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12"/>
  </p:notesMasterIdLst>
  <p:sldIdLst>
    <p:sldId id="364" r:id="rId4"/>
    <p:sldId id="354" r:id="rId5"/>
    <p:sldId id="365" r:id="rId6"/>
    <p:sldId id="366" r:id="rId7"/>
    <p:sldId id="367" r:id="rId8"/>
    <p:sldId id="368" r:id="rId9"/>
    <p:sldId id="369" r:id="rId10"/>
    <p:sldId id="30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6F13"/>
    <a:srgbClr val="2B323B"/>
    <a:srgbClr val="EB1E42"/>
    <a:srgbClr val="FFDB55"/>
    <a:srgbClr val="05ACC7"/>
    <a:srgbClr val="C13018"/>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p:scale>
          <a:sx n="100" d="100"/>
          <a:sy n="100" d="100"/>
        </p:scale>
        <p:origin x="2346" y="119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10/6/2023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700936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254067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10062916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16761179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5</a:t>
            </a:fld>
            <a:endParaRPr lang="en-US"/>
          </a:p>
        </p:txBody>
      </p:sp>
    </p:spTree>
    <p:extLst>
      <p:ext uri="{BB962C8B-B14F-4D97-AF65-F5344CB8AC3E}">
        <p14:creationId xmlns:p14="http://schemas.microsoft.com/office/powerpoint/2010/main" val="1208617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6</a:t>
            </a:fld>
            <a:endParaRPr lang="en-US"/>
          </a:p>
        </p:txBody>
      </p:sp>
    </p:spTree>
    <p:extLst>
      <p:ext uri="{BB962C8B-B14F-4D97-AF65-F5344CB8AC3E}">
        <p14:creationId xmlns:p14="http://schemas.microsoft.com/office/powerpoint/2010/main" val="6166967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7</a:t>
            </a:fld>
            <a:endParaRPr lang="en-US"/>
          </a:p>
        </p:txBody>
      </p:sp>
    </p:spTree>
    <p:extLst>
      <p:ext uri="{BB962C8B-B14F-4D97-AF65-F5344CB8AC3E}">
        <p14:creationId xmlns:p14="http://schemas.microsoft.com/office/powerpoint/2010/main" val="1378806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8</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10/6/2023</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PESTLE Analysis Deck – Slide Template</a:t>
            </a:r>
          </a:p>
        </p:txBody>
      </p:sp>
      <p:grpSp>
        <p:nvGrpSpPr>
          <p:cNvPr id="3" name="Group 2">
            <a:extLst>
              <a:ext uri="{FF2B5EF4-FFF2-40B4-BE49-F238E27FC236}">
                <a16:creationId xmlns:a16="http://schemas.microsoft.com/office/drawing/2014/main" id="{BBCAA5A1-0239-AE35-343A-70C6E34E72D7}"/>
              </a:ext>
            </a:extLst>
          </p:cNvPr>
          <p:cNvGrpSpPr/>
          <p:nvPr/>
        </p:nvGrpSpPr>
        <p:grpSpPr>
          <a:xfrm>
            <a:off x="443842" y="1729356"/>
            <a:ext cx="1689758" cy="1428652"/>
            <a:chOff x="332936" y="2720099"/>
            <a:chExt cx="2926080" cy="1428652"/>
          </a:xfrm>
        </p:grpSpPr>
        <p:sp>
          <p:nvSpPr>
            <p:cNvPr id="4" name="TextBox 3">
              <a:extLst>
                <a:ext uri="{FF2B5EF4-FFF2-40B4-BE49-F238E27FC236}">
                  <a16:creationId xmlns:a16="http://schemas.microsoft.com/office/drawing/2014/main" id="{49E6384A-FDFB-D251-26F5-7F9E2EBE957F}"/>
                </a:ext>
              </a:extLst>
            </p:cNvPr>
            <p:cNvSpPr txBox="1"/>
            <p:nvPr/>
          </p:nvSpPr>
          <p:spPr>
            <a:xfrm>
              <a:off x="332936" y="2720099"/>
              <a:ext cx="2926080" cy="369332"/>
            </a:xfrm>
            <a:prstGeom prst="rect">
              <a:avLst/>
            </a:prstGeom>
            <a:solidFill>
              <a:schemeClr val="accent6"/>
            </a:solidFill>
          </p:spPr>
          <p:txBody>
            <a:bodyPr wrap="square" lIns="0" rIns="0" rtlCol="0" anchor="b">
              <a:spAutoFit/>
            </a:bodyPr>
            <a:lstStyle/>
            <a:p>
              <a:pPr algn="ctr"/>
              <a:r>
                <a:rPr lang="en-US" b="1" cap="all" noProof="1">
                  <a:solidFill>
                    <a:schemeClr val="tx1">
                      <a:lumMod val="85000"/>
                      <a:lumOff val="15000"/>
                    </a:schemeClr>
                  </a:solidFill>
                </a:rPr>
                <a:t>Political</a:t>
              </a:r>
            </a:p>
          </p:txBody>
        </p:sp>
        <p:sp>
          <p:nvSpPr>
            <p:cNvPr id="5" name="TextBox 4">
              <a:extLst>
                <a:ext uri="{FF2B5EF4-FFF2-40B4-BE49-F238E27FC236}">
                  <a16:creationId xmlns:a16="http://schemas.microsoft.com/office/drawing/2014/main" id="{05D06F75-2CBF-BA2E-F563-ACBE107DCB07}"/>
                </a:ext>
              </a:extLst>
            </p:cNvPr>
            <p:cNvSpPr txBox="1"/>
            <p:nvPr/>
          </p:nvSpPr>
          <p:spPr>
            <a:xfrm>
              <a:off x="332936" y="3086922"/>
              <a:ext cx="2926080" cy="1061829"/>
            </a:xfrm>
            <a:prstGeom prst="rect">
              <a:avLst/>
            </a:prstGeom>
            <a:noFill/>
          </p:spPr>
          <p:txBody>
            <a:bodyPr wrap="square" lIns="0" rIns="0" rtlCol="0" anchor="t">
              <a:spAutoFit/>
            </a:bodyPr>
            <a:lstStyle/>
            <a:p>
              <a:r>
                <a:rPr lang="en-US" sz="1050" noProof="1">
                  <a:solidFill>
                    <a:schemeClr val="tx1">
                      <a:lumMod val="65000"/>
                      <a:lumOff val="35000"/>
                    </a:schemeClr>
                  </a:solidFill>
                </a:rPr>
                <a:t>Lorem ipsum dolor sit amet, nibh est. A magna maecenas, quam magna nec quis, lorem nunc. Suspendisse viverra sodales mauris, cras pharetra proin egestas arcu erat dolor. </a:t>
              </a:r>
            </a:p>
          </p:txBody>
        </p:sp>
      </p:grpSp>
      <p:grpSp>
        <p:nvGrpSpPr>
          <p:cNvPr id="6" name="Group 5">
            <a:extLst>
              <a:ext uri="{FF2B5EF4-FFF2-40B4-BE49-F238E27FC236}">
                <a16:creationId xmlns:a16="http://schemas.microsoft.com/office/drawing/2014/main" id="{F4DA18B5-3F73-0EFC-5713-9D3EA03CE5AF}"/>
              </a:ext>
            </a:extLst>
          </p:cNvPr>
          <p:cNvGrpSpPr/>
          <p:nvPr/>
        </p:nvGrpSpPr>
        <p:grpSpPr>
          <a:xfrm>
            <a:off x="2357166" y="1729356"/>
            <a:ext cx="1689758" cy="1428652"/>
            <a:chOff x="332936" y="2720099"/>
            <a:chExt cx="2926080" cy="1428652"/>
          </a:xfrm>
        </p:grpSpPr>
        <p:sp>
          <p:nvSpPr>
            <p:cNvPr id="7" name="TextBox 6">
              <a:extLst>
                <a:ext uri="{FF2B5EF4-FFF2-40B4-BE49-F238E27FC236}">
                  <a16:creationId xmlns:a16="http://schemas.microsoft.com/office/drawing/2014/main" id="{E72B83D8-3083-5209-9AA2-46B62AD14A0F}"/>
                </a:ext>
              </a:extLst>
            </p:cNvPr>
            <p:cNvSpPr txBox="1"/>
            <p:nvPr/>
          </p:nvSpPr>
          <p:spPr>
            <a:xfrm>
              <a:off x="332936" y="2720099"/>
              <a:ext cx="2926080" cy="369332"/>
            </a:xfrm>
            <a:prstGeom prst="rect">
              <a:avLst/>
            </a:prstGeom>
            <a:solidFill>
              <a:schemeClr val="accent2"/>
            </a:solidFill>
          </p:spPr>
          <p:txBody>
            <a:bodyPr wrap="square" lIns="0" rIns="0" rtlCol="0" anchor="b">
              <a:spAutoFit/>
            </a:bodyPr>
            <a:lstStyle/>
            <a:p>
              <a:pPr algn="ctr"/>
              <a:r>
                <a:rPr lang="en-US" b="1" cap="all" noProof="1">
                  <a:solidFill>
                    <a:schemeClr val="tx1">
                      <a:lumMod val="85000"/>
                      <a:lumOff val="15000"/>
                    </a:schemeClr>
                  </a:solidFill>
                </a:rPr>
                <a:t>Economic</a:t>
              </a:r>
            </a:p>
          </p:txBody>
        </p:sp>
        <p:sp>
          <p:nvSpPr>
            <p:cNvPr id="9" name="TextBox 8">
              <a:extLst>
                <a:ext uri="{FF2B5EF4-FFF2-40B4-BE49-F238E27FC236}">
                  <a16:creationId xmlns:a16="http://schemas.microsoft.com/office/drawing/2014/main" id="{C860D83D-965D-F4C9-7A3E-19320547AE34}"/>
                </a:ext>
              </a:extLst>
            </p:cNvPr>
            <p:cNvSpPr txBox="1"/>
            <p:nvPr/>
          </p:nvSpPr>
          <p:spPr>
            <a:xfrm>
              <a:off x="332936" y="3086922"/>
              <a:ext cx="2926080" cy="1061829"/>
            </a:xfrm>
            <a:prstGeom prst="rect">
              <a:avLst/>
            </a:prstGeom>
            <a:noFill/>
          </p:spPr>
          <p:txBody>
            <a:bodyPr wrap="square" lIns="0" rIns="0" rtlCol="0" anchor="t">
              <a:spAutoFit/>
            </a:bodyPr>
            <a:lstStyle/>
            <a:p>
              <a:r>
                <a:rPr lang="en-US" sz="1050" noProof="1">
                  <a:solidFill>
                    <a:schemeClr val="tx1">
                      <a:lumMod val="65000"/>
                      <a:lumOff val="35000"/>
                    </a:schemeClr>
                  </a:solidFill>
                </a:rPr>
                <a:t>Lorem ipsum dolor sit amet, nibh est. A magna maecenas, quam magna nec quis, lorem nunc. Suspendisse viverra sodales mauris, cras pharetra proin egestas arcu erat dolor. </a:t>
              </a:r>
            </a:p>
          </p:txBody>
        </p:sp>
      </p:grpSp>
      <p:grpSp>
        <p:nvGrpSpPr>
          <p:cNvPr id="10" name="Group 9">
            <a:extLst>
              <a:ext uri="{FF2B5EF4-FFF2-40B4-BE49-F238E27FC236}">
                <a16:creationId xmlns:a16="http://schemas.microsoft.com/office/drawing/2014/main" id="{DADBA9A3-DDC4-3714-58A7-AA9B3E26D4B2}"/>
              </a:ext>
            </a:extLst>
          </p:cNvPr>
          <p:cNvGrpSpPr/>
          <p:nvPr/>
        </p:nvGrpSpPr>
        <p:grpSpPr>
          <a:xfrm>
            <a:off x="6183814" y="1744745"/>
            <a:ext cx="1689758" cy="1413263"/>
            <a:chOff x="332936" y="2735488"/>
            <a:chExt cx="2926080" cy="1413263"/>
          </a:xfrm>
        </p:grpSpPr>
        <p:sp>
          <p:nvSpPr>
            <p:cNvPr id="11" name="TextBox 10">
              <a:extLst>
                <a:ext uri="{FF2B5EF4-FFF2-40B4-BE49-F238E27FC236}">
                  <a16:creationId xmlns:a16="http://schemas.microsoft.com/office/drawing/2014/main" id="{4277E3ED-ADE9-EF34-216F-CA2CDF24755A}"/>
                </a:ext>
              </a:extLst>
            </p:cNvPr>
            <p:cNvSpPr txBox="1"/>
            <p:nvPr/>
          </p:nvSpPr>
          <p:spPr>
            <a:xfrm>
              <a:off x="332936" y="2735488"/>
              <a:ext cx="2926080" cy="353943"/>
            </a:xfrm>
            <a:prstGeom prst="rect">
              <a:avLst/>
            </a:prstGeom>
            <a:solidFill>
              <a:schemeClr val="accent5"/>
            </a:solidFill>
          </p:spPr>
          <p:txBody>
            <a:bodyPr wrap="square" lIns="0" rIns="0" rtlCol="0" anchor="b">
              <a:spAutoFit/>
            </a:bodyPr>
            <a:lstStyle/>
            <a:p>
              <a:pPr algn="ctr"/>
              <a:r>
                <a:rPr lang="en-US" sz="1700" b="1" cap="all" noProof="1">
                  <a:solidFill>
                    <a:schemeClr val="bg1"/>
                  </a:solidFill>
                </a:rPr>
                <a:t>Technological</a:t>
              </a:r>
            </a:p>
          </p:txBody>
        </p:sp>
        <p:sp>
          <p:nvSpPr>
            <p:cNvPr id="12" name="TextBox 11">
              <a:extLst>
                <a:ext uri="{FF2B5EF4-FFF2-40B4-BE49-F238E27FC236}">
                  <a16:creationId xmlns:a16="http://schemas.microsoft.com/office/drawing/2014/main" id="{FF47EDA5-94CF-A584-1295-45CC94F0A05F}"/>
                </a:ext>
              </a:extLst>
            </p:cNvPr>
            <p:cNvSpPr txBox="1"/>
            <p:nvPr/>
          </p:nvSpPr>
          <p:spPr>
            <a:xfrm>
              <a:off x="332936" y="3086922"/>
              <a:ext cx="2926080" cy="1061829"/>
            </a:xfrm>
            <a:prstGeom prst="rect">
              <a:avLst/>
            </a:prstGeom>
            <a:noFill/>
          </p:spPr>
          <p:txBody>
            <a:bodyPr wrap="square" lIns="0" rIns="0" rtlCol="0" anchor="t">
              <a:spAutoFit/>
            </a:bodyPr>
            <a:lstStyle/>
            <a:p>
              <a:r>
                <a:rPr lang="en-US" sz="1050" noProof="1">
                  <a:solidFill>
                    <a:schemeClr val="tx1">
                      <a:lumMod val="65000"/>
                      <a:lumOff val="35000"/>
                    </a:schemeClr>
                  </a:solidFill>
                </a:rPr>
                <a:t>Lorem ipsum dolor sit amet, nibh est. A magna maecenas, quam magna nec quis, lorem nunc. Suspendisse viverra sodales mauris, cras pharetra proin egestas arcu erat dolor. </a:t>
              </a:r>
            </a:p>
          </p:txBody>
        </p:sp>
      </p:grpSp>
      <p:grpSp>
        <p:nvGrpSpPr>
          <p:cNvPr id="13" name="Group 12">
            <a:extLst>
              <a:ext uri="{FF2B5EF4-FFF2-40B4-BE49-F238E27FC236}">
                <a16:creationId xmlns:a16="http://schemas.microsoft.com/office/drawing/2014/main" id="{1902F7E5-AE9F-F6AF-5CCA-AE2A1A582C91}"/>
              </a:ext>
            </a:extLst>
          </p:cNvPr>
          <p:cNvGrpSpPr/>
          <p:nvPr/>
        </p:nvGrpSpPr>
        <p:grpSpPr>
          <a:xfrm>
            <a:off x="8097138" y="1729356"/>
            <a:ext cx="1689758" cy="1428652"/>
            <a:chOff x="332936" y="2720099"/>
            <a:chExt cx="2926080" cy="1428652"/>
          </a:xfrm>
        </p:grpSpPr>
        <p:sp>
          <p:nvSpPr>
            <p:cNvPr id="14" name="TextBox 13">
              <a:extLst>
                <a:ext uri="{FF2B5EF4-FFF2-40B4-BE49-F238E27FC236}">
                  <a16:creationId xmlns:a16="http://schemas.microsoft.com/office/drawing/2014/main" id="{46889754-CB32-EA16-2345-476E836D1FFF}"/>
                </a:ext>
              </a:extLst>
            </p:cNvPr>
            <p:cNvSpPr txBox="1"/>
            <p:nvPr/>
          </p:nvSpPr>
          <p:spPr>
            <a:xfrm>
              <a:off x="332936" y="2720099"/>
              <a:ext cx="2926080" cy="369332"/>
            </a:xfrm>
            <a:prstGeom prst="rect">
              <a:avLst/>
            </a:prstGeom>
            <a:solidFill>
              <a:schemeClr val="accent4"/>
            </a:solidFill>
          </p:spPr>
          <p:txBody>
            <a:bodyPr wrap="square" lIns="0" rIns="0" rtlCol="0" anchor="b">
              <a:spAutoFit/>
            </a:bodyPr>
            <a:lstStyle/>
            <a:p>
              <a:pPr algn="ctr"/>
              <a:r>
                <a:rPr lang="en-US" b="1" cap="all" noProof="1">
                  <a:solidFill>
                    <a:schemeClr val="tx1">
                      <a:lumMod val="85000"/>
                      <a:lumOff val="15000"/>
                    </a:schemeClr>
                  </a:solidFill>
                </a:rPr>
                <a:t>Legal</a:t>
              </a:r>
            </a:p>
          </p:txBody>
        </p:sp>
        <p:sp>
          <p:nvSpPr>
            <p:cNvPr id="15" name="TextBox 14">
              <a:extLst>
                <a:ext uri="{FF2B5EF4-FFF2-40B4-BE49-F238E27FC236}">
                  <a16:creationId xmlns:a16="http://schemas.microsoft.com/office/drawing/2014/main" id="{92C358C0-665A-A40F-76CC-414EAEEE9994}"/>
                </a:ext>
              </a:extLst>
            </p:cNvPr>
            <p:cNvSpPr txBox="1"/>
            <p:nvPr/>
          </p:nvSpPr>
          <p:spPr>
            <a:xfrm>
              <a:off x="332936" y="3086922"/>
              <a:ext cx="2926080" cy="1061829"/>
            </a:xfrm>
            <a:prstGeom prst="rect">
              <a:avLst/>
            </a:prstGeom>
            <a:noFill/>
          </p:spPr>
          <p:txBody>
            <a:bodyPr wrap="square" lIns="0" rIns="0" rtlCol="0" anchor="t">
              <a:spAutoFit/>
            </a:bodyPr>
            <a:lstStyle/>
            <a:p>
              <a:r>
                <a:rPr lang="en-US" sz="1050" noProof="1">
                  <a:solidFill>
                    <a:schemeClr val="tx1">
                      <a:lumMod val="65000"/>
                      <a:lumOff val="35000"/>
                    </a:schemeClr>
                  </a:solidFill>
                </a:rPr>
                <a:t>Lorem ipsum dolor sit amet, nibh est. A magna maecenas, quam magna nec quis, lorem nunc. Suspendisse viverra sodales mauris, cras pharetra proin egestas arcu erat dolor. </a:t>
              </a:r>
            </a:p>
          </p:txBody>
        </p:sp>
      </p:grpSp>
      <p:grpSp>
        <p:nvGrpSpPr>
          <p:cNvPr id="16" name="Group 15">
            <a:extLst>
              <a:ext uri="{FF2B5EF4-FFF2-40B4-BE49-F238E27FC236}">
                <a16:creationId xmlns:a16="http://schemas.microsoft.com/office/drawing/2014/main" id="{6C8E4A43-062D-2B22-21E7-88E4C3D0BD9A}"/>
              </a:ext>
            </a:extLst>
          </p:cNvPr>
          <p:cNvGrpSpPr/>
          <p:nvPr/>
        </p:nvGrpSpPr>
        <p:grpSpPr>
          <a:xfrm>
            <a:off x="2439433" y="3842044"/>
            <a:ext cx="1772528" cy="2463867"/>
            <a:chOff x="2464649" y="3842042"/>
            <a:chExt cx="1772528" cy="2463867"/>
          </a:xfrm>
        </p:grpSpPr>
        <p:sp>
          <p:nvSpPr>
            <p:cNvPr id="68" name="Shape">
              <a:extLst>
                <a:ext uri="{FF2B5EF4-FFF2-40B4-BE49-F238E27FC236}">
                  <a16:creationId xmlns:a16="http://schemas.microsoft.com/office/drawing/2014/main" id="{6EA06B19-082B-B182-5AFF-D7C03F6FA309}"/>
                </a:ext>
              </a:extLst>
            </p:cNvPr>
            <p:cNvSpPr/>
            <p:nvPr/>
          </p:nvSpPr>
          <p:spPr>
            <a:xfrm>
              <a:off x="2464649" y="4099551"/>
              <a:ext cx="807166" cy="2206358"/>
            </a:xfrm>
            <a:prstGeom prst="rect">
              <a:avLst/>
            </a:prstGeom>
            <a:solidFill>
              <a:schemeClr val="bg2">
                <a:lumMod val="25000"/>
              </a:schemeClr>
            </a:solidFill>
            <a:ln w="12700">
              <a:miter lim="400000"/>
            </a:ln>
          </p:spPr>
          <p:txBody>
            <a:bodyPr lIns="38100" tIns="38100" rIns="38100" bIns="38100" anchor="ctr"/>
            <a:lstStyle/>
            <a:p>
              <a:pPr>
                <a:defRPr sz="3000">
                  <a:solidFill>
                    <a:srgbClr val="FFFFFF"/>
                  </a:solidFill>
                </a:defRPr>
              </a:pPr>
              <a:endParaRPr/>
            </a:p>
          </p:txBody>
        </p:sp>
        <p:sp>
          <p:nvSpPr>
            <p:cNvPr id="69" name="Shape">
              <a:extLst>
                <a:ext uri="{FF2B5EF4-FFF2-40B4-BE49-F238E27FC236}">
                  <a16:creationId xmlns:a16="http://schemas.microsoft.com/office/drawing/2014/main" id="{6962AD22-D402-2616-FC47-E29043E1B780}"/>
                </a:ext>
              </a:extLst>
            </p:cNvPr>
            <p:cNvSpPr/>
            <p:nvPr/>
          </p:nvSpPr>
          <p:spPr>
            <a:xfrm>
              <a:off x="2900879" y="4036101"/>
              <a:ext cx="807166" cy="744523"/>
            </a:xfrm>
            <a:prstGeom prst="rect">
              <a:avLst/>
            </a:prstGeom>
            <a:solidFill>
              <a:schemeClr val="bg2">
                <a:lumMod val="25000"/>
              </a:schemeClr>
            </a:solidFill>
            <a:ln w="12700">
              <a:miter lim="400000"/>
            </a:ln>
          </p:spPr>
          <p:txBody>
            <a:bodyPr lIns="38100" tIns="38100" rIns="38100" bIns="38100" anchor="ctr"/>
            <a:lstStyle/>
            <a:p>
              <a:pPr>
                <a:defRPr sz="3000">
                  <a:solidFill>
                    <a:srgbClr val="FFFFFF"/>
                  </a:solidFill>
                </a:defRPr>
              </a:pPr>
              <a:endParaRPr/>
            </a:p>
          </p:txBody>
        </p:sp>
        <p:sp>
          <p:nvSpPr>
            <p:cNvPr id="70" name="Shape">
              <a:extLst>
                <a:ext uri="{FF2B5EF4-FFF2-40B4-BE49-F238E27FC236}">
                  <a16:creationId xmlns:a16="http://schemas.microsoft.com/office/drawing/2014/main" id="{F3CEC78A-FFAC-DD48-B388-628FEA5EFD66}"/>
                </a:ext>
              </a:extLst>
            </p:cNvPr>
            <p:cNvSpPr/>
            <p:nvPr/>
          </p:nvSpPr>
          <p:spPr>
            <a:xfrm>
              <a:off x="3159785" y="4515854"/>
              <a:ext cx="640825" cy="1790055"/>
            </a:xfrm>
            <a:prstGeom prst="rect">
              <a:avLst/>
            </a:prstGeom>
            <a:solidFill>
              <a:schemeClr val="bg2">
                <a:lumMod val="25000"/>
              </a:schemeClr>
            </a:solidFill>
            <a:ln w="12700">
              <a:miter lim="400000"/>
            </a:ln>
          </p:spPr>
          <p:txBody>
            <a:bodyPr lIns="38100" tIns="38100" rIns="38100" bIns="38100" anchor="ctr"/>
            <a:lstStyle/>
            <a:p>
              <a:endParaRPr sz="3000">
                <a:solidFill>
                  <a:srgbClr val="FFFFFF"/>
                </a:solidFill>
              </a:endParaRPr>
            </a:p>
          </p:txBody>
        </p:sp>
        <p:sp>
          <p:nvSpPr>
            <p:cNvPr id="71" name="Shape">
              <a:extLst>
                <a:ext uri="{FF2B5EF4-FFF2-40B4-BE49-F238E27FC236}">
                  <a16:creationId xmlns:a16="http://schemas.microsoft.com/office/drawing/2014/main" id="{79A73370-602F-8233-9B6B-D3A959F99BCB}"/>
                </a:ext>
              </a:extLst>
            </p:cNvPr>
            <p:cNvSpPr/>
            <p:nvPr/>
          </p:nvSpPr>
          <p:spPr>
            <a:xfrm>
              <a:off x="3108421" y="4930317"/>
              <a:ext cx="1128756" cy="1375591"/>
            </a:xfrm>
            <a:prstGeom prst="rect">
              <a:avLst/>
            </a:prstGeom>
            <a:solidFill>
              <a:schemeClr val="bg2">
                <a:lumMod val="50000"/>
              </a:schemeClr>
            </a:solidFill>
            <a:ln w="12700">
              <a:miter lim="400000"/>
            </a:ln>
          </p:spPr>
          <p:txBody>
            <a:bodyPr lIns="38100" tIns="38100" rIns="38100" bIns="38100" anchor="ctr"/>
            <a:lstStyle/>
            <a:p>
              <a:endParaRPr sz="3000">
                <a:solidFill>
                  <a:srgbClr val="FFFFFF"/>
                </a:solidFill>
              </a:endParaRPr>
            </a:p>
          </p:txBody>
        </p:sp>
        <p:sp>
          <p:nvSpPr>
            <p:cNvPr id="72" name="Shape">
              <a:extLst>
                <a:ext uri="{FF2B5EF4-FFF2-40B4-BE49-F238E27FC236}">
                  <a16:creationId xmlns:a16="http://schemas.microsoft.com/office/drawing/2014/main" id="{746FD2A0-9B47-E4C2-A979-FE6FA6F9A47A}"/>
                </a:ext>
              </a:extLst>
            </p:cNvPr>
            <p:cNvSpPr/>
            <p:nvPr/>
          </p:nvSpPr>
          <p:spPr>
            <a:xfrm>
              <a:off x="2464649" y="3842042"/>
              <a:ext cx="1772528" cy="1348248"/>
            </a:xfrm>
            <a:custGeom>
              <a:avLst/>
              <a:gdLst/>
              <a:ahLst/>
              <a:cxnLst>
                <a:cxn ang="0">
                  <a:pos x="wd2" y="hd2"/>
                </a:cxn>
                <a:cxn ang="5400000">
                  <a:pos x="wd2" y="hd2"/>
                </a:cxn>
                <a:cxn ang="10800000">
                  <a:pos x="wd2" y="hd2"/>
                </a:cxn>
                <a:cxn ang="16200000">
                  <a:pos x="wd2" y="hd2"/>
                </a:cxn>
              </a:cxnLst>
              <a:rect l="0" t="0" r="r" b="b"/>
              <a:pathLst>
                <a:path w="21600" h="21600" extrusionOk="0">
                  <a:moveTo>
                    <a:pt x="13755" y="0"/>
                  </a:moveTo>
                  <a:lnTo>
                    <a:pt x="15152" y="3109"/>
                  </a:lnTo>
                  <a:lnTo>
                    <a:pt x="6384" y="5761"/>
                  </a:lnTo>
                  <a:lnTo>
                    <a:pt x="8215" y="9832"/>
                  </a:lnTo>
                  <a:lnTo>
                    <a:pt x="14932" y="7799"/>
                  </a:lnTo>
                  <a:lnTo>
                    <a:pt x="16280" y="10795"/>
                  </a:lnTo>
                  <a:lnTo>
                    <a:pt x="9563" y="12823"/>
                  </a:lnTo>
                  <a:lnTo>
                    <a:pt x="11431" y="16978"/>
                  </a:lnTo>
                  <a:lnTo>
                    <a:pt x="20199" y="14326"/>
                  </a:lnTo>
                  <a:lnTo>
                    <a:pt x="21600" y="17435"/>
                  </a:lnTo>
                  <a:lnTo>
                    <a:pt x="7845" y="21600"/>
                  </a:lnTo>
                  <a:lnTo>
                    <a:pt x="0" y="4160"/>
                  </a:ln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grpSp>
      <p:grpSp>
        <p:nvGrpSpPr>
          <p:cNvPr id="17" name="Group 16">
            <a:extLst>
              <a:ext uri="{FF2B5EF4-FFF2-40B4-BE49-F238E27FC236}">
                <a16:creationId xmlns:a16="http://schemas.microsoft.com/office/drawing/2014/main" id="{B39E95A4-B6DF-D05E-913C-40FBB59BFD30}"/>
              </a:ext>
            </a:extLst>
          </p:cNvPr>
          <p:cNvGrpSpPr/>
          <p:nvPr/>
        </p:nvGrpSpPr>
        <p:grpSpPr>
          <a:xfrm>
            <a:off x="4416902" y="3986128"/>
            <a:ext cx="1489011" cy="2319783"/>
            <a:chOff x="4414343" y="3986125"/>
            <a:chExt cx="1489011" cy="2319783"/>
          </a:xfrm>
        </p:grpSpPr>
        <p:sp>
          <p:nvSpPr>
            <p:cNvPr id="62" name="Shape">
              <a:extLst>
                <a:ext uri="{FF2B5EF4-FFF2-40B4-BE49-F238E27FC236}">
                  <a16:creationId xmlns:a16="http://schemas.microsoft.com/office/drawing/2014/main" id="{11A9CDA4-1A46-BBF5-4501-410B4B8F91CE}"/>
                </a:ext>
              </a:extLst>
            </p:cNvPr>
            <p:cNvSpPr/>
            <p:nvPr/>
          </p:nvSpPr>
          <p:spPr>
            <a:xfrm>
              <a:off x="4414343" y="4362450"/>
              <a:ext cx="490195" cy="1943458"/>
            </a:xfrm>
            <a:prstGeom prst="rect">
              <a:avLst/>
            </a:prstGeom>
            <a:solidFill>
              <a:srgbClr val="232323"/>
            </a:solidFill>
            <a:ln w="12700">
              <a:miter lim="400000"/>
            </a:ln>
          </p:spPr>
          <p:txBody>
            <a:bodyPr lIns="38100" tIns="38100" rIns="38100" bIns="38100" anchor="ctr"/>
            <a:lstStyle/>
            <a:p>
              <a:pPr>
                <a:defRPr sz="3000">
                  <a:solidFill>
                    <a:srgbClr val="FFFFFF"/>
                  </a:solidFill>
                </a:defRPr>
              </a:pPr>
              <a:endParaRPr/>
            </a:p>
          </p:txBody>
        </p:sp>
        <p:sp>
          <p:nvSpPr>
            <p:cNvPr id="63" name="Shape">
              <a:extLst>
                <a:ext uri="{FF2B5EF4-FFF2-40B4-BE49-F238E27FC236}">
                  <a16:creationId xmlns:a16="http://schemas.microsoft.com/office/drawing/2014/main" id="{AFF36E57-F88A-2326-419E-F9FF0E9E8D29}"/>
                </a:ext>
              </a:extLst>
            </p:cNvPr>
            <p:cNvSpPr/>
            <p:nvPr/>
          </p:nvSpPr>
          <p:spPr>
            <a:xfrm>
              <a:off x="4691062" y="4015866"/>
              <a:ext cx="770340" cy="2290042"/>
            </a:xfrm>
            <a:custGeom>
              <a:avLst/>
              <a:gdLst>
                <a:gd name="connsiteX0" fmla="*/ 0 w 562066"/>
                <a:gd name="connsiteY0" fmla="*/ 0 h 2290042"/>
                <a:gd name="connsiteX1" fmla="*/ 562066 w 562066"/>
                <a:gd name="connsiteY1" fmla="*/ 0 h 2290042"/>
                <a:gd name="connsiteX2" fmla="*/ 562066 w 562066"/>
                <a:gd name="connsiteY2" fmla="*/ 2290042 h 2290042"/>
                <a:gd name="connsiteX3" fmla="*/ 0 w 562066"/>
                <a:gd name="connsiteY3" fmla="*/ 2290042 h 2290042"/>
                <a:gd name="connsiteX4" fmla="*/ 0 w 562066"/>
                <a:gd name="connsiteY4" fmla="*/ 0 h 2290042"/>
                <a:gd name="connsiteX0" fmla="*/ 8249 w 570315"/>
                <a:gd name="connsiteY0" fmla="*/ 0 h 2290042"/>
                <a:gd name="connsiteX1" fmla="*/ 570315 w 570315"/>
                <a:gd name="connsiteY1" fmla="*/ 0 h 2290042"/>
                <a:gd name="connsiteX2" fmla="*/ 570315 w 570315"/>
                <a:gd name="connsiteY2" fmla="*/ 2290042 h 2290042"/>
                <a:gd name="connsiteX3" fmla="*/ 8249 w 570315"/>
                <a:gd name="connsiteY3" fmla="*/ 2290042 h 2290042"/>
                <a:gd name="connsiteX4" fmla="*/ 0 w 570315"/>
                <a:gd name="connsiteY4" fmla="*/ 303722 h 2290042"/>
                <a:gd name="connsiteX5" fmla="*/ 8249 w 570315"/>
                <a:gd name="connsiteY5" fmla="*/ 0 h 2290042"/>
                <a:gd name="connsiteX0" fmla="*/ 208274 w 770340"/>
                <a:gd name="connsiteY0" fmla="*/ 0 h 2290042"/>
                <a:gd name="connsiteX1" fmla="*/ 770340 w 770340"/>
                <a:gd name="connsiteY1" fmla="*/ 0 h 2290042"/>
                <a:gd name="connsiteX2" fmla="*/ 770340 w 770340"/>
                <a:gd name="connsiteY2" fmla="*/ 2290042 h 2290042"/>
                <a:gd name="connsiteX3" fmla="*/ 208274 w 770340"/>
                <a:gd name="connsiteY3" fmla="*/ 2290042 h 2290042"/>
                <a:gd name="connsiteX4" fmla="*/ 0 w 770340"/>
                <a:gd name="connsiteY4" fmla="*/ 322772 h 2290042"/>
                <a:gd name="connsiteX5" fmla="*/ 208274 w 770340"/>
                <a:gd name="connsiteY5" fmla="*/ 0 h 2290042"/>
                <a:gd name="connsiteX0" fmla="*/ 214759 w 770340"/>
                <a:gd name="connsiteY0" fmla="*/ 110247 h 2290042"/>
                <a:gd name="connsiteX1" fmla="*/ 770340 w 770340"/>
                <a:gd name="connsiteY1" fmla="*/ 0 h 2290042"/>
                <a:gd name="connsiteX2" fmla="*/ 770340 w 770340"/>
                <a:gd name="connsiteY2" fmla="*/ 2290042 h 2290042"/>
                <a:gd name="connsiteX3" fmla="*/ 208274 w 770340"/>
                <a:gd name="connsiteY3" fmla="*/ 2290042 h 2290042"/>
                <a:gd name="connsiteX4" fmla="*/ 0 w 770340"/>
                <a:gd name="connsiteY4" fmla="*/ 322772 h 2290042"/>
                <a:gd name="connsiteX5" fmla="*/ 214759 w 770340"/>
                <a:gd name="connsiteY5" fmla="*/ 110247 h 2290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0340" h="2290042">
                  <a:moveTo>
                    <a:pt x="214759" y="110247"/>
                  </a:moveTo>
                  <a:lnTo>
                    <a:pt x="770340" y="0"/>
                  </a:lnTo>
                  <a:lnTo>
                    <a:pt x="770340" y="2290042"/>
                  </a:lnTo>
                  <a:lnTo>
                    <a:pt x="208274" y="2290042"/>
                  </a:lnTo>
                  <a:cubicBezTo>
                    <a:pt x="205524" y="1627935"/>
                    <a:pt x="2750" y="984879"/>
                    <a:pt x="0" y="322772"/>
                  </a:cubicBezTo>
                  <a:lnTo>
                    <a:pt x="214759" y="110247"/>
                  </a:lnTo>
                  <a:close/>
                </a:path>
              </a:pathLst>
            </a:custGeom>
            <a:solidFill>
              <a:srgbClr val="232323"/>
            </a:solidFill>
            <a:ln w="12700">
              <a:miter lim="400000"/>
            </a:ln>
          </p:spPr>
          <p:txBody>
            <a:bodyPr lIns="38100" tIns="38100" rIns="38100" bIns="38100" anchor="ctr"/>
            <a:lstStyle/>
            <a:p>
              <a:pPr>
                <a:defRPr sz="3000">
                  <a:solidFill>
                    <a:srgbClr val="FFFFFF"/>
                  </a:solidFill>
                </a:defRPr>
              </a:pPr>
              <a:endParaRPr/>
            </a:p>
          </p:txBody>
        </p:sp>
        <p:sp>
          <p:nvSpPr>
            <p:cNvPr id="64" name="Shape">
              <a:extLst>
                <a:ext uri="{FF2B5EF4-FFF2-40B4-BE49-F238E27FC236}">
                  <a16:creationId xmlns:a16="http://schemas.microsoft.com/office/drawing/2014/main" id="{1CADE243-8678-C540-C626-5CF33316A553}"/>
                </a:ext>
              </a:extLst>
            </p:cNvPr>
            <p:cNvSpPr/>
            <p:nvPr/>
          </p:nvSpPr>
          <p:spPr>
            <a:xfrm>
              <a:off x="5057460" y="4714553"/>
              <a:ext cx="490195" cy="241698"/>
            </a:xfrm>
            <a:prstGeom prst="rect">
              <a:avLst/>
            </a:prstGeom>
            <a:solidFill>
              <a:srgbClr val="232323"/>
            </a:solidFill>
            <a:ln w="12700">
              <a:miter lim="400000"/>
            </a:ln>
          </p:spPr>
          <p:txBody>
            <a:bodyPr lIns="38100" tIns="38100" rIns="38100" bIns="38100" anchor="ctr"/>
            <a:lstStyle/>
            <a:p>
              <a:pPr>
                <a:defRPr sz="3000">
                  <a:solidFill>
                    <a:srgbClr val="FFFFFF"/>
                  </a:solidFill>
                </a:defRPr>
              </a:pPr>
              <a:endParaRPr/>
            </a:p>
          </p:txBody>
        </p:sp>
        <p:sp>
          <p:nvSpPr>
            <p:cNvPr id="65" name="Shape">
              <a:extLst>
                <a:ext uri="{FF2B5EF4-FFF2-40B4-BE49-F238E27FC236}">
                  <a16:creationId xmlns:a16="http://schemas.microsoft.com/office/drawing/2014/main" id="{B384F83C-E366-0F47-9BE6-1746A2493A16}"/>
                </a:ext>
              </a:extLst>
            </p:cNvPr>
            <p:cNvSpPr/>
            <p:nvPr/>
          </p:nvSpPr>
          <p:spPr>
            <a:xfrm>
              <a:off x="4993936" y="4780623"/>
              <a:ext cx="909418" cy="1525285"/>
            </a:xfrm>
            <a:custGeom>
              <a:avLst/>
              <a:gdLst>
                <a:gd name="connsiteX0" fmla="*/ 0 w 909418"/>
                <a:gd name="connsiteY0" fmla="*/ 0 h 1525285"/>
                <a:gd name="connsiteX1" fmla="*/ 909418 w 909418"/>
                <a:gd name="connsiteY1" fmla="*/ 0 h 1525285"/>
                <a:gd name="connsiteX2" fmla="*/ 909418 w 909418"/>
                <a:gd name="connsiteY2" fmla="*/ 1525285 h 1525285"/>
                <a:gd name="connsiteX3" fmla="*/ 0 w 909418"/>
                <a:gd name="connsiteY3" fmla="*/ 1525285 h 1525285"/>
                <a:gd name="connsiteX4" fmla="*/ 0 w 909418"/>
                <a:gd name="connsiteY4" fmla="*/ 0 h 1525285"/>
                <a:gd name="connsiteX0" fmla="*/ 119062 w 909418"/>
                <a:gd name="connsiteY0" fmla="*/ 323850 h 1525285"/>
                <a:gd name="connsiteX1" fmla="*/ 909418 w 909418"/>
                <a:gd name="connsiteY1" fmla="*/ 0 h 1525285"/>
                <a:gd name="connsiteX2" fmla="*/ 909418 w 909418"/>
                <a:gd name="connsiteY2" fmla="*/ 1525285 h 1525285"/>
                <a:gd name="connsiteX3" fmla="*/ 0 w 909418"/>
                <a:gd name="connsiteY3" fmla="*/ 1525285 h 1525285"/>
                <a:gd name="connsiteX4" fmla="*/ 119062 w 909418"/>
                <a:gd name="connsiteY4" fmla="*/ 323850 h 15252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9418" h="1525285">
                  <a:moveTo>
                    <a:pt x="119062" y="323850"/>
                  </a:moveTo>
                  <a:lnTo>
                    <a:pt x="909418" y="0"/>
                  </a:lnTo>
                  <a:lnTo>
                    <a:pt x="909418" y="1525285"/>
                  </a:lnTo>
                  <a:lnTo>
                    <a:pt x="0" y="1525285"/>
                  </a:lnTo>
                  <a:lnTo>
                    <a:pt x="119062" y="323850"/>
                  </a:lnTo>
                  <a:close/>
                </a:path>
              </a:pathLst>
            </a:custGeom>
            <a:solidFill>
              <a:schemeClr val="bg2">
                <a:lumMod val="50000"/>
              </a:schemeClr>
            </a:solidFill>
            <a:ln w="12700">
              <a:miter lim="400000"/>
            </a:ln>
          </p:spPr>
          <p:txBody>
            <a:bodyPr lIns="38100" tIns="38100" rIns="38100" bIns="38100" anchor="ctr"/>
            <a:lstStyle/>
            <a:p>
              <a:endParaRPr sz="3000">
                <a:solidFill>
                  <a:srgbClr val="FFFFFF"/>
                </a:solidFill>
              </a:endParaRPr>
            </a:p>
          </p:txBody>
        </p:sp>
        <p:sp>
          <p:nvSpPr>
            <p:cNvPr id="66" name="Shape">
              <a:extLst>
                <a:ext uri="{FF2B5EF4-FFF2-40B4-BE49-F238E27FC236}">
                  <a16:creationId xmlns:a16="http://schemas.microsoft.com/office/drawing/2014/main" id="{777FD942-F56A-EC14-C024-A3993245F26F}"/>
                </a:ext>
              </a:extLst>
            </p:cNvPr>
            <p:cNvSpPr/>
            <p:nvPr/>
          </p:nvSpPr>
          <p:spPr>
            <a:xfrm>
              <a:off x="4760590" y="5136181"/>
              <a:ext cx="909418" cy="1169727"/>
            </a:xfrm>
            <a:prstGeom prst="rect">
              <a:avLst/>
            </a:prstGeom>
            <a:solidFill>
              <a:schemeClr val="bg2">
                <a:lumMod val="50000"/>
              </a:schemeClr>
            </a:solidFill>
            <a:ln w="12700">
              <a:miter lim="400000"/>
            </a:ln>
          </p:spPr>
          <p:txBody>
            <a:bodyPr lIns="38100" tIns="38100" rIns="38100" bIns="38100" anchor="ctr"/>
            <a:lstStyle/>
            <a:p>
              <a:endParaRPr sz="3000">
                <a:solidFill>
                  <a:srgbClr val="FFFFFF"/>
                </a:solidFill>
              </a:endParaRPr>
            </a:p>
          </p:txBody>
        </p:sp>
        <p:sp>
          <p:nvSpPr>
            <p:cNvPr id="67" name="Shape">
              <a:extLst>
                <a:ext uri="{FF2B5EF4-FFF2-40B4-BE49-F238E27FC236}">
                  <a16:creationId xmlns:a16="http://schemas.microsoft.com/office/drawing/2014/main" id="{C81847B9-3E61-3D9A-67D0-B13E7714E29E}"/>
                </a:ext>
              </a:extLst>
            </p:cNvPr>
            <p:cNvSpPr/>
            <p:nvPr/>
          </p:nvSpPr>
          <p:spPr>
            <a:xfrm>
              <a:off x="4414367" y="3986125"/>
              <a:ext cx="1488978" cy="1202129"/>
            </a:xfrm>
            <a:custGeom>
              <a:avLst/>
              <a:gdLst/>
              <a:ahLst/>
              <a:cxnLst>
                <a:cxn ang="0">
                  <a:pos x="wd2" y="hd2"/>
                </a:cxn>
                <a:cxn ang="5400000">
                  <a:pos x="wd2" y="hd2"/>
                </a:cxn>
                <a:cxn ang="10800000">
                  <a:pos x="wd2" y="hd2"/>
                </a:cxn>
                <a:cxn ang="16200000">
                  <a:pos x="wd2" y="hd2"/>
                </a:cxn>
              </a:cxnLst>
              <a:rect l="0" t="0" r="r" b="b"/>
              <a:pathLst>
                <a:path w="21529" h="21585" extrusionOk="0">
                  <a:moveTo>
                    <a:pt x="6389" y="689"/>
                  </a:moveTo>
                  <a:cubicBezTo>
                    <a:pt x="7164" y="468"/>
                    <a:pt x="7945" y="298"/>
                    <a:pt x="8725" y="182"/>
                  </a:cubicBezTo>
                  <a:cubicBezTo>
                    <a:pt x="9505" y="67"/>
                    <a:pt x="10272" y="6"/>
                    <a:pt x="11021" y="1"/>
                  </a:cubicBezTo>
                  <a:cubicBezTo>
                    <a:pt x="11770" y="-5"/>
                    <a:pt x="12492" y="39"/>
                    <a:pt x="13188" y="127"/>
                  </a:cubicBezTo>
                  <a:cubicBezTo>
                    <a:pt x="13884" y="215"/>
                    <a:pt x="14536" y="358"/>
                    <a:pt x="15139" y="551"/>
                  </a:cubicBezTo>
                  <a:lnTo>
                    <a:pt x="14682" y="3072"/>
                  </a:lnTo>
                  <a:cubicBezTo>
                    <a:pt x="14611" y="3336"/>
                    <a:pt x="14505" y="3551"/>
                    <a:pt x="14363" y="3711"/>
                  </a:cubicBezTo>
                  <a:cubicBezTo>
                    <a:pt x="14221" y="3870"/>
                    <a:pt x="14004" y="3997"/>
                    <a:pt x="13702" y="4085"/>
                  </a:cubicBezTo>
                  <a:cubicBezTo>
                    <a:pt x="13437" y="4162"/>
                    <a:pt x="13117" y="4178"/>
                    <a:pt x="12749" y="4134"/>
                  </a:cubicBezTo>
                  <a:cubicBezTo>
                    <a:pt x="12382" y="4090"/>
                    <a:pt x="11965" y="4046"/>
                    <a:pt x="11499" y="3997"/>
                  </a:cubicBezTo>
                  <a:cubicBezTo>
                    <a:pt x="11034" y="3947"/>
                    <a:pt x="10520" y="3931"/>
                    <a:pt x="9961" y="3942"/>
                  </a:cubicBezTo>
                  <a:cubicBezTo>
                    <a:pt x="9398" y="3953"/>
                    <a:pt x="8800" y="4052"/>
                    <a:pt x="8162" y="4234"/>
                  </a:cubicBezTo>
                  <a:cubicBezTo>
                    <a:pt x="7058" y="4547"/>
                    <a:pt x="6327" y="4966"/>
                    <a:pt x="5959" y="5478"/>
                  </a:cubicBezTo>
                  <a:cubicBezTo>
                    <a:pt x="5591" y="5995"/>
                    <a:pt x="5555" y="6562"/>
                    <a:pt x="5848" y="7178"/>
                  </a:cubicBezTo>
                  <a:cubicBezTo>
                    <a:pt x="6034" y="7569"/>
                    <a:pt x="6353" y="7850"/>
                    <a:pt x="6801" y="8021"/>
                  </a:cubicBezTo>
                  <a:cubicBezTo>
                    <a:pt x="7249" y="8186"/>
                    <a:pt x="7781" y="8290"/>
                    <a:pt x="8401" y="8329"/>
                  </a:cubicBezTo>
                  <a:cubicBezTo>
                    <a:pt x="9017" y="8367"/>
                    <a:pt x="9704" y="8367"/>
                    <a:pt x="10458" y="8329"/>
                  </a:cubicBezTo>
                  <a:cubicBezTo>
                    <a:pt x="11211" y="8290"/>
                    <a:pt x="11987" y="8268"/>
                    <a:pt x="12785" y="8257"/>
                  </a:cubicBezTo>
                  <a:cubicBezTo>
                    <a:pt x="13583" y="8246"/>
                    <a:pt x="14385" y="8274"/>
                    <a:pt x="15187" y="8340"/>
                  </a:cubicBezTo>
                  <a:cubicBezTo>
                    <a:pt x="15990" y="8406"/>
                    <a:pt x="16752" y="8566"/>
                    <a:pt x="17470" y="8813"/>
                  </a:cubicBezTo>
                  <a:cubicBezTo>
                    <a:pt x="18188" y="9067"/>
                    <a:pt x="18849" y="9435"/>
                    <a:pt x="19447" y="9914"/>
                  </a:cubicBezTo>
                  <a:cubicBezTo>
                    <a:pt x="20045" y="10399"/>
                    <a:pt x="20542" y="11048"/>
                    <a:pt x="20928" y="11863"/>
                  </a:cubicBezTo>
                  <a:cubicBezTo>
                    <a:pt x="21358" y="12766"/>
                    <a:pt x="21557" y="13668"/>
                    <a:pt x="21526" y="14571"/>
                  </a:cubicBezTo>
                  <a:cubicBezTo>
                    <a:pt x="21495" y="15474"/>
                    <a:pt x="21233" y="16327"/>
                    <a:pt x="20741" y="17136"/>
                  </a:cubicBezTo>
                  <a:cubicBezTo>
                    <a:pt x="20249" y="17940"/>
                    <a:pt x="19518" y="18678"/>
                    <a:pt x="18547" y="19333"/>
                  </a:cubicBezTo>
                  <a:cubicBezTo>
                    <a:pt x="17577" y="19993"/>
                    <a:pt x="16371" y="20527"/>
                    <a:pt x="14935" y="20934"/>
                  </a:cubicBezTo>
                  <a:cubicBezTo>
                    <a:pt x="14146" y="21160"/>
                    <a:pt x="13312" y="21325"/>
                    <a:pt x="12435" y="21435"/>
                  </a:cubicBezTo>
                  <a:cubicBezTo>
                    <a:pt x="11557" y="21545"/>
                    <a:pt x="10679" y="21595"/>
                    <a:pt x="9806" y="21584"/>
                  </a:cubicBezTo>
                  <a:cubicBezTo>
                    <a:pt x="8933" y="21573"/>
                    <a:pt x="8082" y="21512"/>
                    <a:pt x="7262" y="21391"/>
                  </a:cubicBezTo>
                  <a:cubicBezTo>
                    <a:pt x="6442" y="21270"/>
                    <a:pt x="5688" y="21089"/>
                    <a:pt x="5006" y="20846"/>
                  </a:cubicBezTo>
                  <a:lnTo>
                    <a:pt x="5737" y="18232"/>
                  </a:lnTo>
                  <a:cubicBezTo>
                    <a:pt x="5804" y="18039"/>
                    <a:pt x="5928" y="17863"/>
                    <a:pt x="6105" y="17692"/>
                  </a:cubicBezTo>
                  <a:cubicBezTo>
                    <a:pt x="6282" y="17527"/>
                    <a:pt x="6504" y="17401"/>
                    <a:pt x="6770" y="17329"/>
                  </a:cubicBezTo>
                  <a:cubicBezTo>
                    <a:pt x="7116" y="17230"/>
                    <a:pt x="7510" y="17213"/>
                    <a:pt x="7945" y="17285"/>
                  </a:cubicBezTo>
                  <a:cubicBezTo>
                    <a:pt x="8379" y="17356"/>
                    <a:pt x="8871" y="17428"/>
                    <a:pt x="9412" y="17505"/>
                  </a:cubicBezTo>
                  <a:cubicBezTo>
                    <a:pt x="9957" y="17582"/>
                    <a:pt x="10560" y="17626"/>
                    <a:pt x="11220" y="17626"/>
                  </a:cubicBezTo>
                  <a:cubicBezTo>
                    <a:pt x="11881" y="17632"/>
                    <a:pt x="12608" y="17522"/>
                    <a:pt x="13392" y="17296"/>
                  </a:cubicBezTo>
                  <a:cubicBezTo>
                    <a:pt x="14460" y="16993"/>
                    <a:pt x="15201" y="16575"/>
                    <a:pt x="15622" y="16041"/>
                  </a:cubicBezTo>
                  <a:cubicBezTo>
                    <a:pt x="16043" y="15507"/>
                    <a:pt x="16065" y="14852"/>
                    <a:pt x="15688" y="14065"/>
                  </a:cubicBezTo>
                  <a:cubicBezTo>
                    <a:pt x="15471" y="13608"/>
                    <a:pt x="15130" y="13283"/>
                    <a:pt x="14669" y="13090"/>
                  </a:cubicBezTo>
                  <a:cubicBezTo>
                    <a:pt x="14208" y="12898"/>
                    <a:pt x="13667" y="12782"/>
                    <a:pt x="13051" y="12744"/>
                  </a:cubicBezTo>
                  <a:cubicBezTo>
                    <a:pt x="12435" y="12705"/>
                    <a:pt x="11752" y="12711"/>
                    <a:pt x="11012" y="12760"/>
                  </a:cubicBezTo>
                  <a:cubicBezTo>
                    <a:pt x="10272" y="12810"/>
                    <a:pt x="9505" y="12848"/>
                    <a:pt x="8716" y="12876"/>
                  </a:cubicBezTo>
                  <a:cubicBezTo>
                    <a:pt x="7927" y="12903"/>
                    <a:pt x="7133" y="12887"/>
                    <a:pt x="6340" y="12826"/>
                  </a:cubicBezTo>
                  <a:cubicBezTo>
                    <a:pt x="5546" y="12766"/>
                    <a:pt x="4784" y="12601"/>
                    <a:pt x="4062" y="12336"/>
                  </a:cubicBezTo>
                  <a:cubicBezTo>
                    <a:pt x="3335" y="12072"/>
                    <a:pt x="2661" y="11676"/>
                    <a:pt x="2040" y="11147"/>
                  </a:cubicBezTo>
                  <a:cubicBezTo>
                    <a:pt x="1420" y="10619"/>
                    <a:pt x="892" y="9898"/>
                    <a:pt x="458" y="8984"/>
                  </a:cubicBezTo>
                  <a:cubicBezTo>
                    <a:pt x="108" y="8252"/>
                    <a:pt x="-43" y="7481"/>
                    <a:pt x="10" y="6672"/>
                  </a:cubicBezTo>
                  <a:cubicBezTo>
                    <a:pt x="59" y="5863"/>
                    <a:pt x="325" y="5081"/>
                    <a:pt x="808" y="4327"/>
                  </a:cubicBezTo>
                  <a:cubicBezTo>
                    <a:pt x="1291" y="3568"/>
                    <a:pt x="1992" y="2874"/>
                    <a:pt x="2918" y="2241"/>
                  </a:cubicBezTo>
                  <a:cubicBezTo>
                    <a:pt x="3840" y="1602"/>
                    <a:pt x="4997" y="1085"/>
                    <a:pt x="6389" y="689"/>
                  </a:cubicBez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grpSp>
      <p:grpSp>
        <p:nvGrpSpPr>
          <p:cNvPr id="18" name="Group 17">
            <a:extLst>
              <a:ext uri="{FF2B5EF4-FFF2-40B4-BE49-F238E27FC236}">
                <a16:creationId xmlns:a16="http://schemas.microsoft.com/office/drawing/2014/main" id="{BFCED685-0D39-4613-6E6A-0A1662504556}"/>
              </a:ext>
            </a:extLst>
          </p:cNvPr>
          <p:cNvGrpSpPr/>
          <p:nvPr/>
        </p:nvGrpSpPr>
        <p:grpSpPr>
          <a:xfrm>
            <a:off x="654109" y="3912551"/>
            <a:ext cx="1580383" cy="2393360"/>
            <a:chOff x="652881" y="3912551"/>
            <a:chExt cx="1580383" cy="2393360"/>
          </a:xfrm>
        </p:grpSpPr>
        <p:sp>
          <p:nvSpPr>
            <p:cNvPr id="58" name="Shape">
              <a:extLst>
                <a:ext uri="{FF2B5EF4-FFF2-40B4-BE49-F238E27FC236}">
                  <a16:creationId xmlns:a16="http://schemas.microsoft.com/office/drawing/2014/main" id="{EF75F0E4-CA0F-2664-094B-384B9A52F4B4}"/>
                </a:ext>
              </a:extLst>
            </p:cNvPr>
            <p:cNvSpPr/>
            <p:nvPr/>
          </p:nvSpPr>
          <p:spPr>
            <a:xfrm>
              <a:off x="652881" y="4101085"/>
              <a:ext cx="1204903" cy="2204826"/>
            </a:xfrm>
            <a:prstGeom prst="rect">
              <a:avLst/>
            </a:prstGeom>
            <a:solidFill>
              <a:schemeClr val="bg2">
                <a:lumMod val="25000"/>
              </a:schemeClr>
            </a:solidFill>
            <a:ln w="12700">
              <a:miter lim="400000"/>
            </a:ln>
          </p:spPr>
          <p:txBody>
            <a:bodyPr lIns="38100" tIns="38100" rIns="38100" bIns="38100" anchor="ctr"/>
            <a:lstStyle/>
            <a:p>
              <a:pPr>
                <a:defRPr sz="3000">
                  <a:solidFill>
                    <a:srgbClr val="FFFFFF"/>
                  </a:solidFill>
                </a:defRPr>
              </a:pPr>
              <a:endParaRPr/>
            </a:p>
          </p:txBody>
        </p:sp>
        <p:sp>
          <p:nvSpPr>
            <p:cNvPr id="59" name="Shape">
              <a:extLst>
                <a:ext uri="{FF2B5EF4-FFF2-40B4-BE49-F238E27FC236}">
                  <a16:creationId xmlns:a16="http://schemas.microsoft.com/office/drawing/2014/main" id="{3BFB84DB-F6A1-D6A0-942D-801320DA509B}"/>
                </a:ext>
              </a:extLst>
            </p:cNvPr>
            <p:cNvSpPr/>
            <p:nvPr/>
          </p:nvSpPr>
          <p:spPr>
            <a:xfrm>
              <a:off x="1374465" y="4313985"/>
              <a:ext cx="858796" cy="1991924"/>
            </a:xfrm>
            <a:prstGeom prst="rect">
              <a:avLst/>
            </a:prstGeom>
            <a:solidFill>
              <a:schemeClr val="bg2">
                <a:lumMod val="25000"/>
              </a:schemeClr>
            </a:solidFill>
            <a:ln w="12700">
              <a:miter lim="400000"/>
            </a:ln>
          </p:spPr>
          <p:txBody>
            <a:bodyPr lIns="38100" tIns="38100" rIns="38100" bIns="38100" anchor="ctr"/>
            <a:lstStyle/>
            <a:p>
              <a:pPr>
                <a:defRPr sz="3000">
                  <a:solidFill>
                    <a:srgbClr val="FFFFFF"/>
                  </a:solidFill>
                </a:defRPr>
              </a:pPr>
              <a:endParaRPr/>
            </a:p>
          </p:txBody>
        </p:sp>
        <p:sp>
          <p:nvSpPr>
            <p:cNvPr id="60" name="Shape">
              <a:extLst>
                <a:ext uri="{FF2B5EF4-FFF2-40B4-BE49-F238E27FC236}">
                  <a16:creationId xmlns:a16="http://schemas.microsoft.com/office/drawing/2014/main" id="{0C6CA94F-3C0F-8C31-5963-FF14C3207B4F}"/>
                </a:ext>
              </a:extLst>
            </p:cNvPr>
            <p:cNvSpPr/>
            <p:nvPr/>
          </p:nvSpPr>
          <p:spPr>
            <a:xfrm>
              <a:off x="1296634" y="5096208"/>
              <a:ext cx="406809" cy="1209701"/>
            </a:xfrm>
            <a:prstGeom prst="rect">
              <a:avLst/>
            </a:prstGeom>
            <a:solidFill>
              <a:schemeClr val="bg2">
                <a:lumMod val="50000"/>
              </a:schemeClr>
            </a:solidFill>
            <a:ln w="12700">
              <a:miter lim="400000"/>
            </a:ln>
          </p:spPr>
          <p:txBody>
            <a:bodyPr lIns="38100" tIns="38100" rIns="38100" bIns="38100" anchor="ctr"/>
            <a:lstStyle/>
            <a:p>
              <a:endParaRPr sz="3000">
                <a:solidFill>
                  <a:srgbClr val="FFFFFF"/>
                </a:solidFill>
              </a:endParaRPr>
            </a:p>
          </p:txBody>
        </p:sp>
        <p:sp>
          <p:nvSpPr>
            <p:cNvPr id="61" name="Shape">
              <a:extLst>
                <a:ext uri="{FF2B5EF4-FFF2-40B4-BE49-F238E27FC236}">
                  <a16:creationId xmlns:a16="http://schemas.microsoft.com/office/drawing/2014/main" id="{125DCACB-C754-A5DE-BA5D-5961B007E070}"/>
                </a:ext>
              </a:extLst>
            </p:cNvPr>
            <p:cNvSpPr/>
            <p:nvPr/>
          </p:nvSpPr>
          <p:spPr>
            <a:xfrm>
              <a:off x="652882" y="3912551"/>
              <a:ext cx="1580382" cy="1277152"/>
            </a:xfrm>
            <a:custGeom>
              <a:avLst/>
              <a:gdLst/>
              <a:ahLst/>
              <a:cxnLst>
                <a:cxn ang="0">
                  <a:pos x="wd2" y="hd2"/>
                </a:cxn>
                <a:cxn ang="5400000">
                  <a:pos x="wd2" y="hd2"/>
                </a:cxn>
                <a:cxn ang="10800000">
                  <a:pos x="wd2" y="hd2"/>
                </a:cxn>
                <a:cxn ang="16200000">
                  <a:pos x="wd2" y="hd2"/>
                </a:cxn>
              </a:cxnLst>
              <a:rect l="0" t="0" r="r" b="b"/>
              <a:pathLst>
                <a:path w="21584" h="21569" extrusionOk="0">
                  <a:moveTo>
                    <a:pt x="19255" y="1838"/>
                  </a:moveTo>
                  <a:cubicBezTo>
                    <a:pt x="19980" y="2464"/>
                    <a:pt x="20541" y="3200"/>
                    <a:pt x="20951" y="4049"/>
                  </a:cubicBezTo>
                  <a:cubicBezTo>
                    <a:pt x="21391" y="4965"/>
                    <a:pt x="21600" y="5861"/>
                    <a:pt x="21583" y="6736"/>
                  </a:cubicBezTo>
                  <a:cubicBezTo>
                    <a:pt x="21567" y="7611"/>
                    <a:pt x="21294" y="8434"/>
                    <a:pt x="20767" y="9205"/>
                  </a:cubicBezTo>
                  <a:cubicBezTo>
                    <a:pt x="20239" y="9977"/>
                    <a:pt x="19444" y="10686"/>
                    <a:pt x="18380" y="11339"/>
                  </a:cubicBezTo>
                  <a:cubicBezTo>
                    <a:pt x="17317" y="11991"/>
                    <a:pt x="15956" y="12550"/>
                    <a:pt x="14302" y="13021"/>
                  </a:cubicBezTo>
                  <a:lnTo>
                    <a:pt x="11409" y="13844"/>
                  </a:lnTo>
                  <a:lnTo>
                    <a:pt x="14348" y="19990"/>
                  </a:lnTo>
                  <a:lnTo>
                    <a:pt x="8792" y="21569"/>
                  </a:lnTo>
                  <a:lnTo>
                    <a:pt x="0" y="3184"/>
                  </a:lnTo>
                  <a:lnTo>
                    <a:pt x="8449" y="782"/>
                  </a:lnTo>
                  <a:cubicBezTo>
                    <a:pt x="10136" y="300"/>
                    <a:pt x="11660" y="42"/>
                    <a:pt x="13017" y="5"/>
                  </a:cubicBezTo>
                  <a:cubicBezTo>
                    <a:pt x="14373" y="-31"/>
                    <a:pt x="15575" y="109"/>
                    <a:pt x="16613" y="425"/>
                  </a:cubicBezTo>
                  <a:cubicBezTo>
                    <a:pt x="17652" y="740"/>
                    <a:pt x="18535" y="1212"/>
                    <a:pt x="19255" y="1838"/>
                  </a:cubicBezTo>
                  <a:close/>
                  <a:moveTo>
                    <a:pt x="15504" y="8123"/>
                  </a:moveTo>
                  <a:cubicBezTo>
                    <a:pt x="15885" y="7414"/>
                    <a:pt x="15851" y="6580"/>
                    <a:pt x="15395" y="5633"/>
                  </a:cubicBezTo>
                  <a:cubicBezTo>
                    <a:pt x="15194" y="5214"/>
                    <a:pt x="14930" y="4851"/>
                    <a:pt x="14600" y="4556"/>
                  </a:cubicBezTo>
                  <a:cubicBezTo>
                    <a:pt x="14269" y="4256"/>
                    <a:pt x="13879" y="4033"/>
                    <a:pt x="13427" y="3878"/>
                  </a:cubicBezTo>
                  <a:cubicBezTo>
                    <a:pt x="12975" y="3723"/>
                    <a:pt x="12460" y="3655"/>
                    <a:pt x="11886" y="3666"/>
                  </a:cubicBezTo>
                  <a:cubicBezTo>
                    <a:pt x="11313" y="3676"/>
                    <a:pt x="10676" y="3780"/>
                    <a:pt x="9973" y="3981"/>
                  </a:cubicBezTo>
                  <a:lnTo>
                    <a:pt x="7080" y="4805"/>
                  </a:lnTo>
                  <a:lnTo>
                    <a:pt x="9868" y="10634"/>
                  </a:lnTo>
                  <a:lnTo>
                    <a:pt x="12762" y="9811"/>
                  </a:lnTo>
                  <a:cubicBezTo>
                    <a:pt x="14210" y="9397"/>
                    <a:pt x="15123" y="8833"/>
                    <a:pt x="15504" y="8123"/>
                  </a:cubicBezTo>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grpSp>
      <p:grpSp>
        <p:nvGrpSpPr>
          <p:cNvPr id="19" name="Group 18">
            <a:extLst>
              <a:ext uri="{FF2B5EF4-FFF2-40B4-BE49-F238E27FC236}">
                <a16:creationId xmlns:a16="http://schemas.microsoft.com/office/drawing/2014/main" id="{2199A0EB-5B77-DA2A-632A-F8A6F162A8CD}"/>
              </a:ext>
            </a:extLst>
          </p:cNvPr>
          <p:cNvGrpSpPr/>
          <p:nvPr/>
        </p:nvGrpSpPr>
        <p:grpSpPr>
          <a:xfrm>
            <a:off x="6110854" y="3894159"/>
            <a:ext cx="1544141" cy="2411752"/>
            <a:chOff x="6106575" y="3894157"/>
            <a:chExt cx="1544141" cy="2411752"/>
          </a:xfrm>
        </p:grpSpPr>
        <p:sp>
          <p:nvSpPr>
            <p:cNvPr id="37" name="Shape">
              <a:extLst>
                <a:ext uri="{FF2B5EF4-FFF2-40B4-BE49-F238E27FC236}">
                  <a16:creationId xmlns:a16="http://schemas.microsoft.com/office/drawing/2014/main" id="{32F3435D-8A48-6C60-A53E-604313997BDA}"/>
                </a:ext>
              </a:extLst>
            </p:cNvPr>
            <p:cNvSpPr/>
            <p:nvPr/>
          </p:nvSpPr>
          <p:spPr>
            <a:xfrm>
              <a:off x="6832616" y="4094348"/>
              <a:ext cx="781572" cy="2211557"/>
            </a:xfrm>
            <a:prstGeom prst="rect">
              <a:avLst/>
            </a:prstGeom>
            <a:solidFill>
              <a:schemeClr val="bg2">
                <a:lumMod val="50000"/>
              </a:schemeClr>
            </a:solidFill>
            <a:ln w="12700">
              <a:miter lim="400000"/>
            </a:ln>
          </p:spPr>
          <p:txBody>
            <a:bodyPr lIns="38100" tIns="38100" rIns="38100" bIns="38100" anchor="ctr"/>
            <a:lstStyle/>
            <a:p>
              <a:endParaRPr sz="3000">
                <a:solidFill>
                  <a:srgbClr val="FFFFFF"/>
                </a:solidFill>
              </a:endParaRPr>
            </a:p>
          </p:txBody>
        </p:sp>
        <p:sp>
          <p:nvSpPr>
            <p:cNvPr id="38" name="Shape">
              <a:extLst>
                <a:ext uri="{FF2B5EF4-FFF2-40B4-BE49-F238E27FC236}">
                  <a16:creationId xmlns:a16="http://schemas.microsoft.com/office/drawing/2014/main" id="{D1097E20-1E7E-E47E-3B38-F4947873AC80}"/>
                </a:ext>
              </a:extLst>
            </p:cNvPr>
            <p:cNvSpPr/>
            <p:nvPr/>
          </p:nvSpPr>
          <p:spPr>
            <a:xfrm>
              <a:off x="6106575" y="4214815"/>
              <a:ext cx="818100" cy="2091094"/>
            </a:xfrm>
            <a:prstGeom prst="rect">
              <a:avLst/>
            </a:prstGeom>
            <a:solidFill>
              <a:schemeClr val="bg2">
                <a:lumMod val="25000"/>
              </a:schemeClr>
            </a:solidFill>
            <a:ln w="12700">
              <a:miter lim="400000"/>
            </a:ln>
          </p:spPr>
          <p:txBody>
            <a:bodyPr lIns="38100" tIns="38100" rIns="38100" bIns="38100" anchor="ctr"/>
            <a:lstStyle/>
            <a:p>
              <a:endParaRPr sz="3000">
                <a:solidFill>
                  <a:srgbClr val="FFFFFF"/>
                </a:solidFill>
              </a:endParaRPr>
            </a:p>
          </p:txBody>
        </p:sp>
        <p:sp>
          <p:nvSpPr>
            <p:cNvPr id="45" name="Shape">
              <a:extLst>
                <a:ext uri="{FF2B5EF4-FFF2-40B4-BE49-F238E27FC236}">
                  <a16:creationId xmlns:a16="http://schemas.microsoft.com/office/drawing/2014/main" id="{56D832C8-0F27-7136-CE41-13C963CB8AA0}"/>
                </a:ext>
              </a:extLst>
            </p:cNvPr>
            <p:cNvSpPr/>
            <p:nvPr/>
          </p:nvSpPr>
          <p:spPr>
            <a:xfrm>
              <a:off x="6832616" y="5096158"/>
              <a:ext cx="818100" cy="1209750"/>
            </a:xfrm>
            <a:prstGeom prst="rect">
              <a:avLst/>
            </a:prstGeom>
            <a:solidFill>
              <a:schemeClr val="bg2">
                <a:lumMod val="50000"/>
              </a:schemeClr>
            </a:solidFill>
            <a:ln w="12700">
              <a:miter lim="400000"/>
            </a:ln>
          </p:spPr>
          <p:txBody>
            <a:bodyPr lIns="38100" tIns="38100" rIns="38100" bIns="38100" anchor="ctr"/>
            <a:lstStyle/>
            <a:p>
              <a:endParaRPr sz="3000">
                <a:solidFill>
                  <a:srgbClr val="FFFFFF"/>
                </a:solidFill>
              </a:endParaRPr>
            </a:p>
          </p:txBody>
        </p:sp>
        <p:sp>
          <p:nvSpPr>
            <p:cNvPr id="52" name="Shape">
              <a:extLst>
                <a:ext uri="{FF2B5EF4-FFF2-40B4-BE49-F238E27FC236}">
                  <a16:creationId xmlns:a16="http://schemas.microsoft.com/office/drawing/2014/main" id="{FA3B45B6-8ACB-2194-94FF-254EEE327B4B}"/>
                </a:ext>
              </a:extLst>
            </p:cNvPr>
            <p:cNvSpPr/>
            <p:nvPr/>
          </p:nvSpPr>
          <p:spPr>
            <a:xfrm>
              <a:off x="6225244" y="4269581"/>
              <a:ext cx="1018634" cy="2036326"/>
            </a:xfrm>
            <a:custGeom>
              <a:avLst/>
              <a:gdLst>
                <a:gd name="connsiteX0" fmla="*/ 0 w 1018634"/>
                <a:gd name="connsiteY0" fmla="*/ 0 h 2033944"/>
                <a:gd name="connsiteX1" fmla="*/ 1018634 w 1018634"/>
                <a:gd name="connsiteY1" fmla="*/ 0 h 2033944"/>
                <a:gd name="connsiteX2" fmla="*/ 1018634 w 1018634"/>
                <a:gd name="connsiteY2" fmla="*/ 2033944 h 2033944"/>
                <a:gd name="connsiteX3" fmla="*/ 0 w 1018634"/>
                <a:gd name="connsiteY3" fmla="*/ 2033944 h 2033944"/>
                <a:gd name="connsiteX4" fmla="*/ 0 w 1018634"/>
                <a:gd name="connsiteY4" fmla="*/ 0 h 2033944"/>
                <a:gd name="connsiteX0" fmla="*/ 0 w 1018634"/>
                <a:gd name="connsiteY0" fmla="*/ 2382 h 2036326"/>
                <a:gd name="connsiteX1" fmla="*/ 820875 w 1018634"/>
                <a:gd name="connsiteY1" fmla="*/ 0 h 2036326"/>
                <a:gd name="connsiteX2" fmla="*/ 1018634 w 1018634"/>
                <a:gd name="connsiteY2" fmla="*/ 2382 h 2036326"/>
                <a:gd name="connsiteX3" fmla="*/ 1018634 w 1018634"/>
                <a:gd name="connsiteY3" fmla="*/ 2036326 h 2036326"/>
                <a:gd name="connsiteX4" fmla="*/ 0 w 1018634"/>
                <a:gd name="connsiteY4" fmla="*/ 2036326 h 2036326"/>
                <a:gd name="connsiteX5" fmla="*/ 0 w 1018634"/>
                <a:gd name="connsiteY5" fmla="*/ 2382 h 2036326"/>
                <a:gd name="connsiteX0" fmla="*/ 0 w 1018634"/>
                <a:gd name="connsiteY0" fmla="*/ 2382 h 2036326"/>
                <a:gd name="connsiteX1" fmla="*/ 820875 w 1018634"/>
                <a:gd name="connsiteY1" fmla="*/ 0 h 2036326"/>
                <a:gd name="connsiteX2" fmla="*/ 1018634 w 1018634"/>
                <a:gd name="connsiteY2" fmla="*/ 2382 h 2036326"/>
                <a:gd name="connsiteX3" fmla="*/ 1018519 w 1018634"/>
                <a:gd name="connsiteY3" fmla="*/ 354807 h 2036326"/>
                <a:gd name="connsiteX4" fmla="*/ 1018634 w 1018634"/>
                <a:gd name="connsiteY4" fmla="*/ 2036326 h 2036326"/>
                <a:gd name="connsiteX5" fmla="*/ 0 w 1018634"/>
                <a:gd name="connsiteY5" fmla="*/ 2036326 h 2036326"/>
                <a:gd name="connsiteX6" fmla="*/ 0 w 1018634"/>
                <a:gd name="connsiteY6" fmla="*/ 2382 h 2036326"/>
                <a:gd name="connsiteX0" fmla="*/ 0 w 1018634"/>
                <a:gd name="connsiteY0" fmla="*/ 2382 h 2036326"/>
                <a:gd name="connsiteX1" fmla="*/ 820875 w 1018634"/>
                <a:gd name="connsiteY1" fmla="*/ 0 h 2036326"/>
                <a:gd name="connsiteX2" fmla="*/ 1018519 w 1018634"/>
                <a:gd name="connsiteY2" fmla="*/ 354807 h 2036326"/>
                <a:gd name="connsiteX3" fmla="*/ 1018634 w 1018634"/>
                <a:gd name="connsiteY3" fmla="*/ 2036326 h 2036326"/>
                <a:gd name="connsiteX4" fmla="*/ 0 w 1018634"/>
                <a:gd name="connsiteY4" fmla="*/ 2036326 h 2036326"/>
                <a:gd name="connsiteX5" fmla="*/ 0 w 1018634"/>
                <a:gd name="connsiteY5" fmla="*/ 2382 h 2036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18634" h="2036326">
                  <a:moveTo>
                    <a:pt x="0" y="2382"/>
                  </a:moveTo>
                  <a:lnTo>
                    <a:pt x="820875" y="0"/>
                  </a:lnTo>
                  <a:lnTo>
                    <a:pt x="1018519" y="354807"/>
                  </a:lnTo>
                  <a:cubicBezTo>
                    <a:pt x="1018557" y="915313"/>
                    <a:pt x="1018596" y="1475820"/>
                    <a:pt x="1018634" y="2036326"/>
                  </a:cubicBezTo>
                  <a:lnTo>
                    <a:pt x="0" y="2036326"/>
                  </a:lnTo>
                  <a:lnTo>
                    <a:pt x="0" y="2382"/>
                  </a:lnTo>
                  <a:close/>
                </a:path>
              </a:pathLst>
            </a:custGeom>
            <a:solidFill>
              <a:schemeClr val="bg2">
                <a:lumMod val="25000"/>
              </a:schemeClr>
            </a:solidFill>
            <a:ln w="12700">
              <a:miter lim="400000"/>
            </a:ln>
          </p:spPr>
          <p:txBody>
            <a:bodyPr lIns="38100" tIns="38100" rIns="38100" bIns="38100" anchor="ctr"/>
            <a:lstStyle/>
            <a:p>
              <a:endParaRPr sz="3000">
                <a:solidFill>
                  <a:srgbClr val="FFFFFF"/>
                </a:solidFill>
              </a:endParaRPr>
            </a:p>
          </p:txBody>
        </p:sp>
        <p:sp>
          <p:nvSpPr>
            <p:cNvPr id="56" name="Shape">
              <a:extLst>
                <a:ext uri="{FF2B5EF4-FFF2-40B4-BE49-F238E27FC236}">
                  <a16:creationId xmlns:a16="http://schemas.microsoft.com/office/drawing/2014/main" id="{1C213397-876C-71A6-B69D-A0A62D98BADD}"/>
                </a:ext>
              </a:extLst>
            </p:cNvPr>
            <p:cNvSpPr/>
            <p:nvPr/>
          </p:nvSpPr>
          <p:spPr>
            <a:xfrm>
              <a:off x="6225244" y="4255294"/>
              <a:ext cx="492261" cy="2050613"/>
            </a:xfrm>
            <a:prstGeom prst="rect">
              <a:avLst/>
            </a:prstGeom>
            <a:solidFill>
              <a:schemeClr val="bg2">
                <a:lumMod val="50000"/>
              </a:schemeClr>
            </a:solidFill>
            <a:ln w="12700">
              <a:miter lim="400000"/>
            </a:ln>
          </p:spPr>
          <p:txBody>
            <a:bodyPr lIns="38100" tIns="38100" rIns="38100" bIns="38100" anchor="ctr"/>
            <a:lstStyle/>
            <a:p>
              <a:endParaRPr sz="3000">
                <a:solidFill>
                  <a:srgbClr val="FFFFFF"/>
                </a:solidFill>
              </a:endParaRPr>
            </a:p>
          </p:txBody>
        </p:sp>
        <p:sp>
          <p:nvSpPr>
            <p:cNvPr id="57" name="Shape">
              <a:extLst>
                <a:ext uri="{FF2B5EF4-FFF2-40B4-BE49-F238E27FC236}">
                  <a16:creationId xmlns:a16="http://schemas.microsoft.com/office/drawing/2014/main" id="{63D7A773-7587-1001-321A-5EC6309E341D}"/>
                </a:ext>
              </a:extLst>
            </p:cNvPr>
            <p:cNvSpPr/>
            <p:nvPr/>
          </p:nvSpPr>
          <p:spPr>
            <a:xfrm>
              <a:off x="6106575" y="3894157"/>
              <a:ext cx="1544141" cy="1295827"/>
            </a:xfrm>
            <a:custGeom>
              <a:avLst/>
              <a:gdLst/>
              <a:ahLst/>
              <a:cxnLst>
                <a:cxn ang="0">
                  <a:pos x="wd2" y="hd2"/>
                </a:cxn>
                <a:cxn ang="5400000">
                  <a:pos x="wd2" y="hd2"/>
                </a:cxn>
                <a:cxn ang="10800000">
                  <a:pos x="wd2" y="hd2"/>
                </a:cxn>
                <a:cxn ang="16200000">
                  <a:pos x="wd2" y="hd2"/>
                </a:cxn>
              </a:cxnLst>
              <a:rect l="0" t="0" r="r" b="b"/>
              <a:pathLst>
                <a:path w="21600" h="21600" extrusionOk="0">
                  <a:moveTo>
                    <a:pt x="19494" y="0"/>
                  </a:moveTo>
                  <a:lnTo>
                    <a:pt x="21150" y="3337"/>
                  </a:lnTo>
                  <a:lnTo>
                    <a:pt x="14250" y="5233"/>
                  </a:lnTo>
                  <a:lnTo>
                    <a:pt x="21600" y="20036"/>
                  </a:lnTo>
                  <a:lnTo>
                    <a:pt x="15909" y="21600"/>
                  </a:lnTo>
                  <a:lnTo>
                    <a:pt x="8559" y="6791"/>
                  </a:lnTo>
                  <a:lnTo>
                    <a:pt x="1660" y="8682"/>
                  </a:lnTo>
                  <a:lnTo>
                    <a:pt x="0" y="5345"/>
                  </a:lnTo>
                  <a:close/>
                </a:path>
              </a:pathLst>
            </a:custGeom>
            <a:solidFill>
              <a:schemeClr val="accent5">
                <a:lumMod val="60000"/>
                <a:lumOff val="40000"/>
              </a:schemeClr>
            </a:solidFill>
            <a:ln w="12700">
              <a:miter lim="400000"/>
            </a:ln>
          </p:spPr>
          <p:txBody>
            <a:bodyPr lIns="38100" tIns="38100" rIns="38100" bIns="38100" anchor="ctr"/>
            <a:lstStyle/>
            <a:p>
              <a:pPr>
                <a:defRPr sz="3000">
                  <a:solidFill>
                    <a:srgbClr val="FFFFFF"/>
                  </a:solidFill>
                </a:defRPr>
              </a:pPr>
              <a:endParaRPr/>
            </a:p>
          </p:txBody>
        </p:sp>
      </p:grpSp>
      <p:grpSp>
        <p:nvGrpSpPr>
          <p:cNvPr id="20" name="Group 19">
            <a:extLst>
              <a:ext uri="{FF2B5EF4-FFF2-40B4-BE49-F238E27FC236}">
                <a16:creationId xmlns:a16="http://schemas.microsoft.com/office/drawing/2014/main" id="{FC06C17E-EBE3-9E74-C049-51C4237A364A}"/>
              </a:ext>
            </a:extLst>
          </p:cNvPr>
          <p:cNvGrpSpPr/>
          <p:nvPr/>
        </p:nvGrpSpPr>
        <p:grpSpPr>
          <a:xfrm>
            <a:off x="7859936" y="4007587"/>
            <a:ext cx="1700486" cy="2298324"/>
            <a:chOff x="7857030" y="4007584"/>
            <a:chExt cx="1700486" cy="2298324"/>
          </a:xfrm>
        </p:grpSpPr>
        <p:sp>
          <p:nvSpPr>
            <p:cNvPr id="33" name="Shape">
              <a:extLst>
                <a:ext uri="{FF2B5EF4-FFF2-40B4-BE49-F238E27FC236}">
                  <a16:creationId xmlns:a16="http://schemas.microsoft.com/office/drawing/2014/main" id="{3E4A55B9-BB94-AFA3-27DE-C97E0788784C}"/>
                </a:ext>
              </a:extLst>
            </p:cNvPr>
            <p:cNvSpPr/>
            <p:nvPr/>
          </p:nvSpPr>
          <p:spPr>
            <a:xfrm>
              <a:off x="8412266" y="4946315"/>
              <a:ext cx="1145250" cy="1359592"/>
            </a:xfrm>
            <a:prstGeom prst="rect">
              <a:avLst/>
            </a:prstGeom>
            <a:solidFill>
              <a:schemeClr val="bg2">
                <a:lumMod val="50000"/>
              </a:schemeClr>
            </a:solidFill>
            <a:ln w="12700">
              <a:miter lim="400000"/>
            </a:ln>
          </p:spPr>
          <p:txBody>
            <a:bodyPr lIns="38100" tIns="38100" rIns="38100" bIns="38100" anchor="ctr"/>
            <a:lstStyle/>
            <a:p>
              <a:endParaRPr sz="3000">
                <a:solidFill>
                  <a:srgbClr val="FFFFFF"/>
                </a:solidFill>
              </a:endParaRPr>
            </a:p>
          </p:txBody>
        </p:sp>
        <p:sp>
          <p:nvSpPr>
            <p:cNvPr id="34" name="Shape">
              <a:extLst>
                <a:ext uri="{FF2B5EF4-FFF2-40B4-BE49-F238E27FC236}">
                  <a16:creationId xmlns:a16="http://schemas.microsoft.com/office/drawing/2014/main" id="{B09961BC-8CF6-4F9C-3F01-F7BE3FE43EBB}"/>
                </a:ext>
              </a:extLst>
            </p:cNvPr>
            <p:cNvSpPr/>
            <p:nvPr/>
          </p:nvSpPr>
          <p:spPr>
            <a:xfrm>
              <a:off x="7857030" y="4101084"/>
              <a:ext cx="405913" cy="2204824"/>
            </a:xfrm>
            <a:prstGeom prst="rect">
              <a:avLst/>
            </a:prstGeom>
            <a:solidFill>
              <a:schemeClr val="bg2">
                <a:lumMod val="25000"/>
              </a:schemeClr>
            </a:solidFill>
            <a:ln w="12700">
              <a:miter lim="400000"/>
            </a:ln>
          </p:spPr>
          <p:txBody>
            <a:bodyPr lIns="38100" tIns="38100" rIns="38100" bIns="38100" anchor="ctr"/>
            <a:lstStyle/>
            <a:p>
              <a:endParaRPr sz="3000">
                <a:solidFill>
                  <a:srgbClr val="FFFFFF"/>
                </a:solidFill>
              </a:endParaRPr>
            </a:p>
          </p:txBody>
        </p:sp>
        <p:sp>
          <p:nvSpPr>
            <p:cNvPr id="35" name="Shape">
              <a:extLst>
                <a:ext uri="{FF2B5EF4-FFF2-40B4-BE49-F238E27FC236}">
                  <a16:creationId xmlns:a16="http://schemas.microsoft.com/office/drawing/2014/main" id="{6103FACB-2521-3040-A888-334BAB806BB0}"/>
                </a:ext>
              </a:extLst>
            </p:cNvPr>
            <p:cNvSpPr/>
            <p:nvPr/>
          </p:nvSpPr>
          <p:spPr>
            <a:xfrm>
              <a:off x="8006353" y="4689474"/>
              <a:ext cx="494735" cy="1616433"/>
            </a:xfrm>
            <a:prstGeom prst="rect">
              <a:avLst/>
            </a:prstGeom>
            <a:solidFill>
              <a:schemeClr val="bg2">
                <a:lumMod val="25000"/>
              </a:schemeClr>
            </a:solidFill>
            <a:ln w="12700">
              <a:miter lim="400000"/>
            </a:ln>
          </p:spPr>
          <p:txBody>
            <a:bodyPr lIns="38100" tIns="38100" rIns="38100" bIns="38100" anchor="ctr"/>
            <a:lstStyle/>
            <a:p>
              <a:endParaRPr sz="3000">
                <a:solidFill>
                  <a:srgbClr val="FFFFFF"/>
                </a:solidFill>
              </a:endParaRPr>
            </a:p>
          </p:txBody>
        </p:sp>
        <p:sp>
          <p:nvSpPr>
            <p:cNvPr id="36" name="Shape">
              <a:extLst>
                <a:ext uri="{FF2B5EF4-FFF2-40B4-BE49-F238E27FC236}">
                  <a16:creationId xmlns:a16="http://schemas.microsoft.com/office/drawing/2014/main" id="{739EEE2C-0CCA-8CE8-099B-EC8EBA5C3B6B}"/>
                </a:ext>
              </a:extLst>
            </p:cNvPr>
            <p:cNvSpPr/>
            <p:nvPr/>
          </p:nvSpPr>
          <p:spPr>
            <a:xfrm>
              <a:off x="7857030" y="4007584"/>
              <a:ext cx="1700486" cy="1182399"/>
            </a:xfrm>
            <a:custGeom>
              <a:avLst/>
              <a:gdLst/>
              <a:ahLst/>
              <a:cxnLst>
                <a:cxn ang="0">
                  <a:pos x="wd2" y="hd2"/>
                </a:cxn>
                <a:cxn ang="5400000">
                  <a:pos x="wd2" y="hd2"/>
                </a:cxn>
                <a:cxn ang="10800000">
                  <a:pos x="wd2" y="hd2"/>
                </a:cxn>
                <a:cxn ang="16200000">
                  <a:pos x="wd2" y="hd2"/>
                </a:cxn>
              </a:cxnLst>
              <a:rect l="0" t="0" r="r" b="b"/>
              <a:pathLst>
                <a:path w="21600" h="21600" extrusionOk="0">
                  <a:moveTo>
                    <a:pt x="5167" y="0"/>
                  </a:moveTo>
                  <a:lnTo>
                    <a:pt x="11830" y="16201"/>
                  </a:lnTo>
                  <a:lnTo>
                    <a:pt x="20085" y="13474"/>
                  </a:lnTo>
                  <a:lnTo>
                    <a:pt x="21600" y="17159"/>
                  </a:lnTo>
                  <a:lnTo>
                    <a:pt x="8181" y="21600"/>
                  </a:lnTo>
                  <a:lnTo>
                    <a:pt x="0" y="1714"/>
                  </a:ln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a:p>
          </p:txBody>
        </p:sp>
      </p:grpSp>
      <p:grpSp>
        <p:nvGrpSpPr>
          <p:cNvPr id="75" name="Group 74">
            <a:extLst>
              <a:ext uri="{FF2B5EF4-FFF2-40B4-BE49-F238E27FC236}">
                <a16:creationId xmlns:a16="http://schemas.microsoft.com/office/drawing/2014/main" id="{345B1038-A6B7-8D43-E90C-FB96CDDF3BA1}"/>
              </a:ext>
            </a:extLst>
          </p:cNvPr>
          <p:cNvGrpSpPr/>
          <p:nvPr/>
        </p:nvGrpSpPr>
        <p:grpSpPr>
          <a:xfrm>
            <a:off x="4270490" y="1729356"/>
            <a:ext cx="1689758" cy="1428652"/>
            <a:chOff x="332936" y="2720099"/>
            <a:chExt cx="2926080" cy="1428652"/>
          </a:xfrm>
        </p:grpSpPr>
        <p:sp>
          <p:nvSpPr>
            <p:cNvPr id="76" name="TextBox 75">
              <a:extLst>
                <a:ext uri="{FF2B5EF4-FFF2-40B4-BE49-F238E27FC236}">
                  <a16:creationId xmlns:a16="http://schemas.microsoft.com/office/drawing/2014/main" id="{0577F98D-05D8-C2FD-BEE5-945EC96124E7}"/>
                </a:ext>
              </a:extLst>
            </p:cNvPr>
            <p:cNvSpPr txBox="1"/>
            <p:nvPr/>
          </p:nvSpPr>
          <p:spPr>
            <a:xfrm>
              <a:off x="332936" y="2720099"/>
              <a:ext cx="2926080" cy="369332"/>
            </a:xfrm>
            <a:prstGeom prst="rect">
              <a:avLst/>
            </a:prstGeom>
            <a:solidFill>
              <a:schemeClr val="accent3"/>
            </a:solidFill>
          </p:spPr>
          <p:txBody>
            <a:bodyPr wrap="square" lIns="0" rIns="0" rtlCol="0" anchor="b">
              <a:spAutoFit/>
            </a:bodyPr>
            <a:lstStyle/>
            <a:p>
              <a:pPr algn="ctr"/>
              <a:r>
                <a:rPr lang="en-US" b="1" cap="all" noProof="1">
                  <a:solidFill>
                    <a:schemeClr val="tx1">
                      <a:lumMod val="85000"/>
                      <a:lumOff val="15000"/>
                    </a:schemeClr>
                  </a:solidFill>
                </a:rPr>
                <a:t>Social</a:t>
              </a:r>
            </a:p>
          </p:txBody>
        </p:sp>
        <p:sp>
          <p:nvSpPr>
            <p:cNvPr id="77" name="TextBox 76">
              <a:extLst>
                <a:ext uri="{FF2B5EF4-FFF2-40B4-BE49-F238E27FC236}">
                  <a16:creationId xmlns:a16="http://schemas.microsoft.com/office/drawing/2014/main" id="{FD1E52E7-3C2C-0A2F-C9EA-F7F02BB88D87}"/>
                </a:ext>
              </a:extLst>
            </p:cNvPr>
            <p:cNvSpPr txBox="1"/>
            <p:nvPr/>
          </p:nvSpPr>
          <p:spPr>
            <a:xfrm>
              <a:off x="332936" y="3086922"/>
              <a:ext cx="2926080" cy="1061829"/>
            </a:xfrm>
            <a:prstGeom prst="rect">
              <a:avLst/>
            </a:prstGeom>
            <a:noFill/>
          </p:spPr>
          <p:txBody>
            <a:bodyPr wrap="square" lIns="0" rIns="0" rtlCol="0" anchor="t">
              <a:spAutoFit/>
            </a:bodyPr>
            <a:lstStyle/>
            <a:p>
              <a:r>
                <a:rPr lang="en-US" sz="1050" noProof="1">
                  <a:solidFill>
                    <a:schemeClr val="tx1">
                      <a:lumMod val="65000"/>
                      <a:lumOff val="35000"/>
                    </a:schemeClr>
                  </a:solidFill>
                </a:rPr>
                <a:t>Lorem ipsum dolor sit amet, nibh est. A magna maecenas, quam magna nec quis, lorem nunc. Suspendisse viverra sodales mauris, cras pharetra proin egestas arcu erat dolor. </a:t>
              </a:r>
            </a:p>
          </p:txBody>
        </p:sp>
      </p:grpSp>
      <p:grpSp>
        <p:nvGrpSpPr>
          <p:cNvPr id="79" name="Group 78">
            <a:extLst>
              <a:ext uri="{FF2B5EF4-FFF2-40B4-BE49-F238E27FC236}">
                <a16:creationId xmlns:a16="http://schemas.microsoft.com/office/drawing/2014/main" id="{28194615-E943-FB84-DAD8-D69DA3F8E231}"/>
              </a:ext>
            </a:extLst>
          </p:cNvPr>
          <p:cNvGrpSpPr/>
          <p:nvPr/>
        </p:nvGrpSpPr>
        <p:grpSpPr>
          <a:xfrm>
            <a:off x="10010460" y="1744745"/>
            <a:ext cx="1689758" cy="1413263"/>
            <a:chOff x="332936" y="2735488"/>
            <a:chExt cx="2926080" cy="1413263"/>
          </a:xfrm>
        </p:grpSpPr>
        <p:sp>
          <p:nvSpPr>
            <p:cNvPr id="80" name="TextBox 79">
              <a:extLst>
                <a:ext uri="{FF2B5EF4-FFF2-40B4-BE49-F238E27FC236}">
                  <a16:creationId xmlns:a16="http://schemas.microsoft.com/office/drawing/2014/main" id="{BF4E3427-14FF-7719-BF48-12FCB4CC37F0}"/>
                </a:ext>
              </a:extLst>
            </p:cNvPr>
            <p:cNvSpPr txBox="1"/>
            <p:nvPr/>
          </p:nvSpPr>
          <p:spPr>
            <a:xfrm>
              <a:off x="332936" y="2735488"/>
              <a:ext cx="2926080" cy="353943"/>
            </a:xfrm>
            <a:prstGeom prst="rect">
              <a:avLst/>
            </a:prstGeom>
            <a:solidFill>
              <a:srgbClr val="F36F13"/>
            </a:solidFill>
          </p:spPr>
          <p:txBody>
            <a:bodyPr wrap="square" lIns="0" rIns="0" rtlCol="0" anchor="b">
              <a:spAutoFit/>
            </a:bodyPr>
            <a:lstStyle/>
            <a:p>
              <a:pPr algn="ctr"/>
              <a:r>
                <a:rPr lang="en-US" sz="1700" b="1" cap="all" noProof="1">
                  <a:solidFill>
                    <a:schemeClr val="tx1">
                      <a:lumMod val="85000"/>
                      <a:lumOff val="15000"/>
                    </a:schemeClr>
                  </a:solidFill>
                </a:rPr>
                <a:t>Environmental</a:t>
              </a:r>
            </a:p>
          </p:txBody>
        </p:sp>
        <p:sp>
          <p:nvSpPr>
            <p:cNvPr id="81" name="TextBox 80">
              <a:extLst>
                <a:ext uri="{FF2B5EF4-FFF2-40B4-BE49-F238E27FC236}">
                  <a16:creationId xmlns:a16="http://schemas.microsoft.com/office/drawing/2014/main" id="{AAAC2EA8-01CB-D47D-03A9-ABAA46CC4404}"/>
                </a:ext>
              </a:extLst>
            </p:cNvPr>
            <p:cNvSpPr txBox="1"/>
            <p:nvPr/>
          </p:nvSpPr>
          <p:spPr>
            <a:xfrm>
              <a:off x="332936" y="3086922"/>
              <a:ext cx="2926080" cy="1061829"/>
            </a:xfrm>
            <a:prstGeom prst="rect">
              <a:avLst/>
            </a:prstGeom>
            <a:noFill/>
          </p:spPr>
          <p:txBody>
            <a:bodyPr wrap="square" lIns="0" rIns="0" rtlCol="0" anchor="t">
              <a:spAutoFit/>
            </a:bodyPr>
            <a:lstStyle/>
            <a:p>
              <a:r>
                <a:rPr lang="en-US" sz="1050" noProof="1">
                  <a:solidFill>
                    <a:schemeClr val="tx1">
                      <a:lumMod val="65000"/>
                      <a:lumOff val="35000"/>
                    </a:schemeClr>
                  </a:solidFill>
                </a:rPr>
                <a:t>Lorem ipsum dolor sit amet, nibh est. A magna maecenas, quam magna nec quis, lorem nunc. Suspendisse viverra sodales mauris, cras pharetra proin egestas arcu erat dolor. </a:t>
              </a:r>
            </a:p>
          </p:txBody>
        </p:sp>
      </p:grpSp>
      <p:grpSp>
        <p:nvGrpSpPr>
          <p:cNvPr id="39" name="Group 38">
            <a:extLst>
              <a:ext uri="{FF2B5EF4-FFF2-40B4-BE49-F238E27FC236}">
                <a16:creationId xmlns:a16="http://schemas.microsoft.com/office/drawing/2014/main" id="{9C06D7B0-F1A9-0B50-40AB-D6FB207288DF}"/>
              </a:ext>
            </a:extLst>
          </p:cNvPr>
          <p:cNvGrpSpPr/>
          <p:nvPr/>
        </p:nvGrpSpPr>
        <p:grpSpPr>
          <a:xfrm>
            <a:off x="9765363" y="3842044"/>
            <a:ext cx="1772528" cy="2463867"/>
            <a:chOff x="2464649" y="3842042"/>
            <a:chExt cx="1772528" cy="2463867"/>
          </a:xfrm>
        </p:grpSpPr>
        <p:sp>
          <p:nvSpPr>
            <p:cNvPr id="40" name="Shape">
              <a:extLst>
                <a:ext uri="{FF2B5EF4-FFF2-40B4-BE49-F238E27FC236}">
                  <a16:creationId xmlns:a16="http://schemas.microsoft.com/office/drawing/2014/main" id="{9A2B99FB-9AC1-9814-AAE0-9AE2C46A9581}"/>
                </a:ext>
              </a:extLst>
            </p:cNvPr>
            <p:cNvSpPr/>
            <p:nvPr/>
          </p:nvSpPr>
          <p:spPr>
            <a:xfrm>
              <a:off x="2464649" y="4099551"/>
              <a:ext cx="807166" cy="2206358"/>
            </a:xfrm>
            <a:prstGeom prst="rect">
              <a:avLst/>
            </a:prstGeom>
            <a:solidFill>
              <a:schemeClr val="bg2">
                <a:lumMod val="25000"/>
              </a:schemeClr>
            </a:solidFill>
            <a:ln w="12700">
              <a:miter lim="400000"/>
            </a:ln>
          </p:spPr>
          <p:txBody>
            <a:bodyPr lIns="38100" tIns="38100" rIns="38100" bIns="38100" anchor="ctr"/>
            <a:lstStyle/>
            <a:p>
              <a:pPr>
                <a:defRPr sz="3000">
                  <a:solidFill>
                    <a:srgbClr val="FFFFFF"/>
                  </a:solidFill>
                </a:defRPr>
              </a:pPr>
              <a:endParaRPr/>
            </a:p>
          </p:txBody>
        </p:sp>
        <p:sp>
          <p:nvSpPr>
            <p:cNvPr id="41" name="Shape">
              <a:extLst>
                <a:ext uri="{FF2B5EF4-FFF2-40B4-BE49-F238E27FC236}">
                  <a16:creationId xmlns:a16="http://schemas.microsoft.com/office/drawing/2014/main" id="{6C40DEB3-E9A0-4EA6-A993-6785DF44956E}"/>
                </a:ext>
              </a:extLst>
            </p:cNvPr>
            <p:cNvSpPr/>
            <p:nvPr/>
          </p:nvSpPr>
          <p:spPr>
            <a:xfrm>
              <a:off x="2900879" y="4036101"/>
              <a:ext cx="807166" cy="744523"/>
            </a:xfrm>
            <a:prstGeom prst="rect">
              <a:avLst/>
            </a:prstGeom>
            <a:solidFill>
              <a:schemeClr val="bg2">
                <a:lumMod val="25000"/>
              </a:schemeClr>
            </a:solidFill>
            <a:ln w="12700">
              <a:miter lim="400000"/>
            </a:ln>
          </p:spPr>
          <p:txBody>
            <a:bodyPr lIns="38100" tIns="38100" rIns="38100" bIns="38100" anchor="ctr"/>
            <a:lstStyle/>
            <a:p>
              <a:pPr>
                <a:defRPr sz="3000">
                  <a:solidFill>
                    <a:srgbClr val="FFFFFF"/>
                  </a:solidFill>
                </a:defRPr>
              </a:pPr>
              <a:endParaRPr/>
            </a:p>
          </p:txBody>
        </p:sp>
        <p:sp>
          <p:nvSpPr>
            <p:cNvPr id="42" name="Shape">
              <a:extLst>
                <a:ext uri="{FF2B5EF4-FFF2-40B4-BE49-F238E27FC236}">
                  <a16:creationId xmlns:a16="http://schemas.microsoft.com/office/drawing/2014/main" id="{E0F81915-DF66-04F4-C460-0E83E7DA7046}"/>
                </a:ext>
              </a:extLst>
            </p:cNvPr>
            <p:cNvSpPr/>
            <p:nvPr/>
          </p:nvSpPr>
          <p:spPr>
            <a:xfrm>
              <a:off x="3159785" y="4515854"/>
              <a:ext cx="640825" cy="1790055"/>
            </a:xfrm>
            <a:prstGeom prst="rect">
              <a:avLst/>
            </a:prstGeom>
            <a:solidFill>
              <a:schemeClr val="bg2">
                <a:lumMod val="25000"/>
              </a:schemeClr>
            </a:solidFill>
            <a:ln w="12700">
              <a:miter lim="400000"/>
            </a:ln>
          </p:spPr>
          <p:txBody>
            <a:bodyPr lIns="38100" tIns="38100" rIns="38100" bIns="38100" anchor="ctr"/>
            <a:lstStyle/>
            <a:p>
              <a:endParaRPr sz="3000">
                <a:solidFill>
                  <a:srgbClr val="FFFFFF"/>
                </a:solidFill>
              </a:endParaRPr>
            </a:p>
          </p:txBody>
        </p:sp>
        <p:sp>
          <p:nvSpPr>
            <p:cNvPr id="43" name="Shape">
              <a:extLst>
                <a:ext uri="{FF2B5EF4-FFF2-40B4-BE49-F238E27FC236}">
                  <a16:creationId xmlns:a16="http://schemas.microsoft.com/office/drawing/2014/main" id="{855F8870-E48F-5619-23FF-E1171DE37A65}"/>
                </a:ext>
              </a:extLst>
            </p:cNvPr>
            <p:cNvSpPr/>
            <p:nvPr/>
          </p:nvSpPr>
          <p:spPr>
            <a:xfrm>
              <a:off x="3108421" y="4930317"/>
              <a:ext cx="1128756" cy="1375591"/>
            </a:xfrm>
            <a:prstGeom prst="rect">
              <a:avLst/>
            </a:prstGeom>
            <a:solidFill>
              <a:schemeClr val="bg2">
                <a:lumMod val="50000"/>
              </a:schemeClr>
            </a:solidFill>
            <a:ln w="12700">
              <a:miter lim="400000"/>
            </a:ln>
          </p:spPr>
          <p:txBody>
            <a:bodyPr lIns="38100" tIns="38100" rIns="38100" bIns="38100" anchor="ctr"/>
            <a:lstStyle/>
            <a:p>
              <a:endParaRPr sz="3000">
                <a:solidFill>
                  <a:srgbClr val="FFFFFF"/>
                </a:solidFill>
              </a:endParaRPr>
            </a:p>
          </p:txBody>
        </p:sp>
        <p:sp>
          <p:nvSpPr>
            <p:cNvPr id="44" name="Shape">
              <a:extLst>
                <a:ext uri="{FF2B5EF4-FFF2-40B4-BE49-F238E27FC236}">
                  <a16:creationId xmlns:a16="http://schemas.microsoft.com/office/drawing/2014/main" id="{CA6EA59A-48FB-F969-72C9-0FBC2C56C7DD}"/>
                </a:ext>
              </a:extLst>
            </p:cNvPr>
            <p:cNvSpPr/>
            <p:nvPr/>
          </p:nvSpPr>
          <p:spPr>
            <a:xfrm>
              <a:off x="2464649" y="3842042"/>
              <a:ext cx="1772528" cy="1348248"/>
            </a:xfrm>
            <a:custGeom>
              <a:avLst/>
              <a:gdLst/>
              <a:ahLst/>
              <a:cxnLst>
                <a:cxn ang="0">
                  <a:pos x="wd2" y="hd2"/>
                </a:cxn>
                <a:cxn ang="5400000">
                  <a:pos x="wd2" y="hd2"/>
                </a:cxn>
                <a:cxn ang="10800000">
                  <a:pos x="wd2" y="hd2"/>
                </a:cxn>
                <a:cxn ang="16200000">
                  <a:pos x="wd2" y="hd2"/>
                </a:cxn>
              </a:cxnLst>
              <a:rect l="0" t="0" r="r" b="b"/>
              <a:pathLst>
                <a:path w="21600" h="21600" extrusionOk="0">
                  <a:moveTo>
                    <a:pt x="13755" y="0"/>
                  </a:moveTo>
                  <a:lnTo>
                    <a:pt x="15152" y="3109"/>
                  </a:lnTo>
                  <a:lnTo>
                    <a:pt x="6384" y="5761"/>
                  </a:lnTo>
                  <a:lnTo>
                    <a:pt x="8215" y="9832"/>
                  </a:lnTo>
                  <a:lnTo>
                    <a:pt x="14932" y="7799"/>
                  </a:lnTo>
                  <a:lnTo>
                    <a:pt x="16280" y="10795"/>
                  </a:lnTo>
                  <a:lnTo>
                    <a:pt x="9563" y="12823"/>
                  </a:lnTo>
                  <a:lnTo>
                    <a:pt x="11431" y="16978"/>
                  </a:lnTo>
                  <a:lnTo>
                    <a:pt x="20199" y="14326"/>
                  </a:lnTo>
                  <a:lnTo>
                    <a:pt x="21600" y="17435"/>
                  </a:lnTo>
                  <a:lnTo>
                    <a:pt x="7845" y="21600"/>
                  </a:lnTo>
                  <a:lnTo>
                    <a:pt x="0" y="4160"/>
                  </a:lnTo>
                  <a:close/>
                </a:path>
              </a:pathLst>
            </a:custGeom>
            <a:solidFill>
              <a:srgbClr val="F36F13"/>
            </a:solidFill>
            <a:ln w="12700">
              <a:miter lim="400000"/>
            </a:ln>
          </p:spPr>
          <p:txBody>
            <a:bodyPr lIns="38100" tIns="38100" rIns="38100" bIns="38100" anchor="ctr"/>
            <a:lstStyle/>
            <a:p>
              <a:pPr>
                <a:defRPr sz="3000">
                  <a:solidFill>
                    <a:srgbClr val="FFFFFF"/>
                  </a:solidFill>
                </a:defRPr>
              </a:pPr>
              <a:endParaRPr/>
            </a:p>
          </p:txBody>
        </p:sp>
      </p:grpSp>
    </p:spTree>
    <p:extLst>
      <p:ext uri="{BB962C8B-B14F-4D97-AF65-F5344CB8AC3E}">
        <p14:creationId xmlns:p14="http://schemas.microsoft.com/office/powerpoint/2010/main" val="3077549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PESTLE Analysis Deck – Slide Template</a:t>
            </a:r>
          </a:p>
        </p:txBody>
      </p:sp>
      <p:sp>
        <p:nvSpPr>
          <p:cNvPr id="60" name="Rectangle 59">
            <a:extLst>
              <a:ext uri="{FF2B5EF4-FFF2-40B4-BE49-F238E27FC236}">
                <a16:creationId xmlns:a16="http://schemas.microsoft.com/office/drawing/2014/main" id="{BD269947-3B2A-3797-6E3C-22073DA3FB6B}"/>
              </a:ext>
            </a:extLst>
          </p:cNvPr>
          <p:cNvSpPr/>
          <p:nvPr/>
        </p:nvSpPr>
        <p:spPr>
          <a:xfrm>
            <a:off x="4815676" y="2300747"/>
            <a:ext cx="7376324" cy="4005163"/>
          </a:xfrm>
          <a:prstGeom prst="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28AC57DF-44B7-DB92-EA04-296D5646FE85}"/>
              </a:ext>
            </a:extLst>
          </p:cNvPr>
          <p:cNvSpPr txBox="1"/>
          <p:nvPr/>
        </p:nvSpPr>
        <p:spPr>
          <a:xfrm>
            <a:off x="5345215" y="1057471"/>
            <a:ext cx="3922609" cy="707886"/>
          </a:xfrm>
          <a:prstGeom prst="rect">
            <a:avLst/>
          </a:prstGeom>
          <a:noFill/>
        </p:spPr>
        <p:txBody>
          <a:bodyPr wrap="square" lIns="0" rIns="0" rtlCol="0" anchor="b">
            <a:spAutoFit/>
          </a:bodyPr>
          <a:lstStyle/>
          <a:p>
            <a:r>
              <a:rPr lang="en-US" sz="4000" b="1" cap="all" noProof="1">
                <a:solidFill>
                  <a:schemeClr val="accent6">
                    <a:lumMod val="75000"/>
                  </a:schemeClr>
                </a:solidFill>
              </a:rPr>
              <a:t>Political</a:t>
            </a:r>
          </a:p>
        </p:txBody>
      </p:sp>
      <p:sp>
        <p:nvSpPr>
          <p:cNvPr id="7" name="TextBox 6">
            <a:extLst>
              <a:ext uri="{FF2B5EF4-FFF2-40B4-BE49-F238E27FC236}">
                <a16:creationId xmlns:a16="http://schemas.microsoft.com/office/drawing/2014/main" id="{1241A13D-A63D-DEC5-2D73-DE90F8115EFF}"/>
              </a:ext>
            </a:extLst>
          </p:cNvPr>
          <p:cNvSpPr txBox="1"/>
          <p:nvPr/>
        </p:nvSpPr>
        <p:spPr>
          <a:xfrm>
            <a:off x="5345216" y="2949111"/>
            <a:ext cx="6317244" cy="2708434"/>
          </a:xfrm>
          <a:prstGeom prst="rect">
            <a:avLst/>
          </a:prstGeom>
          <a:noFill/>
        </p:spPr>
        <p:txBody>
          <a:bodyPr wrap="square" lIns="0" rIns="0" rtlCol="0" anchor="t">
            <a:spAutoFit/>
          </a:bodyPr>
          <a:lstStyle/>
          <a:p>
            <a:pPr algn="just">
              <a:spcAft>
                <a:spcPts val="1200"/>
              </a:spcAft>
            </a:pPr>
            <a:r>
              <a:rPr lang="en-US" sz="2000" noProof="1">
                <a:solidFill>
                  <a:schemeClr val="tx1">
                    <a:lumMod val="85000"/>
                    <a:lumOff val="1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2000" noProof="1">
                <a:solidFill>
                  <a:schemeClr val="tx1">
                    <a:lumMod val="85000"/>
                    <a:lumOff val="15000"/>
                  </a:schemeClr>
                </a:solidFill>
              </a:rPr>
              <a:t>Duis aute irure dolor in reprehenderit in voluptate velit esse cillum dolore eu fugiat nulla pariatur. Excepteur sint occaecat cupidatat non proident, sunt in culpa qui officia deserunt mollit anim id est laborum.</a:t>
            </a:r>
          </a:p>
        </p:txBody>
      </p:sp>
      <p:sp>
        <p:nvSpPr>
          <p:cNvPr id="16" name="TextBox 15">
            <a:extLst>
              <a:ext uri="{FF2B5EF4-FFF2-40B4-BE49-F238E27FC236}">
                <a16:creationId xmlns:a16="http://schemas.microsoft.com/office/drawing/2014/main" id="{F0D19F4D-4E5E-F01C-A785-02FD352422C3}"/>
              </a:ext>
            </a:extLst>
          </p:cNvPr>
          <p:cNvSpPr txBox="1"/>
          <p:nvPr/>
        </p:nvSpPr>
        <p:spPr>
          <a:xfrm>
            <a:off x="5345215" y="1776481"/>
            <a:ext cx="6924674" cy="400110"/>
          </a:xfrm>
          <a:prstGeom prst="rect">
            <a:avLst/>
          </a:prstGeom>
          <a:noFill/>
        </p:spPr>
        <p:txBody>
          <a:bodyPr wrap="square" lIns="0" anchor="ctr">
            <a:spAutoFit/>
          </a:bodyPr>
          <a:lstStyle/>
          <a:p>
            <a:r>
              <a:rPr lang="en-US" sz="2000" b="1" i="0" dirty="0">
                <a:solidFill>
                  <a:srgbClr val="374151"/>
                </a:solidFill>
                <a:effectLst/>
                <a:latin typeface="Söhne"/>
              </a:rPr>
              <a:t>Understanding the influence of political decisions and events.</a:t>
            </a:r>
            <a:endParaRPr lang="en-US" sz="2000" b="1" dirty="0"/>
          </a:p>
        </p:txBody>
      </p:sp>
      <p:grpSp>
        <p:nvGrpSpPr>
          <p:cNvPr id="5" name="Group 4">
            <a:extLst>
              <a:ext uri="{FF2B5EF4-FFF2-40B4-BE49-F238E27FC236}">
                <a16:creationId xmlns:a16="http://schemas.microsoft.com/office/drawing/2014/main" id="{4C8B18C6-F02C-AD61-92E5-6A25EF886ABB}"/>
              </a:ext>
            </a:extLst>
          </p:cNvPr>
          <p:cNvGrpSpPr/>
          <p:nvPr/>
        </p:nvGrpSpPr>
        <p:grpSpPr>
          <a:xfrm>
            <a:off x="859663" y="1620829"/>
            <a:ext cx="3093652" cy="4685082"/>
            <a:chOff x="652881" y="3912551"/>
            <a:chExt cx="1580383" cy="2393360"/>
          </a:xfrm>
        </p:grpSpPr>
        <p:sp>
          <p:nvSpPr>
            <p:cNvPr id="6" name="Shape">
              <a:extLst>
                <a:ext uri="{FF2B5EF4-FFF2-40B4-BE49-F238E27FC236}">
                  <a16:creationId xmlns:a16="http://schemas.microsoft.com/office/drawing/2014/main" id="{E84D9C6E-106C-97E9-46D0-8992341237B5}"/>
                </a:ext>
              </a:extLst>
            </p:cNvPr>
            <p:cNvSpPr/>
            <p:nvPr/>
          </p:nvSpPr>
          <p:spPr>
            <a:xfrm>
              <a:off x="652881" y="4101085"/>
              <a:ext cx="1204903" cy="2204826"/>
            </a:xfrm>
            <a:prstGeom prst="rect">
              <a:avLst/>
            </a:prstGeom>
            <a:solidFill>
              <a:schemeClr val="bg2">
                <a:lumMod val="25000"/>
              </a:schemeClr>
            </a:solidFill>
            <a:ln w="12700">
              <a:miter lim="400000"/>
            </a:ln>
          </p:spPr>
          <p:txBody>
            <a:bodyPr lIns="38100" tIns="38100" rIns="38100" bIns="38100" anchor="ctr"/>
            <a:lstStyle/>
            <a:p>
              <a:pPr>
                <a:defRPr sz="3000">
                  <a:solidFill>
                    <a:srgbClr val="FFFFFF"/>
                  </a:solidFill>
                </a:defRPr>
              </a:pPr>
              <a:endParaRPr/>
            </a:p>
          </p:txBody>
        </p:sp>
        <p:sp>
          <p:nvSpPr>
            <p:cNvPr id="8" name="Shape">
              <a:extLst>
                <a:ext uri="{FF2B5EF4-FFF2-40B4-BE49-F238E27FC236}">
                  <a16:creationId xmlns:a16="http://schemas.microsoft.com/office/drawing/2014/main" id="{4A00274E-70AC-C12D-F724-588ACD05A155}"/>
                </a:ext>
              </a:extLst>
            </p:cNvPr>
            <p:cNvSpPr/>
            <p:nvPr/>
          </p:nvSpPr>
          <p:spPr>
            <a:xfrm>
              <a:off x="1374465" y="4313985"/>
              <a:ext cx="858796" cy="1991924"/>
            </a:xfrm>
            <a:prstGeom prst="rect">
              <a:avLst/>
            </a:prstGeom>
            <a:solidFill>
              <a:schemeClr val="bg2">
                <a:lumMod val="25000"/>
              </a:schemeClr>
            </a:solidFill>
            <a:ln w="12700">
              <a:miter lim="400000"/>
            </a:ln>
          </p:spPr>
          <p:txBody>
            <a:bodyPr lIns="38100" tIns="38100" rIns="38100" bIns="38100" anchor="ctr"/>
            <a:lstStyle/>
            <a:p>
              <a:pPr>
                <a:defRPr sz="3000">
                  <a:solidFill>
                    <a:srgbClr val="FFFFFF"/>
                  </a:solidFill>
                </a:defRPr>
              </a:pPr>
              <a:endParaRPr/>
            </a:p>
          </p:txBody>
        </p:sp>
        <p:sp>
          <p:nvSpPr>
            <p:cNvPr id="9" name="Shape">
              <a:extLst>
                <a:ext uri="{FF2B5EF4-FFF2-40B4-BE49-F238E27FC236}">
                  <a16:creationId xmlns:a16="http://schemas.microsoft.com/office/drawing/2014/main" id="{F4ED4A41-2923-599A-4894-82CD8922F1F4}"/>
                </a:ext>
              </a:extLst>
            </p:cNvPr>
            <p:cNvSpPr/>
            <p:nvPr/>
          </p:nvSpPr>
          <p:spPr>
            <a:xfrm>
              <a:off x="1296634" y="5096208"/>
              <a:ext cx="406809" cy="1209701"/>
            </a:xfrm>
            <a:prstGeom prst="rect">
              <a:avLst/>
            </a:prstGeom>
            <a:solidFill>
              <a:schemeClr val="bg2">
                <a:lumMod val="50000"/>
              </a:schemeClr>
            </a:solidFill>
            <a:ln w="12700">
              <a:miter lim="400000"/>
            </a:ln>
          </p:spPr>
          <p:txBody>
            <a:bodyPr lIns="38100" tIns="38100" rIns="38100" bIns="38100" anchor="ctr"/>
            <a:lstStyle/>
            <a:p>
              <a:endParaRPr sz="3000">
                <a:solidFill>
                  <a:srgbClr val="FFFFFF"/>
                </a:solidFill>
              </a:endParaRPr>
            </a:p>
          </p:txBody>
        </p:sp>
        <p:sp>
          <p:nvSpPr>
            <p:cNvPr id="10" name="Shape">
              <a:extLst>
                <a:ext uri="{FF2B5EF4-FFF2-40B4-BE49-F238E27FC236}">
                  <a16:creationId xmlns:a16="http://schemas.microsoft.com/office/drawing/2014/main" id="{4F7883A1-35C1-679D-30BD-721136733930}"/>
                </a:ext>
              </a:extLst>
            </p:cNvPr>
            <p:cNvSpPr/>
            <p:nvPr/>
          </p:nvSpPr>
          <p:spPr>
            <a:xfrm>
              <a:off x="652882" y="3912551"/>
              <a:ext cx="1580382" cy="1277152"/>
            </a:xfrm>
            <a:custGeom>
              <a:avLst/>
              <a:gdLst/>
              <a:ahLst/>
              <a:cxnLst>
                <a:cxn ang="0">
                  <a:pos x="wd2" y="hd2"/>
                </a:cxn>
                <a:cxn ang="5400000">
                  <a:pos x="wd2" y="hd2"/>
                </a:cxn>
                <a:cxn ang="10800000">
                  <a:pos x="wd2" y="hd2"/>
                </a:cxn>
                <a:cxn ang="16200000">
                  <a:pos x="wd2" y="hd2"/>
                </a:cxn>
              </a:cxnLst>
              <a:rect l="0" t="0" r="r" b="b"/>
              <a:pathLst>
                <a:path w="21584" h="21569" extrusionOk="0">
                  <a:moveTo>
                    <a:pt x="19255" y="1838"/>
                  </a:moveTo>
                  <a:cubicBezTo>
                    <a:pt x="19980" y="2464"/>
                    <a:pt x="20541" y="3200"/>
                    <a:pt x="20951" y="4049"/>
                  </a:cubicBezTo>
                  <a:cubicBezTo>
                    <a:pt x="21391" y="4965"/>
                    <a:pt x="21600" y="5861"/>
                    <a:pt x="21583" y="6736"/>
                  </a:cubicBezTo>
                  <a:cubicBezTo>
                    <a:pt x="21567" y="7611"/>
                    <a:pt x="21294" y="8434"/>
                    <a:pt x="20767" y="9205"/>
                  </a:cubicBezTo>
                  <a:cubicBezTo>
                    <a:pt x="20239" y="9977"/>
                    <a:pt x="19444" y="10686"/>
                    <a:pt x="18380" y="11339"/>
                  </a:cubicBezTo>
                  <a:cubicBezTo>
                    <a:pt x="17317" y="11991"/>
                    <a:pt x="15956" y="12550"/>
                    <a:pt x="14302" y="13021"/>
                  </a:cubicBezTo>
                  <a:lnTo>
                    <a:pt x="11409" y="13844"/>
                  </a:lnTo>
                  <a:lnTo>
                    <a:pt x="14348" y="19990"/>
                  </a:lnTo>
                  <a:lnTo>
                    <a:pt x="8792" y="21569"/>
                  </a:lnTo>
                  <a:lnTo>
                    <a:pt x="0" y="3184"/>
                  </a:lnTo>
                  <a:lnTo>
                    <a:pt x="8449" y="782"/>
                  </a:lnTo>
                  <a:cubicBezTo>
                    <a:pt x="10136" y="300"/>
                    <a:pt x="11660" y="42"/>
                    <a:pt x="13017" y="5"/>
                  </a:cubicBezTo>
                  <a:cubicBezTo>
                    <a:pt x="14373" y="-31"/>
                    <a:pt x="15575" y="109"/>
                    <a:pt x="16613" y="425"/>
                  </a:cubicBezTo>
                  <a:cubicBezTo>
                    <a:pt x="17652" y="740"/>
                    <a:pt x="18535" y="1212"/>
                    <a:pt x="19255" y="1838"/>
                  </a:cubicBezTo>
                  <a:close/>
                  <a:moveTo>
                    <a:pt x="15504" y="8123"/>
                  </a:moveTo>
                  <a:cubicBezTo>
                    <a:pt x="15885" y="7414"/>
                    <a:pt x="15851" y="6580"/>
                    <a:pt x="15395" y="5633"/>
                  </a:cubicBezTo>
                  <a:cubicBezTo>
                    <a:pt x="15194" y="5214"/>
                    <a:pt x="14930" y="4851"/>
                    <a:pt x="14600" y="4556"/>
                  </a:cubicBezTo>
                  <a:cubicBezTo>
                    <a:pt x="14269" y="4256"/>
                    <a:pt x="13879" y="4033"/>
                    <a:pt x="13427" y="3878"/>
                  </a:cubicBezTo>
                  <a:cubicBezTo>
                    <a:pt x="12975" y="3723"/>
                    <a:pt x="12460" y="3655"/>
                    <a:pt x="11886" y="3666"/>
                  </a:cubicBezTo>
                  <a:cubicBezTo>
                    <a:pt x="11313" y="3676"/>
                    <a:pt x="10676" y="3780"/>
                    <a:pt x="9973" y="3981"/>
                  </a:cubicBezTo>
                  <a:lnTo>
                    <a:pt x="7080" y="4805"/>
                  </a:lnTo>
                  <a:lnTo>
                    <a:pt x="9868" y="10634"/>
                  </a:lnTo>
                  <a:lnTo>
                    <a:pt x="12762" y="9811"/>
                  </a:lnTo>
                  <a:cubicBezTo>
                    <a:pt x="14210" y="9397"/>
                    <a:pt x="15123" y="8833"/>
                    <a:pt x="15504" y="8123"/>
                  </a:cubicBezTo>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grpSp>
    </p:spTree>
    <p:extLst>
      <p:ext uri="{BB962C8B-B14F-4D97-AF65-F5344CB8AC3E}">
        <p14:creationId xmlns:p14="http://schemas.microsoft.com/office/powerpoint/2010/main" val="3194303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PESTLE Analysis Deck – Slide Template</a:t>
            </a:r>
          </a:p>
        </p:txBody>
      </p:sp>
      <p:sp>
        <p:nvSpPr>
          <p:cNvPr id="60" name="Rectangle 59">
            <a:extLst>
              <a:ext uri="{FF2B5EF4-FFF2-40B4-BE49-F238E27FC236}">
                <a16:creationId xmlns:a16="http://schemas.microsoft.com/office/drawing/2014/main" id="{BD269947-3B2A-3797-6E3C-22073DA3FB6B}"/>
              </a:ext>
            </a:extLst>
          </p:cNvPr>
          <p:cNvSpPr/>
          <p:nvPr/>
        </p:nvSpPr>
        <p:spPr>
          <a:xfrm>
            <a:off x="4815676" y="2300747"/>
            <a:ext cx="7376324" cy="4005163"/>
          </a:xfrm>
          <a:prstGeom prst="rect">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28AC57DF-44B7-DB92-EA04-296D5646FE85}"/>
              </a:ext>
            </a:extLst>
          </p:cNvPr>
          <p:cNvSpPr txBox="1"/>
          <p:nvPr/>
        </p:nvSpPr>
        <p:spPr>
          <a:xfrm>
            <a:off x="5345215" y="1057471"/>
            <a:ext cx="3922609" cy="707886"/>
          </a:xfrm>
          <a:prstGeom prst="rect">
            <a:avLst/>
          </a:prstGeom>
          <a:noFill/>
        </p:spPr>
        <p:txBody>
          <a:bodyPr wrap="square" lIns="0" rIns="0" rtlCol="0" anchor="b">
            <a:spAutoFit/>
          </a:bodyPr>
          <a:lstStyle/>
          <a:p>
            <a:r>
              <a:rPr lang="en-US" sz="4000" b="1" cap="all" noProof="1">
                <a:solidFill>
                  <a:schemeClr val="accent2">
                    <a:lumMod val="75000"/>
                  </a:schemeClr>
                </a:solidFill>
              </a:rPr>
              <a:t>Economic</a:t>
            </a:r>
          </a:p>
        </p:txBody>
      </p:sp>
      <p:sp>
        <p:nvSpPr>
          <p:cNvPr id="7" name="TextBox 6">
            <a:extLst>
              <a:ext uri="{FF2B5EF4-FFF2-40B4-BE49-F238E27FC236}">
                <a16:creationId xmlns:a16="http://schemas.microsoft.com/office/drawing/2014/main" id="{1241A13D-A63D-DEC5-2D73-DE90F8115EFF}"/>
              </a:ext>
            </a:extLst>
          </p:cNvPr>
          <p:cNvSpPr txBox="1"/>
          <p:nvPr/>
        </p:nvSpPr>
        <p:spPr>
          <a:xfrm>
            <a:off x="5345216" y="2949111"/>
            <a:ext cx="6317244" cy="2708434"/>
          </a:xfrm>
          <a:prstGeom prst="rect">
            <a:avLst/>
          </a:prstGeom>
          <a:noFill/>
        </p:spPr>
        <p:txBody>
          <a:bodyPr wrap="square" lIns="0" rIns="0" rtlCol="0" anchor="t">
            <a:spAutoFit/>
          </a:bodyPr>
          <a:lstStyle/>
          <a:p>
            <a:pPr algn="just">
              <a:spcAft>
                <a:spcPts val="1200"/>
              </a:spcAft>
            </a:pPr>
            <a:r>
              <a:rPr lang="en-US" sz="2000" noProof="1">
                <a:solidFill>
                  <a:schemeClr val="tx1">
                    <a:lumMod val="85000"/>
                    <a:lumOff val="1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2000" noProof="1">
                <a:solidFill>
                  <a:schemeClr val="tx1">
                    <a:lumMod val="85000"/>
                    <a:lumOff val="15000"/>
                  </a:schemeClr>
                </a:solidFill>
              </a:rPr>
              <a:t>Duis aute irure dolor in reprehenderit in voluptate velit esse cillum dolore eu fugiat nulla pariatur. Excepteur sint occaecat cupidatat non proident, sunt in culpa qui officia deserunt mollit anim id est laborum.</a:t>
            </a:r>
          </a:p>
        </p:txBody>
      </p:sp>
      <p:sp>
        <p:nvSpPr>
          <p:cNvPr id="16" name="TextBox 15">
            <a:extLst>
              <a:ext uri="{FF2B5EF4-FFF2-40B4-BE49-F238E27FC236}">
                <a16:creationId xmlns:a16="http://schemas.microsoft.com/office/drawing/2014/main" id="{F0D19F4D-4E5E-F01C-A785-02FD352422C3}"/>
              </a:ext>
            </a:extLst>
          </p:cNvPr>
          <p:cNvSpPr txBox="1"/>
          <p:nvPr/>
        </p:nvSpPr>
        <p:spPr>
          <a:xfrm>
            <a:off x="5345215" y="1776481"/>
            <a:ext cx="6924674" cy="400110"/>
          </a:xfrm>
          <a:prstGeom prst="rect">
            <a:avLst/>
          </a:prstGeom>
          <a:noFill/>
        </p:spPr>
        <p:txBody>
          <a:bodyPr wrap="square" lIns="0" anchor="ctr">
            <a:spAutoFit/>
          </a:bodyPr>
          <a:lstStyle/>
          <a:p>
            <a:r>
              <a:rPr lang="en-US" sz="2000" b="1" i="0" dirty="0">
                <a:solidFill>
                  <a:srgbClr val="374151"/>
                </a:solidFill>
                <a:effectLst/>
                <a:latin typeface="Söhne"/>
              </a:rPr>
              <a:t>Analyzing prevailing economic trends and cycles.</a:t>
            </a:r>
            <a:endParaRPr lang="en-US" sz="2000" b="1" dirty="0"/>
          </a:p>
        </p:txBody>
      </p:sp>
      <p:grpSp>
        <p:nvGrpSpPr>
          <p:cNvPr id="11" name="Group 10">
            <a:extLst>
              <a:ext uri="{FF2B5EF4-FFF2-40B4-BE49-F238E27FC236}">
                <a16:creationId xmlns:a16="http://schemas.microsoft.com/office/drawing/2014/main" id="{792095CD-93E1-E04B-3993-0D187799B802}"/>
              </a:ext>
            </a:extLst>
          </p:cNvPr>
          <p:cNvGrpSpPr/>
          <p:nvPr/>
        </p:nvGrpSpPr>
        <p:grpSpPr>
          <a:xfrm>
            <a:off x="721243" y="1620830"/>
            <a:ext cx="3370490" cy="4685082"/>
            <a:chOff x="2464649" y="3842042"/>
            <a:chExt cx="1772528" cy="2463867"/>
          </a:xfrm>
        </p:grpSpPr>
        <p:sp>
          <p:nvSpPr>
            <p:cNvPr id="12" name="Shape">
              <a:extLst>
                <a:ext uri="{FF2B5EF4-FFF2-40B4-BE49-F238E27FC236}">
                  <a16:creationId xmlns:a16="http://schemas.microsoft.com/office/drawing/2014/main" id="{244C50C2-124D-8855-83BC-503D75EFFE40}"/>
                </a:ext>
              </a:extLst>
            </p:cNvPr>
            <p:cNvSpPr/>
            <p:nvPr/>
          </p:nvSpPr>
          <p:spPr>
            <a:xfrm>
              <a:off x="2464649" y="4099551"/>
              <a:ext cx="807166" cy="2206358"/>
            </a:xfrm>
            <a:prstGeom prst="rect">
              <a:avLst/>
            </a:prstGeom>
            <a:solidFill>
              <a:schemeClr val="bg2">
                <a:lumMod val="25000"/>
              </a:schemeClr>
            </a:solidFill>
            <a:ln w="12700">
              <a:miter lim="400000"/>
            </a:ln>
          </p:spPr>
          <p:txBody>
            <a:bodyPr lIns="38100" tIns="38100" rIns="38100" bIns="38100" anchor="ctr"/>
            <a:lstStyle/>
            <a:p>
              <a:pPr>
                <a:defRPr sz="3000">
                  <a:solidFill>
                    <a:srgbClr val="FFFFFF"/>
                  </a:solidFill>
                </a:defRPr>
              </a:pPr>
              <a:endParaRPr/>
            </a:p>
          </p:txBody>
        </p:sp>
        <p:sp>
          <p:nvSpPr>
            <p:cNvPr id="13" name="Shape">
              <a:extLst>
                <a:ext uri="{FF2B5EF4-FFF2-40B4-BE49-F238E27FC236}">
                  <a16:creationId xmlns:a16="http://schemas.microsoft.com/office/drawing/2014/main" id="{D3A6E574-8567-3AFB-EFFE-7DD78A83F301}"/>
                </a:ext>
              </a:extLst>
            </p:cNvPr>
            <p:cNvSpPr/>
            <p:nvPr/>
          </p:nvSpPr>
          <p:spPr>
            <a:xfrm>
              <a:off x="2900879" y="4036101"/>
              <a:ext cx="807166" cy="744523"/>
            </a:xfrm>
            <a:prstGeom prst="rect">
              <a:avLst/>
            </a:prstGeom>
            <a:solidFill>
              <a:schemeClr val="bg2">
                <a:lumMod val="25000"/>
              </a:schemeClr>
            </a:solidFill>
            <a:ln w="12700">
              <a:miter lim="400000"/>
            </a:ln>
          </p:spPr>
          <p:txBody>
            <a:bodyPr lIns="38100" tIns="38100" rIns="38100" bIns="38100" anchor="ctr"/>
            <a:lstStyle/>
            <a:p>
              <a:pPr>
                <a:defRPr sz="3000">
                  <a:solidFill>
                    <a:srgbClr val="FFFFFF"/>
                  </a:solidFill>
                </a:defRPr>
              </a:pPr>
              <a:endParaRPr/>
            </a:p>
          </p:txBody>
        </p:sp>
        <p:sp>
          <p:nvSpPr>
            <p:cNvPr id="14" name="Shape">
              <a:extLst>
                <a:ext uri="{FF2B5EF4-FFF2-40B4-BE49-F238E27FC236}">
                  <a16:creationId xmlns:a16="http://schemas.microsoft.com/office/drawing/2014/main" id="{56506690-8486-0408-AAE2-8B85628A7CED}"/>
                </a:ext>
              </a:extLst>
            </p:cNvPr>
            <p:cNvSpPr/>
            <p:nvPr/>
          </p:nvSpPr>
          <p:spPr>
            <a:xfrm>
              <a:off x="3159785" y="4515854"/>
              <a:ext cx="640825" cy="1790055"/>
            </a:xfrm>
            <a:prstGeom prst="rect">
              <a:avLst/>
            </a:prstGeom>
            <a:solidFill>
              <a:schemeClr val="bg2">
                <a:lumMod val="25000"/>
              </a:schemeClr>
            </a:solidFill>
            <a:ln w="12700">
              <a:miter lim="400000"/>
            </a:ln>
          </p:spPr>
          <p:txBody>
            <a:bodyPr lIns="38100" tIns="38100" rIns="38100" bIns="38100" anchor="ctr"/>
            <a:lstStyle/>
            <a:p>
              <a:endParaRPr sz="3000">
                <a:solidFill>
                  <a:srgbClr val="FFFFFF"/>
                </a:solidFill>
              </a:endParaRPr>
            </a:p>
          </p:txBody>
        </p:sp>
        <p:sp>
          <p:nvSpPr>
            <p:cNvPr id="15" name="Shape">
              <a:extLst>
                <a:ext uri="{FF2B5EF4-FFF2-40B4-BE49-F238E27FC236}">
                  <a16:creationId xmlns:a16="http://schemas.microsoft.com/office/drawing/2014/main" id="{425401B7-262E-ACFD-F93C-81DE708A3EF9}"/>
                </a:ext>
              </a:extLst>
            </p:cNvPr>
            <p:cNvSpPr/>
            <p:nvPr/>
          </p:nvSpPr>
          <p:spPr>
            <a:xfrm>
              <a:off x="3108421" y="4930317"/>
              <a:ext cx="1128756" cy="1375591"/>
            </a:xfrm>
            <a:prstGeom prst="rect">
              <a:avLst/>
            </a:prstGeom>
            <a:solidFill>
              <a:schemeClr val="bg2">
                <a:lumMod val="50000"/>
              </a:schemeClr>
            </a:solidFill>
            <a:ln w="12700">
              <a:miter lim="400000"/>
            </a:ln>
          </p:spPr>
          <p:txBody>
            <a:bodyPr lIns="38100" tIns="38100" rIns="38100" bIns="38100" anchor="ctr"/>
            <a:lstStyle/>
            <a:p>
              <a:endParaRPr sz="3000">
                <a:solidFill>
                  <a:srgbClr val="FFFFFF"/>
                </a:solidFill>
              </a:endParaRPr>
            </a:p>
          </p:txBody>
        </p:sp>
        <p:sp>
          <p:nvSpPr>
            <p:cNvPr id="17" name="Shape">
              <a:extLst>
                <a:ext uri="{FF2B5EF4-FFF2-40B4-BE49-F238E27FC236}">
                  <a16:creationId xmlns:a16="http://schemas.microsoft.com/office/drawing/2014/main" id="{45C75240-AB9E-0627-6ED4-B958841267B7}"/>
                </a:ext>
              </a:extLst>
            </p:cNvPr>
            <p:cNvSpPr/>
            <p:nvPr/>
          </p:nvSpPr>
          <p:spPr>
            <a:xfrm>
              <a:off x="2464649" y="3842042"/>
              <a:ext cx="1772528" cy="1348248"/>
            </a:xfrm>
            <a:custGeom>
              <a:avLst/>
              <a:gdLst/>
              <a:ahLst/>
              <a:cxnLst>
                <a:cxn ang="0">
                  <a:pos x="wd2" y="hd2"/>
                </a:cxn>
                <a:cxn ang="5400000">
                  <a:pos x="wd2" y="hd2"/>
                </a:cxn>
                <a:cxn ang="10800000">
                  <a:pos x="wd2" y="hd2"/>
                </a:cxn>
                <a:cxn ang="16200000">
                  <a:pos x="wd2" y="hd2"/>
                </a:cxn>
              </a:cxnLst>
              <a:rect l="0" t="0" r="r" b="b"/>
              <a:pathLst>
                <a:path w="21600" h="21600" extrusionOk="0">
                  <a:moveTo>
                    <a:pt x="13755" y="0"/>
                  </a:moveTo>
                  <a:lnTo>
                    <a:pt x="15152" y="3109"/>
                  </a:lnTo>
                  <a:lnTo>
                    <a:pt x="6384" y="5761"/>
                  </a:lnTo>
                  <a:lnTo>
                    <a:pt x="8215" y="9832"/>
                  </a:lnTo>
                  <a:lnTo>
                    <a:pt x="14932" y="7799"/>
                  </a:lnTo>
                  <a:lnTo>
                    <a:pt x="16280" y="10795"/>
                  </a:lnTo>
                  <a:lnTo>
                    <a:pt x="9563" y="12823"/>
                  </a:lnTo>
                  <a:lnTo>
                    <a:pt x="11431" y="16978"/>
                  </a:lnTo>
                  <a:lnTo>
                    <a:pt x="20199" y="14326"/>
                  </a:lnTo>
                  <a:lnTo>
                    <a:pt x="21600" y="17435"/>
                  </a:lnTo>
                  <a:lnTo>
                    <a:pt x="7845" y="21600"/>
                  </a:lnTo>
                  <a:lnTo>
                    <a:pt x="0" y="4160"/>
                  </a:ln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grpSp>
    </p:spTree>
    <p:extLst>
      <p:ext uri="{BB962C8B-B14F-4D97-AF65-F5344CB8AC3E}">
        <p14:creationId xmlns:p14="http://schemas.microsoft.com/office/powerpoint/2010/main" val="665832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PESTLE Analysis Deck – Slide Template</a:t>
            </a:r>
          </a:p>
        </p:txBody>
      </p:sp>
      <p:sp>
        <p:nvSpPr>
          <p:cNvPr id="60" name="Rectangle 59">
            <a:extLst>
              <a:ext uri="{FF2B5EF4-FFF2-40B4-BE49-F238E27FC236}">
                <a16:creationId xmlns:a16="http://schemas.microsoft.com/office/drawing/2014/main" id="{BD269947-3B2A-3797-6E3C-22073DA3FB6B}"/>
              </a:ext>
            </a:extLst>
          </p:cNvPr>
          <p:cNvSpPr/>
          <p:nvPr/>
        </p:nvSpPr>
        <p:spPr>
          <a:xfrm>
            <a:off x="4815676" y="2300747"/>
            <a:ext cx="7376324" cy="4005163"/>
          </a:xfrm>
          <a:prstGeom prst="rect">
            <a:avLst/>
          </a:prstGeom>
          <a:solidFill>
            <a:schemeClr val="accent3">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28AC57DF-44B7-DB92-EA04-296D5646FE85}"/>
              </a:ext>
            </a:extLst>
          </p:cNvPr>
          <p:cNvSpPr txBox="1"/>
          <p:nvPr/>
        </p:nvSpPr>
        <p:spPr>
          <a:xfrm>
            <a:off x="5345215" y="1057471"/>
            <a:ext cx="3922609" cy="707886"/>
          </a:xfrm>
          <a:prstGeom prst="rect">
            <a:avLst/>
          </a:prstGeom>
          <a:noFill/>
        </p:spPr>
        <p:txBody>
          <a:bodyPr wrap="square" lIns="0" rIns="0" rtlCol="0" anchor="b">
            <a:spAutoFit/>
          </a:bodyPr>
          <a:lstStyle/>
          <a:p>
            <a:r>
              <a:rPr lang="en-US" sz="4000" b="1" cap="all" noProof="1">
                <a:solidFill>
                  <a:schemeClr val="accent3">
                    <a:lumMod val="75000"/>
                  </a:schemeClr>
                </a:solidFill>
              </a:rPr>
              <a:t>Social</a:t>
            </a:r>
          </a:p>
        </p:txBody>
      </p:sp>
      <p:sp>
        <p:nvSpPr>
          <p:cNvPr id="7" name="TextBox 6">
            <a:extLst>
              <a:ext uri="{FF2B5EF4-FFF2-40B4-BE49-F238E27FC236}">
                <a16:creationId xmlns:a16="http://schemas.microsoft.com/office/drawing/2014/main" id="{1241A13D-A63D-DEC5-2D73-DE90F8115EFF}"/>
              </a:ext>
            </a:extLst>
          </p:cNvPr>
          <p:cNvSpPr txBox="1"/>
          <p:nvPr/>
        </p:nvSpPr>
        <p:spPr>
          <a:xfrm>
            <a:off x="5345216" y="2949111"/>
            <a:ext cx="6317244" cy="2708434"/>
          </a:xfrm>
          <a:prstGeom prst="rect">
            <a:avLst/>
          </a:prstGeom>
          <a:noFill/>
        </p:spPr>
        <p:txBody>
          <a:bodyPr wrap="square" lIns="0" rIns="0" rtlCol="0" anchor="t">
            <a:spAutoFit/>
          </a:bodyPr>
          <a:lstStyle/>
          <a:p>
            <a:pPr algn="just">
              <a:spcAft>
                <a:spcPts val="1200"/>
              </a:spcAft>
            </a:pPr>
            <a:r>
              <a:rPr lang="en-US" sz="2000" noProof="1">
                <a:solidFill>
                  <a:schemeClr val="tx1">
                    <a:lumMod val="85000"/>
                    <a:lumOff val="1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2000" noProof="1">
                <a:solidFill>
                  <a:schemeClr val="tx1">
                    <a:lumMod val="85000"/>
                    <a:lumOff val="15000"/>
                  </a:schemeClr>
                </a:solidFill>
              </a:rPr>
              <a:t>Duis aute irure dolor in reprehenderit in voluptate velit esse cillum dolore eu fugiat nulla pariatur. Excepteur sint occaecat cupidatat non proident, sunt in culpa qui officia deserunt mollit anim id est laborum.</a:t>
            </a:r>
          </a:p>
        </p:txBody>
      </p:sp>
      <p:sp>
        <p:nvSpPr>
          <p:cNvPr id="16" name="TextBox 15">
            <a:extLst>
              <a:ext uri="{FF2B5EF4-FFF2-40B4-BE49-F238E27FC236}">
                <a16:creationId xmlns:a16="http://schemas.microsoft.com/office/drawing/2014/main" id="{F0D19F4D-4E5E-F01C-A785-02FD352422C3}"/>
              </a:ext>
            </a:extLst>
          </p:cNvPr>
          <p:cNvSpPr txBox="1"/>
          <p:nvPr/>
        </p:nvSpPr>
        <p:spPr>
          <a:xfrm>
            <a:off x="5345215" y="1776481"/>
            <a:ext cx="6924674" cy="400110"/>
          </a:xfrm>
          <a:prstGeom prst="rect">
            <a:avLst/>
          </a:prstGeom>
          <a:noFill/>
        </p:spPr>
        <p:txBody>
          <a:bodyPr wrap="square" lIns="0" anchor="ctr">
            <a:spAutoFit/>
          </a:bodyPr>
          <a:lstStyle/>
          <a:p>
            <a:r>
              <a:rPr lang="en-US" sz="2000" b="1" i="0" dirty="0">
                <a:solidFill>
                  <a:srgbClr val="374151"/>
                </a:solidFill>
                <a:effectLst/>
                <a:latin typeface="Söhne"/>
              </a:rPr>
              <a:t>Delving into cultural, demographic, and societal shifts.</a:t>
            </a:r>
            <a:endParaRPr lang="en-US" sz="2000" b="1" dirty="0"/>
          </a:p>
        </p:txBody>
      </p:sp>
      <p:grpSp>
        <p:nvGrpSpPr>
          <p:cNvPr id="5" name="Group 4">
            <a:extLst>
              <a:ext uri="{FF2B5EF4-FFF2-40B4-BE49-F238E27FC236}">
                <a16:creationId xmlns:a16="http://schemas.microsoft.com/office/drawing/2014/main" id="{29F7EEB7-0D2B-DC46-43B3-CB14D9C83ADD}"/>
              </a:ext>
            </a:extLst>
          </p:cNvPr>
          <p:cNvGrpSpPr/>
          <p:nvPr/>
        </p:nvGrpSpPr>
        <p:grpSpPr>
          <a:xfrm>
            <a:off x="902870" y="1620830"/>
            <a:ext cx="3007238" cy="4685082"/>
            <a:chOff x="4414343" y="3986125"/>
            <a:chExt cx="1489011" cy="2319783"/>
          </a:xfrm>
        </p:grpSpPr>
        <p:sp>
          <p:nvSpPr>
            <p:cNvPr id="6" name="Shape">
              <a:extLst>
                <a:ext uri="{FF2B5EF4-FFF2-40B4-BE49-F238E27FC236}">
                  <a16:creationId xmlns:a16="http://schemas.microsoft.com/office/drawing/2014/main" id="{6252C3C6-A483-D398-6177-D178CB637B15}"/>
                </a:ext>
              </a:extLst>
            </p:cNvPr>
            <p:cNvSpPr/>
            <p:nvPr/>
          </p:nvSpPr>
          <p:spPr>
            <a:xfrm>
              <a:off x="4414343" y="4362450"/>
              <a:ext cx="490195" cy="1943458"/>
            </a:xfrm>
            <a:prstGeom prst="rect">
              <a:avLst/>
            </a:prstGeom>
            <a:solidFill>
              <a:srgbClr val="232323"/>
            </a:solidFill>
            <a:ln w="12700">
              <a:miter lim="400000"/>
            </a:ln>
          </p:spPr>
          <p:txBody>
            <a:bodyPr lIns="38100" tIns="38100" rIns="38100" bIns="38100" anchor="ctr"/>
            <a:lstStyle/>
            <a:p>
              <a:pPr>
                <a:defRPr sz="3000">
                  <a:solidFill>
                    <a:srgbClr val="FFFFFF"/>
                  </a:solidFill>
                </a:defRPr>
              </a:pPr>
              <a:endParaRPr/>
            </a:p>
          </p:txBody>
        </p:sp>
        <p:sp>
          <p:nvSpPr>
            <p:cNvPr id="8" name="Shape">
              <a:extLst>
                <a:ext uri="{FF2B5EF4-FFF2-40B4-BE49-F238E27FC236}">
                  <a16:creationId xmlns:a16="http://schemas.microsoft.com/office/drawing/2014/main" id="{2A519C09-0FBF-209A-A33C-692A06741EC9}"/>
                </a:ext>
              </a:extLst>
            </p:cNvPr>
            <p:cNvSpPr/>
            <p:nvPr/>
          </p:nvSpPr>
          <p:spPr>
            <a:xfrm>
              <a:off x="4691062" y="4015866"/>
              <a:ext cx="770340" cy="2290042"/>
            </a:xfrm>
            <a:custGeom>
              <a:avLst/>
              <a:gdLst>
                <a:gd name="connsiteX0" fmla="*/ 0 w 562066"/>
                <a:gd name="connsiteY0" fmla="*/ 0 h 2290042"/>
                <a:gd name="connsiteX1" fmla="*/ 562066 w 562066"/>
                <a:gd name="connsiteY1" fmla="*/ 0 h 2290042"/>
                <a:gd name="connsiteX2" fmla="*/ 562066 w 562066"/>
                <a:gd name="connsiteY2" fmla="*/ 2290042 h 2290042"/>
                <a:gd name="connsiteX3" fmla="*/ 0 w 562066"/>
                <a:gd name="connsiteY3" fmla="*/ 2290042 h 2290042"/>
                <a:gd name="connsiteX4" fmla="*/ 0 w 562066"/>
                <a:gd name="connsiteY4" fmla="*/ 0 h 2290042"/>
                <a:gd name="connsiteX0" fmla="*/ 8249 w 570315"/>
                <a:gd name="connsiteY0" fmla="*/ 0 h 2290042"/>
                <a:gd name="connsiteX1" fmla="*/ 570315 w 570315"/>
                <a:gd name="connsiteY1" fmla="*/ 0 h 2290042"/>
                <a:gd name="connsiteX2" fmla="*/ 570315 w 570315"/>
                <a:gd name="connsiteY2" fmla="*/ 2290042 h 2290042"/>
                <a:gd name="connsiteX3" fmla="*/ 8249 w 570315"/>
                <a:gd name="connsiteY3" fmla="*/ 2290042 h 2290042"/>
                <a:gd name="connsiteX4" fmla="*/ 0 w 570315"/>
                <a:gd name="connsiteY4" fmla="*/ 303722 h 2290042"/>
                <a:gd name="connsiteX5" fmla="*/ 8249 w 570315"/>
                <a:gd name="connsiteY5" fmla="*/ 0 h 2290042"/>
                <a:gd name="connsiteX0" fmla="*/ 208274 w 770340"/>
                <a:gd name="connsiteY0" fmla="*/ 0 h 2290042"/>
                <a:gd name="connsiteX1" fmla="*/ 770340 w 770340"/>
                <a:gd name="connsiteY1" fmla="*/ 0 h 2290042"/>
                <a:gd name="connsiteX2" fmla="*/ 770340 w 770340"/>
                <a:gd name="connsiteY2" fmla="*/ 2290042 h 2290042"/>
                <a:gd name="connsiteX3" fmla="*/ 208274 w 770340"/>
                <a:gd name="connsiteY3" fmla="*/ 2290042 h 2290042"/>
                <a:gd name="connsiteX4" fmla="*/ 0 w 770340"/>
                <a:gd name="connsiteY4" fmla="*/ 322772 h 2290042"/>
                <a:gd name="connsiteX5" fmla="*/ 208274 w 770340"/>
                <a:gd name="connsiteY5" fmla="*/ 0 h 2290042"/>
                <a:gd name="connsiteX0" fmla="*/ 214759 w 770340"/>
                <a:gd name="connsiteY0" fmla="*/ 110247 h 2290042"/>
                <a:gd name="connsiteX1" fmla="*/ 770340 w 770340"/>
                <a:gd name="connsiteY1" fmla="*/ 0 h 2290042"/>
                <a:gd name="connsiteX2" fmla="*/ 770340 w 770340"/>
                <a:gd name="connsiteY2" fmla="*/ 2290042 h 2290042"/>
                <a:gd name="connsiteX3" fmla="*/ 208274 w 770340"/>
                <a:gd name="connsiteY3" fmla="*/ 2290042 h 2290042"/>
                <a:gd name="connsiteX4" fmla="*/ 0 w 770340"/>
                <a:gd name="connsiteY4" fmla="*/ 322772 h 2290042"/>
                <a:gd name="connsiteX5" fmla="*/ 214759 w 770340"/>
                <a:gd name="connsiteY5" fmla="*/ 110247 h 2290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0340" h="2290042">
                  <a:moveTo>
                    <a:pt x="214759" y="110247"/>
                  </a:moveTo>
                  <a:lnTo>
                    <a:pt x="770340" y="0"/>
                  </a:lnTo>
                  <a:lnTo>
                    <a:pt x="770340" y="2290042"/>
                  </a:lnTo>
                  <a:lnTo>
                    <a:pt x="208274" y="2290042"/>
                  </a:lnTo>
                  <a:cubicBezTo>
                    <a:pt x="205524" y="1627935"/>
                    <a:pt x="2750" y="984879"/>
                    <a:pt x="0" y="322772"/>
                  </a:cubicBezTo>
                  <a:lnTo>
                    <a:pt x="214759" y="110247"/>
                  </a:lnTo>
                  <a:close/>
                </a:path>
              </a:pathLst>
            </a:custGeom>
            <a:solidFill>
              <a:srgbClr val="232323"/>
            </a:solidFill>
            <a:ln w="12700">
              <a:miter lim="400000"/>
            </a:ln>
          </p:spPr>
          <p:txBody>
            <a:bodyPr lIns="38100" tIns="38100" rIns="38100" bIns="38100" anchor="ctr"/>
            <a:lstStyle/>
            <a:p>
              <a:pPr>
                <a:defRPr sz="3000">
                  <a:solidFill>
                    <a:srgbClr val="FFFFFF"/>
                  </a:solidFill>
                </a:defRPr>
              </a:pPr>
              <a:endParaRPr/>
            </a:p>
          </p:txBody>
        </p:sp>
        <p:sp>
          <p:nvSpPr>
            <p:cNvPr id="9" name="Shape">
              <a:extLst>
                <a:ext uri="{FF2B5EF4-FFF2-40B4-BE49-F238E27FC236}">
                  <a16:creationId xmlns:a16="http://schemas.microsoft.com/office/drawing/2014/main" id="{8EAD4C05-C593-1332-2F68-2A9D78725665}"/>
                </a:ext>
              </a:extLst>
            </p:cNvPr>
            <p:cNvSpPr/>
            <p:nvPr/>
          </p:nvSpPr>
          <p:spPr>
            <a:xfrm>
              <a:off x="5057460" y="4714553"/>
              <a:ext cx="490195" cy="241698"/>
            </a:xfrm>
            <a:prstGeom prst="rect">
              <a:avLst/>
            </a:prstGeom>
            <a:solidFill>
              <a:srgbClr val="232323"/>
            </a:solidFill>
            <a:ln w="12700">
              <a:miter lim="400000"/>
            </a:ln>
          </p:spPr>
          <p:txBody>
            <a:bodyPr lIns="38100" tIns="38100" rIns="38100" bIns="38100" anchor="ctr"/>
            <a:lstStyle/>
            <a:p>
              <a:pPr>
                <a:defRPr sz="3000">
                  <a:solidFill>
                    <a:srgbClr val="FFFFFF"/>
                  </a:solidFill>
                </a:defRPr>
              </a:pPr>
              <a:endParaRPr/>
            </a:p>
          </p:txBody>
        </p:sp>
        <p:sp>
          <p:nvSpPr>
            <p:cNvPr id="10" name="Shape">
              <a:extLst>
                <a:ext uri="{FF2B5EF4-FFF2-40B4-BE49-F238E27FC236}">
                  <a16:creationId xmlns:a16="http://schemas.microsoft.com/office/drawing/2014/main" id="{04B5F9F0-DA49-28A5-5FAE-0793454269E9}"/>
                </a:ext>
              </a:extLst>
            </p:cNvPr>
            <p:cNvSpPr/>
            <p:nvPr/>
          </p:nvSpPr>
          <p:spPr>
            <a:xfrm>
              <a:off x="4993936" y="4780623"/>
              <a:ext cx="909418" cy="1525285"/>
            </a:xfrm>
            <a:custGeom>
              <a:avLst/>
              <a:gdLst>
                <a:gd name="connsiteX0" fmla="*/ 0 w 909418"/>
                <a:gd name="connsiteY0" fmla="*/ 0 h 1525285"/>
                <a:gd name="connsiteX1" fmla="*/ 909418 w 909418"/>
                <a:gd name="connsiteY1" fmla="*/ 0 h 1525285"/>
                <a:gd name="connsiteX2" fmla="*/ 909418 w 909418"/>
                <a:gd name="connsiteY2" fmla="*/ 1525285 h 1525285"/>
                <a:gd name="connsiteX3" fmla="*/ 0 w 909418"/>
                <a:gd name="connsiteY3" fmla="*/ 1525285 h 1525285"/>
                <a:gd name="connsiteX4" fmla="*/ 0 w 909418"/>
                <a:gd name="connsiteY4" fmla="*/ 0 h 1525285"/>
                <a:gd name="connsiteX0" fmla="*/ 119062 w 909418"/>
                <a:gd name="connsiteY0" fmla="*/ 323850 h 1525285"/>
                <a:gd name="connsiteX1" fmla="*/ 909418 w 909418"/>
                <a:gd name="connsiteY1" fmla="*/ 0 h 1525285"/>
                <a:gd name="connsiteX2" fmla="*/ 909418 w 909418"/>
                <a:gd name="connsiteY2" fmla="*/ 1525285 h 1525285"/>
                <a:gd name="connsiteX3" fmla="*/ 0 w 909418"/>
                <a:gd name="connsiteY3" fmla="*/ 1525285 h 1525285"/>
                <a:gd name="connsiteX4" fmla="*/ 119062 w 909418"/>
                <a:gd name="connsiteY4" fmla="*/ 323850 h 15252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9418" h="1525285">
                  <a:moveTo>
                    <a:pt x="119062" y="323850"/>
                  </a:moveTo>
                  <a:lnTo>
                    <a:pt x="909418" y="0"/>
                  </a:lnTo>
                  <a:lnTo>
                    <a:pt x="909418" y="1525285"/>
                  </a:lnTo>
                  <a:lnTo>
                    <a:pt x="0" y="1525285"/>
                  </a:lnTo>
                  <a:lnTo>
                    <a:pt x="119062" y="323850"/>
                  </a:lnTo>
                  <a:close/>
                </a:path>
              </a:pathLst>
            </a:custGeom>
            <a:solidFill>
              <a:schemeClr val="bg2">
                <a:lumMod val="50000"/>
              </a:schemeClr>
            </a:solidFill>
            <a:ln w="12700">
              <a:miter lim="400000"/>
            </a:ln>
          </p:spPr>
          <p:txBody>
            <a:bodyPr lIns="38100" tIns="38100" rIns="38100" bIns="38100" anchor="ctr"/>
            <a:lstStyle/>
            <a:p>
              <a:endParaRPr sz="3000">
                <a:solidFill>
                  <a:srgbClr val="FFFFFF"/>
                </a:solidFill>
              </a:endParaRPr>
            </a:p>
          </p:txBody>
        </p:sp>
        <p:sp>
          <p:nvSpPr>
            <p:cNvPr id="18" name="Shape">
              <a:extLst>
                <a:ext uri="{FF2B5EF4-FFF2-40B4-BE49-F238E27FC236}">
                  <a16:creationId xmlns:a16="http://schemas.microsoft.com/office/drawing/2014/main" id="{B13AE8BA-074E-498C-B2FF-EDF04C35A95E}"/>
                </a:ext>
              </a:extLst>
            </p:cNvPr>
            <p:cNvSpPr/>
            <p:nvPr/>
          </p:nvSpPr>
          <p:spPr>
            <a:xfrm>
              <a:off x="4760590" y="5136181"/>
              <a:ext cx="909418" cy="1169727"/>
            </a:xfrm>
            <a:prstGeom prst="rect">
              <a:avLst/>
            </a:prstGeom>
            <a:solidFill>
              <a:schemeClr val="bg2">
                <a:lumMod val="50000"/>
              </a:schemeClr>
            </a:solidFill>
            <a:ln w="12700">
              <a:miter lim="400000"/>
            </a:ln>
          </p:spPr>
          <p:txBody>
            <a:bodyPr lIns="38100" tIns="38100" rIns="38100" bIns="38100" anchor="ctr"/>
            <a:lstStyle/>
            <a:p>
              <a:endParaRPr sz="3000">
                <a:solidFill>
                  <a:srgbClr val="FFFFFF"/>
                </a:solidFill>
              </a:endParaRPr>
            </a:p>
          </p:txBody>
        </p:sp>
        <p:sp>
          <p:nvSpPr>
            <p:cNvPr id="19" name="Shape">
              <a:extLst>
                <a:ext uri="{FF2B5EF4-FFF2-40B4-BE49-F238E27FC236}">
                  <a16:creationId xmlns:a16="http://schemas.microsoft.com/office/drawing/2014/main" id="{C7546944-101E-56A2-729D-8E97D6D4F073}"/>
                </a:ext>
              </a:extLst>
            </p:cNvPr>
            <p:cNvSpPr/>
            <p:nvPr/>
          </p:nvSpPr>
          <p:spPr>
            <a:xfrm>
              <a:off x="4414367" y="3986125"/>
              <a:ext cx="1488978" cy="1202129"/>
            </a:xfrm>
            <a:custGeom>
              <a:avLst/>
              <a:gdLst/>
              <a:ahLst/>
              <a:cxnLst>
                <a:cxn ang="0">
                  <a:pos x="wd2" y="hd2"/>
                </a:cxn>
                <a:cxn ang="5400000">
                  <a:pos x="wd2" y="hd2"/>
                </a:cxn>
                <a:cxn ang="10800000">
                  <a:pos x="wd2" y="hd2"/>
                </a:cxn>
                <a:cxn ang="16200000">
                  <a:pos x="wd2" y="hd2"/>
                </a:cxn>
              </a:cxnLst>
              <a:rect l="0" t="0" r="r" b="b"/>
              <a:pathLst>
                <a:path w="21529" h="21585" extrusionOk="0">
                  <a:moveTo>
                    <a:pt x="6389" y="689"/>
                  </a:moveTo>
                  <a:cubicBezTo>
                    <a:pt x="7164" y="468"/>
                    <a:pt x="7945" y="298"/>
                    <a:pt x="8725" y="182"/>
                  </a:cubicBezTo>
                  <a:cubicBezTo>
                    <a:pt x="9505" y="67"/>
                    <a:pt x="10272" y="6"/>
                    <a:pt x="11021" y="1"/>
                  </a:cubicBezTo>
                  <a:cubicBezTo>
                    <a:pt x="11770" y="-5"/>
                    <a:pt x="12492" y="39"/>
                    <a:pt x="13188" y="127"/>
                  </a:cubicBezTo>
                  <a:cubicBezTo>
                    <a:pt x="13884" y="215"/>
                    <a:pt x="14536" y="358"/>
                    <a:pt x="15139" y="551"/>
                  </a:cubicBezTo>
                  <a:lnTo>
                    <a:pt x="14682" y="3072"/>
                  </a:lnTo>
                  <a:cubicBezTo>
                    <a:pt x="14611" y="3336"/>
                    <a:pt x="14505" y="3551"/>
                    <a:pt x="14363" y="3711"/>
                  </a:cubicBezTo>
                  <a:cubicBezTo>
                    <a:pt x="14221" y="3870"/>
                    <a:pt x="14004" y="3997"/>
                    <a:pt x="13702" y="4085"/>
                  </a:cubicBezTo>
                  <a:cubicBezTo>
                    <a:pt x="13437" y="4162"/>
                    <a:pt x="13117" y="4178"/>
                    <a:pt x="12749" y="4134"/>
                  </a:cubicBezTo>
                  <a:cubicBezTo>
                    <a:pt x="12382" y="4090"/>
                    <a:pt x="11965" y="4046"/>
                    <a:pt x="11499" y="3997"/>
                  </a:cubicBezTo>
                  <a:cubicBezTo>
                    <a:pt x="11034" y="3947"/>
                    <a:pt x="10520" y="3931"/>
                    <a:pt x="9961" y="3942"/>
                  </a:cubicBezTo>
                  <a:cubicBezTo>
                    <a:pt x="9398" y="3953"/>
                    <a:pt x="8800" y="4052"/>
                    <a:pt x="8162" y="4234"/>
                  </a:cubicBezTo>
                  <a:cubicBezTo>
                    <a:pt x="7058" y="4547"/>
                    <a:pt x="6327" y="4966"/>
                    <a:pt x="5959" y="5478"/>
                  </a:cubicBezTo>
                  <a:cubicBezTo>
                    <a:pt x="5591" y="5995"/>
                    <a:pt x="5555" y="6562"/>
                    <a:pt x="5848" y="7178"/>
                  </a:cubicBezTo>
                  <a:cubicBezTo>
                    <a:pt x="6034" y="7569"/>
                    <a:pt x="6353" y="7850"/>
                    <a:pt x="6801" y="8021"/>
                  </a:cubicBezTo>
                  <a:cubicBezTo>
                    <a:pt x="7249" y="8186"/>
                    <a:pt x="7781" y="8290"/>
                    <a:pt x="8401" y="8329"/>
                  </a:cubicBezTo>
                  <a:cubicBezTo>
                    <a:pt x="9017" y="8367"/>
                    <a:pt x="9704" y="8367"/>
                    <a:pt x="10458" y="8329"/>
                  </a:cubicBezTo>
                  <a:cubicBezTo>
                    <a:pt x="11211" y="8290"/>
                    <a:pt x="11987" y="8268"/>
                    <a:pt x="12785" y="8257"/>
                  </a:cubicBezTo>
                  <a:cubicBezTo>
                    <a:pt x="13583" y="8246"/>
                    <a:pt x="14385" y="8274"/>
                    <a:pt x="15187" y="8340"/>
                  </a:cubicBezTo>
                  <a:cubicBezTo>
                    <a:pt x="15990" y="8406"/>
                    <a:pt x="16752" y="8566"/>
                    <a:pt x="17470" y="8813"/>
                  </a:cubicBezTo>
                  <a:cubicBezTo>
                    <a:pt x="18188" y="9067"/>
                    <a:pt x="18849" y="9435"/>
                    <a:pt x="19447" y="9914"/>
                  </a:cubicBezTo>
                  <a:cubicBezTo>
                    <a:pt x="20045" y="10399"/>
                    <a:pt x="20542" y="11048"/>
                    <a:pt x="20928" y="11863"/>
                  </a:cubicBezTo>
                  <a:cubicBezTo>
                    <a:pt x="21358" y="12766"/>
                    <a:pt x="21557" y="13668"/>
                    <a:pt x="21526" y="14571"/>
                  </a:cubicBezTo>
                  <a:cubicBezTo>
                    <a:pt x="21495" y="15474"/>
                    <a:pt x="21233" y="16327"/>
                    <a:pt x="20741" y="17136"/>
                  </a:cubicBezTo>
                  <a:cubicBezTo>
                    <a:pt x="20249" y="17940"/>
                    <a:pt x="19518" y="18678"/>
                    <a:pt x="18547" y="19333"/>
                  </a:cubicBezTo>
                  <a:cubicBezTo>
                    <a:pt x="17577" y="19993"/>
                    <a:pt x="16371" y="20527"/>
                    <a:pt x="14935" y="20934"/>
                  </a:cubicBezTo>
                  <a:cubicBezTo>
                    <a:pt x="14146" y="21160"/>
                    <a:pt x="13312" y="21325"/>
                    <a:pt x="12435" y="21435"/>
                  </a:cubicBezTo>
                  <a:cubicBezTo>
                    <a:pt x="11557" y="21545"/>
                    <a:pt x="10679" y="21595"/>
                    <a:pt x="9806" y="21584"/>
                  </a:cubicBezTo>
                  <a:cubicBezTo>
                    <a:pt x="8933" y="21573"/>
                    <a:pt x="8082" y="21512"/>
                    <a:pt x="7262" y="21391"/>
                  </a:cubicBezTo>
                  <a:cubicBezTo>
                    <a:pt x="6442" y="21270"/>
                    <a:pt x="5688" y="21089"/>
                    <a:pt x="5006" y="20846"/>
                  </a:cubicBezTo>
                  <a:lnTo>
                    <a:pt x="5737" y="18232"/>
                  </a:lnTo>
                  <a:cubicBezTo>
                    <a:pt x="5804" y="18039"/>
                    <a:pt x="5928" y="17863"/>
                    <a:pt x="6105" y="17692"/>
                  </a:cubicBezTo>
                  <a:cubicBezTo>
                    <a:pt x="6282" y="17527"/>
                    <a:pt x="6504" y="17401"/>
                    <a:pt x="6770" y="17329"/>
                  </a:cubicBezTo>
                  <a:cubicBezTo>
                    <a:pt x="7116" y="17230"/>
                    <a:pt x="7510" y="17213"/>
                    <a:pt x="7945" y="17285"/>
                  </a:cubicBezTo>
                  <a:cubicBezTo>
                    <a:pt x="8379" y="17356"/>
                    <a:pt x="8871" y="17428"/>
                    <a:pt x="9412" y="17505"/>
                  </a:cubicBezTo>
                  <a:cubicBezTo>
                    <a:pt x="9957" y="17582"/>
                    <a:pt x="10560" y="17626"/>
                    <a:pt x="11220" y="17626"/>
                  </a:cubicBezTo>
                  <a:cubicBezTo>
                    <a:pt x="11881" y="17632"/>
                    <a:pt x="12608" y="17522"/>
                    <a:pt x="13392" y="17296"/>
                  </a:cubicBezTo>
                  <a:cubicBezTo>
                    <a:pt x="14460" y="16993"/>
                    <a:pt x="15201" y="16575"/>
                    <a:pt x="15622" y="16041"/>
                  </a:cubicBezTo>
                  <a:cubicBezTo>
                    <a:pt x="16043" y="15507"/>
                    <a:pt x="16065" y="14852"/>
                    <a:pt x="15688" y="14065"/>
                  </a:cubicBezTo>
                  <a:cubicBezTo>
                    <a:pt x="15471" y="13608"/>
                    <a:pt x="15130" y="13283"/>
                    <a:pt x="14669" y="13090"/>
                  </a:cubicBezTo>
                  <a:cubicBezTo>
                    <a:pt x="14208" y="12898"/>
                    <a:pt x="13667" y="12782"/>
                    <a:pt x="13051" y="12744"/>
                  </a:cubicBezTo>
                  <a:cubicBezTo>
                    <a:pt x="12435" y="12705"/>
                    <a:pt x="11752" y="12711"/>
                    <a:pt x="11012" y="12760"/>
                  </a:cubicBezTo>
                  <a:cubicBezTo>
                    <a:pt x="10272" y="12810"/>
                    <a:pt x="9505" y="12848"/>
                    <a:pt x="8716" y="12876"/>
                  </a:cubicBezTo>
                  <a:cubicBezTo>
                    <a:pt x="7927" y="12903"/>
                    <a:pt x="7133" y="12887"/>
                    <a:pt x="6340" y="12826"/>
                  </a:cubicBezTo>
                  <a:cubicBezTo>
                    <a:pt x="5546" y="12766"/>
                    <a:pt x="4784" y="12601"/>
                    <a:pt x="4062" y="12336"/>
                  </a:cubicBezTo>
                  <a:cubicBezTo>
                    <a:pt x="3335" y="12072"/>
                    <a:pt x="2661" y="11676"/>
                    <a:pt x="2040" y="11147"/>
                  </a:cubicBezTo>
                  <a:cubicBezTo>
                    <a:pt x="1420" y="10619"/>
                    <a:pt x="892" y="9898"/>
                    <a:pt x="458" y="8984"/>
                  </a:cubicBezTo>
                  <a:cubicBezTo>
                    <a:pt x="108" y="8252"/>
                    <a:pt x="-43" y="7481"/>
                    <a:pt x="10" y="6672"/>
                  </a:cubicBezTo>
                  <a:cubicBezTo>
                    <a:pt x="59" y="5863"/>
                    <a:pt x="325" y="5081"/>
                    <a:pt x="808" y="4327"/>
                  </a:cubicBezTo>
                  <a:cubicBezTo>
                    <a:pt x="1291" y="3568"/>
                    <a:pt x="1992" y="2874"/>
                    <a:pt x="2918" y="2241"/>
                  </a:cubicBezTo>
                  <a:cubicBezTo>
                    <a:pt x="3840" y="1602"/>
                    <a:pt x="4997" y="1085"/>
                    <a:pt x="6389" y="689"/>
                  </a:cubicBez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grpSp>
    </p:spTree>
    <p:extLst>
      <p:ext uri="{BB962C8B-B14F-4D97-AF65-F5344CB8AC3E}">
        <p14:creationId xmlns:p14="http://schemas.microsoft.com/office/powerpoint/2010/main" val="1838811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PESTLE Analysis Deck – Slide Template</a:t>
            </a:r>
          </a:p>
        </p:txBody>
      </p:sp>
      <p:sp>
        <p:nvSpPr>
          <p:cNvPr id="60" name="Rectangle 59">
            <a:extLst>
              <a:ext uri="{FF2B5EF4-FFF2-40B4-BE49-F238E27FC236}">
                <a16:creationId xmlns:a16="http://schemas.microsoft.com/office/drawing/2014/main" id="{BD269947-3B2A-3797-6E3C-22073DA3FB6B}"/>
              </a:ext>
            </a:extLst>
          </p:cNvPr>
          <p:cNvSpPr/>
          <p:nvPr/>
        </p:nvSpPr>
        <p:spPr>
          <a:xfrm>
            <a:off x="4815676" y="2300747"/>
            <a:ext cx="7376324" cy="4005163"/>
          </a:xfrm>
          <a:prstGeom prst="rect">
            <a:avLst/>
          </a:prstGeom>
          <a:solidFill>
            <a:schemeClr val="accent5">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28AC57DF-44B7-DB92-EA04-296D5646FE85}"/>
              </a:ext>
            </a:extLst>
          </p:cNvPr>
          <p:cNvSpPr txBox="1"/>
          <p:nvPr/>
        </p:nvSpPr>
        <p:spPr>
          <a:xfrm>
            <a:off x="5345215" y="1057471"/>
            <a:ext cx="3922609" cy="707886"/>
          </a:xfrm>
          <a:prstGeom prst="rect">
            <a:avLst/>
          </a:prstGeom>
          <a:noFill/>
        </p:spPr>
        <p:txBody>
          <a:bodyPr wrap="square" lIns="0" rIns="0" rtlCol="0" anchor="b">
            <a:spAutoFit/>
          </a:bodyPr>
          <a:lstStyle/>
          <a:p>
            <a:r>
              <a:rPr lang="en-US" sz="4000" b="1" cap="all" noProof="1">
                <a:solidFill>
                  <a:schemeClr val="accent5"/>
                </a:solidFill>
              </a:rPr>
              <a:t>Technological</a:t>
            </a:r>
          </a:p>
        </p:txBody>
      </p:sp>
      <p:sp>
        <p:nvSpPr>
          <p:cNvPr id="7" name="TextBox 6">
            <a:extLst>
              <a:ext uri="{FF2B5EF4-FFF2-40B4-BE49-F238E27FC236}">
                <a16:creationId xmlns:a16="http://schemas.microsoft.com/office/drawing/2014/main" id="{1241A13D-A63D-DEC5-2D73-DE90F8115EFF}"/>
              </a:ext>
            </a:extLst>
          </p:cNvPr>
          <p:cNvSpPr txBox="1"/>
          <p:nvPr/>
        </p:nvSpPr>
        <p:spPr>
          <a:xfrm>
            <a:off x="5345216" y="2949111"/>
            <a:ext cx="6317244" cy="2708434"/>
          </a:xfrm>
          <a:prstGeom prst="rect">
            <a:avLst/>
          </a:prstGeom>
          <a:noFill/>
        </p:spPr>
        <p:txBody>
          <a:bodyPr wrap="square" lIns="0" rIns="0" rtlCol="0" anchor="t">
            <a:spAutoFit/>
          </a:bodyPr>
          <a:lstStyle/>
          <a:p>
            <a:pPr algn="just">
              <a:spcAft>
                <a:spcPts val="1200"/>
              </a:spcAft>
            </a:pPr>
            <a:r>
              <a:rPr lang="en-US" sz="2000" noProof="1">
                <a:solidFill>
                  <a:schemeClr val="tx1">
                    <a:lumMod val="85000"/>
                    <a:lumOff val="1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2000" noProof="1">
                <a:solidFill>
                  <a:schemeClr val="tx1">
                    <a:lumMod val="85000"/>
                    <a:lumOff val="15000"/>
                  </a:schemeClr>
                </a:solidFill>
              </a:rPr>
              <a:t>Duis aute irure dolor in reprehenderit in voluptate velit esse cillum dolore eu fugiat nulla pariatur. Excepteur sint occaecat cupidatat non proident, sunt in culpa qui officia deserunt mollit anim id est laborum.</a:t>
            </a:r>
          </a:p>
        </p:txBody>
      </p:sp>
      <p:sp>
        <p:nvSpPr>
          <p:cNvPr id="16" name="TextBox 15">
            <a:extLst>
              <a:ext uri="{FF2B5EF4-FFF2-40B4-BE49-F238E27FC236}">
                <a16:creationId xmlns:a16="http://schemas.microsoft.com/office/drawing/2014/main" id="{F0D19F4D-4E5E-F01C-A785-02FD352422C3}"/>
              </a:ext>
            </a:extLst>
          </p:cNvPr>
          <p:cNvSpPr txBox="1"/>
          <p:nvPr/>
        </p:nvSpPr>
        <p:spPr>
          <a:xfrm>
            <a:off x="5345215" y="1776481"/>
            <a:ext cx="6924674" cy="400110"/>
          </a:xfrm>
          <a:prstGeom prst="rect">
            <a:avLst/>
          </a:prstGeom>
          <a:noFill/>
        </p:spPr>
        <p:txBody>
          <a:bodyPr wrap="square" lIns="0" anchor="ctr">
            <a:spAutoFit/>
          </a:bodyPr>
          <a:lstStyle/>
          <a:p>
            <a:r>
              <a:rPr lang="en-US" sz="2000" b="1" i="0" dirty="0">
                <a:solidFill>
                  <a:srgbClr val="374151"/>
                </a:solidFill>
                <a:effectLst/>
                <a:latin typeface="Söhne"/>
              </a:rPr>
              <a:t>Assessing how technology can shape or redefine a market.</a:t>
            </a:r>
            <a:endParaRPr lang="en-US" sz="2000" b="1" dirty="0"/>
          </a:p>
        </p:txBody>
      </p:sp>
      <p:grpSp>
        <p:nvGrpSpPr>
          <p:cNvPr id="11" name="Group 10">
            <a:extLst>
              <a:ext uri="{FF2B5EF4-FFF2-40B4-BE49-F238E27FC236}">
                <a16:creationId xmlns:a16="http://schemas.microsoft.com/office/drawing/2014/main" id="{303373D4-8B46-B08E-35CE-A169876D301E}"/>
              </a:ext>
            </a:extLst>
          </p:cNvPr>
          <p:cNvGrpSpPr/>
          <p:nvPr/>
        </p:nvGrpSpPr>
        <p:grpSpPr>
          <a:xfrm>
            <a:off x="906661" y="1620829"/>
            <a:ext cx="2999656" cy="4685082"/>
            <a:chOff x="6106575" y="3894157"/>
            <a:chExt cx="1544141" cy="2411752"/>
          </a:xfrm>
        </p:grpSpPr>
        <p:sp>
          <p:nvSpPr>
            <p:cNvPr id="12" name="Shape">
              <a:extLst>
                <a:ext uri="{FF2B5EF4-FFF2-40B4-BE49-F238E27FC236}">
                  <a16:creationId xmlns:a16="http://schemas.microsoft.com/office/drawing/2014/main" id="{087810BA-08EA-9BE3-5675-E971F446424A}"/>
                </a:ext>
              </a:extLst>
            </p:cNvPr>
            <p:cNvSpPr/>
            <p:nvPr/>
          </p:nvSpPr>
          <p:spPr>
            <a:xfrm>
              <a:off x="6832616" y="4094348"/>
              <a:ext cx="781572" cy="2211557"/>
            </a:xfrm>
            <a:prstGeom prst="rect">
              <a:avLst/>
            </a:prstGeom>
            <a:solidFill>
              <a:schemeClr val="bg2">
                <a:lumMod val="50000"/>
              </a:schemeClr>
            </a:solidFill>
            <a:ln w="12700">
              <a:miter lim="400000"/>
            </a:ln>
          </p:spPr>
          <p:txBody>
            <a:bodyPr lIns="38100" tIns="38100" rIns="38100" bIns="38100" anchor="ctr"/>
            <a:lstStyle/>
            <a:p>
              <a:endParaRPr sz="3000">
                <a:solidFill>
                  <a:srgbClr val="FFFFFF"/>
                </a:solidFill>
              </a:endParaRPr>
            </a:p>
          </p:txBody>
        </p:sp>
        <p:sp>
          <p:nvSpPr>
            <p:cNvPr id="13" name="Shape">
              <a:extLst>
                <a:ext uri="{FF2B5EF4-FFF2-40B4-BE49-F238E27FC236}">
                  <a16:creationId xmlns:a16="http://schemas.microsoft.com/office/drawing/2014/main" id="{2AA6D60D-23BB-509F-6B03-0D8426430666}"/>
                </a:ext>
              </a:extLst>
            </p:cNvPr>
            <p:cNvSpPr/>
            <p:nvPr/>
          </p:nvSpPr>
          <p:spPr>
            <a:xfrm>
              <a:off x="6106575" y="4214815"/>
              <a:ext cx="818100" cy="2091094"/>
            </a:xfrm>
            <a:prstGeom prst="rect">
              <a:avLst/>
            </a:prstGeom>
            <a:solidFill>
              <a:schemeClr val="bg2">
                <a:lumMod val="25000"/>
              </a:schemeClr>
            </a:solidFill>
            <a:ln w="12700">
              <a:miter lim="400000"/>
            </a:ln>
          </p:spPr>
          <p:txBody>
            <a:bodyPr lIns="38100" tIns="38100" rIns="38100" bIns="38100" anchor="ctr"/>
            <a:lstStyle/>
            <a:p>
              <a:endParaRPr sz="3000">
                <a:solidFill>
                  <a:srgbClr val="FFFFFF"/>
                </a:solidFill>
              </a:endParaRPr>
            </a:p>
          </p:txBody>
        </p:sp>
        <p:sp>
          <p:nvSpPr>
            <p:cNvPr id="14" name="Shape">
              <a:extLst>
                <a:ext uri="{FF2B5EF4-FFF2-40B4-BE49-F238E27FC236}">
                  <a16:creationId xmlns:a16="http://schemas.microsoft.com/office/drawing/2014/main" id="{93928622-595F-CBB6-229E-0173098A2A2C}"/>
                </a:ext>
              </a:extLst>
            </p:cNvPr>
            <p:cNvSpPr/>
            <p:nvPr/>
          </p:nvSpPr>
          <p:spPr>
            <a:xfrm>
              <a:off x="6832616" y="5096158"/>
              <a:ext cx="818100" cy="1209750"/>
            </a:xfrm>
            <a:prstGeom prst="rect">
              <a:avLst/>
            </a:prstGeom>
            <a:solidFill>
              <a:schemeClr val="bg2">
                <a:lumMod val="50000"/>
              </a:schemeClr>
            </a:solidFill>
            <a:ln w="12700">
              <a:miter lim="400000"/>
            </a:ln>
          </p:spPr>
          <p:txBody>
            <a:bodyPr lIns="38100" tIns="38100" rIns="38100" bIns="38100" anchor="ctr"/>
            <a:lstStyle/>
            <a:p>
              <a:endParaRPr sz="3000">
                <a:solidFill>
                  <a:srgbClr val="FFFFFF"/>
                </a:solidFill>
              </a:endParaRPr>
            </a:p>
          </p:txBody>
        </p:sp>
        <p:sp>
          <p:nvSpPr>
            <p:cNvPr id="15" name="Shape">
              <a:extLst>
                <a:ext uri="{FF2B5EF4-FFF2-40B4-BE49-F238E27FC236}">
                  <a16:creationId xmlns:a16="http://schemas.microsoft.com/office/drawing/2014/main" id="{9CBB0F89-DE9D-8F24-A638-FC74232EC454}"/>
                </a:ext>
              </a:extLst>
            </p:cNvPr>
            <p:cNvSpPr/>
            <p:nvPr/>
          </p:nvSpPr>
          <p:spPr>
            <a:xfrm>
              <a:off x="6225244" y="4269581"/>
              <a:ext cx="1018634" cy="2036326"/>
            </a:xfrm>
            <a:custGeom>
              <a:avLst/>
              <a:gdLst>
                <a:gd name="connsiteX0" fmla="*/ 0 w 1018634"/>
                <a:gd name="connsiteY0" fmla="*/ 0 h 2033944"/>
                <a:gd name="connsiteX1" fmla="*/ 1018634 w 1018634"/>
                <a:gd name="connsiteY1" fmla="*/ 0 h 2033944"/>
                <a:gd name="connsiteX2" fmla="*/ 1018634 w 1018634"/>
                <a:gd name="connsiteY2" fmla="*/ 2033944 h 2033944"/>
                <a:gd name="connsiteX3" fmla="*/ 0 w 1018634"/>
                <a:gd name="connsiteY3" fmla="*/ 2033944 h 2033944"/>
                <a:gd name="connsiteX4" fmla="*/ 0 w 1018634"/>
                <a:gd name="connsiteY4" fmla="*/ 0 h 2033944"/>
                <a:gd name="connsiteX0" fmla="*/ 0 w 1018634"/>
                <a:gd name="connsiteY0" fmla="*/ 2382 h 2036326"/>
                <a:gd name="connsiteX1" fmla="*/ 820875 w 1018634"/>
                <a:gd name="connsiteY1" fmla="*/ 0 h 2036326"/>
                <a:gd name="connsiteX2" fmla="*/ 1018634 w 1018634"/>
                <a:gd name="connsiteY2" fmla="*/ 2382 h 2036326"/>
                <a:gd name="connsiteX3" fmla="*/ 1018634 w 1018634"/>
                <a:gd name="connsiteY3" fmla="*/ 2036326 h 2036326"/>
                <a:gd name="connsiteX4" fmla="*/ 0 w 1018634"/>
                <a:gd name="connsiteY4" fmla="*/ 2036326 h 2036326"/>
                <a:gd name="connsiteX5" fmla="*/ 0 w 1018634"/>
                <a:gd name="connsiteY5" fmla="*/ 2382 h 2036326"/>
                <a:gd name="connsiteX0" fmla="*/ 0 w 1018634"/>
                <a:gd name="connsiteY0" fmla="*/ 2382 h 2036326"/>
                <a:gd name="connsiteX1" fmla="*/ 820875 w 1018634"/>
                <a:gd name="connsiteY1" fmla="*/ 0 h 2036326"/>
                <a:gd name="connsiteX2" fmla="*/ 1018634 w 1018634"/>
                <a:gd name="connsiteY2" fmla="*/ 2382 h 2036326"/>
                <a:gd name="connsiteX3" fmla="*/ 1018519 w 1018634"/>
                <a:gd name="connsiteY3" fmla="*/ 354807 h 2036326"/>
                <a:gd name="connsiteX4" fmla="*/ 1018634 w 1018634"/>
                <a:gd name="connsiteY4" fmla="*/ 2036326 h 2036326"/>
                <a:gd name="connsiteX5" fmla="*/ 0 w 1018634"/>
                <a:gd name="connsiteY5" fmla="*/ 2036326 h 2036326"/>
                <a:gd name="connsiteX6" fmla="*/ 0 w 1018634"/>
                <a:gd name="connsiteY6" fmla="*/ 2382 h 2036326"/>
                <a:gd name="connsiteX0" fmla="*/ 0 w 1018634"/>
                <a:gd name="connsiteY0" fmla="*/ 2382 h 2036326"/>
                <a:gd name="connsiteX1" fmla="*/ 820875 w 1018634"/>
                <a:gd name="connsiteY1" fmla="*/ 0 h 2036326"/>
                <a:gd name="connsiteX2" fmla="*/ 1018519 w 1018634"/>
                <a:gd name="connsiteY2" fmla="*/ 354807 h 2036326"/>
                <a:gd name="connsiteX3" fmla="*/ 1018634 w 1018634"/>
                <a:gd name="connsiteY3" fmla="*/ 2036326 h 2036326"/>
                <a:gd name="connsiteX4" fmla="*/ 0 w 1018634"/>
                <a:gd name="connsiteY4" fmla="*/ 2036326 h 2036326"/>
                <a:gd name="connsiteX5" fmla="*/ 0 w 1018634"/>
                <a:gd name="connsiteY5" fmla="*/ 2382 h 2036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18634" h="2036326">
                  <a:moveTo>
                    <a:pt x="0" y="2382"/>
                  </a:moveTo>
                  <a:lnTo>
                    <a:pt x="820875" y="0"/>
                  </a:lnTo>
                  <a:lnTo>
                    <a:pt x="1018519" y="354807"/>
                  </a:lnTo>
                  <a:cubicBezTo>
                    <a:pt x="1018557" y="915313"/>
                    <a:pt x="1018596" y="1475820"/>
                    <a:pt x="1018634" y="2036326"/>
                  </a:cubicBezTo>
                  <a:lnTo>
                    <a:pt x="0" y="2036326"/>
                  </a:lnTo>
                  <a:lnTo>
                    <a:pt x="0" y="2382"/>
                  </a:lnTo>
                  <a:close/>
                </a:path>
              </a:pathLst>
            </a:custGeom>
            <a:solidFill>
              <a:schemeClr val="bg2">
                <a:lumMod val="25000"/>
              </a:schemeClr>
            </a:solidFill>
            <a:ln w="12700">
              <a:miter lim="400000"/>
            </a:ln>
          </p:spPr>
          <p:txBody>
            <a:bodyPr lIns="38100" tIns="38100" rIns="38100" bIns="38100" anchor="ctr"/>
            <a:lstStyle/>
            <a:p>
              <a:endParaRPr sz="3000">
                <a:solidFill>
                  <a:srgbClr val="FFFFFF"/>
                </a:solidFill>
              </a:endParaRPr>
            </a:p>
          </p:txBody>
        </p:sp>
        <p:sp>
          <p:nvSpPr>
            <p:cNvPr id="17" name="Shape">
              <a:extLst>
                <a:ext uri="{FF2B5EF4-FFF2-40B4-BE49-F238E27FC236}">
                  <a16:creationId xmlns:a16="http://schemas.microsoft.com/office/drawing/2014/main" id="{2E410CE9-127D-1EE7-58C6-9EEBB89616F6}"/>
                </a:ext>
              </a:extLst>
            </p:cNvPr>
            <p:cNvSpPr/>
            <p:nvPr/>
          </p:nvSpPr>
          <p:spPr>
            <a:xfrm>
              <a:off x="6225244" y="4255294"/>
              <a:ext cx="492261" cy="2050613"/>
            </a:xfrm>
            <a:prstGeom prst="rect">
              <a:avLst/>
            </a:prstGeom>
            <a:solidFill>
              <a:schemeClr val="bg2">
                <a:lumMod val="50000"/>
              </a:schemeClr>
            </a:solidFill>
            <a:ln w="12700">
              <a:miter lim="400000"/>
            </a:ln>
          </p:spPr>
          <p:txBody>
            <a:bodyPr lIns="38100" tIns="38100" rIns="38100" bIns="38100" anchor="ctr"/>
            <a:lstStyle/>
            <a:p>
              <a:endParaRPr sz="3000">
                <a:solidFill>
                  <a:srgbClr val="FFFFFF"/>
                </a:solidFill>
              </a:endParaRPr>
            </a:p>
          </p:txBody>
        </p:sp>
        <p:sp>
          <p:nvSpPr>
            <p:cNvPr id="20" name="Shape">
              <a:extLst>
                <a:ext uri="{FF2B5EF4-FFF2-40B4-BE49-F238E27FC236}">
                  <a16:creationId xmlns:a16="http://schemas.microsoft.com/office/drawing/2014/main" id="{1A811EBE-7EA9-3BBA-372B-7A3B41393A85}"/>
                </a:ext>
              </a:extLst>
            </p:cNvPr>
            <p:cNvSpPr/>
            <p:nvPr/>
          </p:nvSpPr>
          <p:spPr>
            <a:xfrm>
              <a:off x="6106575" y="3894157"/>
              <a:ext cx="1544141" cy="1295827"/>
            </a:xfrm>
            <a:custGeom>
              <a:avLst/>
              <a:gdLst/>
              <a:ahLst/>
              <a:cxnLst>
                <a:cxn ang="0">
                  <a:pos x="wd2" y="hd2"/>
                </a:cxn>
                <a:cxn ang="5400000">
                  <a:pos x="wd2" y="hd2"/>
                </a:cxn>
                <a:cxn ang="10800000">
                  <a:pos x="wd2" y="hd2"/>
                </a:cxn>
                <a:cxn ang="16200000">
                  <a:pos x="wd2" y="hd2"/>
                </a:cxn>
              </a:cxnLst>
              <a:rect l="0" t="0" r="r" b="b"/>
              <a:pathLst>
                <a:path w="21600" h="21600" extrusionOk="0">
                  <a:moveTo>
                    <a:pt x="19494" y="0"/>
                  </a:moveTo>
                  <a:lnTo>
                    <a:pt x="21150" y="3337"/>
                  </a:lnTo>
                  <a:lnTo>
                    <a:pt x="14250" y="5233"/>
                  </a:lnTo>
                  <a:lnTo>
                    <a:pt x="21600" y="20036"/>
                  </a:lnTo>
                  <a:lnTo>
                    <a:pt x="15909" y="21600"/>
                  </a:lnTo>
                  <a:lnTo>
                    <a:pt x="8559" y="6791"/>
                  </a:lnTo>
                  <a:lnTo>
                    <a:pt x="1660" y="8682"/>
                  </a:lnTo>
                  <a:lnTo>
                    <a:pt x="0" y="5345"/>
                  </a:lnTo>
                  <a:close/>
                </a:path>
              </a:pathLst>
            </a:custGeom>
            <a:solidFill>
              <a:schemeClr val="accent5">
                <a:lumMod val="60000"/>
                <a:lumOff val="40000"/>
              </a:schemeClr>
            </a:solidFill>
            <a:ln w="12700">
              <a:miter lim="400000"/>
            </a:ln>
          </p:spPr>
          <p:txBody>
            <a:bodyPr lIns="38100" tIns="38100" rIns="38100" bIns="38100" anchor="ctr"/>
            <a:lstStyle/>
            <a:p>
              <a:pPr>
                <a:defRPr sz="3000">
                  <a:solidFill>
                    <a:srgbClr val="FFFFFF"/>
                  </a:solidFill>
                </a:defRPr>
              </a:pPr>
              <a:endParaRPr/>
            </a:p>
          </p:txBody>
        </p:sp>
      </p:grpSp>
    </p:spTree>
    <p:extLst>
      <p:ext uri="{BB962C8B-B14F-4D97-AF65-F5344CB8AC3E}">
        <p14:creationId xmlns:p14="http://schemas.microsoft.com/office/powerpoint/2010/main" val="2292079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PESTLE Analysis Deck – Slide Template</a:t>
            </a:r>
          </a:p>
        </p:txBody>
      </p:sp>
      <p:sp>
        <p:nvSpPr>
          <p:cNvPr id="60" name="Rectangle 59">
            <a:extLst>
              <a:ext uri="{FF2B5EF4-FFF2-40B4-BE49-F238E27FC236}">
                <a16:creationId xmlns:a16="http://schemas.microsoft.com/office/drawing/2014/main" id="{BD269947-3B2A-3797-6E3C-22073DA3FB6B}"/>
              </a:ext>
            </a:extLst>
          </p:cNvPr>
          <p:cNvSpPr/>
          <p:nvPr/>
        </p:nvSpPr>
        <p:spPr>
          <a:xfrm>
            <a:off x="4815676" y="2300747"/>
            <a:ext cx="7376324" cy="4005163"/>
          </a:xfrm>
          <a:prstGeom prst="rect">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28AC57DF-44B7-DB92-EA04-296D5646FE85}"/>
              </a:ext>
            </a:extLst>
          </p:cNvPr>
          <p:cNvSpPr txBox="1"/>
          <p:nvPr/>
        </p:nvSpPr>
        <p:spPr>
          <a:xfrm>
            <a:off x="5345215" y="1057471"/>
            <a:ext cx="3922609" cy="707886"/>
          </a:xfrm>
          <a:prstGeom prst="rect">
            <a:avLst/>
          </a:prstGeom>
          <a:noFill/>
        </p:spPr>
        <p:txBody>
          <a:bodyPr wrap="square" lIns="0" rIns="0" rtlCol="0" anchor="b">
            <a:spAutoFit/>
          </a:bodyPr>
          <a:lstStyle/>
          <a:p>
            <a:r>
              <a:rPr lang="en-US" sz="4000" b="1" cap="all" noProof="1">
                <a:solidFill>
                  <a:schemeClr val="accent4">
                    <a:lumMod val="50000"/>
                  </a:schemeClr>
                </a:solidFill>
              </a:rPr>
              <a:t>Legal</a:t>
            </a:r>
          </a:p>
        </p:txBody>
      </p:sp>
      <p:sp>
        <p:nvSpPr>
          <p:cNvPr id="7" name="TextBox 6">
            <a:extLst>
              <a:ext uri="{FF2B5EF4-FFF2-40B4-BE49-F238E27FC236}">
                <a16:creationId xmlns:a16="http://schemas.microsoft.com/office/drawing/2014/main" id="{1241A13D-A63D-DEC5-2D73-DE90F8115EFF}"/>
              </a:ext>
            </a:extLst>
          </p:cNvPr>
          <p:cNvSpPr txBox="1"/>
          <p:nvPr/>
        </p:nvSpPr>
        <p:spPr>
          <a:xfrm>
            <a:off x="5345216" y="2949111"/>
            <a:ext cx="6317244" cy="2708434"/>
          </a:xfrm>
          <a:prstGeom prst="rect">
            <a:avLst/>
          </a:prstGeom>
          <a:noFill/>
        </p:spPr>
        <p:txBody>
          <a:bodyPr wrap="square" lIns="0" rIns="0" rtlCol="0" anchor="t">
            <a:spAutoFit/>
          </a:bodyPr>
          <a:lstStyle/>
          <a:p>
            <a:pPr algn="just">
              <a:spcAft>
                <a:spcPts val="1200"/>
              </a:spcAft>
            </a:pPr>
            <a:r>
              <a:rPr lang="en-US" sz="2000" noProof="1">
                <a:solidFill>
                  <a:schemeClr val="tx1">
                    <a:lumMod val="85000"/>
                    <a:lumOff val="1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2000" noProof="1">
                <a:solidFill>
                  <a:schemeClr val="tx1">
                    <a:lumMod val="85000"/>
                    <a:lumOff val="15000"/>
                  </a:schemeClr>
                </a:solidFill>
              </a:rPr>
              <a:t>Duis aute irure dolor in reprehenderit in voluptate velit esse cillum dolore eu fugiat nulla pariatur. Excepteur sint occaecat cupidatat non proident, sunt in culpa qui officia deserunt mollit anim id est laborum.</a:t>
            </a:r>
          </a:p>
        </p:txBody>
      </p:sp>
      <p:sp>
        <p:nvSpPr>
          <p:cNvPr id="16" name="TextBox 15">
            <a:extLst>
              <a:ext uri="{FF2B5EF4-FFF2-40B4-BE49-F238E27FC236}">
                <a16:creationId xmlns:a16="http://schemas.microsoft.com/office/drawing/2014/main" id="{F0D19F4D-4E5E-F01C-A785-02FD352422C3}"/>
              </a:ext>
            </a:extLst>
          </p:cNvPr>
          <p:cNvSpPr txBox="1"/>
          <p:nvPr/>
        </p:nvSpPr>
        <p:spPr>
          <a:xfrm>
            <a:off x="5345215" y="1776481"/>
            <a:ext cx="6924674" cy="400110"/>
          </a:xfrm>
          <a:prstGeom prst="rect">
            <a:avLst/>
          </a:prstGeom>
          <a:noFill/>
        </p:spPr>
        <p:txBody>
          <a:bodyPr wrap="square" lIns="0" anchor="ctr">
            <a:spAutoFit/>
          </a:bodyPr>
          <a:lstStyle/>
          <a:p>
            <a:r>
              <a:rPr lang="en-US" sz="2000" b="1" i="0" dirty="0">
                <a:solidFill>
                  <a:srgbClr val="374151"/>
                </a:solidFill>
                <a:effectLst/>
                <a:latin typeface="Söhne"/>
              </a:rPr>
              <a:t>Considering the legal environment and potential risks.</a:t>
            </a:r>
            <a:endParaRPr lang="en-US" sz="2000" b="1" dirty="0"/>
          </a:p>
        </p:txBody>
      </p:sp>
      <p:grpSp>
        <p:nvGrpSpPr>
          <p:cNvPr id="5" name="Group 4">
            <a:extLst>
              <a:ext uri="{FF2B5EF4-FFF2-40B4-BE49-F238E27FC236}">
                <a16:creationId xmlns:a16="http://schemas.microsoft.com/office/drawing/2014/main" id="{79BBAE1E-06B9-62BD-60A2-063B177B089B}"/>
              </a:ext>
            </a:extLst>
          </p:cNvPr>
          <p:cNvGrpSpPr/>
          <p:nvPr/>
        </p:nvGrpSpPr>
        <p:grpSpPr>
          <a:xfrm>
            <a:off x="673287" y="1620829"/>
            <a:ext cx="3466403" cy="4685082"/>
            <a:chOff x="7857030" y="4007584"/>
            <a:chExt cx="1700486" cy="2298324"/>
          </a:xfrm>
        </p:grpSpPr>
        <p:sp>
          <p:nvSpPr>
            <p:cNvPr id="6" name="Shape">
              <a:extLst>
                <a:ext uri="{FF2B5EF4-FFF2-40B4-BE49-F238E27FC236}">
                  <a16:creationId xmlns:a16="http://schemas.microsoft.com/office/drawing/2014/main" id="{F6E1795D-E059-467E-93EF-15D8B5E9E20B}"/>
                </a:ext>
              </a:extLst>
            </p:cNvPr>
            <p:cNvSpPr/>
            <p:nvPr/>
          </p:nvSpPr>
          <p:spPr>
            <a:xfrm>
              <a:off x="8412266" y="4946315"/>
              <a:ext cx="1145250" cy="1359592"/>
            </a:xfrm>
            <a:prstGeom prst="rect">
              <a:avLst/>
            </a:prstGeom>
            <a:solidFill>
              <a:schemeClr val="bg2">
                <a:lumMod val="50000"/>
              </a:schemeClr>
            </a:solidFill>
            <a:ln w="12700">
              <a:miter lim="400000"/>
            </a:ln>
          </p:spPr>
          <p:txBody>
            <a:bodyPr lIns="38100" tIns="38100" rIns="38100" bIns="38100" anchor="ctr"/>
            <a:lstStyle/>
            <a:p>
              <a:endParaRPr sz="3000">
                <a:solidFill>
                  <a:srgbClr val="FFFFFF"/>
                </a:solidFill>
              </a:endParaRPr>
            </a:p>
          </p:txBody>
        </p:sp>
        <p:sp>
          <p:nvSpPr>
            <p:cNvPr id="8" name="Shape">
              <a:extLst>
                <a:ext uri="{FF2B5EF4-FFF2-40B4-BE49-F238E27FC236}">
                  <a16:creationId xmlns:a16="http://schemas.microsoft.com/office/drawing/2014/main" id="{9F5C04EF-ABE8-C6CA-B793-575C979D40F1}"/>
                </a:ext>
              </a:extLst>
            </p:cNvPr>
            <p:cNvSpPr/>
            <p:nvPr/>
          </p:nvSpPr>
          <p:spPr>
            <a:xfrm>
              <a:off x="7857030" y="4101084"/>
              <a:ext cx="405913" cy="2204824"/>
            </a:xfrm>
            <a:prstGeom prst="rect">
              <a:avLst/>
            </a:prstGeom>
            <a:solidFill>
              <a:schemeClr val="bg2">
                <a:lumMod val="25000"/>
              </a:schemeClr>
            </a:solidFill>
            <a:ln w="12700">
              <a:miter lim="400000"/>
            </a:ln>
          </p:spPr>
          <p:txBody>
            <a:bodyPr lIns="38100" tIns="38100" rIns="38100" bIns="38100" anchor="ctr"/>
            <a:lstStyle/>
            <a:p>
              <a:endParaRPr sz="3000">
                <a:solidFill>
                  <a:srgbClr val="FFFFFF"/>
                </a:solidFill>
              </a:endParaRPr>
            </a:p>
          </p:txBody>
        </p:sp>
        <p:sp>
          <p:nvSpPr>
            <p:cNvPr id="9" name="Shape">
              <a:extLst>
                <a:ext uri="{FF2B5EF4-FFF2-40B4-BE49-F238E27FC236}">
                  <a16:creationId xmlns:a16="http://schemas.microsoft.com/office/drawing/2014/main" id="{2FD510DD-AB45-4AE2-2C59-7A4D12133375}"/>
                </a:ext>
              </a:extLst>
            </p:cNvPr>
            <p:cNvSpPr/>
            <p:nvPr/>
          </p:nvSpPr>
          <p:spPr>
            <a:xfrm>
              <a:off x="8006353" y="4689474"/>
              <a:ext cx="494735" cy="1616433"/>
            </a:xfrm>
            <a:prstGeom prst="rect">
              <a:avLst/>
            </a:prstGeom>
            <a:solidFill>
              <a:schemeClr val="bg2">
                <a:lumMod val="25000"/>
              </a:schemeClr>
            </a:solidFill>
            <a:ln w="12700">
              <a:miter lim="400000"/>
            </a:ln>
          </p:spPr>
          <p:txBody>
            <a:bodyPr lIns="38100" tIns="38100" rIns="38100" bIns="38100" anchor="ctr"/>
            <a:lstStyle/>
            <a:p>
              <a:endParaRPr sz="3000">
                <a:solidFill>
                  <a:srgbClr val="FFFFFF"/>
                </a:solidFill>
              </a:endParaRPr>
            </a:p>
          </p:txBody>
        </p:sp>
        <p:sp>
          <p:nvSpPr>
            <p:cNvPr id="10" name="Shape">
              <a:extLst>
                <a:ext uri="{FF2B5EF4-FFF2-40B4-BE49-F238E27FC236}">
                  <a16:creationId xmlns:a16="http://schemas.microsoft.com/office/drawing/2014/main" id="{2AE46100-ABE3-BDB2-EE92-1906F9F5FA65}"/>
                </a:ext>
              </a:extLst>
            </p:cNvPr>
            <p:cNvSpPr/>
            <p:nvPr/>
          </p:nvSpPr>
          <p:spPr>
            <a:xfrm>
              <a:off x="7857030" y="4007584"/>
              <a:ext cx="1700486" cy="1182399"/>
            </a:xfrm>
            <a:custGeom>
              <a:avLst/>
              <a:gdLst/>
              <a:ahLst/>
              <a:cxnLst>
                <a:cxn ang="0">
                  <a:pos x="wd2" y="hd2"/>
                </a:cxn>
                <a:cxn ang="5400000">
                  <a:pos x="wd2" y="hd2"/>
                </a:cxn>
                <a:cxn ang="10800000">
                  <a:pos x="wd2" y="hd2"/>
                </a:cxn>
                <a:cxn ang="16200000">
                  <a:pos x="wd2" y="hd2"/>
                </a:cxn>
              </a:cxnLst>
              <a:rect l="0" t="0" r="r" b="b"/>
              <a:pathLst>
                <a:path w="21600" h="21600" extrusionOk="0">
                  <a:moveTo>
                    <a:pt x="5167" y="0"/>
                  </a:moveTo>
                  <a:lnTo>
                    <a:pt x="11830" y="16201"/>
                  </a:lnTo>
                  <a:lnTo>
                    <a:pt x="20085" y="13474"/>
                  </a:lnTo>
                  <a:lnTo>
                    <a:pt x="21600" y="17159"/>
                  </a:lnTo>
                  <a:lnTo>
                    <a:pt x="8181" y="21600"/>
                  </a:lnTo>
                  <a:lnTo>
                    <a:pt x="0" y="1714"/>
                  </a:ln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a:p>
          </p:txBody>
        </p:sp>
      </p:grpSp>
    </p:spTree>
    <p:extLst>
      <p:ext uri="{BB962C8B-B14F-4D97-AF65-F5344CB8AC3E}">
        <p14:creationId xmlns:p14="http://schemas.microsoft.com/office/powerpoint/2010/main" val="337597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PESTLE Analysis Deck – Slide Template</a:t>
            </a:r>
          </a:p>
        </p:txBody>
      </p:sp>
      <p:sp>
        <p:nvSpPr>
          <p:cNvPr id="60" name="Rectangle 59">
            <a:extLst>
              <a:ext uri="{FF2B5EF4-FFF2-40B4-BE49-F238E27FC236}">
                <a16:creationId xmlns:a16="http://schemas.microsoft.com/office/drawing/2014/main" id="{BD269947-3B2A-3797-6E3C-22073DA3FB6B}"/>
              </a:ext>
            </a:extLst>
          </p:cNvPr>
          <p:cNvSpPr/>
          <p:nvPr/>
        </p:nvSpPr>
        <p:spPr>
          <a:xfrm>
            <a:off x="4815676" y="2300747"/>
            <a:ext cx="7376324" cy="4005163"/>
          </a:xfrm>
          <a:prstGeom prst="rect">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28AC57DF-44B7-DB92-EA04-296D5646FE85}"/>
              </a:ext>
            </a:extLst>
          </p:cNvPr>
          <p:cNvSpPr txBox="1"/>
          <p:nvPr/>
        </p:nvSpPr>
        <p:spPr>
          <a:xfrm>
            <a:off x="5345215" y="1057471"/>
            <a:ext cx="3922609" cy="707886"/>
          </a:xfrm>
          <a:prstGeom prst="rect">
            <a:avLst/>
          </a:prstGeom>
          <a:noFill/>
        </p:spPr>
        <p:txBody>
          <a:bodyPr wrap="square" lIns="0" rIns="0" rtlCol="0" anchor="b">
            <a:spAutoFit/>
          </a:bodyPr>
          <a:lstStyle/>
          <a:p>
            <a:r>
              <a:rPr lang="en-US" sz="4000" b="1" cap="all" noProof="1">
                <a:solidFill>
                  <a:srgbClr val="F36F13"/>
                </a:solidFill>
              </a:rPr>
              <a:t>Environmental</a:t>
            </a:r>
          </a:p>
        </p:txBody>
      </p:sp>
      <p:sp>
        <p:nvSpPr>
          <p:cNvPr id="7" name="TextBox 6">
            <a:extLst>
              <a:ext uri="{FF2B5EF4-FFF2-40B4-BE49-F238E27FC236}">
                <a16:creationId xmlns:a16="http://schemas.microsoft.com/office/drawing/2014/main" id="{1241A13D-A63D-DEC5-2D73-DE90F8115EFF}"/>
              </a:ext>
            </a:extLst>
          </p:cNvPr>
          <p:cNvSpPr txBox="1"/>
          <p:nvPr/>
        </p:nvSpPr>
        <p:spPr>
          <a:xfrm>
            <a:off x="5345216" y="2949111"/>
            <a:ext cx="6317244" cy="2708434"/>
          </a:xfrm>
          <a:prstGeom prst="rect">
            <a:avLst/>
          </a:prstGeom>
          <a:noFill/>
        </p:spPr>
        <p:txBody>
          <a:bodyPr wrap="square" lIns="0" rIns="0" rtlCol="0" anchor="t">
            <a:spAutoFit/>
          </a:bodyPr>
          <a:lstStyle/>
          <a:p>
            <a:pPr algn="just">
              <a:spcAft>
                <a:spcPts val="1200"/>
              </a:spcAft>
            </a:pPr>
            <a:r>
              <a:rPr lang="en-US" sz="2000" noProof="1">
                <a:solidFill>
                  <a:schemeClr val="tx1">
                    <a:lumMod val="85000"/>
                    <a:lumOff val="1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2000" noProof="1">
                <a:solidFill>
                  <a:schemeClr val="tx1">
                    <a:lumMod val="85000"/>
                    <a:lumOff val="15000"/>
                  </a:schemeClr>
                </a:solidFill>
              </a:rPr>
              <a:t>Duis aute irure dolor in reprehenderit in voluptate velit esse cillum dolore eu fugiat nulla pariatur. Excepteur sint occaecat cupidatat non proident, sunt in culpa qui officia deserunt mollit anim id est laborum.</a:t>
            </a:r>
          </a:p>
        </p:txBody>
      </p:sp>
      <p:sp>
        <p:nvSpPr>
          <p:cNvPr id="16" name="TextBox 15">
            <a:extLst>
              <a:ext uri="{FF2B5EF4-FFF2-40B4-BE49-F238E27FC236}">
                <a16:creationId xmlns:a16="http://schemas.microsoft.com/office/drawing/2014/main" id="{F0D19F4D-4E5E-F01C-A785-02FD352422C3}"/>
              </a:ext>
            </a:extLst>
          </p:cNvPr>
          <p:cNvSpPr txBox="1"/>
          <p:nvPr/>
        </p:nvSpPr>
        <p:spPr>
          <a:xfrm>
            <a:off x="5345215" y="1776481"/>
            <a:ext cx="6924674" cy="400110"/>
          </a:xfrm>
          <a:prstGeom prst="rect">
            <a:avLst/>
          </a:prstGeom>
          <a:noFill/>
        </p:spPr>
        <p:txBody>
          <a:bodyPr wrap="square" lIns="0" anchor="ctr">
            <a:spAutoFit/>
          </a:bodyPr>
          <a:lstStyle/>
          <a:p>
            <a:r>
              <a:rPr lang="en-US" sz="2000" b="1" i="0" dirty="0">
                <a:solidFill>
                  <a:srgbClr val="374151"/>
                </a:solidFill>
                <a:effectLst/>
                <a:latin typeface="Söhne"/>
              </a:rPr>
              <a:t>Assessing the influence of ecological and environmental factors.</a:t>
            </a:r>
            <a:endParaRPr lang="en-US" sz="2000" b="1" dirty="0"/>
          </a:p>
        </p:txBody>
      </p:sp>
      <p:grpSp>
        <p:nvGrpSpPr>
          <p:cNvPr id="11" name="Group 10">
            <a:extLst>
              <a:ext uri="{FF2B5EF4-FFF2-40B4-BE49-F238E27FC236}">
                <a16:creationId xmlns:a16="http://schemas.microsoft.com/office/drawing/2014/main" id="{792095CD-93E1-E04B-3993-0D187799B802}"/>
              </a:ext>
            </a:extLst>
          </p:cNvPr>
          <p:cNvGrpSpPr/>
          <p:nvPr/>
        </p:nvGrpSpPr>
        <p:grpSpPr>
          <a:xfrm>
            <a:off x="721243" y="1620830"/>
            <a:ext cx="3370490" cy="4685082"/>
            <a:chOff x="2464649" y="3842042"/>
            <a:chExt cx="1772528" cy="2463867"/>
          </a:xfrm>
        </p:grpSpPr>
        <p:sp>
          <p:nvSpPr>
            <p:cNvPr id="12" name="Shape">
              <a:extLst>
                <a:ext uri="{FF2B5EF4-FFF2-40B4-BE49-F238E27FC236}">
                  <a16:creationId xmlns:a16="http://schemas.microsoft.com/office/drawing/2014/main" id="{244C50C2-124D-8855-83BC-503D75EFFE40}"/>
                </a:ext>
              </a:extLst>
            </p:cNvPr>
            <p:cNvSpPr/>
            <p:nvPr/>
          </p:nvSpPr>
          <p:spPr>
            <a:xfrm>
              <a:off x="2464649" y="4099551"/>
              <a:ext cx="807166" cy="2206358"/>
            </a:xfrm>
            <a:prstGeom prst="rect">
              <a:avLst/>
            </a:prstGeom>
            <a:solidFill>
              <a:schemeClr val="bg2">
                <a:lumMod val="25000"/>
              </a:schemeClr>
            </a:solidFill>
            <a:ln w="12700">
              <a:miter lim="400000"/>
            </a:ln>
          </p:spPr>
          <p:txBody>
            <a:bodyPr lIns="38100" tIns="38100" rIns="38100" bIns="38100" anchor="ctr"/>
            <a:lstStyle/>
            <a:p>
              <a:pPr>
                <a:defRPr sz="3000">
                  <a:solidFill>
                    <a:srgbClr val="FFFFFF"/>
                  </a:solidFill>
                </a:defRPr>
              </a:pPr>
              <a:endParaRPr/>
            </a:p>
          </p:txBody>
        </p:sp>
        <p:sp>
          <p:nvSpPr>
            <p:cNvPr id="13" name="Shape">
              <a:extLst>
                <a:ext uri="{FF2B5EF4-FFF2-40B4-BE49-F238E27FC236}">
                  <a16:creationId xmlns:a16="http://schemas.microsoft.com/office/drawing/2014/main" id="{D3A6E574-8567-3AFB-EFFE-7DD78A83F301}"/>
                </a:ext>
              </a:extLst>
            </p:cNvPr>
            <p:cNvSpPr/>
            <p:nvPr/>
          </p:nvSpPr>
          <p:spPr>
            <a:xfrm>
              <a:off x="2900879" y="4036101"/>
              <a:ext cx="807166" cy="744523"/>
            </a:xfrm>
            <a:prstGeom prst="rect">
              <a:avLst/>
            </a:prstGeom>
            <a:solidFill>
              <a:schemeClr val="bg2">
                <a:lumMod val="25000"/>
              </a:schemeClr>
            </a:solidFill>
            <a:ln w="12700">
              <a:miter lim="400000"/>
            </a:ln>
          </p:spPr>
          <p:txBody>
            <a:bodyPr lIns="38100" tIns="38100" rIns="38100" bIns="38100" anchor="ctr"/>
            <a:lstStyle/>
            <a:p>
              <a:pPr>
                <a:defRPr sz="3000">
                  <a:solidFill>
                    <a:srgbClr val="FFFFFF"/>
                  </a:solidFill>
                </a:defRPr>
              </a:pPr>
              <a:endParaRPr/>
            </a:p>
          </p:txBody>
        </p:sp>
        <p:sp>
          <p:nvSpPr>
            <p:cNvPr id="14" name="Shape">
              <a:extLst>
                <a:ext uri="{FF2B5EF4-FFF2-40B4-BE49-F238E27FC236}">
                  <a16:creationId xmlns:a16="http://schemas.microsoft.com/office/drawing/2014/main" id="{56506690-8486-0408-AAE2-8B85628A7CED}"/>
                </a:ext>
              </a:extLst>
            </p:cNvPr>
            <p:cNvSpPr/>
            <p:nvPr/>
          </p:nvSpPr>
          <p:spPr>
            <a:xfrm>
              <a:off x="3159785" y="4515854"/>
              <a:ext cx="640825" cy="1790055"/>
            </a:xfrm>
            <a:prstGeom prst="rect">
              <a:avLst/>
            </a:prstGeom>
            <a:solidFill>
              <a:schemeClr val="bg2">
                <a:lumMod val="25000"/>
              </a:schemeClr>
            </a:solidFill>
            <a:ln w="12700">
              <a:miter lim="400000"/>
            </a:ln>
          </p:spPr>
          <p:txBody>
            <a:bodyPr lIns="38100" tIns="38100" rIns="38100" bIns="38100" anchor="ctr"/>
            <a:lstStyle/>
            <a:p>
              <a:endParaRPr sz="3000">
                <a:solidFill>
                  <a:srgbClr val="FFFFFF"/>
                </a:solidFill>
              </a:endParaRPr>
            </a:p>
          </p:txBody>
        </p:sp>
        <p:sp>
          <p:nvSpPr>
            <p:cNvPr id="15" name="Shape">
              <a:extLst>
                <a:ext uri="{FF2B5EF4-FFF2-40B4-BE49-F238E27FC236}">
                  <a16:creationId xmlns:a16="http://schemas.microsoft.com/office/drawing/2014/main" id="{425401B7-262E-ACFD-F93C-81DE708A3EF9}"/>
                </a:ext>
              </a:extLst>
            </p:cNvPr>
            <p:cNvSpPr/>
            <p:nvPr/>
          </p:nvSpPr>
          <p:spPr>
            <a:xfrm>
              <a:off x="3108421" y="4930317"/>
              <a:ext cx="1128756" cy="1375591"/>
            </a:xfrm>
            <a:prstGeom prst="rect">
              <a:avLst/>
            </a:prstGeom>
            <a:solidFill>
              <a:schemeClr val="bg2">
                <a:lumMod val="50000"/>
              </a:schemeClr>
            </a:solidFill>
            <a:ln w="12700">
              <a:miter lim="400000"/>
            </a:ln>
          </p:spPr>
          <p:txBody>
            <a:bodyPr lIns="38100" tIns="38100" rIns="38100" bIns="38100" anchor="ctr"/>
            <a:lstStyle/>
            <a:p>
              <a:endParaRPr sz="3000">
                <a:solidFill>
                  <a:srgbClr val="FFFFFF"/>
                </a:solidFill>
              </a:endParaRPr>
            </a:p>
          </p:txBody>
        </p:sp>
        <p:sp>
          <p:nvSpPr>
            <p:cNvPr id="17" name="Shape">
              <a:extLst>
                <a:ext uri="{FF2B5EF4-FFF2-40B4-BE49-F238E27FC236}">
                  <a16:creationId xmlns:a16="http://schemas.microsoft.com/office/drawing/2014/main" id="{45C75240-AB9E-0627-6ED4-B958841267B7}"/>
                </a:ext>
              </a:extLst>
            </p:cNvPr>
            <p:cNvSpPr/>
            <p:nvPr/>
          </p:nvSpPr>
          <p:spPr>
            <a:xfrm>
              <a:off x="2464649" y="3842042"/>
              <a:ext cx="1772528" cy="1348248"/>
            </a:xfrm>
            <a:custGeom>
              <a:avLst/>
              <a:gdLst/>
              <a:ahLst/>
              <a:cxnLst>
                <a:cxn ang="0">
                  <a:pos x="wd2" y="hd2"/>
                </a:cxn>
                <a:cxn ang="5400000">
                  <a:pos x="wd2" y="hd2"/>
                </a:cxn>
                <a:cxn ang="10800000">
                  <a:pos x="wd2" y="hd2"/>
                </a:cxn>
                <a:cxn ang="16200000">
                  <a:pos x="wd2" y="hd2"/>
                </a:cxn>
              </a:cxnLst>
              <a:rect l="0" t="0" r="r" b="b"/>
              <a:pathLst>
                <a:path w="21600" h="21600" extrusionOk="0">
                  <a:moveTo>
                    <a:pt x="13755" y="0"/>
                  </a:moveTo>
                  <a:lnTo>
                    <a:pt x="15152" y="3109"/>
                  </a:lnTo>
                  <a:lnTo>
                    <a:pt x="6384" y="5761"/>
                  </a:lnTo>
                  <a:lnTo>
                    <a:pt x="8215" y="9832"/>
                  </a:lnTo>
                  <a:lnTo>
                    <a:pt x="14932" y="7799"/>
                  </a:lnTo>
                  <a:lnTo>
                    <a:pt x="16280" y="10795"/>
                  </a:lnTo>
                  <a:lnTo>
                    <a:pt x="9563" y="12823"/>
                  </a:lnTo>
                  <a:lnTo>
                    <a:pt x="11431" y="16978"/>
                  </a:lnTo>
                  <a:lnTo>
                    <a:pt x="20199" y="14326"/>
                  </a:lnTo>
                  <a:lnTo>
                    <a:pt x="21600" y="17435"/>
                  </a:lnTo>
                  <a:lnTo>
                    <a:pt x="7845" y="21600"/>
                  </a:lnTo>
                  <a:lnTo>
                    <a:pt x="0" y="4160"/>
                  </a:lnTo>
                  <a:close/>
                </a:path>
              </a:pathLst>
            </a:custGeom>
            <a:solidFill>
              <a:srgbClr val="F36F13"/>
            </a:solidFill>
            <a:ln w="12700">
              <a:miter lim="400000"/>
            </a:ln>
          </p:spPr>
          <p:txBody>
            <a:bodyPr lIns="38100" tIns="38100" rIns="38100" bIns="38100" anchor="ctr"/>
            <a:lstStyle/>
            <a:p>
              <a:pPr>
                <a:defRPr sz="3000">
                  <a:solidFill>
                    <a:srgbClr val="FFFFFF"/>
                  </a:solidFill>
                </a:defRPr>
              </a:pPr>
              <a:endParaRPr/>
            </a:p>
          </p:txBody>
        </p:sp>
      </p:grpSp>
    </p:spTree>
    <p:extLst>
      <p:ext uri="{BB962C8B-B14F-4D97-AF65-F5344CB8AC3E}">
        <p14:creationId xmlns:p14="http://schemas.microsoft.com/office/powerpoint/2010/main" val="2453569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8975</TotalTime>
  <Words>893</Words>
  <Application>Microsoft Office PowerPoint</Application>
  <PresentationFormat>Widescreen</PresentationFormat>
  <Paragraphs>59</Paragraphs>
  <Slides>8</Slides>
  <Notes>8</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8</vt:i4>
      </vt:variant>
    </vt:vector>
  </HeadingPairs>
  <TitlesOfParts>
    <vt:vector size="17" baseType="lpstr">
      <vt:lpstr>Arial</vt:lpstr>
      <vt:lpstr>Calibri</vt:lpstr>
      <vt:lpstr>Calibri Light</vt:lpstr>
      <vt:lpstr>Helvetica</vt:lpstr>
      <vt:lpstr>Open Sans</vt:lpstr>
      <vt:lpstr>Söhne</vt:lpstr>
      <vt:lpstr>Template PresentationGO</vt:lpstr>
      <vt:lpstr>Template PresentationGO Dark</vt:lpstr>
      <vt:lpstr>Custom Design</vt:lpstr>
      <vt:lpstr>PESTLE Analysis Deck – Slide Template</vt:lpstr>
      <vt:lpstr>PESTLE Analysis Deck – Slide Template</vt:lpstr>
      <vt:lpstr>PESTLE Analysis Deck – Slide Template</vt:lpstr>
      <vt:lpstr>PESTLE Analysis Deck – Slide Template</vt:lpstr>
      <vt:lpstr>PESTLE Analysis Deck – Slide Template</vt:lpstr>
      <vt:lpstr>PESTLE Analysis Deck – Slide Template</vt:lpstr>
      <vt:lpstr>PESTLE Analysis Deck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PESTLE Analysis Deck</dc:title>
  <dc:creator>PresentationGO.com</dc:creator>
  <dc:description>© Copyright PresentationGO.com - Do not distribute or sale without written permission.</dc:description>
  <cp:lastModifiedBy>Christophe Barroche</cp:lastModifiedBy>
  <cp:revision>24</cp:revision>
  <dcterms:created xsi:type="dcterms:W3CDTF">2014-11-26T05:14:11Z</dcterms:created>
  <dcterms:modified xsi:type="dcterms:W3CDTF">2023-10-06T16:28:23Z</dcterms:modified>
  <cp:category>Charts &amp; Diagrams</cp:category>
</cp:coreProperties>
</file>