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5" r:id="rId5"/>
    <p:sldId id="356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37" d="100"/>
          <a:sy n="137" d="100"/>
        </p:scale>
        <p:origin x="180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88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84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PESTLE Analysis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304DAA1-BD22-23E9-603E-A33042372733}"/>
              </a:ext>
            </a:extLst>
          </p:cNvPr>
          <p:cNvGrpSpPr/>
          <p:nvPr/>
        </p:nvGrpSpPr>
        <p:grpSpPr>
          <a:xfrm>
            <a:off x="344358" y="1219200"/>
            <a:ext cx="8455285" cy="1028409"/>
            <a:chOff x="459144" y="1161660"/>
            <a:chExt cx="11273713" cy="107768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4D072B3-9E00-BF18-90CC-AFE3CFA11597}"/>
                </a:ext>
              </a:extLst>
            </p:cNvPr>
            <p:cNvSpPr/>
            <p:nvPr/>
          </p:nvSpPr>
          <p:spPr>
            <a:xfrm>
              <a:off x="459144" y="1161660"/>
              <a:ext cx="1663501" cy="10776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636EC70-0E9F-D299-D391-8A26A82C5D07}"/>
                </a:ext>
              </a:extLst>
            </p:cNvPr>
            <p:cNvSpPr/>
            <p:nvPr/>
          </p:nvSpPr>
          <p:spPr>
            <a:xfrm>
              <a:off x="2373168" y="1161660"/>
              <a:ext cx="1663501" cy="10776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7C57121-0003-7E83-410D-3282EB245392}"/>
                </a:ext>
              </a:extLst>
            </p:cNvPr>
            <p:cNvSpPr/>
            <p:nvPr/>
          </p:nvSpPr>
          <p:spPr>
            <a:xfrm>
              <a:off x="4297215" y="1161660"/>
              <a:ext cx="1663501" cy="107768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9D8F7AF-428A-D54E-20B6-7A833921A0BE}"/>
                </a:ext>
              </a:extLst>
            </p:cNvPr>
            <p:cNvSpPr/>
            <p:nvPr/>
          </p:nvSpPr>
          <p:spPr>
            <a:xfrm>
              <a:off x="6221262" y="1161660"/>
              <a:ext cx="1663501" cy="107768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0C06F9-D64A-7619-B8D4-66492CC017E6}"/>
                </a:ext>
              </a:extLst>
            </p:cNvPr>
            <p:cNvSpPr/>
            <p:nvPr/>
          </p:nvSpPr>
          <p:spPr>
            <a:xfrm>
              <a:off x="8145309" y="1161660"/>
              <a:ext cx="1663501" cy="107768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26654AA-92FD-0D50-1FD0-A77830278B73}"/>
                </a:ext>
              </a:extLst>
            </p:cNvPr>
            <p:cNvSpPr/>
            <p:nvPr/>
          </p:nvSpPr>
          <p:spPr>
            <a:xfrm>
              <a:off x="10069356" y="1161660"/>
              <a:ext cx="1663501" cy="107768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7925EF4-7A06-381B-8EDB-8933953755E0}"/>
              </a:ext>
            </a:extLst>
          </p:cNvPr>
          <p:cNvGrpSpPr/>
          <p:nvPr/>
        </p:nvGrpSpPr>
        <p:grpSpPr>
          <a:xfrm>
            <a:off x="344358" y="2247609"/>
            <a:ext cx="8455285" cy="317533"/>
            <a:chOff x="459144" y="1161660"/>
            <a:chExt cx="11273713" cy="107768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431DE89-A425-C050-E709-7F23C0F4BD49}"/>
                </a:ext>
              </a:extLst>
            </p:cNvPr>
            <p:cNvSpPr/>
            <p:nvPr/>
          </p:nvSpPr>
          <p:spPr>
            <a:xfrm>
              <a:off x="459144" y="1161660"/>
              <a:ext cx="1663501" cy="107768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cap="all" dirty="0"/>
                <a:t>Political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3E63AD5-4F90-7843-FAFE-BFD61214947B}"/>
                </a:ext>
              </a:extLst>
            </p:cNvPr>
            <p:cNvSpPr/>
            <p:nvPr/>
          </p:nvSpPr>
          <p:spPr>
            <a:xfrm>
              <a:off x="2373168" y="1161660"/>
              <a:ext cx="1663501" cy="1077687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cap="all" dirty="0"/>
                <a:t>Economic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D85ABD-CB1B-2D89-B1D0-F75CFF4439F8}"/>
                </a:ext>
              </a:extLst>
            </p:cNvPr>
            <p:cNvSpPr/>
            <p:nvPr/>
          </p:nvSpPr>
          <p:spPr>
            <a:xfrm>
              <a:off x="4297215" y="1161660"/>
              <a:ext cx="1663501" cy="1077687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cap="all" dirty="0"/>
                <a:t>Social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E014A8D-A403-1459-B46E-5E4AB9F115AC}"/>
                </a:ext>
              </a:extLst>
            </p:cNvPr>
            <p:cNvSpPr/>
            <p:nvPr/>
          </p:nvSpPr>
          <p:spPr>
            <a:xfrm>
              <a:off x="6221262" y="1161660"/>
              <a:ext cx="1663501" cy="1077687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cap="all" dirty="0"/>
                <a:t>Technological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CB403AC-59EF-39C1-2C57-9D0BA4928D7A}"/>
                </a:ext>
              </a:extLst>
            </p:cNvPr>
            <p:cNvSpPr/>
            <p:nvPr/>
          </p:nvSpPr>
          <p:spPr>
            <a:xfrm>
              <a:off x="8145309" y="1161660"/>
              <a:ext cx="1663501" cy="107768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cap="all" dirty="0"/>
                <a:t>Legal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6635576-FFFC-854B-305D-EB5CFBA8FB52}"/>
                </a:ext>
              </a:extLst>
            </p:cNvPr>
            <p:cNvSpPr/>
            <p:nvPr/>
          </p:nvSpPr>
          <p:spPr>
            <a:xfrm>
              <a:off x="10069356" y="1161660"/>
              <a:ext cx="1663501" cy="107768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cap="all" dirty="0"/>
                <a:t>Environmental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DE506D54-F2A8-6D30-EF28-B5DB41A4C679}"/>
              </a:ext>
            </a:extLst>
          </p:cNvPr>
          <p:cNvSpPr/>
          <p:nvPr/>
        </p:nvSpPr>
        <p:spPr>
          <a:xfrm>
            <a:off x="344358" y="2750308"/>
            <a:ext cx="1247626" cy="29646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Excepteur sint occaecat.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EF70607-2A37-602A-515C-2436A1DA1803}"/>
              </a:ext>
            </a:extLst>
          </p:cNvPr>
          <p:cNvSpPr/>
          <p:nvPr/>
        </p:nvSpPr>
        <p:spPr>
          <a:xfrm>
            <a:off x="1779876" y="2750308"/>
            <a:ext cx="1247626" cy="29646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Excepteur sint occaecat.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0E792A3-0C0F-4D86-1815-12DDE4CD9023}"/>
              </a:ext>
            </a:extLst>
          </p:cNvPr>
          <p:cNvSpPr/>
          <p:nvPr/>
        </p:nvSpPr>
        <p:spPr>
          <a:xfrm>
            <a:off x="3222912" y="2750308"/>
            <a:ext cx="1247626" cy="29646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Excepteur sint occaecat.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22F347A-DC33-6C87-54F5-7F8AE67C9E40}"/>
              </a:ext>
            </a:extLst>
          </p:cNvPr>
          <p:cNvSpPr/>
          <p:nvPr/>
        </p:nvSpPr>
        <p:spPr>
          <a:xfrm>
            <a:off x="4665946" y="2750308"/>
            <a:ext cx="1247626" cy="29646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Excepteur sint occaecat.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1AC4456-BDB7-813E-F148-BACA092DBC4C}"/>
              </a:ext>
            </a:extLst>
          </p:cNvPr>
          <p:cNvSpPr/>
          <p:nvPr/>
        </p:nvSpPr>
        <p:spPr>
          <a:xfrm>
            <a:off x="6111871" y="2750308"/>
            <a:ext cx="1247626" cy="29646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Excepteur sint occaecat.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1DF1443-6419-4D97-01DC-FB529889A38E}"/>
              </a:ext>
            </a:extLst>
          </p:cNvPr>
          <p:cNvSpPr/>
          <p:nvPr/>
        </p:nvSpPr>
        <p:spPr>
          <a:xfrm>
            <a:off x="7552017" y="2750308"/>
            <a:ext cx="1247626" cy="29646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Excepteur sint occaecat.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PESTEL Analysis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304DAA1-BD22-23E9-603E-A33042372733}"/>
              </a:ext>
            </a:extLst>
          </p:cNvPr>
          <p:cNvGrpSpPr/>
          <p:nvPr/>
        </p:nvGrpSpPr>
        <p:grpSpPr>
          <a:xfrm>
            <a:off x="344358" y="1219200"/>
            <a:ext cx="8455285" cy="1028409"/>
            <a:chOff x="459144" y="1161660"/>
            <a:chExt cx="11273713" cy="107768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4D072B3-9E00-BF18-90CC-AFE3CFA11597}"/>
                </a:ext>
              </a:extLst>
            </p:cNvPr>
            <p:cNvSpPr/>
            <p:nvPr/>
          </p:nvSpPr>
          <p:spPr>
            <a:xfrm>
              <a:off x="459144" y="1161660"/>
              <a:ext cx="1663501" cy="10776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636EC70-0E9F-D299-D391-8A26A82C5D07}"/>
                </a:ext>
              </a:extLst>
            </p:cNvPr>
            <p:cNvSpPr/>
            <p:nvPr/>
          </p:nvSpPr>
          <p:spPr>
            <a:xfrm>
              <a:off x="2373168" y="1161660"/>
              <a:ext cx="1663501" cy="10776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7C57121-0003-7E83-410D-3282EB245392}"/>
                </a:ext>
              </a:extLst>
            </p:cNvPr>
            <p:cNvSpPr/>
            <p:nvPr/>
          </p:nvSpPr>
          <p:spPr>
            <a:xfrm>
              <a:off x="4297215" y="1161660"/>
              <a:ext cx="1663501" cy="107768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9D8F7AF-428A-D54E-20B6-7A833921A0BE}"/>
                </a:ext>
              </a:extLst>
            </p:cNvPr>
            <p:cNvSpPr/>
            <p:nvPr/>
          </p:nvSpPr>
          <p:spPr>
            <a:xfrm>
              <a:off x="6221262" y="1161660"/>
              <a:ext cx="1663501" cy="107768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0C06F9-D64A-7619-B8D4-66492CC017E6}"/>
                </a:ext>
              </a:extLst>
            </p:cNvPr>
            <p:cNvSpPr/>
            <p:nvPr/>
          </p:nvSpPr>
          <p:spPr>
            <a:xfrm>
              <a:off x="8145309" y="1161660"/>
              <a:ext cx="1663501" cy="107768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26654AA-92FD-0D50-1FD0-A77830278B73}"/>
                </a:ext>
              </a:extLst>
            </p:cNvPr>
            <p:cNvSpPr/>
            <p:nvPr/>
          </p:nvSpPr>
          <p:spPr>
            <a:xfrm>
              <a:off x="10069356" y="1161660"/>
              <a:ext cx="1663501" cy="107768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7925EF4-7A06-381B-8EDB-8933953755E0}"/>
              </a:ext>
            </a:extLst>
          </p:cNvPr>
          <p:cNvGrpSpPr/>
          <p:nvPr/>
        </p:nvGrpSpPr>
        <p:grpSpPr>
          <a:xfrm>
            <a:off x="344358" y="2247609"/>
            <a:ext cx="8455285" cy="317533"/>
            <a:chOff x="459144" y="1161660"/>
            <a:chExt cx="11273713" cy="107768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431DE89-A425-C050-E709-7F23C0F4BD49}"/>
                </a:ext>
              </a:extLst>
            </p:cNvPr>
            <p:cNvSpPr/>
            <p:nvPr/>
          </p:nvSpPr>
          <p:spPr>
            <a:xfrm>
              <a:off x="459144" y="1161660"/>
              <a:ext cx="1663501" cy="107768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cap="all" dirty="0"/>
                <a:t>Political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3E63AD5-4F90-7843-FAFE-BFD61214947B}"/>
                </a:ext>
              </a:extLst>
            </p:cNvPr>
            <p:cNvSpPr/>
            <p:nvPr/>
          </p:nvSpPr>
          <p:spPr>
            <a:xfrm>
              <a:off x="2373168" y="1161660"/>
              <a:ext cx="1663501" cy="1077687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cap="all" dirty="0"/>
                <a:t>Economic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D85ABD-CB1B-2D89-B1D0-F75CFF4439F8}"/>
                </a:ext>
              </a:extLst>
            </p:cNvPr>
            <p:cNvSpPr/>
            <p:nvPr/>
          </p:nvSpPr>
          <p:spPr>
            <a:xfrm>
              <a:off x="4297215" y="1161660"/>
              <a:ext cx="1663501" cy="1077687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cap="all" dirty="0"/>
                <a:t>Social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E014A8D-A403-1459-B46E-5E4AB9F115AC}"/>
                </a:ext>
              </a:extLst>
            </p:cNvPr>
            <p:cNvSpPr/>
            <p:nvPr/>
          </p:nvSpPr>
          <p:spPr>
            <a:xfrm>
              <a:off x="6221262" y="1161660"/>
              <a:ext cx="1663501" cy="1077687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cap="all" dirty="0"/>
                <a:t>Technological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CB403AC-59EF-39C1-2C57-9D0BA4928D7A}"/>
                </a:ext>
              </a:extLst>
            </p:cNvPr>
            <p:cNvSpPr/>
            <p:nvPr/>
          </p:nvSpPr>
          <p:spPr>
            <a:xfrm>
              <a:off x="8145309" y="1161660"/>
              <a:ext cx="1663501" cy="107768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cap="all" dirty="0"/>
                <a:t>Environmental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6635576-FFFC-854B-305D-EB5CFBA8FB52}"/>
                </a:ext>
              </a:extLst>
            </p:cNvPr>
            <p:cNvSpPr/>
            <p:nvPr/>
          </p:nvSpPr>
          <p:spPr>
            <a:xfrm>
              <a:off x="10069356" y="1161660"/>
              <a:ext cx="1663501" cy="107768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cap="all" dirty="0"/>
                <a:t>Legal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DE506D54-F2A8-6D30-EF28-B5DB41A4C679}"/>
              </a:ext>
            </a:extLst>
          </p:cNvPr>
          <p:cNvSpPr/>
          <p:nvPr/>
        </p:nvSpPr>
        <p:spPr>
          <a:xfrm>
            <a:off x="344358" y="2750308"/>
            <a:ext cx="1247626" cy="29646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Excepteur sint occaecat.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EF70607-2A37-602A-515C-2436A1DA1803}"/>
              </a:ext>
            </a:extLst>
          </p:cNvPr>
          <p:cNvSpPr/>
          <p:nvPr/>
        </p:nvSpPr>
        <p:spPr>
          <a:xfrm>
            <a:off x="1779876" y="2750308"/>
            <a:ext cx="1247626" cy="29646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Excepteur sint occaecat.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0E792A3-0C0F-4D86-1815-12DDE4CD9023}"/>
              </a:ext>
            </a:extLst>
          </p:cNvPr>
          <p:cNvSpPr/>
          <p:nvPr/>
        </p:nvSpPr>
        <p:spPr>
          <a:xfrm>
            <a:off x="3222912" y="2750308"/>
            <a:ext cx="1247626" cy="29646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Excepteur sint occaecat.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22F347A-DC33-6C87-54F5-7F8AE67C9E40}"/>
              </a:ext>
            </a:extLst>
          </p:cNvPr>
          <p:cNvSpPr/>
          <p:nvPr/>
        </p:nvSpPr>
        <p:spPr>
          <a:xfrm>
            <a:off x="4665946" y="2750308"/>
            <a:ext cx="1247626" cy="29646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Excepteur sint occaecat.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1AC4456-BDB7-813E-F148-BACA092DBC4C}"/>
              </a:ext>
            </a:extLst>
          </p:cNvPr>
          <p:cNvSpPr/>
          <p:nvPr/>
        </p:nvSpPr>
        <p:spPr>
          <a:xfrm>
            <a:off x="6111871" y="2750308"/>
            <a:ext cx="1247626" cy="29646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Excepteur sint occaecat.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1DF1443-6419-4D97-01DC-FB529889A38E}"/>
              </a:ext>
            </a:extLst>
          </p:cNvPr>
          <p:cNvSpPr/>
          <p:nvPr/>
        </p:nvSpPr>
        <p:spPr>
          <a:xfrm>
            <a:off x="7552017" y="2750308"/>
            <a:ext cx="1247626" cy="29646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Excepteur sint occaecat.</a:t>
            </a:r>
          </a:p>
        </p:txBody>
      </p:sp>
    </p:spTree>
    <p:extLst>
      <p:ext uri="{BB962C8B-B14F-4D97-AF65-F5344CB8AC3E}">
        <p14:creationId xmlns:p14="http://schemas.microsoft.com/office/powerpoint/2010/main" val="4034817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PESTLE Analysis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304DAA1-BD22-23E9-603E-A33042372733}"/>
              </a:ext>
            </a:extLst>
          </p:cNvPr>
          <p:cNvGrpSpPr/>
          <p:nvPr/>
        </p:nvGrpSpPr>
        <p:grpSpPr>
          <a:xfrm>
            <a:off x="344358" y="1219200"/>
            <a:ext cx="8455285" cy="1028409"/>
            <a:chOff x="459144" y="1161660"/>
            <a:chExt cx="11273713" cy="107768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4D072B3-9E00-BF18-90CC-AFE3CFA11597}"/>
                </a:ext>
              </a:extLst>
            </p:cNvPr>
            <p:cNvSpPr/>
            <p:nvPr/>
          </p:nvSpPr>
          <p:spPr>
            <a:xfrm>
              <a:off x="459144" y="1161660"/>
              <a:ext cx="1663501" cy="10776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636EC70-0E9F-D299-D391-8A26A82C5D07}"/>
                </a:ext>
              </a:extLst>
            </p:cNvPr>
            <p:cNvSpPr/>
            <p:nvPr/>
          </p:nvSpPr>
          <p:spPr>
            <a:xfrm>
              <a:off x="2373168" y="1161660"/>
              <a:ext cx="1663501" cy="10776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7C57121-0003-7E83-410D-3282EB245392}"/>
                </a:ext>
              </a:extLst>
            </p:cNvPr>
            <p:cNvSpPr/>
            <p:nvPr/>
          </p:nvSpPr>
          <p:spPr>
            <a:xfrm>
              <a:off x="4297215" y="1161660"/>
              <a:ext cx="1663501" cy="107768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9D8F7AF-428A-D54E-20B6-7A833921A0BE}"/>
                </a:ext>
              </a:extLst>
            </p:cNvPr>
            <p:cNvSpPr/>
            <p:nvPr/>
          </p:nvSpPr>
          <p:spPr>
            <a:xfrm>
              <a:off x="6221262" y="1161660"/>
              <a:ext cx="1663501" cy="107768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0C06F9-D64A-7619-B8D4-66492CC017E6}"/>
                </a:ext>
              </a:extLst>
            </p:cNvPr>
            <p:cNvSpPr/>
            <p:nvPr/>
          </p:nvSpPr>
          <p:spPr>
            <a:xfrm>
              <a:off x="8145309" y="1161660"/>
              <a:ext cx="1663501" cy="107768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26654AA-92FD-0D50-1FD0-A77830278B73}"/>
                </a:ext>
              </a:extLst>
            </p:cNvPr>
            <p:cNvSpPr/>
            <p:nvPr/>
          </p:nvSpPr>
          <p:spPr>
            <a:xfrm>
              <a:off x="10069356" y="1161660"/>
              <a:ext cx="1663501" cy="107768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7925EF4-7A06-381B-8EDB-8933953755E0}"/>
              </a:ext>
            </a:extLst>
          </p:cNvPr>
          <p:cNvGrpSpPr/>
          <p:nvPr/>
        </p:nvGrpSpPr>
        <p:grpSpPr>
          <a:xfrm>
            <a:off x="344358" y="2247609"/>
            <a:ext cx="8455285" cy="317533"/>
            <a:chOff x="459144" y="1161660"/>
            <a:chExt cx="11273713" cy="107768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431DE89-A425-C050-E709-7F23C0F4BD49}"/>
                </a:ext>
              </a:extLst>
            </p:cNvPr>
            <p:cNvSpPr/>
            <p:nvPr/>
          </p:nvSpPr>
          <p:spPr>
            <a:xfrm>
              <a:off x="459144" y="1161660"/>
              <a:ext cx="1663501" cy="107768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cap="all" dirty="0"/>
                <a:t>Political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3E63AD5-4F90-7843-FAFE-BFD61214947B}"/>
                </a:ext>
              </a:extLst>
            </p:cNvPr>
            <p:cNvSpPr/>
            <p:nvPr/>
          </p:nvSpPr>
          <p:spPr>
            <a:xfrm>
              <a:off x="2373168" y="1161660"/>
              <a:ext cx="1663501" cy="1077687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cap="all" dirty="0"/>
                <a:t>Economic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D85ABD-CB1B-2D89-B1D0-F75CFF4439F8}"/>
                </a:ext>
              </a:extLst>
            </p:cNvPr>
            <p:cNvSpPr/>
            <p:nvPr/>
          </p:nvSpPr>
          <p:spPr>
            <a:xfrm>
              <a:off x="4297215" y="1161660"/>
              <a:ext cx="1663501" cy="1077687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cap="all" dirty="0"/>
                <a:t>Social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E014A8D-A403-1459-B46E-5E4AB9F115AC}"/>
                </a:ext>
              </a:extLst>
            </p:cNvPr>
            <p:cNvSpPr/>
            <p:nvPr/>
          </p:nvSpPr>
          <p:spPr>
            <a:xfrm>
              <a:off x="6221262" y="1161660"/>
              <a:ext cx="1663501" cy="1077687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cap="all" dirty="0"/>
                <a:t>Technological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CB403AC-59EF-39C1-2C57-9D0BA4928D7A}"/>
                </a:ext>
              </a:extLst>
            </p:cNvPr>
            <p:cNvSpPr/>
            <p:nvPr/>
          </p:nvSpPr>
          <p:spPr>
            <a:xfrm>
              <a:off x="8145309" y="1161660"/>
              <a:ext cx="1663501" cy="107768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cap="all" dirty="0"/>
                <a:t>Legal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6635576-FFFC-854B-305D-EB5CFBA8FB52}"/>
                </a:ext>
              </a:extLst>
            </p:cNvPr>
            <p:cNvSpPr/>
            <p:nvPr/>
          </p:nvSpPr>
          <p:spPr>
            <a:xfrm>
              <a:off x="10069356" y="1161660"/>
              <a:ext cx="1663501" cy="107768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cap="all" dirty="0"/>
                <a:t>Environmental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DE506D54-F2A8-6D30-EF28-B5DB41A4C679}"/>
              </a:ext>
            </a:extLst>
          </p:cNvPr>
          <p:cNvSpPr/>
          <p:nvPr/>
        </p:nvSpPr>
        <p:spPr>
          <a:xfrm>
            <a:off x="344358" y="2750308"/>
            <a:ext cx="1247626" cy="29646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Excepteur sint occaecat.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EF70607-2A37-602A-515C-2436A1DA1803}"/>
              </a:ext>
            </a:extLst>
          </p:cNvPr>
          <p:cNvSpPr/>
          <p:nvPr/>
        </p:nvSpPr>
        <p:spPr>
          <a:xfrm>
            <a:off x="1779876" y="2750308"/>
            <a:ext cx="1247626" cy="29646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Excepteur sint occaecat.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0E792A3-0C0F-4D86-1815-12DDE4CD9023}"/>
              </a:ext>
            </a:extLst>
          </p:cNvPr>
          <p:cNvSpPr/>
          <p:nvPr/>
        </p:nvSpPr>
        <p:spPr>
          <a:xfrm>
            <a:off x="3222912" y="2750308"/>
            <a:ext cx="1247626" cy="29646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Excepteur sint occaecat.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22F347A-DC33-6C87-54F5-7F8AE67C9E40}"/>
              </a:ext>
            </a:extLst>
          </p:cNvPr>
          <p:cNvSpPr/>
          <p:nvPr/>
        </p:nvSpPr>
        <p:spPr>
          <a:xfrm>
            <a:off x="4665946" y="2750308"/>
            <a:ext cx="1247626" cy="29646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Excepteur sint occaecat.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1AC4456-BDB7-813E-F148-BACA092DBC4C}"/>
              </a:ext>
            </a:extLst>
          </p:cNvPr>
          <p:cNvSpPr/>
          <p:nvPr/>
        </p:nvSpPr>
        <p:spPr>
          <a:xfrm>
            <a:off x="6111871" y="2750308"/>
            <a:ext cx="1247626" cy="29646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Excepteur sint occaecat.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1DF1443-6419-4D97-01DC-FB529889A38E}"/>
              </a:ext>
            </a:extLst>
          </p:cNvPr>
          <p:cNvSpPr/>
          <p:nvPr/>
        </p:nvSpPr>
        <p:spPr>
          <a:xfrm>
            <a:off x="7552017" y="2750308"/>
            <a:ext cx="1247626" cy="29646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Excepteur sint occaecat.</a:t>
            </a:r>
          </a:p>
        </p:txBody>
      </p:sp>
    </p:spTree>
    <p:extLst>
      <p:ext uri="{BB962C8B-B14F-4D97-AF65-F5344CB8AC3E}">
        <p14:creationId xmlns:p14="http://schemas.microsoft.com/office/powerpoint/2010/main" val="3596626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867</Words>
  <Application>Microsoft Office PowerPoint</Application>
  <PresentationFormat>On-screen Show (4:3)</PresentationFormat>
  <Paragraphs>119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PESTLE Analysis – Slide Template</vt:lpstr>
      <vt:lpstr>PESTEL Analysis – Slide Template</vt:lpstr>
      <vt:lpstr>PESTLE Analysis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PESTLE Analysis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2022-09-14T18:17:09Z</dcterms:modified>
  <cp:category>Charts &amp; Diagrams</cp:category>
</cp:coreProperties>
</file>