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9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459144" y="1098160"/>
            <a:ext cx="11273713" cy="1077687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459144" y="2175847"/>
            <a:ext cx="11273713" cy="317241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Legal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Environmental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459144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2373167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429721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62212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81491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1006935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459144" y="1098160"/>
            <a:ext cx="11273713" cy="1077687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459144" y="2175847"/>
            <a:ext cx="11273713" cy="317241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Environmental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Legal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459144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2373167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429721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62212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81491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1006935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5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04DAA1-BD22-23E9-603E-A33042372733}"/>
              </a:ext>
            </a:extLst>
          </p:cNvPr>
          <p:cNvGrpSpPr/>
          <p:nvPr/>
        </p:nvGrpSpPr>
        <p:grpSpPr>
          <a:xfrm>
            <a:off x="459144" y="1098160"/>
            <a:ext cx="11273713" cy="1077687"/>
            <a:chOff x="459144" y="1161660"/>
            <a:chExt cx="11273713" cy="107768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D072B3-9E00-BF18-90CC-AFE3CFA11597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6EC70-0E9F-D299-D391-8A26A82C5D07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C57121-0003-7E83-410D-3282EB245392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D8F7AF-428A-D54E-20B6-7A833921A0BE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0C06F9-D64A-7619-B8D4-66492CC017E6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6654AA-92FD-0D50-1FD0-A77830278B73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925EF4-7A06-381B-8EDB-8933953755E0}"/>
              </a:ext>
            </a:extLst>
          </p:cNvPr>
          <p:cNvGrpSpPr/>
          <p:nvPr/>
        </p:nvGrpSpPr>
        <p:grpSpPr>
          <a:xfrm>
            <a:off x="459144" y="2175847"/>
            <a:ext cx="11273713" cy="317241"/>
            <a:chOff x="459144" y="1161660"/>
            <a:chExt cx="11273713" cy="10776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31DE89-A425-C050-E709-7F23C0F4BD49}"/>
                </a:ext>
              </a:extLst>
            </p:cNvPr>
            <p:cNvSpPr/>
            <p:nvPr/>
          </p:nvSpPr>
          <p:spPr>
            <a:xfrm>
              <a:off x="459144" y="1161660"/>
              <a:ext cx="1663501" cy="10776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Political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3E63AD5-4F90-7843-FAFE-BFD61214947B}"/>
                </a:ext>
              </a:extLst>
            </p:cNvPr>
            <p:cNvSpPr/>
            <p:nvPr/>
          </p:nvSpPr>
          <p:spPr>
            <a:xfrm>
              <a:off x="2373168" y="1161660"/>
              <a:ext cx="1663501" cy="107768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Economic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FD85ABD-CB1B-2D89-B1D0-F75CFF4439F8}"/>
                </a:ext>
              </a:extLst>
            </p:cNvPr>
            <p:cNvSpPr/>
            <p:nvPr/>
          </p:nvSpPr>
          <p:spPr>
            <a:xfrm>
              <a:off x="4297215" y="1161660"/>
              <a:ext cx="1663501" cy="107768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Social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014A8D-A403-1459-B46E-5E4AB9F115AC}"/>
                </a:ext>
              </a:extLst>
            </p:cNvPr>
            <p:cNvSpPr/>
            <p:nvPr/>
          </p:nvSpPr>
          <p:spPr>
            <a:xfrm>
              <a:off x="6221262" y="1161660"/>
              <a:ext cx="1663501" cy="10776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Technological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B403AC-59EF-39C1-2C57-9D0BA4928D7A}"/>
                </a:ext>
              </a:extLst>
            </p:cNvPr>
            <p:cNvSpPr/>
            <p:nvPr/>
          </p:nvSpPr>
          <p:spPr>
            <a:xfrm>
              <a:off x="8145309" y="1161660"/>
              <a:ext cx="1663501" cy="107768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Legal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6635576-FFFC-854B-305D-EB5CFBA8FB52}"/>
                </a:ext>
              </a:extLst>
            </p:cNvPr>
            <p:cNvSpPr/>
            <p:nvPr/>
          </p:nvSpPr>
          <p:spPr>
            <a:xfrm>
              <a:off x="10069356" y="1161660"/>
              <a:ext cx="1663501" cy="107768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cap="all" dirty="0"/>
                <a:t>Environmental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06D54-F2A8-6D30-EF28-B5DB41A4C679}"/>
              </a:ext>
            </a:extLst>
          </p:cNvPr>
          <p:cNvSpPr/>
          <p:nvPr/>
        </p:nvSpPr>
        <p:spPr>
          <a:xfrm>
            <a:off x="459144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F70607-2A37-602A-515C-2436A1DA1803}"/>
              </a:ext>
            </a:extLst>
          </p:cNvPr>
          <p:cNvSpPr/>
          <p:nvPr/>
        </p:nvSpPr>
        <p:spPr>
          <a:xfrm>
            <a:off x="2373167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E792A3-0C0F-4D86-1815-12DDE4CD9023}"/>
              </a:ext>
            </a:extLst>
          </p:cNvPr>
          <p:cNvSpPr/>
          <p:nvPr/>
        </p:nvSpPr>
        <p:spPr>
          <a:xfrm>
            <a:off x="429721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2F347A-DC33-6C87-54F5-7F8AE67C9E40}"/>
              </a:ext>
            </a:extLst>
          </p:cNvPr>
          <p:cNvSpPr/>
          <p:nvPr/>
        </p:nvSpPr>
        <p:spPr>
          <a:xfrm>
            <a:off x="62212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AC4456-BDB7-813E-F148-BACA092DBC4C}"/>
              </a:ext>
            </a:extLst>
          </p:cNvPr>
          <p:cNvSpPr/>
          <p:nvPr/>
        </p:nvSpPr>
        <p:spPr>
          <a:xfrm>
            <a:off x="8149161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DF1443-6419-4D97-01DC-FB529889A38E}"/>
              </a:ext>
            </a:extLst>
          </p:cNvPr>
          <p:cNvSpPr/>
          <p:nvPr/>
        </p:nvSpPr>
        <p:spPr>
          <a:xfrm>
            <a:off x="10069355" y="2739976"/>
            <a:ext cx="1663501" cy="31257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/>
          <a:lstStyle/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 magna maecenas, quam magna nec quis, lorem nunc. 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 viverra sodales mauris, cras pharetra proin.</a:t>
            </a:r>
          </a:p>
          <a:p>
            <a:pPr marL="112713" indent="-11271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Egestas arcu erat dolor, at amet. </a:t>
            </a:r>
          </a:p>
          <a:p>
            <a:pPr marL="233363" indent="-233363" defTabSz="2333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2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795</Words>
  <Application>Microsoft Office PowerPoint</Application>
  <PresentationFormat>Widescreen</PresentationFormat>
  <Paragraphs>119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PESTEL Analysis – Slide Template</vt:lpstr>
      <vt:lpstr>PESTEL Analysis – Slide Template</vt:lpstr>
      <vt:lpstr>PESTEL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PESTLE Analysis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2022-09-14T18:39:16Z</dcterms:modified>
  <cp:category>Charts &amp; Diagrams</cp:category>
</cp:coreProperties>
</file>