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5BD60-9B6E-BD7C-C438-E8402A3B9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1E7600-23E5-9AC0-137E-0AF616CEA7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4E39ED-EA8C-94FB-887E-45785FD5E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21678-50F0-CDA0-6F3B-820D56D396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Flat Mockups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39AB036-86D9-50D0-A336-36E8C37FB28D}"/>
              </a:ext>
            </a:extLst>
          </p:cNvPr>
          <p:cNvGrpSpPr/>
          <p:nvPr/>
        </p:nvGrpSpPr>
        <p:grpSpPr>
          <a:xfrm>
            <a:off x="1181938" y="1293887"/>
            <a:ext cx="2798060" cy="4503689"/>
            <a:chOff x="1181938" y="1293887"/>
            <a:chExt cx="2798060" cy="4503689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F2D4FE44-FF84-957D-BE7D-D967495D13FB}"/>
                </a:ext>
              </a:extLst>
            </p:cNvPr>
            <p:cNvSpPr/>
            <p:nvPr/>
          </p:nvSpPr>
          <p:spPr>
            <a:xfrm>
              <a:off x="1181938" y="5467784"/>
              <a:ext cx="2798060" cy="3297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E5DAD5-82FD-27AE-3BC7-A642B3D8DC69}"/>
                </a:ext>
              </a:extLst>
            </p:cNvPr>
            <p:cNvSpPr/>
            <p:nvPr/>
          </p:nvSpPr>
          <p:spPr>
            <a:xfrm>
              <a:off x="1451179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1F823792-C6DB-CADC-12E8-546D0E798242}"/>
                </a:ext>
              </a:extLst>
            </p:cNvPr>
            <p:cNvSpPr/>
            <p:nvPr/>
          </p:nvSpPr>
          <p:spPr>
            <a:xfrm>
              <a:off x="1509152" y="1783420"/>
              <a:ext cx="2143633" cy="3395801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807342FF-DC62-2852-074A-3B651A2B16D1}"/>
                </a:ext>
              </a:extLst>
            </p:cNvPr>
            <p:cNvSpPr/>
            <p:nvPr/>
          </p:nvSpPr>
          <p:spPr>
            <a:xfrm>
              <a:off x="2436684" y="5274636"/>
              <a:ext cx="288568" cy="288568"/>
            </a:xfrm>
            <a:prstGeom prst="ellipse">
              <a:avLst/>
            </a:pr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003B274-C52E-BE17-9BF5-A0ADA3AEC74E}"/>
                </a:ext>
              </a:extLst>
            </p:cNvPr>
            <p:cNvSpPr/>
            <p:nvPr/>
          </p:nvSpPr>
          <p:spPr>
            <a:xfrm>
              <a:off x="2101741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046402A-7ACB-9193-E8A4-9433D6CE98C1}"/>
              </a:ext>
            </a:extLst>
          </p:cNvPr>
          <p:cNvSpPr txBox="1"/>
          <p:nvPr/>
        </p:nvSpPr>
        <p:spPr>
          <a:xfrm>
            <a:off x="1637998" y="2955347"/>
            <a:ext cx="188594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9179C1-8F5B-440B-97DC-433C4CBFDA02}"/>
              </a:ext>
            </a:extLst>
          </p:cNvPr>
          <p:cNvSpPr txBox="1"/>
          <p:nvPr/>
        </p:nvSpPr>
        <p:spPr>
          <a:xfrm>
            <a:off x="1637998" y="3414020"/>
            <a:ext cx="188594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4" name="Graphic 23" descr="Hourglass 30% with solid fill">
            <a:extLst>
              <a:ext uri="{FF2B5EF4-FFF2-40B4-BE49-F238E27FC236}">
                <a16:creationId xmlns:a16="http://schemas.microsoft.com/office/drawing/2014/main" id="{C2F45E6F-865A-D974-5863-F07EA3D0D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6808" y="2059836"/>
            <a:ext cx="748320" cy="7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94CD9612-40D0-65DB-8C43-06C2690EFDCF}"/>
              </a:ext>
            </a:extLst>
          </p:cNvPr>
          <p:cNvGrpSpPr/>
          <p:nvPr/>
        </p:nvGrpSpPr>
        <p:grpSpPr>
          <a:xfrm>
            <a:off x="4696970" y="1293887"/>
            <a:ext cx="2798060" cy="4503689"/>
            <a:chOff x="4696970" y="1293887"/>
            <a:chExt cx="2798060" cy="4503689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68715410-D791-24AF-0A17-FB1B3783C69E}"/>
                </a:ext>
              </a:extLst>
            </p:cNvPr>
            <p:cNvSpPr/>
            <p:nvPr/>
          </p:nvSpPr>
          <p:spPr>
            <a:xfrm>
              <a:off x="4696970" y="5467784"/>
              <a:ext cx="2798060" cy="3297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2428B85-2171-D1ED-59F6-6F9112686EC1}"/>
                </a:ext>
              </a:extLst>
            </p:cNvPr>
            <p:cNvSpPr/>
            <p:nvPr/>
          </p:nvSpPr>
          <p:spPr>
            <a:xfrm>
              <a:off x="4966211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D21A845E-3A14-3F5D-7007-E0674F831286}"/>
                </a:ext>
              </a:extLst>
            </p:cNvPr>
            <p:cNvSpPr/>
            <p:nvPr/>
          </p:nvSpPr>
          <p:spPr>
            <a:xfrm>
              <a:off x="5024184" y="1783420"/>
              <a:ext cx="2143633" cy="3395801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143A102-E594-EFFB-42D7-0BBC053DC570}"/>
                </a:ext>
              </a:extLst>
            </p:cNvPr>
            <p:cNvSpPr/>
            <p:nvPr/>
          </p:nvSpPr>
          <p:spPr>
            <a:xfrm>
              <a:off x="5951716" y="5274636"/>
              <a:ext cx="288568" cy="288568"/>
            </a:xfrm>
            <a:prstGeom prst="ellipse">
              <a:avLst/>
            </a:pr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9BB2B23-78D2-F0F6-29B9-10037FEDA169}"/>
                </a:ext>
              </a:extLst>
            </p:cNvPr>
            <p:cNvSpPr/>
            <p:nvPr/>
          </p:nvSpPr>
          <p:spPr>
            <a:xfrm>
              <a:off x="5616773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9CBD627-4215-C450-C8B4-5AE9A8AA6ABC}"/>
              </a:ext>
            </a:extLst>
          </p:cNvPr>
          <p:cNvSpPr txBox="1"/>
          <p:nvPr/>
        </p:nvSpPr>
        <p:spPr>
          <a:xfrm>
            <a:off x="5153030" y="2955347"/>
            <a:ext cx="188594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FE09F6-1641-8A0E-5E4B-F1DE8D3C7119}"/>
              </a:ext>
            </a:extLst>
          </p:cNvPr>
          <p:cNvSpPr txBox="1"/>
          <p:nvPr/>
        </p:nvSpPr>
        <p:spPr>
          <a:xfrm>
            <a:off x="5153030" y="3414020"/>
            <a:ext cx="188594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FB2E089F-CFF7-5ED7-A0CD-79A79EB3E8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1840" y="2059836"/>
            <a:ext cx="748320" cy="7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C9F96E75-3CD5-C7F5-7D69-DA75D5E1662E}"/>
              </a:ext>
            </a:extLst>
          </p:cNvPr>
          <p:cNvGrpSpPr/>
          <p:nvPr/>
        </p:nvGrpSpPr>
        <p:grpSpPr>
          <a:xfrm>
            <a:off x="8212002" y="1293887"/>
            <a:ext cx="2798060" cy="4503689"/>
            <a:chOff x="8212002" y="1293887"/>
            <a:chExt cx="2798060" cy="4503689"/>
          </a:xfrm>
        </p:grpSpPr>
        <p:sp>
          <p:nvSpPr>
            <p:cNvPr id="13" name="Oval">
              <a:extLst>
                <a:ext uri="{FF2B5EF4-FFF2-40B4-BE49-F238E27FC236}">
                  <a16:creationId xmlns:a16="http://schemas.microsoft.com/office/drawing/2014/main" id="{241A9047-F046-0B58-A16F-9C0355CA7421}"/>
                </a:ext>
              </a:extLst>
            </p:cNvPr>
            <p:cNvSpPr/>
            <p:nvPr/>
          </p:nvSpPr>
          <p:spPr>
            <a:xfrm>
              <a:off x="8212002" y="5467784"/>
              <a:ext cx="2798060" cy="3297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66A54AE-C8A1-0418-7A35-B6967C6CD894}"/>
                </a:ext>
              </a:extLst>
            </p:cNvPr>
            <p:cNvSpPr/>
            <p:nvPr/>
          </p:nvSpPr>
          <p:spPr>
            <a:xfrm>
              <a:off x="8481243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E060FAA1-4061-15E2-F8A0-7D838498A629}"/>
                </a:ext>
              </a:extLst>
            </p:cNvPr>
            <p:cNvSpPr/>
            <p:nvPr/>
          </p:nvSpPr>
          <p:spPr>
            <a:xfrm>
              <a:off x="8539216" y="1783420"/>
              <a:ext cx="2143633" cy="339580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26456B25-1A8F-2E4F-3A73-CDCA811C9E3F}"/>
                </a:ext>
              </a:extLst>
            </p:cNvPr>
            <p:cNvSpPr/>
            <p:nvPr/>
          </p:nvSpPr>
          <p:spPr>
            <a:xfrm>
              <a:off x="9466748" y="5274636"/>
              <a:ext cx="288568" cy="288568"/>
            </a:xfrm>
            <a:prstGeom prst="ellipse">
              <a:avLst/>
            </a:pr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3253D6A-0F90-67A9-ADFE-A558798436B0}"/>
                </a:ext>
              </a:extLst>
            </p:cNvPr>
            <p:cNvSpPr/>
            <p:nvPr/>
          </p:nvSpPr>
          <p:spPr>
            <a:xfrm>
              <a:off x="9131805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F0A112B-6532-CBDE-5067-8399AE2B4726}"/>
              </a:ext>
            </a:extLst>
          </p:cNvPr>
          <p:cNvSpPr txBox="1"/>
          <p:nvPr/>
        </p:nvSpPr>
        <p:spPr>
          <a:xfrm>
            <a:off x="8668062" y="2955347"/>
            <a:ext cx="188594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A0B2CD-1CF6-DE60-9F99-51AB0B089D4B}"/>
              </a:ext>
            </a:extLst>
          </p:cNvPr>
          <p:cNvSpPr txBox="1"/>
          <p:nvPr/>
        </p:nvSpPr>
        <p:spPr>
          <a:xfrm>
            <a:off x="8668062" y="3414020"/>
            <a:ext cx="188594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6" name="Graphic 25" descr="Research with solid fill">
            <a:extLst>
              <a:ext uri="{FF2B5EF4-FFF2-40B4-BE49-F238E27FC236}">
                <a16:creationId xmlns:a16="http://schemas.microsoft.com/office/drawing/2014/main" id="{1D5E4946-AF03-20E1-2BCC-B6537F1BFE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36872" y="2059836"/>
            <a:ext cx="748320" cy="7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64BD9-195F-38B0-09BC-D38BAC2EB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4158-961B-D034-B12E-DBD290A4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Flat Mockups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B7A39F-4072-BA5A-84CA-8363A2467140}"/>
              </a:ext>
            </a:extLst>
          </p:cNvPr>
          <p:cNvGrpSpPr/>
          <p:nvPr/>
        </p:nvGrpSpPr>
        <p:grpSpPr>
          <a:xfrm>
            <a:off x="1181938" y="1293887"/>
            <a:ext cx="2798060" cy="4503689"/>
            <a:chOff x="1181938" y="1293887"/>
            <a:chExt cx="2798060" cy="4503689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B9CD3A70-D873-3CBF-DB0F-C53FCD428C59}"/>
                </a:ext>
              </a:extLst>
            </p:cNvPr>
            <p:cNvSpPr/>
            <p:nvPr/>
          </p:nvSpPr>
          <p:spPr>
            <a:xfrm>
              <a:off x="1181938" y="5467784"/>
              <a:ext cx="2798060" cy="32979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6AB3B5-725E-86BD-A91B-D8EAC0EE4FB4}"/>
                </a:ext>
              </a:extLst>
            </p:cNvPr>
            <p:cNvSpPr/>
            <p:nvPr/>
          </p:nvSpPr>
          <p:spPr>
            <a:xfrm>
              <a:off x="1451179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0BA5AE66-D4AE-A328-25D3-41CC48457064}"/>
                </a:ext>
              </a:extLst>
            </p:cNvPr>
            <p:cNvSpPr/>
            <p:nvPr/>
          </p:nvSpPr>
          <p:spPr>
            <a:xfrm>
              <a:off x="1509152" y="1783420"/>
              <a:ext cx="2143633" cy="3395801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A65A28B7-871F-78E9-87BD-09F72F7415D5}"/>
                </a:ext>
              </a:extLst>
            </p:cNvPr>
            <p:cNvSpPr/>
            <p:nvPr/>
          </p:nvSpPr>
          <p:spPr>
            <a:xfrm>
              <a:off x="2436684" y="5274636"/>
              <a:ext cx="288568" cy="2885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6E76424-7593-08C1-AB34-51CB944C857F}"/>
                </a:ext>
              </a:extLst>
            </p:cNvPr>
            <p:cNvSpPr/>
            <p:nvPr/>
          </p:nvSpPr>
          <p:spPr>
            <a:xfrm>
              <a:off x="2101741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B6D3958-2DE1-9823-D3B6-AB1CD6B9A0D5}"/>
              </a:ext>
            </a:extLst>
          </p:cNvPr>
          <p:cNvSpPr txBox="1"/>
          <p:nvPr/>
        </p:nvSpPr>
        <p:spPr>
          <a:xfrm>
            <a:off x="1637998" y="2955347"/>
            <a:ext cx="188594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3DD5B6-D241-8A5D-76D9-345A8C1340C0}"/>
              </a:ext>
            </a:extLst>
          </p:cNvPr>
          <p:cNvSpPr txBox="1"/>
          <p:nvPr/>
        </p:nvSpPr>
        <p:spPr>
          <a:xfrm>
            <a:off x="1637998" y="3414020"/>
            <a:ext cx="188594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4" name="Graphic 23" descr="Hourglass 30% with solid fill">
            <a:extLst>
              <a:ext uri="{FF2B5EF4-FFF2-40B4-BE49-F238E27FC236}">
                <a16:creationId xmlns:a16="http://schemas.microsoft.com/office/drawing/2014/main" id="{0BFE8092-9E5B-FBAF-9D64-E2A8918C3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6808" y="2059836"/>
            <a:ext cx="748320" cy="7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855D78A-4958-FA79-556A-5725C559E862}"/>
              </a:ext>
            </a:extLst>
          </p:cNvPr>
          <p:cNvGrpSpPr/>
          <p:nvPr/>
        </p:nvGrpSpPr>
        <p:grpSpPr>
          <a:xfrm>
            <a:off x="4696970" y="1293887"/>
            <a:ext cx="2798060" cy="4503689"/>
            <a:chOff x="4696970" y="1293887"/>
            <a:chExt cx="2798060" cy="4503689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23757333-B73B-EE7D-A3C5-AC66B05FD05C}"/>
                </a:ext>
              </a:extLst>
            </p:cNvPr>
            <p:cNvSpPr/>
            <p:nvPr/>
          </p:nvSpPr>
          <p:spPr>
            <a:xfrm>
              <a:off x="4696970" y="5467784"/>
              <a:ext cx="2798060" cy="32979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A384D29-B470-E4F3-9D8F-DE1A5E3A4564}"/>
                </a:ext>
              </a:extLst>
            </p:cNvPr>
            <p:cNvSpPr/>
            <p:nvPr/>
          </p:nvSpPr>
          <p:spPr>
            <a:xfrm>
              <a:off x="4966211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A633D1E9-9CDB-1334-F6A6-2DA398FA68E9}"/>
                </a:ext>
              </a:extLst>
            </p:cNvPr>
            <p:cNvSpPr/>
            <p:nvPr/>
          </p:nvSpPr>
          <p:spPr>
            <a:xfrm>
              <a:off x="5024184" y="1783420"/>
              <a:ext cx="2143633" cy="3395801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32FEC03D-5EE3-CC64-A084-937A26BFB67B}"/>
                </a:ext>
              </a:extLst>
            </p:cNvPr>
            <p:cNvSpPr/>
            <p:nvPr/>
          </p:nvSpPr>
          <p:spPr>
            <a:xfrm>
              <a:off x="5951716" y="5274636"/>
              <a:ext cx="288568" cy="2885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C77866E-C5A8-13AF-FBB0-31637DC4736E}"/>
                </a:ext>
              </a:extLst>
            </p:cNvPr>
            <p:cNvSpPr/>
            <p:nvPr/>
          </p:nvSpPr>
          <p:spPr>
            <a:xfrm>
              <a:off x="5616773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104E86D-F6D8-5641-7432-DF1EF939DF6E}"/>
              </a:ext>
            </a:extLst>
          </p:cNvPr>
          <p:cNvSpPr txBox="1"/>
          <p:nvPr/>
        </p:nvSpPr>
        <p:spPr>
          <a:xfrm>
            <a:off x="5153030" y="2955347"/>
            <a:ext cx="188594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F86AAB-AC98-D1DA-5A3F-0A3CE9FC404C}"/>
              </a:ext>
            </a:extLst>
          </p:cNvPr>
          <p:cNvSpPr txBox="1"/>
          <p:nvPr/>
        </p:nvSpPr>
        <p:spPr>
          <a:xfrm>
            <a:off x="5153030" y="3414020"/>
            <a:ext cx="188594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C97C0357-E179-1346-CAF3-83AEF16649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1840" y="2059836"/>
            <a:ext cx="748320" cy="7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93566EAC-BD74-8443-EA51-4AADDE4E45AA}"/>
              </a:ext>
            </a:extLst>
          </p:cNvPr>
          <p:cNvGrpSpPr/>
          <p:nvPr/>
        </p:nvGrpSpPr>
        <p:grpSpPr>
          <a:xfrm>
            <a:off x="8212002" y="1293887"/>
            <a:ext cx="2798060" cy="4503689"/>
            <a:chOff x="8212002" y="1293887"/>
            <a:chExt cx="2798060" cy="4503689"/>
          </a:xfrm>
        </p:grpSpPr>
        <p:sp>
          <p:nvSpPr>
            <p:cNvPr id="13" name="Oval">
              <a:extLst>
                <a:ext uri="{FF2B5EF4-FFF2-40B4-BE49-F238E27FC236}">
                  <a16:creationId xmlns:a16="http://schemas.microsoft.com/office/drawing/2014/main" id="{75DD7F36-C745-C21C-5081-78505381F71A}"/>
                </a:ext>
              </a:extLst>
            </p:cNvPr>
            <p:cNvSpPr/>
            <p:nvPr/>
          </p:nvSpPr>
          <p:spPr>
            <a:xfrm>
              <a:off x="8212002" y="5467784"/>
              <a:ext cx="2798060" cy="32979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3A72077-B6FE-42DF-CB95-1811255AFB45}"/>
                </a:ext>
              </a:extLst>
            </p:cNvPr>
            <p:cNvSpPr/>
            <p:nvPr/>
          </p:nvSpPr>
          <p:spPr>
            <a:xfrm>
              <a:off x="8481243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287AE205-08E6-13AC-0FFF-B1DAA15139DF}"/>
                </a:ext>
              </a:extLst>
            </p:cNvPr>
            <p:cNvSpPr/>
            <p:nvPr/>
          </p:nvSpPr>
          <p:spPr>
            <a:xfrm>
              <a:off x="8539216" y="1783420"/>
              <a:ext cx="2143633" cy="339580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92149CFB-2119-46AD-060D-8345904D21D0}"/>
                </a:ext>
              </a:extLst>
            </p:cNvPr>
            <p:cNvSpPr/>
            <p:nvPr/>
          </p:nvSpPr>
          <p:spPr>
            <a:xfrm>
              <a:off x="9466748" y="5274636"/>
              <a:ext cx="288568" cy="2885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DE98B8D-C1DC-F687-C7A2-F741E0BA0199}"/>
                </a:ext>
              </a:extLst>
            </p:cNvPr>
            <p:cNvSpPr/>
            <p:nvPr/>
          </p:nvSpPr>
          <p:spPr>
            <a:xfrm>
              <a:off x="9131805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E36AE31-EA07-675F-78B6-ACE4C8FCFE10}"/>
              </a:ext>
            </a:extLst>
          </p:cNvPr>
          <p:cNvSpPr txBox="1"/>
          <p:nvPr/>
        </p:nvSpPr>
        <p:spPr>
          <a:xfrm>
            <a:off x="8668062" y="2955347"/>
            <a:ext cx="188594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3A4DAA-B18C-2312-4D06-2B300039C793}"/>
              </a:ext>
            </a:extLst>
          </p:cNvPr>
          <p:cNvSpPr txBox="1"/>
          <p:nvPr/>
        </p:nvSpPr>
        <p:spPr>
          <a:xfrm>
            <a:off x="8668062" y="3414020"/>
            <a:ext cx="1885941" cy="13849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6" name="Graphic 25" descr="Research with solid fill">
            <a:extLst>
              <a:ext uri="{FF2B5EF4-FFF2-40B4-BE49-F238E27FC236}">
                <a16:creationId xmlns:a16="http://schemas.microsoft.com/office/drawing/2014/main" id="{B7C04096-3E53-A1F3-BCCC-EF078C0458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36872" y="2059836"/>
            <a:ext cx="748320" cy="748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850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291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Phone Flat Mockups – Slide Template</vt:lpstr>
      <vt:lpstr>Phone Flat Mockups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 Flat Mockups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2024-02-08T17:59:30Z</dcterms:modified>
  <cp:category>Graphics &amp; Metaphors</cp:category>
</cp:coreProperties>
</file>