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95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Stamps – Slide Template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FBCAE06-72C6-4643-841F-8D0957CCFD12}"/>
              </a:ext>
            </a:extLst>
          </p:cNvPr>
          <p:cNvSpPr/>
          <p:nvPr/>
        </p:nvSpPr>
        <p:spPr>
          <a:xfrm>
            <a:off x="838200" y="1717669"/>
            <a:ext cx="2710593" cy="3422657"/>
          </a:xfrm>
          <a:custGeom>
            <a:avLst/>
            <a:gdLst>
              <a:gd name="connsiteX0" fmla="*/ 0 w 2710593"/>
              <a:gd name="connsiteY0" fmla="*/ 0 h 3422657"/>
              <a:gd name="connsiteX1" fmla="*/ 78839 w 2710593"/>
              <a:gd name="connsiteY1" fmla="*/ 0 h 3422657"/>
              <a:gd name="connsiteX2" fmla="*/ 171864 w 2710593"/>
              <a:gd name="connsiteY2" fmla="*/ 93025 h 3422657"/>
              <a:gd name="connsiteX3" fmla="*/ 264889 w 2710593"/>
              <a:gd name="connsiteY3" fmla="*/ 0 h 3422657"/>
              <a:gd name="connsiteX4" fmla="*/ 341824 w 2710593"/>
              <a:gd name="connsiteY4" fmla="*/ 0 h 3422657"/>
              <a:gd name="connsiteX5" fmla="*/ 434849 w 2710593"/>
              <a:gd name="connsiteY5" fmla="*/ 93025 h 3422657"/>
              <a:gd name="connsiteX6" fmla="*/ 527874 w 2710593"/>
              <a:gd name="connsiteY6" fmla="*/ 0 h 3422657"/>
              <a:gd name="connsiteX7" fmla="*/ 604809 w 2710593"/>
              <a:gd name="connsiteY7" fmla="*/ 0 h 3422657"/>
              <a:gd name="connsiteX8" fmla="*/ 697834 w 2710593"/>
              <a:gd name="connsiteY8" fmla="*/ 93025 h 3422657"/>
              <a:gd name="connsiteX9" fmla="*/ 790859 w 2710593"/>
              <a:gd name="connsiteY9" fmla="*/ 0 h 3422657"/>
              <a:gd name="connsiteX10" fmla="*/ 867794 w 2710593"/>
              <a:gd name="connsiteY10" fmla="*/ 0 h 3422657"/>
              <a:gd name="connsiteX11" fmla="*/ 960819 w 2710593"/>
              <a:gd name="connsiteY11" fmla="*/ 93025 h 3422657"/>
              <a:gd name="connsiteX12" fmla="*/ 1053844 w 2710593"/>
              <a:gd name="connsiteY12" fmla="*/ 0 h 3422657"/>
              <a:gd name="connsiteX13" fmla="*/ 1130779 w 2710593"/>
              <a:gd name="connsiteY13" fmla="*/ 0 h 3422657"/>
              <a:gd name="connsiteX14" fmla="*/ 1223804 w 2710593"/>
              <a:gd name="connsiteY14" fmla="*/ 93025 h 3422657"/>
              <a:gd name="connsiteX15" fmla="*/ 1316829 w 2710593"/>
              <a:gd name="connsiteY15" fmla="*/ 0 h 3422657"/>
              <a:gd name="connsiteX16" fmla="*/ 1393764 w 2710593"/>
              <a:gd name="connsiteY16" fmla="*/ 0 h 3422657"/>
              <a:gd name="connsiteX17" fmla="*/ 1486789 w 2710593"/>
              <a:gd name="connsiteY17" fmla="*/ 93025 h 3422657"/>
              <a:gd name="connsiteX18" fmla="*/ 1579814 w 2710593"/>
              <a:gd name="connsiteY18" fmla="*/ 0 h 3422657"/>
              <a:gd name="connsiteX19" fmla="*/ 1656749 w 2710593"/>
              <a:gd name="connsiteY19" fmla="*/ 0 h 3422657"/>
              <a:gd name="connsiteX20" fmla="*/ 1749774 w 2710593"/>
              <a:gd name="connsiteY20" fmla="*/ 93025 h 3422657"/>
              <a:gd name="connsiteX21" fmla="*/ 1842799 w 2710593"/>
              <a:gd name="connsiteY21" fmla="*/ 0 h 3422657"/>
              <a:gd name="connsiteX22" fmla="*/ 1919734 w 2710593"/>
              <a:gd name="connsiteY22" fmla="*/ 0 h 3422657"/>
              <a:gd name="connsiteX23" fmla="*/ 2012759 w 2710593"/>
              <a:gd name="connsiteY23" fmla="*/ 93025 h 3422657"/>
              <a:gd name="connsiteX24" fmla="*/ 2105784 w 2710593"/>
              <a:gd name="connsiteY24" fmla="*/ 0 h 3422657"/>
              <a:gd name="connsiteX25" fmla="*/ 2182719 w 2710593"/>
              <a:gd name="connsiteY25" fmla="*/ 0 h 3422657"/>
              <a:gd name="connsiteX26" fmla="*/ 2275744 w 2710593"/>
              <a:gd name="connsiteY26" fmla="*/ 93025 h 3422657"/>
              <a:gd name="connsiteX27" fmla="*/ 2368769 w 2710593"/>
              <a:gd name="connsiteY27" fmla="*/ 0 h 3422657"/>
              <a:gd name="connsiteX28" fmla="*/ 2445704 w 2710593"/>
              <a:gd name="connsiteY28" fmla="*/ 0 h 3422657"/>
              <a:gd name="connsiteX29" fmla="*/ 2538729 w 2710593"/>
              <a:gd name="connsiteY29" fmla="*/ 93025 h 3422657"/>
              <a:gd name="connsiteX30" fmla="*/ 2631754 w 2710593"/>
              <a:gd name="connsiteY30" fmla="*/ 0 h 3422657"/>
              <a:gd name="connsiteX31" fmla="*/ 2710593 w 2710593"/>
              <a:gd name="connsiteY31" fmla="*/ 0 h 3422657"/>
              <a:gd name="connsiteX32" fmla="*/ 2710593 w 2710593"/>
              <a:gd name="connsiteY32" fmla="*/ 76359 h 3422657"/>
              <a:gd name="connsiteX33" fmla="*/ 2702928 w 2710593"/>
              <a:gd name="connsiteY33" fmla="*/ 74811 h 3422657"/>
              <a:gd name="connsiteX34" fmla="*/ 2609903 w 2710593"/>
              <a:gd name="connsiteY34" fmla="*/ 167836 h 3422657"/>
              <a:gd name="connsiteX35" fmla="*/ 2702928 w 2710593"/>
              <a:gd name="connsiteY35" fmla="*/ 260861 h 3422657"/>
              <a:gd name="connsiteX36" fmla="*/ 2710593 w 2710593"/>
              <a:gd name="connsiteY36" fmla="*/ 259314 h 3422657"/>
              <a:gd name="connsiteX37" fmla="*/ 2710593 w 2710593"/>
              <a:gd name="connsiteY37" fmla="*/ 356994 h 3422657"/>
              <a:gd name="connsiteX38" fmla="*/ 2702928 w 2710593"/>
              <a:gd name="connsiteY38" fmla="*/ 355446 h 3422657"/>
              <a:gd name="connsiteX39" fmla="*/ 2609903 w 2710593"/>
              <a:gd name="connsiteY39" fmla="*/ 448471 h 3422657"/>
              <a:gd name="connsiteX40" fmla="*/ 2702928 w 2710593"/>
              <a:gd name="connsiteY40" fmla="*/ 541496 h 3422657"/>
              <a:gd name="connsiteX41" fmla="*/ 2710593 w 2710593"/>
              <a:gd name="connsiteY41" fmla="*/ 539949 h 3422657"/>
              <a:gd name="connsiteX42" fmla="*/ 2710593 w 2710593"/>
              <a:gd name="connsiteY42" fmla="*/ 637629 h 3422657"/>
              <a:gd name="connsiteX43" fmla="*/ 2702928 w 2710593"/>
              <a:gd name="connsiteY43" fmla="*/ 636081 h 3422657"/>
              <a:gd name="connsiteX44" fmla="*/ 2609903 w 2710593"/>
              <a:gd name="connsiteY44" fmla="*/ 729106 h 3422657"/>
              <a:gd name="connsiteX45" fmla="*/ 2702928 w 2710593"/>
              <a:gd name="connsiteY45" fmla="*/ 822131 h 3422657"/>
              <a:gd name="connsiteX46" fmla="*/ 2710593 w 2710593"/>
              <a:gd name="connsiteY46" fmla="*/ 820584 h 3422657"/>
              <a:gd name="connsiteX47" fmla="*/ 2710593 w 2710593"/>
              <a:gd name="connsiteY47" fmla="*/ 918264 h 3422657"/>
              <a:gd name="connsiteX48" fmla="*/ 2702928 w 2710593"/>
              <a:gd name="connsiteY48" fmla="*/ 916716 h 3422657"/>
              <a:gd name="connsiteX49" fmla="*/ 2609903 w 2710593"/>
              <a:gd name="connsiteY49" fmla="*/ 1009741 h 3422657"/>
              <a:gd name="connsiteX50" fmla="*/ 2702928 w 2710593"/>
              <a:gd name="connsiteY50" fmla="*/ 1102766 h 3422657"/>
              <a:gd name="connsiteX51" fmla="*/ 2710593 w 2710593"/>
              <a:gd name="connsiteY51" fmla="*/ 1101219 h 3422657"/>
              <a:gd name="connsiteX52" fmla="*/ 2710593 w 2710593"/>
              <a:gd name="connsiteY52" fmla="*/ 1198899 h 3422657"/>
              <a:gd name="connsiteX53" fmla="*/ 2702928 w 2710593"/>
              <a:gd name="connsiteY53" fmla="*/ 1197351 h 3422657"/>
              <a:gd name="connsiteX54" fmla="*/ 2609903 w 2710593"/>
              <a:gd name="connsiteY54" fmla="*/ 1290376 h 3422657"/>
              <a:gd name="connsiteX55" fmla="*/ 2702928 w 2710593"/>
              <a:gd name="connsiteY55" fmla="*/ 1383401 h 3422657"/>
              <a:gd name="connsiteX56" fmla="*/ 2710593 w 2710593"/>
              <a:gd name="connsiteY56" fmla="*/ 1381854 h 3422657"/>
              <a:gd name="connsiteX57" fmla="*/ 2710593 w 2710593"/>
              <a:gd name="connsiteY57" fmla="*/ 1479534 h 3422657"/>
              <a:gd name="connsiteX58" fmla="*/ 2702928 w 2710593"/>
              <a:gd name="connsiteY58" fmla="*/ 1477986 h 3422657"/>
              <a:gd name="connsiteX59" fmla="*/ 2609903 w 2710593"/>
              <a:gd name="connsiteY59" fmla="*/ 1571011 h 3422657"/>
              <a:gd name="connsiteX60" fmla="*/ 2702928 w 2710593"/>
              <a:gd name="connsiteY60" fmla="*/ 1664036 h 3422657"/>
              <a:gd name="connsiteX61" fmla="*/ 2710593 w 2710593"/>
              <a:gd name="connsiteY61" fmla="*/ 1662489 h 3422657"/>
              <a:gd name="connsiteX62" fmla="*/ 2710593 w 2710593"/>
              <a:gd name="connsiteY62" fmla="*/ 1760169 h 3422657"/>
              <a:gd name="connsiteX63" fmla="*/ 2702928 w 2710593"/>
              <a:gd name="connsiteY63" fmla="*/ 1758621 h 3422657"/>
              <a:gd name="connsiteX64" fmla="*/ 2609903 w 2710593"/>
              <a:gd name="connsiteY64" fmla="*/ 1851646 h 3422657"/>
              <a:gd name="connsiteX65" fmla="*/ 2702928 w 2710593"/>
              <a:gd name="connsiteY65" fmla="*/ 1944671 h 3422657"/>
              <a:gd name="connsiteX66" fmla="*/ 2710593 w 2710593"/>
              <a:gd name="connsiteY66" fmla="*/ 1943124 h 3422657"/>
              <a:gd name="connsiteX67" fmla="*/ 2710593 w 2710593"/>
              <a:gd name="connsiteY67" fmla="*/ 2040804 h 3422657"/>
              <a:gd name="connsiteX68" fmla="*/ 2702928 w 2710593"/>
              <a:gd name="connsiteY68" fmla="*/ 2039256 h 3422657"/>
              <a:gd name="connsiteX69" fmla="*/ 2609903 w 2710593"/>
              <a:gd name="connsiteY69" fmla="*/ 2132281 h 3422657"/>
              <a:gd name="connsiteX70" fmla="*/ 2702928 w 2710593"/>
              <a:gd name="connsiteY70" fmla="*/ 2225306 h 3422657"/>
              <a:gd name="connsiteX71" fmla="*/ 2710593 w 2710593"/>
              <a:gd name="connsiteY71" fmla="*/ 2223759 h 3422657"/>
              <a:gd name="connsiteX72" fmla="*/ 2710593 w 2710593"/>
              <a:gd name="connsiteY72" fmla="*/ 2321439 h 3422657"/>
              <a:gd name="connsiteX73" fmla="*/ 2702928 w 2710593"/>
              <a:gd name="connsiteY73" fmla="*/ 2319891 h 3422657"/>
              <a:gd name="connsiteX74" fmla="*/ 2609903 w 2710593"/>
              <a:gd name="connsiteY74" fmla="*/ 2412916 h 3422657"/>
              <a:gd name="connsiteX75" fmla="*/ 2702928 w 2710593"/>
              <a:gd name="connsiteY75" fmla="*/ 2505941 h 3422657"/>
              <a:gd name="connsiteX76" fmla="*/ 2710593 w 2710593"/>
              <a:gd name="connsiteY76" fmla="*/ 2504394 h 3422657"/>
              <a:gd name="connsiteX77" fmla="*/ 2710593 w 2710593"/>
              <a:gd name="connsiteY77" fmla="*/ 2602074 h 3422657"/>
              <a:gd name="connsiteX78" fmla="*/ 2702928 w 2710593"/>
              <a:gd name="connsiteY78" fmla="*/ 2600526 h 3422657"/>
              <a:gd name="connsiteX79" fmla="*/ 2609903 w 2710593"/>
              <a:gd name="connsiteY79" fmla="*/ 2693551 h 3422657"/>
              <a:gd name="connsiteX80" fmla="*/ 2702928 w 2710593"/>
              <a:gd name="connsiteY80" fmla="*/ 2786576 h 3422657"/>
              <a:gd name="connsiteX81" fmla="*/ 2710593 w 2710593"/>
              <a:gd name="connsiteY81" fmla="*/ 2785029 h 3422657"/>
              <a:gd name="connsiteX82" fmla="*/ 2710593 w 2710593"/>
              <a:gd name="connsiteY82" fmla="*/ 2882709 h 3422657"/>
              <a:gd name="connsiteX83" fmla="*/ 2702928 w 2710593"/>
              <a:gd name="connsiteY83" fmla="*/ 2881161 h 3422657"/>
              <a:gd name="connsiteX84" fmla="*/ 2609903 w 2710593"/>
              <a:gd name="connsiteY84" fmla="*/ 2974186 h 3422657"/>
              <a:gd name="connsiteX85" fmla="*/ 2702928 w 2710593"/>
              <a:gd name="connsiteY85" fmla="*/ 3067211 h 3422657"/>
              <a:gd name="connsiteX86" fmla="*/ 2710593 w 2710593"/>
              <a:gd name="connsiteY86" fmla="*/ 3065664 h 3422657"/>
              <a:gd name="connsiteX87" fmla="*/ 2710593 w 2710593"/>
              <a:gd name="connsiteY87" fmla="*/ 3163344 h 3422657"/>
              <a:gd name="connsiteX88" fmla="*/ 2702928 w 2710593"/>
              <a:gd name="connsiteY88" fmla="*/ 3161796 h 3422657"/>
              <a:gd name="connsiteX89" fmla="*/ 2609903 w 2710593"/>
              <a:gd name="connsiteY89" fmla="*/ 3254821 h 3422657"/>
              <a:gd name="connsiteX90" fmla="*/ 2702928 w 2710593"/>
              <a:gd name="connsiteY90" fmla="*/ 3347846 h 3422657"/>
              <a:gd name="connsiteX91" fmla="*/ 2710593 w 2710593"/>
              <a:gd name="connsiteY91" fmla="*/ 3346299 h 3422657"/>
              <a:gd name="connsiteX92" fmla="*/ 2710593 w 2710593"/>
              <a:gd name="connsiteY92" fmla="*/ 3422657 h 3422657"/>
              <a:gd name="connsiteX93" fmla="*/ 2631754 w 2710593"/>
              <a:gd name="connsiteY93" fmla="*/ 3422657 h 3422657"/>
              <a:gd name="connsiteX94" fmla="*/ 2538729 w 2710593"/>
              <a:gd name="connsiteY94" fmla="*/ 3329632 h 3422657"/>
              <a:gd name="connsiteX95" fmla="*/ 2445704 w 2710593"/>
              <a:gd name="connsiteY95" fmla="*/ 3422657 h 3422657"/>
              <a:gd name="connsiteX96" fmla="*/ 2368769 w 2710593"/>
              <a:gd name="connsiteY96" fmla="*/ 3422657 h 3422657"/>
              <a:gd name="connsiteX97" fmla="*/ 2275744 w 2710593"/>
              <a:gd name="connsiteY97" fmla="*/ 3329632 h 3422657"/>
              <a:gd name="connsiteX98" fmla="*/ 2182719 w 2710593"/>
              <a:gd name="connsiteY98" fmla="*/ 3422657 h 3422657"/>
              <a:gd name="connsiteX99" fmla="*/ 2105784 w 2710593"/>
              <a:gd name="connsiteY99" fmla="*/ 3422657 h 3422657"/>
              <a:gd name="connsiteX100" fmla="*/ 2012759 w 2710593"/>
              <a:gd name="connsiteY100" fmla="*/ 3329632 h 3422657"/>
              <a:gd name="connsiteX101" fmla="*/ 1919734 w 2710593"/>
              <a:gd name="connsiteY101" fmla="*/ 3422657 h 3422657"/>
              <a:gd name="connsiteX102" fmla="*/ 1842799 w 2710593"/>
              <a:gd name="connsiteY102" fmla="*/ 3422657 h 3422657"/>
              <a:gd name="connsiteX103" fmla="*/ 1749774 w 2710593"/>
              <a:gd name="connsiteY103" fmla="*/ 3329632 h 3422657"/>
              <a:gd name="connsiteX104" fmla="*/ 1656749 w 2710593"/>
              <a:gd name="connsiteY104" fmla="*/ 3422657 h 3422657"/>
              <a:gd name="connsiteX105" fmla="*/ 1579814 w 2710593"/>
              <a:gd name="connsiteY105" fmla="*/ 3422657 h 3422657"/>
              <a:gd name="connsiteX106" fmla="*/ 1486789 w 2710593"/>
              <a:gd name="connsiteY106" fmla="*/ 3329632 h 3422657"/>
              <a:gd name="connsiteX107" fmla="*/ 1393764 w 2710593"/>
              <a:gd name="connsiteY107" fmla="*/ 3422657 h 3422657"/>
              <a:gd name="connsiteX108" fmla="*/ 1316829 w 2710593"/>
              <a:gd name="connsiteY108" fmla="*/ 3422657 h 3422657"/>
              <a:gd name="connsiteX109" fmla="*/ 1223804 w 2710593"/>
              <a:gd name="connsiteY109" fmla="*/ 3329632 h 3422657"/>
              <a:gd name="connsiteX110" fmla="*/ 1130779 w 2710593"/>
              <a:gd name="connsiteY110" fmla="*/ 3422657 h 3422657"/>
              <a:gd name="connsiteX111" fmla="*/ 1053844 w 2710593"/>
              <a:gd name="connsiteY111" fmla="*/ 3422657 h 3422657"/>
              <a:gd name="connsiteX112" fmla="*/ 960819 w 2710593"/>
              <a:gd name="connsiteY112" fmla="*/ 3329632 h 3422657"/>
              <a:gd name="connsiteX113" fmla="*/ 867794 w 2710593"/>
              <a:gd name="connsiteY113" fmla="*/ 3422657 h 3422657"/>
              <a:gd name="connsiteX114" fmla="*/ 790859 w 2710593"/>
              <a:gd name="connsiteY114" fmla="*/ 3422657 h 3422657"/>
              <a:gd name="connsiteX115" fmla="*/ 697834 w 2710593"/>
              <a:gd name="connsiteY115" fmla="*/ 3329632 h 3422657"/>
              <a:gd name="connsiteX116" fmla="*/ 604809 w 2710593"/>
              <a:gd name="connsiteY116" fmla="*/ 3422657 h 3422657"/>
              <a:gd name="connsiteX117" fmla="*/ 527874 w 2710593"/>
              <a:gd name="connsiteY117" fmla="*/ 3422657 h 3422657"/>
              <a:gd name="connsiteX118" fmla="*/ 434849 w 2710593"/>
              <a:gd name="connsiteY118" fmla="*/ 3329632 h 3422657"/>
              <a:gd name="connsiteX119" fmla="*/ 341824 w 2710593"/>
              <a:gd name="connsiteY119" fmla="*/ 3422657 h 3422657"/>
              <a:gd name="connsiteX120" fmla="*/ 264889 w 2710593"/>
              <a:gd name="connsiteY120" fmla="*/ 3422657 h 3422657"/>
              <a:gd name="connsiteX121" fmla="*/ 171865 w 2710593"/>
              <a:gd name="connsiteY121" fmla="*/ 3329632 h 3422657"/>
              <a:gd name="connsiteX122" fmla="*/ 78839 w 2710593"/>
              <a:gd name="connsiteY122" fmla="*/ 3422657 h 3422657"/>
              <a:gd name="connsiteX123" fmla="*/ 0 w 2710593"/>
              <a:gd name="connsiteY123" fmla="*/ 3422657 h 3422657"/>
              <a:gd name="connsiteX124" fmla="*/ 0 w 2710593"/>
              <a:gd name="connsiteY124" fmla="*/ 3347363 h 3422657"/>
              <a:gd name="connsiteX125" fmla="*/ 33815 w 2710593"/>
              <a:gd name="connsiteY125" fmla="*/ 3340536 h 3422657"/>
              <a:gd name="connsiteX126" fmla="*/ 90630 w 2710593"/>
              <a:gd name="connsiteY126" fmla="*/ 3254821 h 3422657"/>
              <a:gd name="connsiteX127" fmla="*/ 33815 w 2710593"/>
              <a:gd name="connsiteY127" fmla="*/ 3169107 h 3422657"/>
              <a:gd name="connsiteX128" fmla="*/ 0 w 2710593"/>
              <a:gd name="connsiteY128" fmla="*/ 3162280 h 3422657"/>
              <a:gd name="connsiteX129" fmla="*/ 0 w 2710593"/>
              <a:gd name="connsiteY129" fmla="*/ 3066728 h 3422657"/>
              <a:gd name="connsiteX130" fmla="*/ 33815 w 2710593"/>
              <a:gd name="connsiteY130" fmla="*/ 3059901 h 3422657"/>
              <a:gd name="connsiteX131" fmla="*/ 90630 w 2710593"/>
              <a:gd name="connsiteY131" fmla="*/ 2974186 h 3422657"/>
              <a:gd name="connsiteX132" fmla="*/ 33815 w 2710593"/>
              <a:gd name="connsiteY132" fmla="*/ 2888472 h 3422657"/>
              <a:gd name="connsiteX133" fmla="*/ 0 w 2710593"/>
              <a:gd name="connsiteY133" fmla="*/ 2881645 h 3422657"/>
              <a:gd name="connsiteX134" fmla="*/ 0 w 2710593"/>
              <a:gd name="connsiteY134" fmla="*/ 2786093 h 3422657"/>
              <a:gd name="connsiteX135" fmla="*/ 33815 w 2710593"/>
              <a:gd name="connsiteY135" fmla="*/ 2779266 h 3422657"/>
              <a:gd name="connsiteX136" fmla="*/ 90630 w 2710593"/>
              <a:gd name="connsiteY136" fmla="*/ 2693551 h 3422657"/>
              <a:gd name="connsiteX137" fmla="*/ 33815 w 2710593"/>
              <a:gd name="connsiteY137" fmla="*/ 2607837 h 3422657"/>
              <a:gd name="connsiteX138" fmla="*/ 0 w 2710593"/>
              <a:gd name="connsiteY138" fmla="*/ 2601010 h 3422657"/>
              <a:gd name="connsiteX139" fmla="*/ 0 w 2710593"/>
              <a:gd name="connsiteY139" fmla="*/ 2505458 h 3422657"/>
              <a:gd name="connsiteX140" fmla="*/ 33815 w 2710593"/>
              <a:gd name="connsiteY140" fmla="*/ 2498631 h 3422657"/>
              <a:gd name="connsiteX141" fmla="*/ 90630 w 2710593"/>
              <a:gd name="connsiteY141" fmla="*/ 2412916 h 3422657"/>
              <a:gd name="connsiteX142" fmla="*/ 33815 w 2710593"/>
              <a:gd name="connsiteY142" fmla="*/ 2327202 h 3422657"/>
              <a:gd name="connsiteX143" fmla="*/ 0 w 2710593"/>
              <a:gd name="connsiteY143" fmla="*/ 2320375 h 3422657"/>
              <a:gd name="connsiteX144" fmla="*/ 0 w 2710593"/>
              <a:gd name="connsiteY144" fmla="*/ 2224823 h 3422657"/>
              <a:gd name="connsiteX145" fmla="*/ 33815 w 2710593"/>
              <a:gd name="connsiteY145" fmla="*/ 2217996 h 3422657"/>
              <a:gd name="connsiteX146" fmla="*/ 90630 w 2710593"/>
              <a:gd name="connsiteY146" fmla="*/ 2132281 h 3422657"/>
              <a:gd name="connsiteX147" fmla="*/ 33815 w 2710593"/>
              <a:gd name="connsiteY147" fmla="*/ 2046567 h 3422657"/>
              <a:gd name="connsiteX148" fmla="*/ 0 w 2710593"/>
              <a:gd name="connsiteY148" fmla="*/ 2039740 h 3422657"/>
              <a:gd name="connsiteX149" fmla="*/ 0 w 2710593"/>
              <a:gd name="connsiteY149" fmla="*/ 1944188 h 3422657"/>
              <a:gd name="connsiteX150" fmla="*/ 33815 w 2710593"/>
              <a:gd name="connsiteY150" fmla="*/ 1937361 h 3422657"/>
              <a:gd name="connsiteX151" fmla="*/ 90630 w 2710593"/>
              <a:gd name="connsiteY151" fmla="*/ 1851646 h 3422657"/>
              <a:gd name="connsiteX152" fmla="*/ 33815 w 2710593"/>
              <a:gd name="connsiteY152" fmla="*/ 1765932 h 3422657"/>
              <a:gd name="connsiteX153" fmla="*/ 0 w 2710593"/>
              <a:gd name="connsiteY153" fmla="*/ 1759105 h 3422657"/>
              <a:gd name="connsiteX154" fmla="*/ 0 w 2710593"/>
              <a:gd name="connsiteY154" fmla="*/ 1663553 h 3422657"/>
              <a:gd name="connsiteX155" fmla="*/ 33815 w 2710593"/>
              <a:gd name="connsiteY155" fmla="*/ 1656726 h 3422657"/>
              <a:gd name="connsiteX156" fmla="*/ 90630 w 2710593"/>
              <a:gd name="connsiteY156" fmla="*/ 1571011 h 3422657"/>
              <a:gd name="connsiteX157" fmla="*/ 33815 w 2710593"/>
              <a:gd name="connsiteY157" fmla="*/ 1485297 h 3422657"/>
              <a:gd name="connsiteX158" fmla="*/ 0 w 2710593"/>
              <a:gd name="connsiteY158" fmla="*/ 1478470 h 3422657"/>
              <a:gd name="connsiteX159" fmla="*/ 0 w 2710593"/>
              <a:gd name="connsiteY159" fmla="*/ 1382918 h 3422657"/>
              <a:gd name="connsiteX160" fmla="*/ 33815 w 2710593"/>
              <a:gd name="connsiteY160" fmla="*/ 1376091 h 3422657"/>
              <a:gd name="connsiteX161" fmla="*/ 90630 w 2710593"/>
              <a:gd name="connsiteY161" fmla="*/ 1290376 h 3422657"/>
              <a:gd name="connsiteX162" fmla="*/ 33815 w 2710593"/>
              <a:gd name="connsiteY162" fmla="*/ 1204662 h 3422657"/>
              <a:gd name="connsiteX163" fmla="*/ 0 w 2710593"/>
              <a:gd name="connsiteY163" fmla="*/ 1197835 h 3422657"/>
              <a:gd name="connsiteX164" fmla="*/ 0 w 2710593"/>
              <a:gd name="connsiteY164" fmla="*/ 1102283 h 3422657"/>
              <a:gd name="connsiteX165" fmla="*/ 33815 w 2710593"/>
              <a:gd name="connsiteY165" fmla="*/ 1095456 h 3422657"/>
              <a:gd name="connsiteX166" fmla="*/ 90630 w 2710593"/>
              <a:gd name="connsiteY166" fmla="*/ 1009741 h 3422657"/>
              <a:gd name="connsiteX167" fmla="*/ 33815 w 2710593"/>
              <a:gd name="connsiteY167" fmla="*/ 924027 h 3422657"/>
              <a:gd name="connsiteX168" fmla="*/ 0 w 2710593"/>
              <a:gd name="connsiteY168" fmla="*/ 917200 h 3422657"/>
              <a:gd name="connsiteX169" fmla="*/ 0 w 2710593"/>
              <a:gd name="connsiteY169" fmla="*/ 821648 h 3422657"/>
              <a:gd name="connsiteX170" fmla="*/ 33815 w 2710593"/>
              <a:gd name="connsiteY170" fmla="*/ 814821 h 3422657"/>
              <a:gd name="connsiteX171" fmla="*/ 90630 w 2710593"/>
              <a:gd name="connsiteY171" fmla="*/ 729106 h 3422657"/>
              <a:gd name="connsiteX172" fmla="*/ 33815 w 2710593"/>
              <a:gd name="connsiteY172" fmla="*/ 643392 h 3422657"/>
              <a:gd name="connsiteX173" fmla="*/ 0 w 2710593"/>
              <a:gd name="connsiteY173" fmla="*/ 636565 h 3422657"/>
              <a:gd name="connsiteX174" fmla="*/ 0 w 2710593"/>
              <a:gd name="connsiteY174" fmla="*/ 541013 h 3422657"/>
              <a:gd name="connsiteX175" fmla="*/ 33815 w 2710593"/>
              <a:gd name="connsiteY175" fmla="*/ 534186 h 3422657"/>
              <a:gd name="connsiteX176" fmla="*/ 90630 w 2710593"/>
              <a:gd name="connsiteY176" fmla="*/ 448471 h 3422657"/>
              <a:gd name="connsiteX177" fmla="*/ 33815 w 2710593"/>
              <a:gd name="connsiteY177" fmla="*/ 362757 h 3422657"/>
              <a:gd name="connsiteX178" fmla="*/ 0 w 2710593"/>
              <a:gd name="connsiteY178" fmla="*/ 355930 h 3422657"/>
              <a:gd name="connsiteX179" fmla="*/ 0 w 2710593"/>
              <a:gd name="connsiteY179" fmla="*/ 260378 h 3422657"/>
              <a:gd name="connsiteX180" fmla="*/ 33815 w 2710593"/>
              <a:gd name="connsiteY180" fmla="*/ 253551 h 3422657"/>
              <a:gd name="connsiteX181" fmla="*/ 90630 w 2710593"/>
              <a:gd name="connsiteY181" fmla="*/ 167836 h 3422657"/>
              <a:gd name="connsiteX182" fmla="*/ 33815 w 2710593"/>
              <a:gd name="connsiteY182" fmla="*/ 82122 h 3422657"/>
              <a:gd name="connsiteX183" fmla="*/ 0 w 2710593"/>
              <a:gd name="connsiteY183" fmla="*/ 75295 h 342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2710593" h="3422657">
                <a:moveTo>
                  <a:pt x="0" y="0"/>
                </a:moveTo>
                <a:lnTo>
                  <a:pt x="78839" y="0"/>
                </a:lnTo>
                <a:cubicBezTo>
                  <a:pt x="78839" y="51376"/>
                  <a:pt x="120489" y="93025"/>
                  <a:pt x="171864" y="93025"/>
                </a:cubicBezTo>
                <a:cubicBezTo>
                  <a:pt x="223240" y="93025"/>
                  <a:pt x="264889" y="51376"/>
                  <a:pt x="264889" y="0"/>
                </a:cubicBezTo>
                <a:lnTo>
                  <a:pt x="341824" y="0"/>
                </a:lnTo>
                <a:cubicBezTo>
                  <a:pt x="341824" y="51376"/>
                  <a:pt x="383473" y="93025"/>
                  <a:pt x="434849" y="93025"/>
                </a:cubicBezTo>
                <a:cubicBezTo>
                  <a:pt x="486225" y="93025"/>
                  <a:pt x="527874" y="51376"/>
                  <a:pt x="527874" y="0"/>
                </a:cubicBezTo>
                <a:lnTo>
                  <a:pt x="604809" y="0"/>
                </a:lnTo>
                <a:cubicBezTo>
                  <a:pt x="604809" y="51376"/>
                  <a:pt x="646458" y="93025"/>
                  <a:pt x="697834" y="93025"/>
                </a:cubicBezTo>
                <a:cubicBezTo>
                  <a:pt x="749210" y="93025"/>
                  <a:pt x="790859" y="51376"/>
                  <a:pt x="790859" y="0"/>
                </a:cubicBezTo>
                <a:lnTo>
                  <a:pt x="867794" y="0"/>
                </a:lnTo>
                <a:cubicBezTo>
                  <a:pt x="867794" y="51376"/>
                  <a:pt x="909443" y="93025"/>
                  <a:pt x="960819" y="93025"/>
                </a:cubicBezTo>
                <a:cubicBezTo>
                  <a:pt x="1012195" y="93025"/>
                  <a:pt x="1053844" y="51376"/>
                  <a:pt x="1053844" y="0"/>
                </a:cubicBezTo>
                <a:lnTo>
                  <a:pt x="1130779" y="0"/>
                </a:lnTo>
                <a:cubicBezTo>
                  <a:pt x="1130779" y="51376"/>
                  <a:pt x="1172428" y="93025"/>
                  <a:pt x="1223804" y="93025"/>
                </a:cubicBezTo>
                <a:cubicBezTo>
                  <a:pt x="1275180" y="93025"/>
                  <a:pt x="1316829" y="51376"/>
                  <a:pt x="1316829" y="0"/>
                </a:cubicBezTo>
                <a:lnTo>
                  <a:pt x="1393764" y="0"/>
                </a:lnTo>
                <a:cubicBezTo>
                  <a:pt x="1393764" y="51376"/>
                  <a:pt x="1435413" y="93025"/>
                  <a:pt x="1486789" y="93025"/>
                </a:cubicBezTo>
                <a:cubicBezTo>
                  <a:pt x="1538165" y="93025"/>
                  <a:pt x="1579814" y="51376"/>
                  <a:pt x="1579814" y="0"/>
                </a:cubicBezTo>
                <a:lnTo>
                  <a:pt x="1656749" y="0"/>
                </a:lnTo>
                <a:cubicBezTo>
                  <a:pt x="1656749" y="51376"/>
                  <a:pt x="1698398" y="93025"/>
                  <a:pt x="1749774" y="93025"/>
                </a:cubicBezTo>
                <a:cubicBezTo>
                  <a:pt x="1801150" y="93025"/>
                  <a:pt x="1842799" y="51376"/>
                  <a:pt x="1842799" y="0"/>
                </a:cubicBezTo>
                <a:lnTo>
                  <a:pt x="1919734" y="0"/>
                </a:lnTo>
                <a:cubicBezTo>
                  <a:pt x="1919734" y="51376"/>
                  <a:pt x="1961383" y="93025"/>
                  <a:pt x="2012759" y="93025"/>
                </a:cubicBezTo>
                <a:cubicBezTo>
                  <a:pt x="2064135" y="93025"/>
                  <a:pt x="2105784" y="51376"/>
                  <a:pt x="2105784" y="0"/>
                </a:cubicBezTo>
                <a:lnTo>
                  <a:pt x="2182719" y="0"/>
                </a:lnTo>
                <a:cubicBezTo>
                  <a:pt x="2182719" y="51376"/>
                  <a:pt x="2224368" y="93025"/>
                  <a:pt x="2275744" y="93025"/>
                </a:cubicBezTo>
                <a:cubicBezTo>
                  <a:pt x="2327120" y="93025"/>
                  <a:pt x="2368769" y="51376"/>
                  <a:pt x="2368769" y="0"/>
                </a:cubicBezTo>
                <a:lnTo>
                  <a:pt x="2445704" y="0"/>
                </a:lnTo>
                <a:cubicBezTo>
                  <a:pt x="2445704" y="51376"/>
                  <a:pt x="2487353" y="93025"/>
                  <a:pt x="2538729" y="93025"/>
                </a:cubicBezTo>
                <a:cubicBezTo>
                  <a:pt x="2590105" y="93025"/>
                  <a:pt x="2631754" y="51376"/>
                  <a:pt x="2631754" y="0"/>
                </a:cubicBezTo>
                <a:lnTo>
                  <a:pt x="2710593" y="0"/>
                </a:lnTo>
                <a:lnTo>
                  <a:pt x="2710593" y="76359"/>
                </a:lnTo>
                <a:lnTo>
                  <a:pt x="2702928" y="74811"/>
                </a:lnTo>
                <a:cubicBezTo>
                  <a:pt x="2651552" y="74811"/>
                  <a:pt x="2609903" y="116460"/>
                  <a:pt x="2609903" y="167836"/>
                </a:cubicBezTo>
                <a:cubicBezTo>
                  <a:pt x="2609903" y="219212"/>
                  <a:pt x="2651552" y="260861"/>
                  <a:pt x="2702928" y="260861"/>
                </a:cubicBezTo>
                <a:lnTo>
                  <a:pt x="2710593" y="259314"/>
                </a:lnTo>
                <a:lnTo>
                  <a:pt x="2710593" y="356994"/>
                </a:lnTo>
                <a:lnTo>
                  <a:pt x="2702928" y="355446"/>
                </a:lnTo>
                <a:cubicBezTo>
                  <a:pt x="2651552" y="355446"/>
                  <a:pt x="2609903" y="397095"/>
                  <a:pt x="2609903" y="448471"/>
                </a:cubicBezTo>
                <a:cubicBezTo>
                  <a:pt x="2609903" y="499847"/>
                  <a:pt x="2651552" y="541496"/>
                  <a:pt x="2702928" y="541496"/>
                </a:cubicBezTo>
                <a:lnTo>
                  <a:pt x="2710593" y="539949"/>
                </a:lnTo>
                <a:lnTo>
                  <a:pt x="2710593" y="637629"/>
                </a:lnTo>
                <a:lnTo>
                  <a:pt x="2702928" y="636081"/>
                </a:lnTo>
                <a:cubicBezTo>
                  <a:pt x="2651552" y="636081"/>
                  <a:pt x="2609903" y="677730"/>
                  <a:pt x="2609903" y="729106"/>
                </a:cubicBezTo>
                <a:cubicBezTo>
                  <a:pt x="2609903" y="780482"/>
                  <a:pt x="2651552" y="822131"/>
                  <a:pt x="2702928" y="822131"/>
                </a:cubicBezTo>
                <a:lnTo>
                  <a:pt x="2710593" y="820584"/>
                </a:lnTo>
                <a:lnTo>
                  <a:pt x="2710593" y="918264"/>
                </a:lnTo>
                <a:lnTo>
                  <a:pt x="2702928" y="916716"/>
                </a:lnTo>
                <a:cubicBezTo>
                  <a:pt x="2651552" y="916716"/>
                  <a:pt x="2609903" y="958365"/>
                  <a:pt x="2609903" y="1009741"/>
                </a:cubicBezTo>
                <a:cubicBezTo>
                  <a:pt x="2609903" y="1061117"/>
                  <a:pt x="2651552" y="1102766"/>
                  <a:pt x="2702928" y="1102766"/>
                </a:cubicBezTo>
                <a:lnTo>
                  <a:pt x="2710593" y="1101219"/>
                </a:lnTo>
                <a:lnTo>
                  <a:pt x="2710593" y="1198899"/>
                </a:lnTo>
                <a:lnTo>
                  <a:pt x="2702928" y="1197351"/>
                </a:lnTo>
                <a:cubicBezTo>
                  <a:pt x="2651552" y="1197351"/>
                  <a:pt x="2609903" y="1239000"/>
                  <a:pt x="2609903" y="1290376"/>
                </a:cubicBezTo>
                <a:cubicBezTo>
                  <a:pt x="2609903" y="1341752"/>
                  <a:pt x="2651552" y="1383401"/>
                  <a:pt x="2702928" y="1383401"/>
                </a:cubicBezTo>
                <a:lnTo>
                  <a:pt x="2710593" y="1381854"/>
                </a:lnTo>
                <a:lnTo>
                  <a:pt x="2710593" y="1479534"/>
                </a:lnTo>
                <a:lnTo>
                  <a:pt x="2702928" y="1477986"/>
                </a:lnTo>
                <a:cubicBezTo>
                  <a:pt x="2651552" y="1477986"/>
                  <a:pt x="2609903" y="1519635"/>
                  <a:pt x="2609903" y="1571011"/>
                </a:cubicBezTo>
                <a:cubicBezTo>
                  <a:pt x="2609903" y="1622387"/>
                  <a:pt x="2651552" y="1664036"/>
                  <a:pt x="2702928" y="1664036"/>
                </a:cubicBezTo>
                <a:lnTo>
                  <a:pt x="2710593" y="1662489"/>
                </a:lnTo>
                <a:lnTo>
                  <a:pt x="2710593" y="1760169"/>
                </a:lnTo>
                <a:lnTo>
                  <a:pt x="2702928" y="1758621"/>
                </a:lnTo>
                <a:cubicBezTo>
                  <a:pt x="2651552" y="1758621"/>
                  <a:pt x="2609903" y="1800270"/>
                  <a:pt x="2609903" y="1851646"/>
                </a:cubicBezTo>
                <a:cubicBezTo>
                  <a:pt x="2609903" y="1903022"/>
                  <a:pt x="2651552" y="1944671"/>
                  <a:pt x="2702928" y="1944671"/>
                </a:cubicBezTo>
                <a:lnTo>
                  <a:pt x="2710593" y="1943124"/>
                </a:lnTo>
                <a:lnTo>
                  <a:pt x="2710593" y="2040804"/>
                </a:lnTo>
                <a:lnTo>
                  <a:pt x="2702928" y="2039256"/>
                </a:lnTo>
                <a:cubicBezTo>
                  <a:pt x="2651552" y="2039256"/>
                  <a:pt x="2609903" y="2080905"/>
                  <a:pt x="2609903" y="2132281"/>
                </a:cubicBezTo>
                <a:cubicBezTo>
                  <a:pt x="2609903" y="2183657"/>
                  <a:pt x="2651552" y="2225306"/>
                  <a:pt x="2702928" y="2225306"/>
                </a:cubicBezTo>
                <a:lnTo>
                  <a:pt x="2710593" y="2223759"/>
                </a:lnTo>
                <a:lnTo>
                  <a:pt x="2710593" y="2321439"/>
                </a:lnTo>
                <a:lnTo>
                  <a:pt x="2702928" y="2319891"/>
                </a:lnTo>
                <a:cubicBezTo>
                  <a:pt x="2651552" y="2319891"/>
                  <a:pt x="2609903" y="2361540"/>
                  <a:pt x="2609903" y="2412916"/>
                </a:cubicBezTo>
                <a:cubicBezTo>
                  <a:pt x="2609903" y="2464292"/>
                  <a:pt x="2651552" y="2505941"/>
                  <a:pt x="2702928" y="2505941"/>
                </a:cubicBezTo>
                <a:lnTo>
                  <a:pt x="2710593" y="2504394"/>
                </a:lnTo>
                <a:lnTo>
                  <a:pt x="2710593" y="2602074"/>
                </a:lnTo>
                <a:lnTo>
                  <a:pt x="2702928" y="2600526"/>
                </a:lnTo>
                <a:cubicBezTo>
                  <a:pt x="2651552" y="2600526"/>
                  <a:pt x="2609903" y="2642175"/>
                  <a:pt x="2609903" y="2693551"/>
                </a:cubicBezTo>
                <a:cubicBezTo>
                  <a:pt x="2609903" y="2744927"/>
                  <a:pt x="2651552" y="2786576"/>
                  <a:pt x="2702928" y="2786576"/>
                </a:cubicBezTo>
                <a:lnTo>
                  <a:pt x="2710593" y="2785029"/>
                </a:lnTo>
                <a:lnTo>
                  <a:pt x="2710593" y="2882709"/>
                </a:lnTo>
                <a:lnTo>
                  <a:pt x="2702928" y="2881161"/>
                </a:lnTo>
                <a:cubicBezTo>
                  <a:pt x="2651552" y="2881161"/>
                  <a:pt x="2609903" y="2922810"/>
                  <a:pt x="2609903" y="2974186"/>
                </a:cubicBezTo>
                <a:cubicBezTo>
                  <a:pt x="2609903" y="3025562"/>
                  <a:pt x="2651552" y="3067211"/>
                  <a:pt x="2702928" y="3067211"/>
                </a:cubicBezTo>
                <a:lnTo>
                  <a:pt x="2710593" y="3065664"/>
                </a:lnTo>
                <a:lnTo>
                  <a:pt x="2710593" y="3163344"/>
                </a:lnTo>
                <a:lnTo>
                  <a:pt x="2702928" y="3161796"/>
                </a:lnTo>
                <a:cubicBezTo>
                  <a:pt x="2651552" y="3161796"/>
                  <a:pt x="2609903" y="3203445"/>
                  <a:pt x="2609903" y="3254821"/>
                </a:cubicBezTo>
                <a:cubicBezTo>
                  <a:pt x="2609903" y="3306197"/>
                  <a:pt x="2651552" y="3347846"/>
                  <a:pt x="2702928" y="3347846"/>
                </a:cubicBezTo>
                <a:lnTo>
                  <a:pt x="2710593" y="3346299"/>
                </a:lnTo>
                <a:lnTo>
                  <a:pt x="2710593" y="3422657"/>
                </a:lnTo>
                <a:lnTo>
                  <a:pt x="2631754" y="3422657"/>
                </a:lnTo>
                <a:cubicBezTo>
                  <a:pt x="2631754" y="3371281"/>
                  <a:pt x="2590105" y="3329632"/>
                  <a:pt x="2538729" y="3329632"/>
                </a:cubicBezTo>
                <a:cubicBezTo>
                  <a:pt x="2487353" y="3329632"/>
                  <a:pt x="2445704" y="3371281"/>
                  <a:pt x="2445704" y="3422657"/>
                </a:cubicBezTo>
                <a:lnTo>
                  <a:pt x="2368769" y="3422657"/>
                </a:lnTo>
                <a:cubicBezTo>
                  <a:pt x="2368769" y="3371281"/>
                  <a:pt x="2327120" y="3329632"/>
                  <a:pt x="2275744" y="3329632"/>
                </a:cubicBezTo>
                <a:cubicBezTo>
                  <a:pt x="2224368" y="3329632"/>
                  <a:pt x="2182719" y="3371281"/>
                  <a:pt x="2182719" y="3422657"/>
                </a:cubicBezTo>
                <a:lnTo>
                  <a:pt x="2105784" y="3422657"/>
                </a:lnTo>
                <a:cubicBezTo>
                  <a:pt x="2105784" y="3371281"/>
                  <a:pt x="2064135" y="3329632"/>
                  <a:pt x="2012759" y="3329632"/>
                </a:cubicBezTo>
                <a:cubicBezTo>
                  <a:pt x="1961383" y="3329632"/>
                  <a:pt x="1919734" y="3371281"/>
                  <a:pt x="1919734" y="3422657"/>
                </a:cubicBezTo>
                <a:lnTo>
                  <a:pt x="1842799" y="3422657"/>
                </a:lnTo>
                <a:cubicBezTo>
                  <a:pt x="1842799" y="3371281"/>
                  <a:pt x="1801150" y="3329632"/>
                  <a:pt x="1749774" y="3329632"/>
                </a:cubicBezTo>
                <a:cubicBezTo>
                  <a:pt x="1698398" y="3329632"/>
                  <a:pt x="1656749" y="3371281"/>
                  <a:pt x="1656749" y="3422657"/>
                </a:cubicBezTo>
                <a:lnTo>
                  <a:pt x="1579814" y="3422657"/>
                </a:lnTo>
                <a:cubicBezTo>
                  <a:pt x="1579814" y="3371281"/>
                  <a:pt x="1538165" y="3329632"/>
                  <a:pt x="1486789" y="3329632"/>
                </a:cubicBezTo>
                <a:cubicBezTo>
                  <a:pt x="1435413" y="3329632"/>
                  <a:pt x="1393764" y="3371281"/>
                  <a:pt x="1393764" y="3422657"/>
                </a:cubicBezTo>
                <a:lnTo>
                  <a:pt x="1316829" y="3422657"/>
                </a:lnTo>
                <a:cubicBezTo>
                  <a:pt x="1316829" y="3371281"/>
                  <a:pt x="1275180" y="3329632"/>
                  <a:pt x="1223804" y="3329632"/>
                </a:cubicBezTo>
                <a:cubicBezTo>
                  <a:pt x="1172428" y="3329632"/>
                  <a:pt x="1130779" y="3371281"/>
                  <a:pt x="1130779" y="3422657"/>
                </a:cubicBezTo>
                <a:lnTo>
                  <a:pt x="1053844" y="3422657"/>
                </a:lnTo>
                <a:cubicBezTo>
                  <a:pt x="1053844" y="3371281"/>
                  <a:pt x="1012195" y="3329632"/>
                  <a:pt x="960819" y="3329632"/>
                </a:cubicBezTo>
                <a:cubicBezTo>
                  <a:pt x="909443" y="3329632"/>
                  <a:pt x="867794" y="3371281"/>
                  <a:pt x="867794" y="3422657"/>
                </a:cubicBezTo>
                <a:lnTo>
                  <a:pt x="790859" y="3422657"/>
                </a:lnTo>
                <a:cubicBezTo>
                  <a:pt x="790859" y="3371281"/>
                  <a:pt x="749210" y="3329632"/>
                  <a:pt x="697834" y="3329632"/>
                </a:cubicBezTo>
                <a:cubicBezTo>
                  <a:pt x="646458" y="3329632"/>
                  <a:pt x="604809" y="3371281"/>
                  <a:pt x="604809" y="3422657"/>
                </a:cubicBezTo>
                <a:lnTo>
                  <a:pt x="527874" y="3422657"/>
                </a:lnTo>
                <a:cubicBezTo>
                  <a:pt x="527874" y="3371281"/>
                  <a:pt x="486225" y="3329632"/>
                  <a:pt x="434849" y="3329632"/>
                </a:cubicBezTo>
                <a:cubicBezTo>
                  <a:pt x="383473" y="3329632"/>
                  <a:pt x="341824" y="3371281"/>
                  <a:pt x="341824" y="3422657"/>
                </a:cubicBezTo>
                <a:lnTo>
                  <a:pt x="264889" y="3422657"/>
                </a:lnTo>
                <a:cubicBezTo>
                  <a:pt x="264889" y="3371281"/>
                  <a:pt x="223240" y="3329632"/>
                  <a:pt x="171865" y="3329632"/>
                </a:cubicBezTo>
                <a:cubicBezTo>
                  <a:pt x="120489" y="3329632"/>
                  <a:pt x="78839" y="3371281"/>
                  <a:pt x="78839" y="3422657"/>
                </a:cubicBezTo>
                <a:lnTo>
                  <a:pt x="0" y="3422657"/>
                </a:lnTo>
                <a:lnTo>
                  <a:pt x="0" y="3347363"/>
                </a:lnTo>
                <a:lnTo>
                  <a:pt x="33815" y="3340536"/>
                </a:lnTo>
                <a:cubicBezTo>
                  <a:pt x="67203" y="3326414"/>
                  <a:pt x="90630" y="3293353"/>
                  <a:pt x="90630" y="3254821"/>
                </a:cubicBezTo>
                <a:cubicBezTo>
                  <a:pt x="90630" y="3216289"/>
                  <a:pt x="67203" y="3183229"/>
                  <a:pt x="33815" y="3169107"/>
                </a:cubicBezTo>
                <a:lnTo>
                  <a:pt x="0" y="3162280"/>
                </a:lnTo>
                <a:lnTo>
                  <a:pt x="0" y="3066728"/>
                </a:lnTo>
                <a:lnTo>
                  <a:pt x="33815" y="3059901"/>
                </a:lnTo>
                <a:cubicBezTo>
                  <a:pt x="67203" y="3045779"/>
                  <a:pt x="90630" y="3012718"/>
                  <a:pt x="90630" y="2974186"/>
                </a:cubicBezTo>
                <a:cubicBezTo>
                  <a:pt x="90630" y="2935654"/>
                  <a:pt x="67203" y="2902594"/>
                  <a:pt x="33815" y="2888472"/>
                </a:cubicBezTo>
                <a:lnTo>
                  <a:pt x="0" y="2881645"/>
                </a:lnTo>
                <a:lnTo>
                  <a:pt x="0" y="2786093"/>
                </a:lnTo>
                <a:lnTo>
                  <a:pt x="33815" y="2779266"/>
                </a:lnTo>
                <a:cubicBezTo>
                  <a:pt x="67203" y="2765144"/>
                  <a:pt x="90630" y="2732083"/>
                  <a:pt x="90630" y="2693551"/>
                </a:cubicBezTo>
                <a:cubicBezTo>
                  <a:pt x="90630" y="2655019"/>
                  <a:pt x="67203" y="2621959"/>
                  <a:pt x="33815" y="2607837"/>
                </a:cubicBezTo>
                <a:lnTo>
                  <a:pt x="0" y="2601010"/>
                </a:lnTo>
                <a:lnTo>
                  <a:pt x="0" y="2505458"/>
                </a:lnTo>
                <a:lnTo>
                  <a:pt x="33815" y="2498631"/>
                </a:lnTo>
                <a:cubicBezTo>
                  <a:pt x="67203" y="2484509"/>
                  <a:pt x="90630" y="2451448"/>
                  <a:pt x="90630" y="2412916"/>
                </a:cubicBezTo>
                <a:cubicBezTo>
                  <a:pt x="90630" y="2374384"/>
                  <a:pt x="67203" y="2341324"/>
                  <a:pt x="33815" y="2327202"/>
                </a:cubicBezTo>
                <a:lnTo>
                  <a:pt x="0" y="2320375"/>
                </a:lnTo>
                <a:lnTo>
                  <a:pt x="0" y="2224823"/>
                </a:lnTo>
                <a:lnTo>
                  <a:pt x="33815" y="2217996"/>
                </a:lnTo>
                <a:cubicBezTo>
                  <a:pt x="67203" y="2203874"/>
                  <a:pt x="90630" y="2170813"/>
                  <a:pt x="90630" y="2132281"/>
                </a:cubicBezTo>
                <a:cubicBezTo>
                  <a:pt x="90630" y="2093749"/>
                  <a:pt x="67203" y="2060689"/>
                  <a:pt x="33815" y="2046567"/>
                </a:cubicBezTo>
                <a:lnTo>
                  <a:pt x="0" y="2039740"/>
                </a:lnTo>
                <a:lnTo>
                  <a:pt x="0" y="1944188"/>
                </a:lnTo>
                <a:lnTo>
                  <a:pt x="33815" y="1937361"/>
                </a:lnTo>
                <a:cubicBezTo>
                  <a:pt x="67203" y="1923239"/>
                  <a:pt x="90630" y="1890178"/>
                  <a:pt x="90630" y="1851646"/>
                </a:cubicBezTo>
                <a:cubicBezTo>
                  <a:pt x="90630" y="1813114"/>
                  <a:pt x="67203" y="1780054"/>
                  <a:pt x="33815" y="1765932"/>
                </a:cubicBezTo>
                <a:lnTo>
                  <a:pt x="0" y="1759105"/>
                </a:lnTo>
                <a:lnTo>
                  <a:pt x="0" y="1663553"/>
                </a:lnTo>
                <a:lnTo>
                  <a:pt x="33815" y="1656726"/>
                </a:lnTo>
                <a:cubicBezTo>
                  <a:pt x="67203" y="1642604"/>
                  <a:pt x="90630" y="1609543"/>
                  <a:pt x="90630" y="1571011"/>
                </a:cubicBezTo>
                <a:cubicBezTo>
                  <a:pt x="90630" y="1532479"/>
                  <a:pt x="67203" y="1499419"/>
                  <a:pt x="33815" y="1485297"/>
                </a:cubicBezTo>
                <a:lnTo>
                  <a:pt x="0" y="1478470"/>
                </a:lnTo>
                <a:lnTo>
                  <a:pt x="0" y="1382918"/>
                </a:lnTo>
                <a:lnTo>
                  <a:pt x="33815" y="1376091"/>
                </a:lnTo>
                <a:cubicBezTo>
                  <a:pt x="67203" y="1361969"/>
                  <a:pt x="90630" y="1328908"/>
                  <a:pt x="90630" y="1290376"/>
                </a:cubicBezTo>
                <a:cubicBezTo>
                  <a:pt x="90630" y="1251844"/>
                  <a:pt x="67203" y="1218784"/>
                  <a:pt x="33815" y="1204662"/>
                </a:cubicBezTo>
                <a:lnTo>
                  <a:pt x="0" y="1197835"/>
                </a:lnTo>
                <a:lnTo>
                  <a:pt x="0" y="1102283"/>
                </a:lnTo>
                <a:lnTo>
                  <a:pt x="33815" y="1095456"/>
                </a:lnTo>
                <a:cubicBezTo>
                  <a:pt x="67203" y="1081334"/>
                  <a:pt x="90630" y="1048273"/>
                  <a:pt x="90630" y="1009741"/>
                </a:cubicBezTo>
                <a:cubicBezTo>
                  <a:pt x="90630" y="971209"/>
                  <a:pt x="67203" y="938149"/>
                  <a:pt x="33815" y="924027"/>
                </a:cubicBezTo>
                <a:lnTo>
                  <a:pt x="0" y="917200"/>
                </a:lnTo>
                <a:lnTo>
                  <a:pt x="0" y="821648"/>
                </a:lnTo>
                <a:lnTo>
                  <a:pt x="33815" y="814821"/>
                </a:lnTo>
                <a:cubicBezTo>
                  <a:pt x="67203" y="800699"/>
                  <a:pt x="90630" y="767638"/>
                  <a:pt x="90630" y="729106"/>
                </a:cubicBezTo>
                <a:cubicBezTo>
                  <a:pt x="90630" y="690574"/>
                  <a:pt x="67203" y="657514"/>
                  <a:pt x="33815" y="643392"/>
                </a:cubicBezTo>
                <a:lnTo>
                  <a:pt x="0" y="636565"/>
                </a:lnTo>
                <a:lnTo>
                  <a:pt x="0" y="541013"/>
                </a:lnTo>
                <a:lnTo>
                  <a:pt x="33815" y="534186"/>
                </a:lnTo>
                <a:cubicBezTo>
                  <a:pt x="67203" y="520064"/>
                  <a:pt x="90630" y="487003"/>
                  <a:pt x="90630" y="448471"/>
                </a:cubicBezTo>
                <a:cubicBezTo>
                  <a:pt x="90630" y="409939"/>
                  <a:pt x="67203" y="376879"/>
                  <a:pt x="33815" y="362757"/>
                </a:cubicBezTo>
                <a:lnTo>
                  <a:pt x="0" y="355930"/>
                </a:lnTo>
                <a:lnTo>
                  <a:pt x="0" y="260378"/>
                </a:lnTo>
                <a:lnTo>
                  <a:pt x="33815" y="253551"/>
                </a:lnTo>
                <a:cubicBezTo>
                  <a:pt x="67203" y="239429"/>
                  <a:pt x="90630" y="206368"/>
                  <a:pt x="90630" y="167836"/>
                </a:cubicBezTo>
                <a:cubicBezTo>
                  <a:pt x="90630" y="129304"/>
                  <a:pt x="67203" y="96244"/>
                  <a:pt x="33815" y="82122"/>
                </a:cubicBezTo>
                <a:lnTo>
                  <a:pt x="0" y="75295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F07AF72-845F-4852-9524-38769C7F2105}"/>
              </a:ext>
            </a:extLst>
          </p:cNvPr>
          <p:cNvSpPr/>
          <p:nvPr/>
        </p:nvSpPr>
        <p:spPr>
          <a:xfrm rot="5400000">
            <a:off x="8287175" y="1717670"/>
            <a:ext cx="2710593" cy="3422657"/>
          </a:xfrm>
          <a:custGeom>
            <a:avLst/>
            <a:gdLst>
              <a:gd name="connsiteX0" fmla="*/ 0 w 2710593"/>
              <a:gd name="connsiteY0" fmla="*/ 3422657 h 3422657"/>
              <a:gd name="connsiteX1" fmla="*/ 0 w 2710593"/>
              <a:gd name="connsiteY1" fmla="*/ 3346951 h 3422657"/>
              <a:gd name="connsiteX2" fmla="*/ 4429 w 2710593"/>
              <a:gd name="connsiteY2" fmla="*/ 3347846 h 3422657"/>
              <a:gd name="connsiteX3" fmla="*/ 97454 w 2710593"/>
              <a:gd name="connsiteY3" fmla="*/ 3254821 h 3422657"/>
              <a:gd name="connsiteX4" fmla="*/ 4429 w 2710593"/>
              <a:gd name="connsiteY4" fmla="*/ 3161796 h 3422657"/>
              <a:gd name="connsiteX5" fmla="*/ 0 w 2710593"/>
              <a:gd name="connsiteY5" fmla="*/ 3162690 h 3422657"/>
              <a:gd name="connsiteX6" fmla="*/ 0 w 2710593"/>
              <a:gd name="connsiteY6" fmla="*/ 3066316 h 3422657"/>
              <a:gd name="connsiteX7" fmla="*/ 4429 w 2710593"/>
              <a:gd name="connsiteY7" fmla="*/ 3067211 h 3422657"/>
              <a:gd name="connsiteX8" fmla="*/ 97454 w 2710593"/>
              <a:gd name="connsiteY8" fmla="*/ 2974186 h 3422657"/>
              <a:gd name="connsiteX9" fmla="*/ 4429 w 2710593"/>
              <a:gd name="connsiteY9" fmla="*/ 2881160 h 3422657"/>
              <a:gd name="connsiteX10" fmla="*/ 0 w 2710593"/>
              <a:gd name="connsiteY10" fmla="*/ 2882054 h 3422657"/>
              <a:gd name="connsiteX11" fmla="*/ 0 w 2710593"/>
              <a:gd name="connsiteY11" fmla="*/ 2785682 h 3422657"/>
              <a:gd name="connsiteX12" fmla="*/ 4429 w 2710593"/>
              <a:gd name="connsiteY12" fmla="*/ 2786576 h 3422657"/>
              <a:gd name="connsiteX13" fmla="*/ 97454 w 2710593"/>
              <a:gd name="connsiteY13" fmla="*/ 2693550 h 3422657"/>
              <a:gd name="connsiteX14" fmla="*/ 4429 w 2710593"/>
              <a:gd name="connsiteY14" fmla="*/ 2600526 h 3422657"/>
              <a:gd name="connsiteX15" fmla="*/ 0 w 2710593"/>
              <a:gd name="connsiteY15" fmla="*/ 2601420 h 3422657"/>
              <a:gd name="connsiteX16" fmla="*/ 0 w 2710593"/>
              <a:gd name="connsiteY16" fmla="*/ 2505046 h 3422657"/>
              <a:gd name="connsiteX17" fmla="*/ 4429 w 2710593"/>
              <a:gd name="connsiteY17" fmla="*/ 2505940 h 3422657"/>
              <a:gd name="connsiteX18" fmla="*/ 97454 w 2710593"/>
              <a:gd name="connsiteY18" fmla="*/ 2412916 h 3422657"/>
              <a:gd name="connsiteX19" fmla="*/ 4429 w 2710593"/>
              <a:gd name="connsiteY19" fmla="*/ 2319890 h 3422657"/>
              <a:gd name="connsiteX20" fmla="*/ 0 w 2710593"/>
              <a:gd name="connsiteY20" fmla="*/ 2320784 h 3422657"/>
              <a:gd name="connsiteX21" fmla="*/ 0 w 2710593"/>
              <a:gd name="connsiteY21" fmla="*/ 2224412 h 3422657"/>
              <a:gd name="connsiteX22" fmla="*/ 4429 w 2710593"/>
              <a:gd name="connsiteY22" fmla="*/ 2225306 h 3422657"/>
              <a:gd name="connsiteX23" fmla="*/ 97454 w 2710593"/>
              <a:gd name="connsiteY23" fmla="*/ 2132280 h 3422657"/>
              <a:gd name="connsiteX24" fmla="*/ 4429 w 2710593"/>
              <a:gd name="connsiteY24" fmla="*/ 2039256 h 3422657"/>
              <a:gd name="connsiteX25" fmla="*/ 0 w 2710593"/>
              <a:gd name="connsiteY25" fmla="*/ 2040150 h 3422657"/>
              <a:gd name="connsiteX26" fmla="*/ 0 w 2710593"/>
              <a:gd name="connsiteY26" fmla="*/ 1943776 h 3422657"/>
              <a:gd name="connsiteX27" fmla="*/ 4429 w 2710593"/>
              <a:gd name="connsiteY27" fmla="*/ 1944670 h 3422657"/>
              <a:gd name="connsiteX28" fmla="*/ 97454 w 2710593"/>
              <a:gd name="connsiteY28" fmla="*/ 1851646 h 3422657"/>
              <a:gd name="connsiteX29" fmla="*/ 4430 w 2710593"/>
              <a:gd name="connsiteY29" fmla="*/ 1758620 h 3422657"/>
              <a:gd name="connsiteX30" fmla="*/ 0 w 2710593"/>
              <a:gd name="connsiteY30" fmla="*/ 1759514 h 3422657"/>
              <a:gd name="connsiteX31" fmla="*/ 0 w 2710593"/>
              <a:gd name="connsiteY31" fmla="*/ 1663142 h 3422657"/>
              <a:gd name="connsiteX32" fmla="*/ 4430 w 2710593"/>
              <a:gd name="connsiteY32" fmla="*/ 1664036 h 3422657"/>
              <a:gd name="connsiteX33" fmla="*/ 97454 w 2710593"/>
              <a:gd name="connsiteY33" fmla="*/ 1571010 h 3422657"/>
              <a:gd name="connsiteX34" fmla="*/ 4430 w 2710593"/>
              <a:gd name="connsiteY34" fmla="*/ 1477986 h 3422657"/>
              <a:gd name="connsiteX35" fmla="*/ 0 w 2710593"/>
              <a:gd name="connsiteY35" fmla="*/ 1478880 h 3422657"/>
              <a:gd name="connsiteX36" fmla="*/ 0 w 2710593"/>
              <a:gd name="connsiteY36" fmla="*/ 1382506 h 3422657"/>
              <a:gd name="connsiteX37" fmla="*/ 4430 w 2710593"/>
              <a:gd name="connsiteY37" fmla="*/ 1383400 h 3422657"/>
              <a:gd name="connsiteX38" fmla="*/ 97454 w 2710593"/>
              <a:gd name="connsiteY38" fmla="*/ 1290376 h 3422657"/>
              <a:gd name="connsiteX39" fmla="*/ 4430 w 2710593"/>
              <a:gd name="connsiteY39" fmla="*/ 1197350 h 3422657"/>
              <a:gd name="connsiteX40" fmla="*/ 0 w 2710593"/>
              <a:gd name="connsiteY40" fmla="*/ 1198244 h 3422657"/>
              <a:gd name="connsiteX41" fmla="*/ 0 w 2710593"/>
              <a:gd name="connsiteY41" fmla="*/ 1101872 h 3422657"/>
              <a:gd name="connsiteX42" fmla="*/ 4430 w 2710593"/>
              <a:gd name="connsiteY42" fmla="*/ 1102766 h 3422657"/>
              <a:gd name="connsiteX43" fmla="*/ 97454 w 2710593"/>
              <a:gd name="connsiteY43" fmla="*/ 1009740 h 3422657"/>
              <a:gd name="connsiteX44" fmla="*/ 4430 w 2710593"/>
              <a:gd name="connsiteY44" fmla="*/ 916716 h 3422657"/>
              <a:gd name="connsiteX45" fmla="*/ 0 w 2710593"/>
              <a:gd name="connsiteY45" fmla="*/ 917610 h 3422657"/>
              <a:gd name="connsiteX46" fmla="*/ 0 w 2710593"/>
              <a:gd name="connsiteY46" fmla="*/ 821236 h 3422657"/>
              <a:gd name="connsiteX47" fmla="*/ 4430 w 2710593"/>
              <a:gd name="connsiteY47" fmla="*/ 822130 h 3422657"/>
              <a:gd name="connsiteX48" fmla="*/ 97454 w 2710593"/>
              <a:gd name="connsiteY48" fmla="*/ 729106 h 3422657"/>
              <a:gd name="connsiteX49" fmla="*/ 4430 w 2710593"/>
              <a:gd name="connsiteY49" fmla="*/ 636080 h 3422657"/>
              <a:gd name="connsiteX50" fmla="*/ 0 w 2710593"/>
              <a:gd name="connsiteY50" fmla="*/ 636974 h 3422657"/>
              <a:gd name="connsiteX51" fmla="*/ 0 w 2710593"/>
              <a:gd name="connsiteY51" fmla="*/ 540602 h 3422657"/>
              <a:gd name="connsiteX52" fmla="*/ 4430 w 2710593"/>
              <a:gd name="connsiteY52" fmla="*/ 541496 h 3422657"/>
              <a:gd name="connsiteX53" fmla="*/ 97454 w 2710593"/>
              <a:gd name="connsiteY53" fmla="*/ 448470 h 3422657"/>
              <a:gd name="connsiteX54" fmla="*/ 4430 w 2710593"/>
              <a:gd name="connsiteY54" fmla="*/ 355446 h 3422657"/>
              <a:gd name="connsiteX55" fmla="*/ 0 w 2710593"/>
              <a:gd name="connsiteY55" fmla="*/ 356340 h 3422657"/>
              <a:gd name="connsiteX56" fmla="*/ 0 w 2710593"/>
              <a:gd name="connsiteY56" fmla="*/ 259966 h 3422657"/>
              <a:gd name="connsiteX57" fmla="*/ 4430 w 2710593"/>
              <a:gd name="connsiteY57" fmla="*/ 260860 h 3422657"/>
              <a:gd name="connsiteX58" fmla="*/ 97454 w 2710593"/>
              <a:gd name="connsiteY58" fmla="*/ 167836 h 3422657"/>
              <a:gd name="connsiteX59" fmla="*/ 4430 w 2710593"/>
              <a:gd name="connsiteY59" fmla="*/ 74810 h 3422657"/>
              <a:gd name="connsiteX60" fmla="*/ 0 w 2710593"/>
              <a:gd name="connsiteY60" fmla="*/ 75704 h 3422657"/>
              <a:gd name="connsiteX61" fmla="*/ 0 w 2710593"/>
              <a:gd name="connsiteY61" fmla="*/ 0 h 3422657"/>
              <a:gd name="connsiteX62" fmla="*/ 79617 w 2710593"/>
              <a:gd name="connsiteY62" fmla="*/ 0 h 3422657"/>
              <a:gd name="connsiteX63" fmla="*/ 78839 w 2710593"/>
              <a:gd name="connsiteY63" fmla="*/ 3852 h 3422657"/>
              <a:gd name="connsiteX64" fmla="*/ 171864 w 2710593"/>
              <a:gd name="connsiteY64" fmla="*/ 96876 h 3422657"/>
              <a:gd name="connsiteX65" fmla="*/ 264889 w 2710593"/>
              <a:gd name="connsiteY65" fmla="*/ 3852 h 3422657"/>
              <a:gd name="connsiteX66" fmla="*/ 264112 w 2710593"/>
              <a:gd name="connsiteY66" fmla="*/ 0 h 3422657"/>
              <a:gd name="connsiteX67" fmla="*/ 342602 w 2710593"/>
              <a:gd name="connsiteY67" fmla="*/ 0 h 3422657"/>
              <a:gd name="connsiteX68" fmla="*/ 341824 w 2710593"/>
              <a:gd name="connsiteY68" fmla="*/ 3852 h 3422657"/>
              <a:gd name="connsiteX69" fmla="*/ 434849 w 2710593"/>
              <a:gd name="connsiteY69" fmla="*/ 96876 h 3422657"/>
              <a:gd name="connsiteX70" fmla="*/ 527874 w 2710593"/>
              <a:gd name="connsiteY70" fmla="*/ 3852 h 3422657"/>
              <a:gd name="connsiteX71" fmla="*/ 527097 w 2710593"/>
              <a:gd name="connsiteY71" fmla="*/ 0 h 3422657"/>
              <a:gd name="connsiteX72" fmla="*/ 605587 w 2710593"/>
              <a:gd name="connsiteY72" fmla="*/ 0 h 3422657"/>
              <a:gd name="connsiteX73" fmla="*/ 604809 w 2710593"/>
              <a:gd name="connsiteY73" fmla="*/ 3852 h 3422657"/>
              <a:gd name="connsiteX74" fmla="*/ 697834 w 2710593"/>
              <a:gd name="connsiteY74" fmla="*/ 96876 h 3422657"/>
              <a:gd name="connsiteX75" fmla="*/ 790859 w 2710593"/>
              <a:gd name="connsiteY75" fmla="*/ 3852 h 3422657"/>
              <a:gd name="connsiteX76" fmla="*/ 790082 w 2710593"/>
              <a:gd name="connsiteY76" fmla="*/ 0 h 3422657"/>
              <a:gd name="connsiteX77" fmla="*/ 868572 w 2710593"/>
              <a:gd name="connsiteY77" fmla="*/ 0 h 3422657"/>
              <a:gd name="connsiteX78" fmla="*/ 867794 w 2710593"/>
              <a:gd name="connsiteY78" fmla="*/ 3852 h 3422657"/>
              <a:gd name="connsiteX79" fmla="*/ 960819 w 2710593"/>
              <a:gd name="connsiteY79" fmla="*/ 96876 h 3422657"/>
              <a:gd name="connsiteX80" fmla="*/ 1053844 w 2710593"/>
              <a:gd name="connsiteY80" fmla="*/ 3852 h 3422657"/>
              <a:gd name="connsiteX81" fmla="*/ 1053067 w 2710593"/>
              <a:gd name="connsiteY81" fmla="*/ 0 h 3422657"/>
              <a:gd name="connsiteX82" fmla="*/ 1131557 w 2710593"/>
              <a:gd name="connsiteY82" fmla="*/ 0 h 3422657"/>
              <a:gd name="connsiteX83" fmla="*/ 1130779 w 2710593"/>
              <a:gd name="connsiteY83" fmla="*/ 3852 h 3422657"/>
              <a:gd name="connsiteX84" fmla="*/ 1223804 w 2710593"/>
              <a:gd name="connsiteY84" fmla="*/ 96876 h 3422657"/>
              <a:gd name="connsiteX85" fmla="*/ 1316829 w 2710593"/>
              <a:gd name="connsiteY85" fmla="*/ 3852 h 3422657"/>
              <a:gd name="connsiteX86" fmla="*/ 1316052 w 2710593"/>
              <a:gd name="connsiteY86" fmla="*/ 0 h 3422657"/>
              <a:gd name="connsiteX87" fmla="*/ 1394542 w 2710593"/>
              <a:gd name="connsiteY87" fmla="*/ 0 h 3422657"/>
              <a:gd name="connsiteX88" fmla="*/ 1393764 w 2710593"/>
              <a:gd name="connsiteY88" fmla="*/ 3852 h 3422657"/>
              <a:gd name="connsiteX89" fmla="*/ 1486789 w 2710593"/>
              <a:gd name="connsiteY89" fmla="*/ 96876 h 3422657"/>
              <a:gd name="connsiteX90" fmla="*/ 1579814 w 2710593"/>
              <a:gd name="connsiteY90" fmla="*/ 3852 h 3422657"/>
              <a:gd name="connsiteX91" fmla="*/ 1579037 w 2710593"/>
              <a:gd name="connsiteY91" fmla="*/ 0 h 3422657"/>
              <a:gd name="connsiteX92" fmla="*/ 1657527 w 2710593"/>
              <a:gd name="connsiteY92" fmla="*/ 0 h 3422657"/>
              <a:gd name="connsiteX93" fmla="*/ 1656749 w 2710593"/>
              <a:gd name="connsiteY93" fmla="*/ 3852 h 3422657"/>
              <a:gd name="connsiteX94" fmla="*/ 1749774 w 2710593"/>
              <a:gd name="connsiteY94" fmla="*/ 96876 h 3422657"/>
              <a:gd name="connsiteX95" fmla="*/ 1842799 w 2710593"/>
              <a:gd name="connsiteY95" fmla="*/ 3852 h 3422657"/>
              <a:gd name="connsiteX96" fmla="*/ 1842022 w 2710593"/>
              <a:gd name="connsiteY96" fmla="*/ 0 h 3422657"/>
              <a:gd name="connsiteX97" fmla="*/ 1920512 w 2710593"/>
              <a:gd name="connsiteY97" fmla="*/ 0 h 3422657"/>
              <a:gd name="connsiteX98" fmla="*/ 1919734 w 2710593"/>
              <a:gd name="connsiteY98" fmla="*/ 3852 h 3422657"/>
              <a:gd name="connsiteX99" fmla="*/ 2012759 w 2710593"/>
              <a:gd name="connsiteY99" fmla="*/ 96876 h 3422657"/>
              <a:gd name="connsiteX100" fmla="*/ 2105785 w 2710593"/>
              <a:gd name="connsiteY100" fmla="*/ 3852 h 3422657"/>
              <a:gd name="connsiteX101" fmla="*/ 2105007 w 2710593"/>
              <a:gd name="connsiteY101" fmla="*/ 0 h 3422657"/>
              <a:gd name="connsiteX102" fmla="*/ 2183497 w 2710593"/>
              <a:gd name="connsiteY102" fmla="*/ 0 h 3422657"/>
              <a:gd name="connsiteX103" fmla="*/ 2182720 w 2710593"/>
              <a:gd name="connsiteY103" fmla="*/ 3852 h 3422657"/>
              <a:gd name="connsiteX104" fmla="*/ 2275745 w 2710593"/>
              <a:gd name="connsiteY104" fmla="*/ 96876 h 3422657"/>
              <a:gd name="connsiteX105" fmla="*/ 2368770 w 2710593"/>
              <a:gd name="connsiteY105" fmla="*/ 3852 h 3422657"/>
              <a:gd name="connsiteX106" fmla="*/ 2367992 w 2710593"/>
              <a:gd name="connsiteY106" fmla="*/ 0 h 3422657"/>
              <a:gd name="connsiteX107" fmla="*/ 2446482 w 2710593"/>
              <a:gd name="connsiteY107" fmla="*/ 0 h 3422657"/>
              <a:gd name="connsiteX108" fmla="*/ 2445705 w 2710593"/>
              <a:gd name="connsiteY108" fmla="*/ 3852 h 3422657"/>
              <a:gd name="connsiteX109" fmla="*/ 2538730 w 2710593"/>
              <a:gd name="connsiteY109" fmla="*/ 96876 h 3422657"/>
              <a:gd name="connsiteX110" fmla="*/ 2631755 w 2710593"/>
              <a:gd name="connsiteY110" fmla="*/ 3852 h 3422657"/>
              <a:gd name="connsiteX111" fmla="*/ 2630977 w 2710593"/>
              <a:gd name="connsiteY111" fmla="*/ 0 h 3422657"/>
              <a:gd name="connsiteX112" fmla="*/ 2710593 w 2710593"/>
              <a:gd name="connsiteY112" fmla="*/ 0 h 3422657"/>
              <a:gd name="connsiteX113" fmla="*/ 2710593 w 2710593"/>
              <a:gd name="connsiteY113" fmla="*/ 74901 h 3422657"/>
              <a:gd name="connsiteX114" fmla="*/ 2710141 w 2710593"/>
              <a:gd name="connsiteY114" fmla="*/ 74810 h 3422657"/>
              <a:gd name="connsiteX115" fmla="*/ 2617116 w 2710593"/>
              <a:gd name="connsiteY115" fmla="*/ 167836 h 3422657"/>
              <a:gd name="connsiteX116" fmla="*/ 2710141 w 2710593"/>
              <a:gd name="connsiteY116" fmla="*/ 260860 h 3422657"/>
              <a:gd name="connsiteX117" fmla="*/ 2710593 w 2710593"/>
              <a:gd name="connsiteY117" fmla="*/ 260769 h 3422657"/>
              <a:gd name="connsiteX118" fmla="*/ 2710593 w 2710593"/>
              <a:gd name="connsiteY118" fmla="*/ 355537 h 3422657"/>
              <a:gd name="connsiteX119" fmla="*/ 2710141 w 2710593"/>
              <a:gd name="connsiteY119" fmla="*/ 355446 h 3422657"/>
              <a:gd name="connsiteX120" fmla="*/ 2617116 w 2710593"/>
              <a:gd name="connsiteY120" fmla="*/ 448470 h 3422657"/>
              <a:gd name="connsiteX121" fmla="*/ 2710141 w 2710593"/>
              <a:gd name="connsiteY121" fmla="*/ 541496 h 3422657"/>
              <a:gd name="connsiteX122" fmla="*/ 2710593 w 2710593"/>
              <a:gd name="connsiteY122" fmla="*/ 541405 h 3422657"/>
              <a:gd name="connsiteX123" fmla="*/ 2710593 w 2710593"/>
              <a:gd name="connsiteY123" fmla="*/ 636171 h 3422657"/>
              <a:gd name="connsiteX124" fmla="*/ 2710141 w 2710593"/>
              <a:gd name="connsiteY124" fmla="*/ 636080 h 3422657"/>
              <a:gd name="connsiteX125" fmla="*/ 2617116 w 2710593"/>
              <a:gd name="connsiteY125" fmla="*/ 729106 h 3422657"/>
              <a:gd name="connsiteX126" fmla="*/ 2710141 w 2710593"/>
              <a:gd name="connsiteY126" fmla="*/ 822130 h 3422657"/>
              <a:gd name="connsiteX127" fmla="*/ 2710593 w 2710593"/>
              <a:gd name="connsiteY127" fmla="*/ 822039 h 3422657"/>
              <a:gd name="connsiteX128" fmla="*/ 2710593 w 2710593"/>
              <a:gd name="connsiteY128" fmla="*/ 916807 h 3422657"/>
              <a:gd name="connsiteX129" fmla="*/ 2710141 w 2710593"/>
              <a:gd name="connsiteY129" fmla="*/ 916716 h 3422657"/>
              <a:gd name="connsiteX130" fmla="*/ 2617116 w 2710593"/>
              <a:gd name="connsiteY130" fmla="*/ 1009740 h 3422657"/>
              <a:gd name="connsiteX131" fmla="*/ 2710141 w 2710593"/>
              <a:gd name="connsiteY131" fmla="*/ 1102766 h 3422657"/>
              <a:gd name="connsiteX132" fmla="*/ 2710593 w 2710593"/>
              <a:gd name="connsiteY132" fmla="*/ 1102675 h 3422657"/>
              <a:gd name="connsiteX133" fmla="*/ 2710593 w 2710593"/>
              <a:gd name="connsiteY133" fmla="*/ 1197441 h 3422657"/>
              <a:gd name="connsiteX134" fmla="*/ 2710141 w 2710593"/>
              <a:gd name="connsiteY134" fmla="*/ 1197350 h 3422657"/>
              <a:gd name="connsiteX135" fmla="*/ 2617116 w 2710593"/>
              <a:gd name="connsiteY135" fmla="*/ 1290376 h 3422657"/>
              <a:gd name="connsiteX136" fmla="*/ 2710141 w 2710593"/>
              <a:gd name="connsiteY136" fmla="*/ 1383400 h 3422657"/>
              <a:gd name="connsiteX137" fmla="*/ 2710593 w 2710593"/>
              <a:gd name="connsiteY137" fmla="*/ 1383309 h 3422657"/>
              <a:gd name="connsiteX138" fmla="*/ 2710593 w 2710593"/>
              <a:gd name="connsiteY138" fmla="*/ 1478077 h 3422657"/>
              <a:gd name="connsiteX139" fmla="*/ 2710141 w 2710593"/>
              <a:gd name="connsiteY139" fmla="*/ 1477986 h 3422657"/>
              <a:gd name="connsiteX140" fmla="*/ 2617116 w 2710593"/>
              <a:gd name="connsiteY140" fmla="*/ 1571010 h 3422657"/>
              <a:gd name="connsiteX141" fmla="*/ 2710141 w 2710593"/>
              <a:gd name="connsiteY141" fmla="*/ 1664036 h 3422657"/>
              <a:gd name="connsiteX142" fmla="*/ 2710593 w 2710593"/>
              <a:gd name="connsiteY142" fmla="*/ 1663945 h 3422657"/>
              <a:gd name="connsiteX143" fmla="*/ 2710593 w 2710593"/>
              <a:gd name="connsiteY143" fmla="*/ 1758711 h 3422657"/>
              <a:gd name="connsiteX144" fmla="*/ 2710141 w 2710593"/>
              <a:gd name="connsiteY144" fmla="*/ 1758620 h 3422657"/>
              <a:gd name="connsiteX145" fmla="*/ 2617116 w 2710593"/>
              <a:gd name="connsiteY145" fmla="*/ 1851646 h 3422657"/>
              <a:gd name="connsiteX146" fmla="*/ 2710141 w 2710593"/>
              <a:gd name="connsiteY146" fmla="*/ 1944670 h 3422657"/>
              <a:gd name="connsiteX147" fmla="*/ 2710593 w 2710593"/>
              <a:gd name="connsiteY147" fmla="*/ 1944579 h 3422657"/>
              <a:gd name="connsiteX148" fmla="*/ 2710593 w 2710593"/>
              <a:gd name="connsiteY148" fmla="*/ 2039347 h 3422657"/>
              <a:gd name="connsiteX149" fmla="*/ 2710141 w 2710593"/>
              <a:gd name="connsiteY149" fmla="*/ 2039256 h 3422657"/>
              <a:gd name="connsiteX150" fmla="*/ 2617116 w 2710593"/>
              <a:gd name="connsiteY150" fmla="*/ 2132280 h 3422657"/>
              <a:gd name="connsiteX151" fmla="*/ 2710141 w 2710593"/>
              <a:gd name="connsiteY151" fmla="*/ 2225306 h 3422657"/>
              <a:gd name="connsiteX152" fmla="*/ 2710593 w 2710593"/>
              <a:gd name="connsiteY152" fmla="*/ 2225215 h 3422657"/>
              <a:gd name="connsiteX153" fmla="*/ 2710593 w 2710593"/>
              <a:gd name="connsiteY153" fmla="*/ 2319981 h 3422657"/>
              <a:gd name="connsiteX154" fmla="*/ 2710141 w 2710593"/>
              <a:gd name="connsiteY154" fmla="*/ 2319890 h 3422657"/>
              <a:gd name="connsiteX155" fmla="*/ 2617116 w 2710593"/>
              <a:gd name="connsiteY155" fmla="*/ 2412916 h 3422657"/>
              <a:gd name="connsiteX156" fmla="*/ 2710141 w 2710593"/>
              <a:gd name="connsiteY156" fmla="*/ 2505940 h 3422657"/>
              <a:gd name="connsiteX157" fmla="*/ 2710593 w 2710593"/>
              <a:gd name="connsiteY157" fmla="*/ 2505849 h 3422657"/>
              <a:gd name="connsiteX158" fmla="*/ 2710593 w 2710593"/>
              <a:gd name="connsiteY158" fmla="*/ 2600617 h 3422657"/>
              <a:gd name="connsiteX159" fmla="*/ 2710141 w 2710593"/>
              <a:gd name="connsiteY159" fmla="*/ 2600526 h 3422657"/>
              <a:gd name="connsiteX160" fmla="*/ 2617116 w 2710593"/>
              <a:gd name="connsiteY160" fmla="*/ 2693550 h 3422657"/>
              <a:gd name="connsiteX161" fmla="*/ 2710141 w 2710593"/>
              <a:gd name="connsiteY161" fmla="*/ 2786576 h 3422657"/>
              <a:gd name="connsiteX162" fmla="*/ 2710593 w 2710593"/>
              <a:gd name="connsiteY162" fmla="*/ 2786485 h 3422657"/>
              <a:gd name="connsiteX163" fmla="*/ 2710593 w 2710593"/>
              <a:gd name="connsiteY163" fmla="*/ 2881251 h 3422657"/>
              <a:gd name="connsiteX164" fmla="*/ 2710141 w 2710593"/>
              <a:gd name="connsiteY164" fmla="*/ 2881160 h 3422657"/>
              <a:gd name="connsiteX165" fmla="*/ 2617116 w 2710593"/>
              <a:gd name="connsiteY165" fmla="*/ 2974186 h 3422657"/>
              <a:gd name="connsiteX166" fmla="*/ 2710141 w 2710593"/>
              <a:gd name="connsiteY166" fmla="*/ 3067211 h 3422657"/>
              <a:gd name="connsiteX167" fmla="*/ 2710593 w 2710593"/>
              <a:gd name="connsiteY167" fmla="*/ 3067119 h 3422657"/>
              <a:gd name="connsiteX168" fmla="*/ 2710593 w 2710593"/>
              <a:gd name="connsiteY168" fmla="*/ 3161887 h 3422657"/>
              <a:gd name="connsiteX169" fmla="*/ 2710141 w 2710593"/>
              <a:gd name="connsiteY169" fmla="*/ 3161796 h 3422657"/>
              <a:gd name="connsiteX170" fmla="*/ 2617116 w 2710593"/>
              <a:gd name="connsiteY170" fmla="*/ 3254821 h 3422657"/>
              <a:gd name="connsiteX171" fmla="*/ 2710141 w 2710593"/>
              <a:gd name="connsiteY171" fmla="*/ 3347846 h 3422657"/>
              <a:gd name="connsiteX172" fmla="*/ 2710593 w 2710593"/>
              <a:gd name="connsiteY172" fmla="*/ 3347754 h 3422657"/>
              <a:gd name="connsiteX173" fmla="*/ 2710593 w 2710593"/>
              <a:gd name="connsiteY173" fmla="*/ 3422657 h 3422657"/>
              <a:gd name="connsiteX174" fmla="*/ 2630977 w 2710593"/>
              <a:gd name="connsiteY174" fmla="*/ 3422657 h 3422657"/>
              <a:gd name="connsiteX175" fmla="*/ 2631755 w 2710593"/>
              <a:gd name="connsiteY175" fmla="*/ 3418806 h 3422657"/>
              <a:gd name="connsiteX176" fmla="*/ 2538730 w 2710593"/>
              <a:gd name="connsiteY176" fmla="*/ 3325781 h 3422657"/>
              <a:gd name="connsiteX177" fmla="*/ 2445705 w 2710593"/>
              <a:gd name="connsiteY177" fmla="*/ 3418806 h 3422657"/>
              <a:gd name="connsiteX178" fmla="*/ 2446482 w 2710593"/>
              <a:gd name="connsiteY178" fmla="*/ 3422657 h 3422657"/>
              <a:gd name="connsiteX179" fmla="*/ 2367992 w 2710593"/>
              <a:gd name="connsiteY179" fmla="*/ 3422657 h 3422657"/>
              <a:gd name="connsiteX180" fmla="*/ 2368770 w 2710593"/>
              <a:gd name="connsiteY180" fmla="*/ 3418806 h 3422657"/>
              <a:gd name="connsiteX181" fmla="*/ 2275745 w 2710593"/>
              <a:gd name="connsiteY181" fmla="*/ 3325781 h 3422657"/>
              <a:gd name="connsiteX182" fmla="*/ 2182720 w 2710593"/>
              <a:gd name="connsiteY182" fmla="*/ 3418806 h 3422657"/>
              <a:gd name="connsiteX183" fmla="*/ 2183497 w 2710593"/>
              <a:gd name="connsiteY183" fmla="*/ 3422657 h 3422657"/>
              <a:gd name="connsiteX184" fmla="*/ 2105007 w 2710593"/>
              <a:gd name="connsiteY184" fmla="*/ 3422657 h 3422657"/>
              <a:gd name="connsiteX185" fmla="*/ 2105785 w 2710593"/>
              <a:gd name="connsiteY185" fmla="*/ 3418806 h 3422657"/>
              <a:gd name="connsiteX186" fmla="*/ 2012759 w 2710593"/>
              <a:gd name="connsiteY186" fmla="*/ 3325781 h 3422657"/>
              <a:gd name="connsiteX187" fmla="*/ 1919734 w 2710593"/>
              <a:gd name="connsiteY187" fmla="*/ 3418806 h 3422657"/>
              <a:gd name="connsiteX188" fmla="*/ 1920512 w 2710593"/>
              <a:gd name="connsiteY188" fmla="*/ 3422657 h 3422657"/>
              <a:gd name="connsiteX189" fmla="*/ 1842022 w 2710593"/>
              <a:gd name="connsiteY189" fmla="*/ 3422657 h 3422657"/>
              <a:gd name="connsiteX190" fmla="*/ 1842799 w 2710593"/>
              <a:gd name="connsiteY190" fmla="*/ 3418806 h 3422657"/>
              <a:gd name="connsiteX191" fmla="*/ 1749774 w 2710593"/>
              <a:gd name="connsiteY191" fmla="*/ 3325781 h 3422657"/>
              <a:gd name="connsiteX192" fmla="*/ 1656749 w 2710593"/>
              <a:gd name="connsiteY192" fmla="*/ 3418806 h 3422657"/>
              <a:gd name="connsiteX193" fmla="*/ 1657527 w 2710593"/>
              <a:gd name="connsiteY193" fmla="*/ 3422657 h 3422657"/>
              <a:gd name="connsiteX194" fmla="*/ 1579037 w 2710593"/>
              <a:gd name="connsiteY194" fmla="*/ 3422657 h 3422657"/>
              <a:gd name="connsiteX195" fmla="*/ 1579814 w 2710593"/>
              <a:gd name="connsiteY195" fmla="*/ 3418806 h 3422657"/>
              <a:gd name="connsiteX196" fmla="*/ 1486789 w 2710593"/>
              <a:gd name="connsiteY196" fmla="*/ 3325781 h 3422657"/>
              <a:gd name="connsiteX197" fmla="*/ 1393764 w 2710593"/>
              <a:gd name="connsiteY197" fmla="*/ 3418806 h 3422657"/>
              <a:gd name="connsiteX198" fmla="*/ 1394542 w 2710593"/>
              <a:gd name="connsiteY198" fmla="*/ 3422657 h 3422657"/>
              <a:gd name="connsiteX199" fmla="*/ 1316052 w 2710593"/>
              <a:gd name="connsiteY199" fmla="*/ 3422657 h 3422657"/>
              <a:gd name="connsiteX200" fmla="*/ 1316829 w 2710593"/>
              <a:gd name="connsiteY200" fmla="*/ 3418806 h 3422657"/>
              <a:gd name="connsiteX201" fmla="*/ 1223804 w 2710593"/>
              <a:gd name="connsiteY201" fmla="*/ 3325781 h 3422657"/>
              <a:gd name="connsiteX202" fmla="*/ 1130779 w 2710593"/>
              <a:gd name="connsiteY202" fmla="*/ 3418806 h 3422657"/>
              <a:gd name="connsiteX203" fmla="*/ 1131557 w 2710593"/>
              <a:gd name="connsiteY203" fmla="*/ 3422657 h 3422657"/>
              <a:gd name="connsiteX204" fmla="*/ 1053067 w 2710593"/>
              <a:gd name="connsiteY204" fmla="*/ 3422657 h 3422657"/>
              <a:gd name="connsiteX205" fmla="*/ 1053844 w 2710593"/>
              <a:gd name="connsiteY205" fmla="*/ 3418806 h 3422657"/>
              <a:gd name="connsiteX206" fmla="*/ 960819 w 2710593"/>
              <a:gd name="connsiteY206" fmla="*/ 3325781 h 3422657"/>
              <a:gd name="connsiteX207" fmla="*/ 867794 w 2710593"/>
              <a:gd name="connsiteY207" fmla="*/ 3418806 h 3422657"/>
              <a:gd name="connsiteX208" fmla="*/ 868572 w 2710593"/>
              <a:gd name="connsiteY208" fmla="*/ 3422657 h 3422657"/>
              <a:gd name="connsiteX209" fmla="*/ 790082 w 2710593"/>
              <a:gd name="connsiteY209" fmla="*/ 3422657 h 3422657"/>
              <a:gd name="connsiteX210" fmla="*/ 790859 w 2710593"/>
              <a:gd name="connsiteY210" fmla="*/ 3418806 h 3422657"/>
              <a:gd name="connsiteX211" fmla="*/ 697834 w 2710593"/>
              <a:gd name="connsiteY211" fmla="*/ 3325781 h 3422657"/>
              <a:gd name="connsiteX212" fmla="*/ 604809 w 2710593"/>
              <a:gd name="connsiteY212" fmla="*/ 3418806 h 3422657"/>
              <a:gd name="connsiteX213" fmla="*/ 605587 w 2710593"/>
              <a:gd name="connsiteY213" fmla="*/ 3422657 h 3422657"/>
              <a:gd name="connsiteX214" fmla="*/ 527097 w 2710593"/>
              <a:gd name="connsiteY214" fmla="*/ 3422657 h 3422657"/>
              <a:gd name="connsiteX215" fmla="*/ 527874 w 2710593"/>
              <a:gd name="connsiteY215" fmla="*/ 3418806 h 3422657"/>
              <a:gd name="connsiteX216" fmla="*/ 434849 w 2710593"/>
              <a:gd name="connsiteY216" fmla="*/ 3325781 h 3422657"/>
              <a:gd name="connsiteX217" fmla="*/ 341824 w 2710593"/>
              <a:gd name="connsiteY217" fmla="*/ 3418806 h 3422657"/>
              <a:gd name="connsiteX218" fmla="*/ 342602 w 2710593"/>
              <a:gd name="connsiteY218" fmla="*/ 3422657 h 3422657"/>
              <a:gd name="connsiteX219" fmla="*/ 264112 w 2710593"/>
              <a:gd name="connsiteY219" fmla="*/ 3422657 h 3422657"/>
              <a:gd name="connsiteX220" fmla="*/ 264889 w 2710593"/>
              <a:gd name="connsiteY220" fmla="*/ 3418806 h 3422657"/>
              <a:gd name="connsiteX221" fmla="*/ 171864 w 2710593"/>
              <a:gd name="connsiteY221" fmla="*/ 3325781 h 3422657"/>
              <a:gd name="connsiteX222" fmla="*/ 78839 w 2710593"/>
              <a:gd name="connsiteY222" fmla="*/ 3418806 h 3422657"/>
              <a:gd name="connsiteX223" fmla="*/ 79617 w 2710593"/>
              <a:gd name="connsiteY223" fmla="*/ 3422657 h 342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</a:cxnLst>
            <a:rect l="l" t="t" r="r" b="b"/>
            <a:pathLst>
              <a:path w="2710593" h="3422657">
                <a:moveTo>
                  <a:pt x="0" y="3422657"/>
                </a:moveTo>
                <a:lnTo>
                  <a:pt x="0" y="3346951"/>
                </a:lnTo>
                <a:lnTo>
                  <a:pt x="4429" y="3347846"/>
                </a:lnTo>
                <a:cubicBezTo>
                  <a:pt x="55805" y="3347846"/>
                  <a:pt x="97454" y="3306197"/>
                  <a:pt x="97454" y="3254821"/>
                </a:cubicBezTo>
                <a:cubicBezTo>
                  <a:pt x="97454" y="3203445"/>
                  <a:pt x="55805" y="3161796"/>
                  <a:pt x="4429" y="3161796"/>
                </a:cubicBezTo>
                <a:lnTo>
                  <a:pt x="0" y="3162690"/>
                </a:lnTo>
                <a:lnTo>
                  <a:pt x="0" y="3066316"/>
                </a:lnTo>
                <a:lnTo>
                  <a:pt x="4429" y="3067211"/>
                </a:lnTo>
                <a:cubicBezTo>
                  <a:pt x="55805" y="3067211"/>
                  <a:pt x="97454" y="3025562"/>
                  <a:pt x="97454" y="2974186"/>
                </a:cubicBezTo>
                <a:cubicBezTo>
                  <a:pt x="97454" y="2922810"/>
                  <a:pt x="55805" y="2881160"/>
                  <a:pt x="4429" y="2881160"/>
                </a:cubicBezTo>
                <a:lnTo>
                  <a:pt x="0" y="2882054"/>
                </a:lnTo>
                <a:lnTo>
                  <a:pt x="0" y="2785682"/>
                </a:lnTo>
                <a:lnTo>
                  <a:pt x="4429" y="2786576"/>
                </a:lnTo>
                <a:cubicBezTo>
                  <a:pt x="55805" y="2786576"/>
                  <a:pt x="97454" y="2744926"/>
                  <a:pt x="97454" y="2693550"/>
                </a:cubicBezTo>
                <a:cubicBezTo>
                  <a:pt x="97454" y="2642174"/>
                  <a:pt x="55805" y="2600526"/>
                  <a:pt x="4429" y="2600526"/>
                </a:cubicBezTo>
                <a:lnTo>
                  <a:pt x="0" y="2601420"/>
                </a:lnTo>
                <a:lnTo>
                  <a:pt x="0" y="2505046"/>
                </a:lnTo>
                <a:lnTo>
                  <a:pt x="4429" y="2505940"/>
                </a:lnTo>
                <a:cubicBezTo>
                  <a:pt x="55805" y="2505940"/>
                  <a:pt x="97454" y="2464292"/>
                  <a:pt x="97454" y="2412916"/>
                </a:cubicBezTo>
                <a:cubicBezTo>
                  <a:pt x="97454" y="2361540"/>
                  <a:pt x="55805" y="2319890"/>
                  <a:pt x="4429" y="2319890"/>
                </a:cubicBezTo>
                <a:lnTo>
                  <a:pt x="0" y="2320784"/>
                </a:lnTo>
                <a:lnTo>
                  <a:pt x="0" y="2224412"/>
                </a:lnTo>
                <a:lnTo>
                  <a:pt x="4429" y="2225306"/>
                </a:lnTo>
                <a:cubicBezTo>
                  <a:pt x="55805" y="2225306"/>
                  <a:pt x="97454" y="2183656"/>
                  <a:pt x="97454" y="2132280"/>
                </a:cubicBezTo>
                <a:cubicBezTo>
                  <a:pt x="97454" y="2080904"/>
                  <a:pt x="55805" y="2039256"/>
                  <a:pt x="4429" y="2039256"/>
                </a:cubicBezTo>
                <a:lnTo>
                  <a:pt x="0" y="2040150"/>
                </a:lnTo>
                <a:lnTo>
                  <a:pt x="0" y="1943776"/>
                </a:lnTo>
                <a:lnTo>
                  <a:pt x="4429" y="1944670"/>
                </a:lnTo>
                <a:cubicBezTo>
                  <a:pt x="55805" y="1944670"/>
                  <a:pt x="97454" y="1903022"/>
                  <a:pt x="97454" y="1851646"/>
                </a:cubicBezTo>
                <a:cubicBezTo>
                  <a:pt x="97454" y="1800270"/>
                  <a:pt x="55805" y="1758620"/>
                  <a:pt x="4430" y="1758620"/>
                </a:cubicBezTo>
                <a:lnTo>
                  <a:pt x="0" y="1759514"/>
                </a:lnTo>
                <a:lnTo>
                  <a:pt x="0" y="1663142"/>
                </a:lnTo>
                <a:lnTo>
                  <a:pt x="4430" y="1664036"/>
                </a:lnTo>
                <a:cubicBezTo>
                  <a:pt x="55805" y="1664036"/>
                  <a:pt x="97454" y="1622386"/>
                  <a:pt x="97454" y="1571010"/>
                </a:cubicBezTo>
                <a:cubicBezTo>
                  <a:pt x="97454" y="1519634"/>
                  <a:pt x="55805" y="1477986"/>
                  <a:pt x="4430" y="1477986"/>
                </a:cubicBezTo>
                <a:lnTo>
                  <a:pt x="0" y="1478880"/>
                </a:lnTo>
                <a:lnTo>
                  <a:pt x="0" y="1382506"/>
                </a:lnTo>
                <a:lnTo>
                  <a:pt x="4430" y="1383400"/>
                </a:lnTo>
                <a:cubicBezTo>
                  <a:pt x="55805" y="1383400"/>
                  <a:pt x="97454" y="1341752"/>
                  <a:pt x="97454" y="1290376"/>
                </a:cubicBezTo>
                <a:cubicBezTo>
                  <a:pt x="97454" y="1239000"/>
                  <a:pt x="55805" y="1197350"/>
                  <a:pt x="4430" y="1197350"/>
                </a:cubicBezTo>
                <a:lnTo>
                  <a:pt x="0" y="1198244"/>
                </a:lnTo>
                <a:lnTo>
                  <a:pt x="0" y="1101872"/>
                </a:lnTo>
                <a:lnTo>
                  <a:pt x="4430" y="1102766"/>
                </a:lnTo>
                <a:cubicBezTo>
                  <a:pt x="55805" y="1102766"/>
                  <a:pt x="97454" y="1061116"/>
                  <a:pt x="97454" y="1009740"/>
                </a:cubicBezTo>
                <a:cubicBezTo>
                  <a:pt x="97454" y="958364"/>
                  <a:pt x="55805" y="916716"/>
                  <a:pt x="4430" y="916716"/>
                </a:cubicBezTo>
                <a:lnTo>
                  <a:pt x="0" y="917610"/>
                </a:lnTo>
                <a:lnTo>
                  <a:pt x="0" y="821236"/>
                </a:lnTo>
                <a:lnTo>
                  <a:pt x="4430" y="822130"/>
                </a:lnTo>
                <a:cubicBezTo>
                  <a:pt x="55805" y="822130"/>
                  <a:pt x="97454" y="780482"/>
                  <a:pt x="97454" y="729106"/>
                </a:cubicBezTo>
                <a:cubicBezTo>
                  <a:pt x="97454" y="677730"/>
                  <a:pt x="55805" y="636080"/>
                  <a:pt x="4430" y="636080"/>
                </a:cubicBezTo>
                <a:lnTo>
                  <a:pt x="0" y="636974"/>
                </a:lnTo>
                <a:lnTo>
                  <a:pt x="0" y="540602"/>
                </a:lnTo>
                <a:lnTo>
                  <a:pt x="4430" y="541496"/>
                </a:lnTo>
                <a:cubicBezTo>
                  <a:pt x="55805" y="541496"/>
                  <a:pt x="97454" y="499846"/>
                  <a:pt x="97454" y="448470"/>
                </a:cubicBezTo>
                <a:cubicBezTo>
                  <a:pt x="97454" y="397094"/>
                  <a:pt x="55805" y="355446"/>
                  <a:pt x="4430" y="355446"/>
                </a:cubicBezTo>
                <a:lnTo>
                  <a:pt x="0" y="356340"/>
                </a:lnTo>
                <a:lnTo>
                  <a:pt x="0" y="259966"/>
                </a:lnTo>
                <a:lnTo>
                  <a:pt x="4430" y="260860"/>
                </a:lnTo>
                <a:cubicBezTo>
                  <a:pt x="55805" y="260860"/>
                  <a:pt x="97454" y="219212"/>
                  <a:pt x="97454" y="167836"/>
                </a:cubicBezTo>
                <a:cubicBezTo>
                  <a:pt x="97454" y="116460"/>
                  <a:pt x="55805" y="74810"/>
                  <a:pt x="4430" y="74810"/>
                </a:cubicBezTo>
                <a:lnTo>
                  <a:pt x="0" y="75704"/>
                </a:lnTo>
                <a:lnTo>
                  <a:pt x="0" y="0"/>
                </a:lnTo>
                <a:lnTo>
                  <a:pt x="79617" y="0"/>
                </a:lnTo>
                <a:lnTo>
                  <a:pt x="78839" y="3852"/>
                </a:lnTo>
                <a:cubicBezTo>
                  <a:pt x="78839" y="55228"/>
                  <a:pt x="120488" y="96876"/>
                  <a:pt x="171864" y="96876"/>
                </a:cubicBezTo>
                <a:cubicBezTo>
                  <a:pt x="223240" y="96876"/>
                  <a:pt x="264889" y="55228"/>
                  <a:pt x="264889" y="3852"/>
                </a:cubicBezTo>
                <a:lnTo>
                  <a:pt x="264112" y="0"/>
                </a:lnTo>
                <a:lnTo>
                  <a:pt x="342602" y="0"/>
                </a:lnTo>
                <a:lnTo>
                  <a:pt x="341824" y="3852"/>
                </a:lnTo>
                <a:cubicBezTo>
                  <a:pt x="341824" y="55228"/>
                  <a:pt x="383473" y="96876"/>
                  <a:pt x="434849" y="96876"/>
                </a:cubicBezTo>
                <a:cubicBezTo>
                  <a:pt x="486225" y="96876"/>
                  <a:pt x="527874" y="55228"/>
                  <a:pt x="527874" y="3852"/>
                </a:cubicBezTo>
                <a:lnTo>
                  <a:pt x="527097" y="0"/>
                </a:lnTo>
                <a:lnTo>
                  <a:pt x="605587" y="0"/>
                </a:lnTo>
                <a:lnTo>
                  <a:pt x="604809" y="3852"/>
                </a:lnTo>
                <a:cubicBezTo>
                  <a:pt x="604809" y="55228"/>
                  <a:pt x="646458" y="96876"/>
                  <a:pt x="697834" y="96876"/>
                </a:cubicBezTo>
                <a:cubicBezTo>
                  <a:pt x="749210" y="96876"/>
                  <a:pt x="790859" y="55228"/>
                  <a:pt x="790859" y="3852"/>
                </a:cubicBezTo>
                <a:lnTo>
                  <a:pt x="790082" y="0"/>
                </a:lnTo>
                <a:lnTo>
                  <a:pt x="868572" y="0"/>
                </a:lnTo>
                <a:lnTo>
                  <a:pt x="867794" y="3852"/>
                </a:lnTo>
                <a:cubicBezTo>
                  <a:pt x="867794" y="55228"/>
                  <a:pt x="909443" y="96876"/>
                  <a:pt x="960819" y="96876"/>
                </a:cubicBezTo>
                <a:cubicBezTo>
                  <a:pt x="1012195" y="96876"/>
                  <a:pt x="1053844" y="55228"/>
                  <a:pt x="1053844" y="3852"/>
                </a:cubicBezTo>
                <a:lnTo>
                  <a:pt x="1053067" y="0"/>
                </a:lnTo>
                <a:lnTo>
                  <a:pt x="1131557" y="0"/>
                </a:lnTo>
                <a:lnTo>
                  <a:pt x="1130779" y="3852"/>
                </a:lnTo>
                <a:cubicBezTo>
                  <a:pt x="1130779" y="55228"/>
                  <a:pt x="1172428" y="96876"/>
                  <a:pt x="1223804" y="96876"/>
                </a:cubicBezTo>
                <a:cubicBezTo>
                  <a:pt x="1275180" y="96876"/>
                  <a:pt x="1316829" y="55228"/>
                  <a:pt x="1316829" y="3852"/>
                </a:cubicBezTo>
                <a:lnTo>
                  <a:pt x="1316052" y="0"/>
                </a:lnTo>
                <a:lnTo>
                  <a:pt x="1394542" y="0"/>
                </a:lnTo>
                <a:lnTo>
                  <a:pt x="1393764" y="3852"/>
                </a:lnTo>
                <a:cubicBezTo>
                  <a:pt x="1393764" y="55228"/>
                  <a:pt x="1435413" y="96876"/>
                  <a:pt x="1486789" y="96876"/>
                </a:cubicBezTo>
                <a:cubicBezTo>
                  <a:pt x="1538165" y="96876"/>
                  <a:pt x="1579814" y="55228"/>
                  <a:pt x="1579814" y="3852"/>
                </a:cubicBezTo>
                <a:lnTo>
                  <a:pt x="1579037" y="0"/>
                </a:lnTo>
                <a:lnTo>
                  <a:pt x="1657527" y="0"/>
                </a:lnTo>
                <a:lnTo>
                  <a:pt x="1656749" y="3852"/>
                </a:lnTo>
                <a:cubicBezTo>
                  <a:pt x="1656749" y="55228"/>
                  <a:pt x="1698398" y="96876"/>
                  <a:pt x="1749774" y="96876"/>
                </a:cubicBezTo>
                <a:cubicBezTo>
                  <a:pt x="1801150" y="96876"/>
                  <a:pt x="1842799" y="55228"/>
                  <a:pt x="1842799" y="3852"/>
                </a:cubicBezTo>
                <a:lnTo>
                  <a:pt x="1842022" y="0"/>
                </a:lnTo>
                <a:lnTo>
                  <a:pt x="1920512" y="0"/>
                </a:lnTo>
                <a:lnTo>
                  <a:pt x="1919734" y="3852"/>
                </a:lnTo>
                <a:cubicBezTo>
                  <a:pt x="1919734" y="55228"/>
                  <a:pt x="1961383" y="96876"/>
                  <a:pt x="2012759" y="96876"/>
                </a:cubicBezTo>
                <a:cubicBezTo>
                  <a:pt x="2064135" y="96876"/>
                  <a:pt x="2105785" y="55228"/>
                  <a:pt x="2105785" y="3852"/>
                </a:cubicBezTo>
                <a:lnTo>
                  <a:pt x="2105007" y="0"/>
                </a:lnTo>
                <a:lnTo>
                  <a:pt x="2183497" y="0"/>
                </a:lnTo>
                <a:lnTo>
                  <a:pt x="2182720" y="3852"/>
                </a:lnTo>
                <a:cubicBezTo>
                  <a:pt x="2182720" y="55228"/>
                  <a:pt x="2224369" y="96876"/>
                  <a:pt x="2275745" y="96876"/>
                </a:cubicBezTo>
                <a:cubicBezTo>
                  <a:pt x="2327121" y="96876"/>
                  <a:pt x="2368770" y="55228"/>
                  <a:pt x="2368770" y="3852"/>
                </a:cubicBezTo>
                <a:lnTo>
                  <a:pt x="2367992" y="0"/>
                </a:lnTo>
                <a:lnTo>
                  <a:pt x="2446482" y="0"/>
                </a:lnTo>
                <a:lnTo>
                  <a:pt x="2445705" y="3852"/>
                </a:lnTo>
                <a:cubicBezTo>
                  <a:pt x="2445705" y="55228"/>
                  <a:pt x="2487354" y="96876"/>
                  <a:pt x="2538730" y="96876"/>
                </a:cubicBezTo>
                <a:cubicBezTo>
                  <a:pt x="2590106" y="96876"/>
                  <a:pt x="2631755" y="55228"/>
                  <a:pt x="2631755" y="3852"/>
                </a:cubicBezTo>
                <a:lnTo>
                  <a:pt x="2630977" y="0"/>
                </a:lnTo>
                <a:lnTo>
                  <a:pt x="2710593" y="0"/>
                </a:lnTo>
                <a:lnTo>
                  <a:pt x="2710593" y="74901"/>
                </a:lnTo>
                <a:lnTo>
                  <a:pt x="2710141" y="74810"/>
                </a:lnTo>
                <a:cubicBezTo>
                  <a:pt x="2658765" y="74810"/>
                  <a:pt x="2617116" y="116460"/>
                  <a:pt x="2617116" y="167836"/>
                </a:cubicBezTo>
                <a:cubicBezTo>
                  <a:pt x="2617116" y="219212"/>
                  <a:pt x="2658765" y="260860"/>
                  <a:pt x="2710141" y="260860"/>
                </a:cubicBezTo>
                <a:lnTo>
                  <a:pt x="2710593" y="260769"/>
                </a:lnTo>
                <a:lnTo>
                  <a:pt x="2710593" y="355537"/>
                </a:lnTo>
                <a:lnTo>
                  <a:pt x="2710141" y="355446"/>
                </a:lnTo>
                <a:cubicBezTo>
                  <a:pt x="2658765" y="355446"/>
                  <a:pt x="2617116" y="397094"/>
                  <a:pt x="2617116" y="448470"/>
                </a:cubicBezTo>
                <a:cubicBezTo>
                  <a:pt x="2617116" y="499846"/>
                  <a:pt x="2658765" y="541496"/>
                  <a:pt x="2710141" y="541496"/>
                </a:cubicBezTo>
                <a:lnTo>
                  <a:pt x="2710593" y="541405"/>
                </a:lnTo>
                <a:lnTo>
                  <a:pt x="2710593" y="636171"/>
                </a:lnTo>
                <a:lnTo>
                  <a:pt x="2710141" y="636080"/>
                </a:lnTo>
                <a:cubicBezTo>
                  <a:pt x="2658765" y="636080"/>
                  <a:pt x="2617116" y="677730"/>
                  <a:pt x="2617116" y="729106"/>
                </a:cubicBezTo>
                <a:cubicBezTo>
                  <a:pt x="2617116" y="780482"/>
                  <a:pt x="2658765" y="822130"/>
                  <a:pt x="2710141" y="822130"/>
                </a:cubicBezTo>
                <a:lnTo>
                  <a:pt x="2710593" y="822039"/>
                </a:lnTo>
                <a:lnTo>
                  <a:pt x="2710593" y="916807"/>
                </a:lnTo>
                <a:lnTo>
                  <a:pt x="2710141" y="916716"/>
                </a:lnTo>
                <a:cubicBezTo>
                  <a:pt x="2658765" y="916716"/>
                  <a:pt x="2617116" y="958364"/>
                  <a:pt x="2617116" y="1009740"/>
                </a:cubicBezTo>
                <a:cubicBezTo>
                  <a:pt x="2617116" y="1061116"/>
                  <a:pt x="2658765" y="1102766"/>
                  <a:pt x="2710141" y="1102766"/>
                </a:cubicBezTo>
                <a:lnTo>
                  <a:pt x="2710593" y="1102675"/>
                </a:lnTo>
                <a:lnTo>
                  <a:pt x="2710593" y="1197441"/>
                </a:lnTo>
                <a:lnTo>
                  <a:pt x="2710141" y="1197350"/>
                </a:lnTo>
                <a:cubicBezTo>
                  <a:pt x="2658765" y="1197350"/>
                  <a:pt x="2617116" y="1239000"/>
                  <a:pt x="2617116" y="1290376"/>
                </a:cubicBezTo>
                <a:cubicBezTo>
                  <a:pt x="2617116" y="1341752"/>
                  <a:pt x="2658765" y="1383400"/>
                  <a:pt x="2710141" y="1383400"/>
                </a:cubicBezTo>
                <a:lnTo>
                  <a:pt x="2710593" y="1383309"/>
                </a:lnTo>
                <a:lnTo>
                  <a:pt x="2710593" y="1478077"/>
                </a:lnTo>
                <a:lnTo>
                  <a:pt x="2710141" y="1477986"/>
                </a:lnTo>
                <a:cubicBezTo>
                  <a:pt x="2658765" y="1477986"/>
                  <a:pt x="2617116" y="1519634"/>
                  <a:pt x="2617116" y="1571010"/>
                </a:cubicBezTo>
                <a:cubicBezTo>
                  <a:pt x="2617116" y="1622386"/>
                  <a:pt x="2658765" y="1664036"/>
                  <a:pt x="2710141" y="1664036"/>
                </a:cubicBezTo>
                <a:lnTo>
                  <a:pt x="2710593" y="1663945"/>
                </a:lnTo>
                <a:lnTo>
                  <a:pt x="2710593" y="1758711"/>
                </a:lnTo>
                <a:lnTo>
                  <a:pt x="2710141" y="1758620"/>
                </a:lnTo>
                <a:cubicBezTo>
                  <a:pt x="2658765" y="1758620"/>
                  <a:pt x="2617116" y="1800270"/>
                  <a:pt x="2617116" y="1851646"/>
                </a:cubicBezTo>
                <a:cubicBezTo>
                  <a:pt x="2617116" y="1903022"/>
                  <a:pt x="2658765" y="1944670"/>
                  <a:pt x="2710141" y="1944670"/>
                </a:cubicBezTo>
                <a:lnTo>
                  <a:pt x="2710593" y="1944579"/>
                </a:lnTo>
                <a:lnTo>
                  <a:pt x="2710593" y="2039347"/>
                </a:lnTo>
                <a:lnTo>
                  <a:pt x="2710141" y="2039256"/>
                </a:lnTo>
                <a:cubicBezTo>
                  <a:pt x="2658765" y="2039256"/>
                  <a:pt x="2617116" y="2080904"/>
                  <a:pt x="2617116" y="2132280"/>
                </a:cubicBezTo>
                <a:cubicBezTo>
                  <a:pt x="2617116" y="2183656"/>
                  <a:pt x="2658765" y="2225306"/>
                  <a:pt x="2710141" y="2225306"/>
                </a:cubicBezTo>
                <a:lnTo>
                  <a:pt x="2710593" y="2225215"/>
                </a:lnTo>
                <a:lnTo>
                  <a:pt x="2710593" y="2319981"/>
                </a:lnTo>
                <a:lnTo>
                  <a:pt x="2710141" y="2319890"/>
                </a:lnTo>
                <a:cubicBezTo>
                  <a:pt x="2658765" y="2319890"/>
                  <a:pt x="2617116" y="2361540"/>
                  <a:pt x="2617116" y="2412916"/>
                </a:cubicBezTo>
                <a:cubicBezTo>
                  <a:pt x="2617116" y="2464292"/>
                  <a:pt x="2658765" y="2505940"/>
                  <a:pt x="2710141" y="2505940"/>
                </a:cubicBezTo>
                <a:lnTo>
                  <a:pt x="2710593" y="2505849"/>
                </a:lnTo>
                <a:lnTo>
                  <a:pt x="2710593" y="2600617"/>
                </a:lnTo>
                <a:lnTo>
                  <a:pt x="2710141" y="2600526"/>
                </a:lnTo>
                <a:cubicBezTo>
                  <a:pt x="2658765" y="2600526"/>
                  <a:pt x="2617116" y="2642174"/>
                  <a:pt x="2617116" y="2693550"/>
                </a:cubicBezTo>
                <a:cubicBezTo>
                  <a:pt x="2617116" y="2744926"/>
                  <a:pt x="2658765" y="2786576"/>
                  <a:pt x="2710141" y="2786576"/>
                </a:cubicBezTo>
                <a:lnTo>
                  <a:pt x="2710593" y="2786485"/>
                </a:lnTo>
                <a:lnTo>
                  <a:pt x="2710593" y="2881251"/>
                </a:lnTo>
                <a:lnTo>
                  <a:pt x="2710141" y="2881160"/>
                </a:lnTo>
                <a:cubicBezTo>
                  <a:pt x="2658765" y="2881160"/>
                  <a:pt x="2617116" y="2922810"/>
                  <a:pt x="2617116" y="2974186"/>
                </a:cubicBezTo>
                <a:cubicBezTo>
                  <a:pt x="2617116" y="3025562"/>
                  <a:pt x="2658765" y="3067211"/>
                  <a:pt x="2710141" y="3067211"/>
                </a:cubicBezTo>
                <a:lnTo>
                  <a:pt x="2710593" y="3067119"/>
                </a:lnTo>
                <a:lnTo>
                  <a:pt x="2710593" y="3161887"/>
                </a:lnTo>
                <a:lnTo>
                  <a:pt x="2710141" y="3161796"/>
                </a:lnTo>
                <a:cubicBezTo>
                  <a:pt x="2658765" y="3161796"/>
                  <a:pt x="2617116" y="3203445"/>
                  <a:pt x="2617116" y="3254821"/>
                </a:cubicBezTo>
                <a:cubicBezTo>
                  <a:pt x="2617116" y="3306197"/>
                  <a:pt x="2658765" y="3347846"/>
                  <a:pt x="2710141" y="3347846"/>
                </a:cubicBezTo>
                <a:lnTo>
                  <a:pt x="2710593" y="3347754"/>
                </a:lnTo>
                <a:lnTo>
                  <a:pt x="2710593" y="3422657"/>
                </a:lnTo>
                <a:lnTo>
                  <a:pt x="2630977" y="3422657"/>
                </a:lnTo>
                <a:lnTo>
                  <a:pt x="2631755" y="3418806"/>
                </a:lnTo>
                <a:cubicBezTo>
                  <a:pt x="2631755" y="3367430"/>
                  <a:pt x="2590106" y="3325781"/>
                  <a:pt x="2538730" y="3325781"/>
                </a:cubicBezTo>
                <a:cubicBezTo>
                  <a:pt x="2487354" y="3325781"/>
                  <a:pt x="2445705" y="3367430"/>
                  <a:pt x="2445705" y="3418806"/>
                </a:cubicBezTo>
                <a:lnTo>
                  <a:pt x="2446482" y="3422657"/>
                </a:lnTo>
                <a:lnTo>
                  <a:pt x="2367992" y="3422657"/>
                </a:lnTo>
                <a:lnTo>
                  <a:pt x="2368770" y="3418806"/>
                </a:lnTo>
                <a:cubicBezTo>
                  <a:pt x="2368770" y="3367430"/>
                  <a:pt x="2327121" y="3325781"/>
                  <a:pt x="2275745" y="3325781"/>
                </a:cubicBezTo>
                <a:cubicBezTo>
                  <a:pt x="2224369" y="3325781"/>
                  <a:pt x="2182720" y="3367430"/>
                  <a:pt x="2182720" y="3418806"/>
                </a:cubicBezTo>
                <a:lnTo>
                  <a:pt x="2183497" y="3422657"/>
                </a:lnTo>
                <a:lnTo>
                  <a:pt x="2105007" y="3422657"/>
                </a:lnTo>
                <a:lnTo>
                  <a:pt x="2105785" y="3418806"/>
                </a:lnTo>
                <a:cubicBezTo>
                  <a:pt x="2105785" y="3367430"/>
                  <a:pt x="2064135" y="3325781"/>
                  <a:pt x="2012759" y="3325781"/>
                </a:cubicBezTo>
                <a:cubicBezTo>
                  <a:pt x="1961383" y="3325781"/>
                  <a:pt x="1919734" y="3367430"/>
                  <a:pt x="1919734" y="3418806"/>
                </a:cubicBezTo>
                <a:lnTo>
                  <a:pt x="1920512" y="3422657"/>
                </a:lnTo>
                <a:lnTo>
                  <a:pt x="1842022" y="3422657"/>
                </a:lnTo>
                <a:lnTo>
                  <a:pt x="1842799" y="3418806"/>
                </a:lnTo>
                <a:cubicBezTo>
                  <a:pt x="1842799" y="3367430"/>
                  <a:pt x="1801150" y="3325781"/>
                  <a:pt x="1749774" y="3325781"/>
                </a:cubicBezTo>
                <a:cubicBezTo>
                  <a:pt x="1698398" y="3325781"/>
                  <a:pt x="1656749" y="3367430"/>
                  <a:pt x="1656749" y="3418806"/>
                </a:cubicBezTo>
                <a:lnTo>
                  <a:pt x="1657527" y="3422657"/>
                </a:lnTo>
                <a:lnTo>
                  <a:pt x="1579037" y="3422657"/>
                </a:lnTo>
                <a:lnTo>
                  <a:pt x="1579814" y="3418806"/>
                </a:lnTo>
                <a:cubicBezTo>
                  <a:pt x="1579814" y="3367430"/>
                  <a:pt x="1538165" y="3325781"/>
                  <a:pt x="1486789" y="3325781"/>
                </a:cubicBezTo>
                <a:cubicBezTo>
                  <a:pt x="1435413" y="3325781"/>
                  <a:pt x="1393764" y="3367430"/>
                  <a:pt x="1393764" y="3418806"/>
                </a:cubicBezTo>
                <a:lnTo>
                  <a:pt x="1394542" y="3422657"/>
                </a:lnTo>
                <a:lnTo>
                  <a:pt x="1316052" y="3422657"/>
                </a:lnTo>
                <a:lnTo>
                  <a:pt x="1316829" y="3418806"/>
                </a:lnTo>
                <a:cubicBezTo>
                  <a:pt x="1316829" y="3367430"/>
                  <a:pt x="1275180" y="3325781"/>
                  <a:pt x="1223804" y="3325781"/>
                </a:cubicBezTo>
                <a:cubicBezTo>
                  <a:pt x="1172428" y="3325781"/>
                  <a:pt x="1130779" y="3367430"/>
                  <a:pt x="1130779" y="3418806"/>
                </a:cubicBezTo>
                <a:lnTo>
                  <a:pt x="1131557" y="3422657"/>
                </a:lnTo>
                <a:lnTo>
                  <a:pt x="1053067" y="3422657"/>
                </a:lnTo>
                <a:lnTo>
                  <a:pt x="1053844" y="3418806"/>
                </a:lnTo>
                <a:cubicBezTo>
                  <a:pt x="1053844" y="3367430"/>
                  <a:pt x="1012195" y="3325781"/>
                  <a:pt x="960819" y="3325781"/>
                </a:cubicBezTo>
                <a:cubicBezTo>
                  <a:pt x="909443" y="3325781"/>
                  <a:pt x="867794" y="3367430"/>
                  <a:pt x="867794" y="3418806"/>
                </a:cubicBezTo>
                <a:lnTo>
                  <a:pt x="868572" y="3422657"/>
                </a:lnTo>
                <a:lnTo>
                  <a:pt x="790082" y="3422657"/>
                </a:lnTo>
                <a:lnTo>
                  <a:pt x="790859" y="3418806"/>
                </a:lnTo>
                <a:cubicBezTo>
                  <a:pt x="790859" y="3367430"/>
                  <a:pt x="749210" y="3325781"/>
                  <a:pt x="697834" y="3325781"/>
                </a:cubicBezTo>
                <a:cubicBezTo>
                  <a:pt x="646458" y="3325781"/>
                  <a:pt x="604809" y="3367430"/>
                  <a:pt x="604809" y="3418806"/>
                </a:cubicBezTo>
                <a:lnTo>
                  <a:pt x="605587" y="3422657"/>
                </a:lnTo>
                <a:lnTo>
                  <a:pt x="527097" y="3422657"/>
                </a:lnTo>
                <a:lnTo>
                  <a:pt x="527874" y="3418806"/>
                </a:lnTo>
                <a:cubicBezTo>
                  <a:pt x="527874" y="3367430"/>
                  <a:pt x="486225" y="3325781"/>
                  <a:pt x="434849" y="3325781"/>
                </a:cubicBezTo>
                <a:cubicBezTo>
                  <a:pt x="383473" y="3325781"/>
                  <a:pt x="341824" y="3367430"/>
                  <a:pt x="341824" y="3418806"/>
                </a:cubicBezTo>
                <a:lnTo>
                  <a:pt x="342602" y="3422657"/>
                </a:lnTo>
                <a:lnTo>
                  <a:pt x="264112" y="3422657"/>
                </a:lnTo>
                <a:lnTo>
                  <a:pt x="264889" y="3418806"/>
                </a:lnTo>
                <a:cubicBezTo>
                  <a:pt x="264889" y="3367430"/>
                  <a:pt x="223240" y="3325781"/>
                  <a:pt x="171864" y="3325781"/>
                </a:cubicBezTo>
                <a:cubicBezTo>
                  <a:pt x="120488" y="3325781"/>
                  <a:pt x="78839" y="3367430"/>
                  <a:pt x="78839" y="3418806"/>
                </a:cubicBezTo>
                <a:lnTo>
                  <a:pt x="79617" y="3422657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9409421-22A3-4F11-99DF-C0AB6EA56030}"/>
              </a:ext>
            </a:extLst>
          </p:cNvPr>
          <p:cNvSpPr/>
          <p:nvPr/>
        </p:nvSpPr>
        <p:spPr>
          <a:xfrm>
            <a:off x="4384703" y="2077678"/>
            <a:ext cx="2710529" cy="2706617"/>
          </a:xfrm>
          <a:custGeom>
            <a:avLst/>
            <a:gdLst>
              <a:gd name="connsiteX0" fmla="*/ 0 w 2710529"/>
              <a:gd name="connsiteY0" fmla="*/ 0 h 2706617"/>
              <a:gd name="connsiteX1" fmla="*/ 78898 w 2710529"/>
              <a:gd name="connsiteY1" fmla="*/ 0 h 2706617"/>
              <a:gd name="connsiteX2" fmla="*/ 78807 w 2710529"/>
              <a:gd name="connsiteY2" fmla="*/ 451 h 2706617"/>
              <a:gd name="connsiteX3" fmla="*/ 171832 w 2710529"/>
              <a:gd name="connsiteY3" fmla="*/ 93476 h 2706617"/>
              <a:gd name="connsiteX4" fmla="*/ 264857 w 2710529"/>
              <a:gd name="connsiteY4" fmla="*/ 451 h 2706617"/>
              <a:gd name="connsiteX5" fmla="*/ 264766 w 2710529"/>
              <a:gd name="connsiteY5" fmla="*/ 0 h 2706617"/>
              <a:gd name="connsiteX6" fmla="*/ 341883 w 2710529"/>
              <a:gd name="connsiteY6" fmla="*/ 0 h 2706617"/>
              <a:gd name="connsiteX7" fmla="*/ 341792 w 2710529"/>
              <a:gd name="connsiteY7" fmla="*/ 451 h 2706617"/>
              <a:gd name="connsiteX8" fmla="*/ 434817 w 2710529"/>
              <a:gd name="connsiteY8" fmla="*/ 93476 h 2706617"/>
              <a:gd name="connsiteX9" fmla="*/ 527842 w 2710529"/>
              <a:gd name="connsiteY9" fmla="*/ 451 h 2706617"/>
              <a:gd name="connsiteX10" fmla="*/ 527751 w 2710529"/>
              <a:gd name="connsiteY10" fmla="*/ 0 h 2706617"/>
              <a:gd name="connsiteX11" fmla="*/ 604868 w 2710529"/>
              <a:gd name="connsiteY11" fmla="*/ 0 h 2706617"/>
              <a:gd name="connsiteX12" fmla="*/ 604777 w 2710529"/>
              <a:gd name="connsiteY12" fmla="*/ 451 h 2706617"/>
              <a:gd name="connsiteX13" fmla="*/ 697802 w 2710529"/>
              <a:gd name="connsiteY13" fmla="*/ 93476 h 2706617"/>
              <a:gd name="connsiteX14" fmla="*/ 790827 w 2710529"/>
              <a:gd name="connsiteY14" fmla="*/ 451 h 2706617"/>
              <a:gd name="connsiteX15" fmla="*/ 790736 w 2710529"/>
              <a:gd name="connsiteY15" fmla="*/ 0 h 2706617"/>
              <a:gd name="connsiteX16" fmla="*/ 867853 w 2710529"/>
              <a:gd name="connsiteY16" fmla="*/ 0 h 2706617"/>
              <a:gd name="connsiteX17" fmla="*/ 867762 w 2710529"/>
              <a:gd name="connsiteY17" fmla="*/ 451 h 2706617"/>
              <a:gd name="connsiteX18" fmla="*/ 960787 w 2710529"/>
              <a:gd name="connsiteY18" fmla="*/ 93476 h 2706617"/>
              <a:gd name="connsiteX19" fmla="*/ 1053812 w 2710529"/>
              <a:gd name="connsiteY19" fmla="*/ 451 h 2706617"/>
              <a:gd name="connsiteX20" fmla="*/ 1053721 w 2710529"/>
              <a:gd name="connsiteY20" fmla="*/ 0 h 2706617"/>
              <a:gd name="connsiteX21" fmla="*/ 1130838 w 2710529"/>
              <a:gd name="connsiteY21" fmla="*/ 0 h 2706617"/>
              <a:gd name="connsiteX22" fmla="*/ 1130747 w 2710529"/>
              <a:gd name="connsiteY22" fmla="*/ 451 h 2706617"/>
              <a:gd name="connsiteX23" fmla="*/ 1223772 w 2710529"/>
              <a:gd name="connsiteY23" fmla="*/ 93476 h 2706617"/>
              <a:gd name="connsiteX24" fmla="*/ 1316797 w 2710529"/>
              <a:gd name="connsiteY24" fmla="*/ 451 h 2706617"/>
              <a:gd name="connsiteX25" fmla="*/ 1316706 w 2710529"/>
              <a:gd name="connsiteY25" fmla="*/ 0 h 2706617"/>
              <a:gd name="connsiteX26" fmla="*/ 1393823 w 2710529"/>
              <a:gd name="connsiteY26" fmla="*/ 0 h 2706617"/>
              <a:gd name="connsiteX27" fmla="*/ 1393732 w 2710529"/>
              <a:gd name="connsiteY27" fmla="*/ 451 h 2706617"/>
              <a:gd name="connsiteX28" fmla="*/ 1486757 w 2710529"/>
              <a:gd name="connsiteY28" fmla="*/ 93476 h 2706617"/>
              <a:gd name="connsiteX29" fmla="*/ 1579782 w 2710529"/>
              <a:gd name="connsiteY29" fmla="*/ 451 h 2706617"/>
              <a:gd name="connsiteX30" fmla="*/ 1579691 w 2710529"/>
              <a:gd name="connsiteY30" fmla="*/ 0 h 2706617"/>
              <a:gd name="connsiteX31" fmla="*/ 1656808 w 2710529"/>
              <a:gd name="connsiteY31" fmla="*/ 0 h 2706617"/>
              <a:gd name="connsiteX32" fmla="*/ 1656717 w 2710529"/>
              <a:gd name="connsiteY32" fmla="*/ 451 h 2706617"/>
              <a:gd name="connsiteX33" fmla="*/ 1749742 w 2710529"/>
              <a:gd name="connsiteY33" fmla="*/ 93476 h 2706617"/>
              <a:gd name="connsiteX34" fmla="*/ 1842767 w 2710529"/>
              <a:gd name="connsiteY34" fmla="*/ 451 h 2706617"/>
              <a:gd name="connsiteX35" fmla="*/ 1842676 w 2710529"/>
              <a:gd name="connsiteY35" fmla="*/ 0 h 2706617"/>
              <a:gd name="connsiteX36" fmla="*/ 1919793 w 2710529"/>
              <a:gd name="connsiteY36" fmla="*/ 0 h 2706617"/>
              <a:gd name="connsiteX37" fmla="*/ 1919702 w 2710529"/>
              <a:gd name="connsiteY37" fmla="*/ 451 h 2706617"/>
              <a:gd name="connsiteX38" fmla="*/ 2012727 w 2710529"/>
              <a:gd name="connsiteY38" fmla="*/ 93476 h 2706617"/>
              <a:gd name="connsiteX39" fmla="*/ 2105752 w 2710529"/>
              <a:gd name="connsiteY39" fmla="*/ 451 h 2706617"/>
              <a:gd name="connsiteX40" fmla="*/ 2105661 w 2710529"/>
              <a:gd name="connsiteY40" fmla="*/ 0 h 2706617"/>
              <a:gd name="connsiteX41" fmla="*/ 2182778 w 2710529"/>
              <a:gd name="connsiteY41" fmla="*/ 0 h 2706617"/>
              <a:gd name="connsiteX42" fmla="*/ 2182687 w 2710529"/>
              <a:gd name="connsiteY42" fmla="*/ 451 h 2706617"/>
              <a:gd name="connsiteX43" fmla="*/ 2275712 w 2710529"/>
              <a:gd name="connsiteY43" fmla="*/ 93476 h 2706617"/>
              <a:gd name="connsiteX44" fmla="*/ 2368737 w 2710529"/>
              <a:gd name="connsiteY44" fmla="*/ 451 h 2706617"/>
              <a:gd name="connsiteX45" fmla="*/ 2368646 w 2710529"/>
              <a:gd name="connsiteY45" fmla="*/ 0 h 2706617"/>
              <a:gd name="connsiteX46" fmla="*/ 2445763 w 2710529"/>
              <a:gd name="connsiteY46" fmla="*/ 0 h 2706617"/>
              <a:gd name="connsiteX47" fmla="*/ 2445672 w 2710529"/>
              <a:gd name="connsiteY47" fmla="*/ 451 h 2706617"/>
              <a:gd name="connsiteX48" fmla="*/ 2538697 w 2710529"/>
              <a:gd name="connsiteY48" fmla="*/ 93476 h 2706617"/>
              <a:gd name="connsiteX49" fmla="*/ 2631722 w 2710529"/>
              <a:gd name="connsiteY49" fmla="*/ 451 h 2706617"/>
              <a:gd name="connsiteX50" fmla="*/ 2631631 w 2710529"/>
              <a:gd name="connsiteY50" fmla="*/ 0 h 2706617"/>
              <a:gd name="connsiteX51" fmla="*/ 2710529 w 2710529"/>
              <a:gd name="connsiteY51" fmla="*/ 0 h 2706617"/>
              <a:gd name="connsiteX52" fmla="*/ 2710529 w 2710529"/>
              <a:gd name="connsiteY52" fmla="*/ 77629 h 2706617"/>
              <a:gd name="connsiteX53" fmla="*/ 2706677 w 2710529"/>
              <a:gd name="connsiteY53" fmla="*/ 76851 h 2706617"/>
              <a:gd name="connsiteX54" fmla="*/ 2613652 w 2710529"/>
              <a:gd name="connsiteY54" fmla="*/ 169876 h 2706617"/>
              <a:gd name="connsiteX55" fmla="*/ 2706677 w 2710529"/>
              <a:gd name="connsiteY55" fmla="*/ 262901 h 2706617"/>
              <a:gd name="connsiteX56" fmla="*/ 2710529 w 2710529"/>
              <a:gd name="connsiteY56" fmla="*/ 262123 h 2706617"/>
              <a:gd name="connsiteX57" fmla="*/ 2710529 w 2710529"/>
              <a:gd name="connsiteY57" fmla="*/ 340614 h 2706617"/>
              <a:gd name="connsiteX58" fmla="*/ 2706677 w 2710529"/>
              <a:gd name="connsiteY58" fmla="*/ 339836 h 2706617"/>
              <a:gd name="connsiteX59" fmla="*/ 2613652 w 2710529"/>
              <a:gd name="connsiteY59" fmla="*/ 432861 h 2706617"/>
              <a:gd name="connsiteX60" fmla="*/ 2706677 w 2710529"/>
              <a:gd name="connsiteY60" fmla="*/ 525886 h 2706617"/>
              <a:gd name="connsiteX61" fmla="*/ 2710529 w 2710529"/>
              <a:gd name="connsiteY61" fmla="*/ 525108 h 2706617"/>
              <a:gd name="connsiteX62" fmla="*/ 2710529 w 2710529"/>
              <a:gd name="connsiteY62" fmla="*/ 603599 h 2706617"/>
              <a:gd name="connsiteX63" fmla="*/ 2706677 w 2710529"/>
              <a:gd name="connsiteY63" fmla="*/ 602821 h 2706617"/>
              <a:gd name="connsiteX64" fmla="*/ 2613652 w 2710529"/>
              <a:gd name="connsiteY64" fmla="*/ 695846 h 2706617"/>
              <a:gd name="connsiteX65" fmla="*/ 2706677 w 2710529"/>
              <a:gd name="connsiteY65" fmla="*/ 788871 h 2706617"/>
              <a:gd name="connsiteX66" fmla="*/ 2710529 w 2710529"/>
              <a:gd name="connsiteY66" fmla="*/ 788093 h 2706617"/>
              <a:gd name="connsiteX67" fmla="*/ 2710529 w 2710529"/>
              <a:gd name="connsiteY67" fmla="*/ 866584 h 2706617"/>
              <a:gd name="connsiteX68" fmla="*/ 2706677 w 2710529"/>
              <a:gd name="connsiteY68" fmla="*/ 865806 h 2706617"/>
              <a:gd name="connsiteX69" fmla="*/ 2613652 w 2710529"/>
              <a:gd name="connsiteY69" fmla="*/ 958831 h 2706617"/>
              <a:gd name="connsiteX70" fmla="*/ 2706677 w 2710529"/>
              <a:gd name="connsiteY70" fmla="*/ 1051856 h 2706617"/>
              <a:gd name="connsiteX71" fmla="*/ 2710529 w 2710529"/>
              <a:gd name="connsiteY71" fmla="*/ 1051078 h 2706617"/>
              <a:gd name="connsiteX72" fmla="*/ 2710529 w 2710529"/>
              <a:gd name="connsiteY72" fmla="*/ 1129569 h 2706617"/>
              <a:gd name="connsiteX73" fmla="*/ 2706677 w 2710529"/>
              <a:gd name="connsiteY73" fmla="*/ 1128791 h 2706617"/>
              <a:gd name="connsiteX74" fmla="*/ 2613652 w 2710529"/>
              <a:gd name="connsiteY74" fmla="*/ 1221816 h 2706617"/>
              <a:gd name="connsiteX75" fmla="*/ 2706677 w 2710529"/>
              <a:gd name="connsiteY75" fmla="*/ 1314841 h 2706617"/>
              <a:gd name="connsiteX76" fmla="*/ 2710529 w 2710529"/>
              <a:gd name="connsiteY76" fmla="*/ 1314063 h 2706617"/>
              <a:gd name="connsiteX77" fmla="*/ 2710529 w 2710529"/>
              <a:gd name="connsiteY77" fmla="*/ 1392554 h 2706617"/>
              <a:gd name="connsiteX78" fmla="*/ 2706677 w 2710529"/>
              <a:gd name="connsiteY78" fmla="*/ 1391776 h 2706617"/>
              <a:gd name="connsiteX79" fmla="*/ 2613652 w 2710529"/>
              <a:gd name="connsiteY79" fmla="*/ 1484801 h 2706617"/>
              <a:gd name="connsiteX80" fmla="*/ 2706677 w 2710529"/>
              <a:gd name="connsiteY80" fmla="*/ 1577826 h 2706617"/>
              <a:gd name="connsiteX81" fmla="*/ 2710529 w 2710529"/>
              <a:gd name="connsiteY81" fmla="*/ 1577048 h 2706617"/>
              <a:gd name="connsiteX82" fmla="*/ 2710529 w 2710529"/>
              <a:gd name="connsiteY82" fmla="*/ 1655539 h 2706617"/>
              <a:gd name="connsiteX83" fmla="*/ 2706677 w 2710529"/>
              <a:gd name="connsiteY83" fmla="*/ 1654761 h 2706617"/>
              <a:gd name="connsiteX84" fmla="*/ 2613652 w 2710529"/>
              <a:gd name="connsiteY84" fmla="*/ 1747786 h 2706617"/>
              <a:gd name="connsiteX85" fmla="*/ 2706677 w 2710529"/>
              <a:gd name="connsiteY85" fmla="*/ 1840811 h 2706617"/>
              <a:gd name="connsiteX86" fmla="*/ 2710529 w 2710529"/>
              <a:gd name="connsiteY86" fmla="*/ 1840033 h 2706617"/>
              <a:gd name="connsiteX87" fmla="*/ 2710529 w 2710529"/>
              <a:gd name="connsiteY87" fmla="*/ 1918524 h 2706617"/>
              <a:gd name="connsiteX88" fmla="*/ 2706677 w 2710529"/>
              <a:gd name="connsiteY88" fmla="*/ 1917746 h 2706617"/>
              <a:gd name="connsiteX89" fmla="*/ 2613652 w 2710529"/>
              <a:gd name="connsiteY89" fmla="*/ 2010771 h 2706617"/>
              <a:gd name="connsiteX90" fmla="*/ 2706677 w 2710529"/>
              <a:gd name="connsiteY90" fmla="*/ 2103796 h 2706617"/>
              <a:gd name="connsiteX91" fmla="*/ 2710529 w 2710529"/>
              <a:gd name="connsiteY91" fmla="*/ 2103018 h 2706617"/>
              <a:gd name="connsiteX92" fmla="*/ 2710529 w 2710529"/>
              <a:gd name="connsiteY92" fmla="*/ 2181509 h 2706617"/>
              <a:gd name="connsiteX93" fmla="*/ 2706677 w 2710529"/>
              <a:gd name="connsiteY93" fmla="*/ 2180731 h 2706617"/>
              <a:gd name="connsiteX94" fmla="*/ 2613652 w 2710529"/>
              <a:gd name="connsiteY94" fmla="*/ 2273756 h 2706617"/>
              <a:gd name="connsiteX95" fmla="*/ 2706677 w 2710529"/>
              <a:gd name="connsiteY95" fmla="*/ 2366781 h 2706617"/>
              <a:gd name="connsiteX96" fmla="*/ 2710529 w 2710529"/>
              <a:gd name="connsiteY96" fmla="*/ 2366004 h 2706617"/>
              <a:gd name="connsiteX97" fmla="*/ 2710529 w 2710529"/>
              <a:gd name="connsiteY97" fmla="*/ 2444494 h 2706617"/>
              <a:gd name="connsiteX98" fmla="*/ 2706677 w 2710529"/>
              <a:gd name="connsiteY98" fmla="*/ 2443716 h 2706617"/>
              <a:gd name="connsiteX99" fmla="*/ 2613652 w 2710529"/>
              <a:gd name="connsiteY99" fmla="*/ 2536741 h 2706617"/>
              <a:gd name="connsiteX100" fmla="*/ 2706677 w 2710529"/>
              <a:gd name="connsiteY100" fmla="*/ 2629766 h 2706617"/>
              <a:gd name="connsiteX101" fmla="*/ 2710529 w 2710529"/>
              <a:gd name="connsiteY101" fmla="*/ 2628989 h 2706617"/>
              <a:gd name="connsiteX102" fmla="*/ 2710529 w 2710529"/>
              <a:gd name="connsiteY102" fmla="*/ 2706617 h 2706617"/>
              <a:gd name="connsiteX103" fmla="*/ 2631631 w 2710529"/>
              <a:gd name="connsiteY103" fmla="*/ 2706617 h 2706617"/>
              <a:gd name="connsiteX104" fmla="*/ 2631722 w 2710529"/>
              <a:gd name="connsiteY104" fmla="*/ 2706165 h 2706617"/>
              <a:gd name="connsiteX105" fmla="*/ 2538697 w 2710529"/>
              <a:gd name="connsiteY105" fmla="*/ 2613140 h 2706617"/>
              <a:gd name="connsiteX106" fmla="*/ 2445672 w 2710529"/>
              <a:gd name="connsiteY106" fmla="*/ 2706165 h 2706617"/>
              <a:gd name="connsiteX107" fmla="*/ 2445764 w 2710529"/>
              <a:gd name="connsiteY107" fmla="*/ 2706617 h 2706617"/>
              <a:gd name="connsiteX108" fmla="*/ 2368646 w 2710529"/>
              <a:gd name="connsiteY108" fmla="*/ 2706617 h 2706617"/>
              <a:gd name="connsiteX109" fmla="*/ 2368737 w 2710529"/>
              <a:gd name="connsiteY109" fmla="*/ 2706165 h 2706617"/>
              <a:gd name="connsiteX110" fmla="*/ 2275712 w 2710529"/>
              <a:gd name="connsiteY110" fmla="*/ 2613140 h 2706617"/>
              <a:gd name="connsiteX111" fmla="*/ 2182687 w 2710529"/>
              <a:gd name="connsiteY111" fmla="*/ 2706165 h 2706617"/>
              <a:gd name="connsiteX112" fmla="*/ 2182778 w 2710529"/>
              <a:gd name="connsiteY112" fmla="*/ 2706617 h 2706617"/>
              <a:gd name="connsiteX113" fmla="*/ 2105661 w 2710529"/>
              <a:gd name="connsiteY113" fmla="*/ 2706617 h 2706617"/>
              <a:gd name="connsiteX114" fmla="*/ 2105752 w 2710529"/>
              <a:gd name="connsiteY114" fmla="*/ 2706165 h 2706617"/>
              <a:gd name="connsiteX115" fmla="*/ 2012727 w 2710529"/>
              <a:gd name="connsiteY115" fmla="*/ 2613140 h 2706617"/>
              <a:gd name="connsiteX116" fmla="*/ 1919702 w 2710529"/>
              <a:gd name="connsiteY116" fmla="*/ 2706165 h 2706617"/>
              <a:gd name="connsiteX117" fmla="*/ 1919794 w 2710529"/>
              <a:gd name="connsiteY117" fmla="*/ 2706617 h 2706617"/>
              <a:gd name="connsiteX118" fmla="*/ 1842676 w 2710529"/>
              <a:gd name="connsiteY118" fmla="*/ 2706617 h 2706617"/>
              <a:gd name="connsiteX119" fmla="*/ 1842767 w 2710529"/>
              <a:gd name="connsiteY119" fmla="*/ 2706165 h 2706617"/>
              <a:gd name="connsiteX120" fmla="*/ 1749742 w 2710529"/>
              <a:gd name="connsiteY120" fmla="*/ 2613140 h 2706617"/>
              <a:gd name="connsiteX121" fmla="*/ 1656717 w 2710529"/>
              <a:gd name="connsiteY121" fmla="*/ 2706165 h 2706617"/>
              <a:gd name="connsiteX122" fmla="*/ 1656809 w 2710529"/>
              <a:gd name="connsiteY122" fmla="*/ 2706617 h 2706617"/>
              <a:gd name="connsiteX123" fmla="*/ 1579691 w 2710529"/>
              <a:gd name="connsiteY123" fmla="*/ 2706617 h 2706617"/>
              <a:gd name="connsiteX124" fmla="*/ 1579782 w 2710529"/>
              <a:gd name="connsiteY124" fmla="*/ 2706165 h 2706617"/>
              <a:gd name="connsiteX125" fmla="*/ 1486757 w 2710529"/>
              <a:gd name="connsiteY125" fmla="*/ 2613140 h 2706617"/>
              <a:gd name="connsiteX126" fmla="*/ 1393732 w 2710529"/>
              <a:gd name="connsiteY126" fmla="*/ 2706165 h 2706617"/>
              <a:gd name="connsiteX127" fmla="*/ 1393824 w 2710529"/>
              <a:gd name="connsiteY127" fmla="*/ 2706617 h 2706617"/>
              <a:gd name="connsiteX128" fmla="*/ 1316706 w 2710529"/>
              <a:gd name="connsiteY128" fmla="*/ 2706617 h 2706617"/>
              <a:gd name="connsiteX129" fmla="*/ 1316797 w 2710529"/>
              <a:gd name="connsiteY129" fmla="*/ 2706165 h 2706617"/>
              <a:gd name="connsiteX130" fmla="*/ 1223772 w 2710529"/>
              <a:gd name="connsiteY130" fmla="*/ 2613140 h 2706617"/>
              <a:gd name="connsiteX131" fmla="*/ 1130747 w 2710529"/>
              <a:gd name="connsiteY131" fmla="*/ 2706165 h 2706617"/>
              <a:gd name="connsiteX132" fmla="*/ 1130839 w 2710529"/>
              <a:gd name="connsiteY132" fmla="*/ 2706617 h 2706617"/>
              <a:gd name="connsiteX133" fmla="*/ 1053721 w 2710529"/>
              <a:gd name="connsiteY133" fmla="*/ 2706617 h 2706617"/>
              <a:gd name="connsiteX134" fmla="*/ 1053812 w 2710529"/>
              <a:gd name="connsiteY134" fmla="*/ 2706165 h 2706617"/>
              <a:gd name="connsiteX135" fmla="*/ 960787 w 2710529"/>
              <a:gd name="connsiteY135" fmla="*/ 2613140 h 2706617"/>
              <a:gd name="connsiteX136" fmla="*/ 867762 w 2710529"/>
              <a:gd name="connsiteY136" fmla="*/ 2706165 h 2706617"/>
              <a:gd name="connsiteX137" fmla="*/ 867854 w 2710529"/>
              <a:gd name="connsiteY137" fmla="*/ 2706617 h 2706617"/>
              <a:gd name="connsiteX138" fmla="*/ 790736 w 2710529"/>
              <a:gd name="connsiteY138" fmla="*/ 2706617 h 2706617"/>
              <a:gd name="connsiteX139" fmla="*/ 790827 w 2710529"/>
              <a:gd name="connsiteY139" fmla="*/ 2706165 h 2706617"/>
              <a:gd name="connsiteX140" fmla="*/ 697802 w 2710529"/>
              <a:gd name="connsiteY140" fmla="*/ 2613140 h 2706617"/>
              <a:gd name="connsiteX141" fmla="*/ 604777 w 2710529"/>
              <a:gd name="connsiteY141" fmla="*/ 2706165 h 2706617"/>
              <a:gd name="connsiteX142" fmla="*/ 604869 w 2710529"/>
              <a:gd name="connsiteY142" fmla="*/ 2706617 h 2706617"/>
              <a:gd name="connsiteX143" fmla="*/ 527751 w 2710529"/>
              <a:gd name="connsiteY143" fmla="*/ 2706617 h 2706617"/>
              <a:gd name="connsiteX144" fmla="*/ 527842 w 2710529"/>
              <a:gd name="connsiteY144" fmla="*/ 2706165 h 2706617"/>
              <a:gd name="connsiteX145" fmla="*/ 434817 w 2710529"/>
              <a:gd name="connsiteY145" fmla="*/ 2613140 h 2706617"/>
              <a:gd name="connsiteX146" fmla="*/ 341792 w 2710529"/>
              <a:gd name="connsiteY146" fmla="*/ 2706165 h 2706617"/>
              <a:gd name="connsiteX147" fmla="*/ 341884 w 2710529"/>
              <a:gd name="connsiteY147" fmla="*/ 2706617 h 2706617"/>
              <a:gd name="connsiteX148" fmla="*/ 264766 w 2710529"/>
              <a:gd name="connsiteY148" fmla="*/ 2706617 h 2706617"/>
              <a:gd name="connsiteX149" fmla="*/ 264857 w 2710529"/>
              <a:gd name="connsiteY149" fmla="*/ 2706165 h 2706617"/>
              <a:gd name="connsiteX150" fmla="*/ 171832 w 2710529"/>
              <a:gd name="connsiteY150" fmla="*/ 2613140 h 2706617"/>
              <a:gd name="connsiteX151" fmla="*/ 78807 w 2710529"/>
              <a:gd name="connsiteY151" fmla="*/ 2706165 h 2706617"/>
              <a:gd name="connsiteX152" fmla="*/ 78899 w 2710529"/>
              <a:gd name="connsiteY152" fmla="*/ 2706617 h 2706617"/>
              <a:gd name="connsiteX153" fmla="*/ 0 w 2710529"/>
              <a:gd name="connsiteY153" fmla="*/ 2706617 h 2706617"/>
              <a:gd name="connsiteX154" fmla="*/ 0 w 2710529"/>
              <a:gd name="connsiteY154" fmla="*/ 2628988 h 2706617"/>
              <a:gd name="connsiteX155" fmla="*/ 3853 w 2710529"/>
              <a:gd name="connsiteY155" fmla="*/ 2629766 h 2706617"/>
              <a:gd name="connsiteX156" fmla="*/ 96878 w 2710529"/>
              <a:gd name="connsiteY156" fmla="*/ 2536741 h 2706617"/>
              <a:gd name="connsiteX157" fmla="*/ 3853 w 2710529"/>
              <a:gd name="connsiteY157" fmla="*/ 2443716 h 2706617"/>
              <a:gd name="connsiteX158" fmla="*/ 0 w 2710529"/>
              <a:gd name="connsiteY158" fmla="*/ 2444494 h 2706617"/>
              <a:gd name="connsiteX159" fmla="*/ 0 w 2710529"/>
              <a:gd name="connsiteY159" fmla="*/ 2366003 h 2706617"/>
              <a:gd name="connsiteX160" fmla="*/ 3853 w 2710529"/>
              <a:gd name="connsiteY160" fmla="*/ 2366781 h 2706617"/>
              <a:gd name="connsiteX161" fmla="*/ 96878 w 2710529"/>
              <a:gd name="connsiteY161" fmla="*/ 2273756 h 2706617"/>
              <a:gd name="connsiteX162" fmla="*/ 3853 w 2710529"/>
              <a:gd name="connsiteY162" fmla="*/ 2180731 h 2706617"/>
              <a:gd name="connsiteX163" fmla="*/ 0 w 2710529"/>
              <a:gd name="connsiteY163" fmla="*/ 2181509 h 2706617"/>
              <a:gd name="connsiteX164" fmla="*/ 0 w 2710529"/>
              <a:gd name="connsiteY164" fmla="*/ 2103018 h 2706617"/>
              <a:gd name="connsiteX165" fmla="*/ 3853 w 2710529"/>
              <a:gd name="connsiteY165" fmla="*/ 2103796 h 2706617"/>
              <a:gd name="connsiteX166" fmla="*/ 96878 w 2710529"/>
              <a:gd name="connsiteY166" fmla="*/ 2010771 h 2706617"/>
              <a:gd name="connsiteX167" fmla="*/ 3853 w 2710529"/>
              <a:gd name="connsiteY167" fmla="*/ 1917746 h 2706617"/>
              <a:gd name="connsiteX168" fmla="*/ 0 w 2710529"/>
              <a:gd name="connsiteY168" fmla="*/ 1918524 h 2706617"/>
              <a:gd name="connsiteX169" fmla="*/ 0 w 2710529"/>
              <a:gd name="connsiteY169" fmla="*/ 1840033 h 2706617"/>
              <a:gd name="connsiteX170" fmla="*/ 3853 w 2710529"/>
              <a:gd name="connsiteY170" fmla="*/ 1840811 h 2706617"/>
              <a:gd name="connsiteX171" fmla="*/ 96878 w 2710529"/>
              <a:gd name="connsiteY171" fmla="*/ 1747786 h 2706617"/>
              <a:gd name="connsiteX172" fmla="*/ 3853 w 2710529"/>
              <a:gd name="connsiteY172" fmla="*/ 1654761 h 2706617"/>
              <a:gd name="connsiteX173" fmla="*/ 0 w 2710529"/>
              <a:gd name="connsiteY173" fmla="*/ 1655539 h 2706617"/>
              <a:gd name="connsiteX174" fmla="*/ 0 w 2710529"/>
              <a:gd name="connsiteY174" fmla="*/ 1577048 h 2706617"/>
              <a:gd name="connsiteX175" fmla="*/ 3853 w 2710529"/>
              <a:gd name="connsiteY175" fmla="*/ 1577826 h 2706617"/>
              <a:gd name="connsiteX176" fmla="*/ 96878 w 2710529"/>
              <a:gd name="connsiteY176" fmla="*/ 1484801 h 2706617"/>
              <a:gd name="connsiteX177" fmla="*/ 3853 w 2710529"/>
              <a:gd name="connsiteY177" fmla="*/ 1391776 h 2706617"/>
              <a:gd name="connsiteX178" fmla="*/ 0 w 2710529"/>
              <a:gd name="connsiteY178" fmla="*/ 1392554 h 2706617"/>
              <a:gd name="connsiteX179" fmla="*/ 0 w 2710529"/>
              <a:gd name="connsiteY179" fmla="*/ 1314063 h 2706617"/>
              <a:gd name="connsiteX180" fmla="*/ 3853 w 2710529"/>
              <a:gd name="connsiteY180" fmla="*/ 1314841 h 2706617"/>
              <a:gd name="connsiteX181" fmla="*/ 96878 w 2710529"/>
              <a:gd name="connsiteY181" fmla="*/ 1221816 h 2706617"/>
              <a:gd name="connsiteX182" fmla="*/ 3853 w 2710529"/>
              <a:gd name="connsiteY182" fmla="*/ 1128791 h 2706617"/>
              <a:gd name="connsiteX183" fmla="*/ 0 w 2710529"/>
              <a:gd name="connsiteY183" fmla="*/ 1129569 h 2706617"/>
              <a:gd name="connsiteX184" fmla="*/ 0 w 2710529"/>
              <a:gd name="connsiteY184" fmla="*/ 1051078 h 2706617"/>
              <a:gd name="connsiteX185" fmla="*/ 3853 w 2710529"/>
              <a:gd name="connsiteY185" fmla="*/ 1051856 h 2706617"/>
              <a:gd name="connsiteX186" fmla="*/ 96878 w 2710529"/>
              <a:gd name="connsiteY186" fmla="*/ 958831 h 2706617"/>
              <a:gd name="connsiteX187" fmla="*/ 3853 w 2710529"/>
              <a:gd name="connsiteY187" fmla="*/ 865806 h 2706617"/>
              <a:gd name="connsiteX188" fmla="*/ 0 w 2710529"/>
              <a:gd name="connsiteY188" fmla="*/ 866584 h 2706617"/>
              <a:gd name="connsiteX189" fmla="*/ 0 w 2710529"/>
              <a:gd name="connsiteY189" fmla="*/ 788093 h 2706617"/>
              <a:gd name="connsiteX190" fmla="*/ 3853 w 2710529"/>
              <a:gd name="connsiteY190" fmla="*/ 788871 h 2706617"/>
              <a:gd name="connsiteX191" fmla="*/ 96878 w 2710529"/>
              <a:gd name="connsiteY191" fmla="*/ 695846 h 2706617"/>
              <a:gd name="connsiteX192" fmla="*/ 3853 w 2710529"/>
              <a:gd name="connsiteY192" fmla="*/ 602821 h 2706617"/>
              <a:gd name="connsiteX193" fmla="*/ 0 w 2710529"/>
              <a:gd name="connsiteY193" fmla="*/ 603599 h 2706617"/>
              <a:gd name="connsiteX194" fmla="*/ 0 w 2710529"/>
              <a:gd name="connsiteY194" fmla="*/ 525108 h 2706617"/>
              <a:gd name="connsiteX195" fmla="*/ 3853 w 2710529"/>
              <a:gd name="connsiteY195" fmla="*/ 525886 h 2706617"/>
              <a:gd name="connsiteX196" fmla="*/ 96878 w 2710529"/>
              <a:gd name="connsiteY196" fmla="*/ 432861 h 2706617"/>
              <a:gd name="connsiteX197" fmla="*/ 3853 w 2710529"/>
              <a:gd name="connsiteY197" fmla="*/ 339836 h 2706617"/>
              <a:gd name="connsiteX198" fmla="*/ 0 w 2710529"/>
              <a:gd name="connsiteY198" fmla="*/ 340614 h 2706617"/>
              <a:gd name="connsiteX199" fmla="*/ 0 w 2710529"/>
              <a:gd name="connsiteY199" fmla="*/ 262123 h 2706617"/>
              <a:gd name="connsiteX200" fmla="*/ 3853 w 2710529"/>
              <a:gd name="connsiteY200" fmla="*/ 262901 h 2706617"/>
              <a:gd name="connsiteX201" fmla="*/ 96878 w 2710529"/>
              <a:gd name="connsiteY201" fmla="*/ 169876 h 2706617"/>
              <a:gd name="connsiteX202" fmla="*/ 3853 w 2710529"/>
              <a:gd name="connsiteY202" fmla="*/ 76851 h 2706617"/>
              <a:gd name="connsiteX203" fmla="*/ 0 w 2710529"/>
              <a:gd name="connsiteY203" fmla="*/ 77629 h 270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</a:cxnLst>
            <a:rect l="l" t="t" r="r" b="b"/>
            <a:pathLst>
              <a:path w="2710529" h="2706617">
                <a:moveTo>
                  <a:pt x="0" y="0"/>
                </a:moveTo>
                <a:lnTo>
                  <a:pt x="78898" y="0"/>
                </a:lnTo>
                <a:lnTo>
                  <a:pt x="78807" y="451"/>
                </a:lnTo>
                <a:cubicBezTo>
                  <a:pt x="78807" y="51827"/>
                  <a:pt x="120456" y="93476"/>
                  <a:pt x="171832" y="93476"/>
                </a:cubicBezTo>
                <a:cubicBezTo>
                  <a:pt x="223208" y="93476"/>
                  <a:pt x="264857" y="51827"/>
                  <a:pt x="264857" y="451"/>
                </a:cubicBezTo>
                <a:lnTo>
                  <a:pt x="264766" y="0"/>
                </a:lnTo>
                <a:lnTo>
                  <a:pt x="341883" y="0"/>
                </a:lnTo>
                <a:lnTo>
                  <a:pt x="341792" y="451"/>
                </a:lnTo>
                <a:cubicBezTo>
                  <a:pt x="341792" y="51827"/>
                  <a:pt x="383441" y="93476"/>
                  <a:pt x="434817" y="93476"/>
                </a:cubicBezTo>
                <a:cubicBezTo>
                  <a:pt x="486193" y="93476"/>
                  <a:pt x="527842" y="51827"/>
                  <a:pt x="527842" y="451"/>
                </a:cubicBezTo>
                <a:lnTo>
                  <a:pt x="527751" y="0"/>
                </a:lnTo>
                <a:lnTo>
                  <a:pt x="604868" y="0"/>
                </a:lnTo>
                <a:lnTo>
                  <a:pt x="604777" y="451"/>
                </a:lnTo>
                <a:cubicBezTo>
                  <a:pt x="604777" y="51827"/>
                  <a:pt x="646426" y="93476"/>
                  <a:pt x="697802" y="93476"/>
                </a:cubicBezTo>
                <a:cubicBezTo>
                  <a:pt x="749178" y="93476"/>
                  <a:pt x="790827" y="51827"/>
                  <a:pt x="790827" y="451"/>
                </a:cubicBezTo>
                <a:lnTo>
                  <a:pt x="790736" y="0"/>
                </a:lnTo>
                <a:lnTo>
                  <a:pt x="867853" y="0"/>
                </a:lnTo>
                <a:lnTo>
                  <a:pt x="867762" y="451"/>
                </a:lnTo>
                <a:cubicBezTo>
                  <a:pt x="867762" y="51827"/>
                  <a:pt x="909411" y="93476"/>
                  <a:pt x="960787" y="93476"/>
                </a:cubicBezTo>
                <a:cubicBezTo>
                  <a:pt x="1012163" y="93476"/>
                  <a:pt x="1053812" y="51827"/>
                  <a:pt x="1053812" y="451"/>
                </a:cubicBezTo>
                <a:lnTo>
                  <a:pt x="1053721" y="0"/>
                </a:lnTo>
                <a:lnTo>
                  <a:pt x="1130838" y="0"/>
                </a:lnTo>
                <a:lnTo>
                  <a:pt x="1130747" y="451"/>
                </a:lnTo>
                <a:cubicBezTo>
                  <a:pt x="1130747" y="51827"/>
                  <a:pt x="1172396" y="93476"/>
                  <a:pt x="1223772" y="93476"/>
                </a:cubicBezTo>
                <a:cubicBezTo>
                  <a:pt x="1275148" y="93476"/>
                  <a:pt x="1316797" y="51827"/>
                  <a:pt x="1316797" y="451"/>
                </a:cubicBezTo>
                <a:lnTo>
                  <a:pt x="1316706" y="0"/>
                </a:lnTo>
                <a:lnTo>
                  <a:pt x="1393823" y="0"/>
                </a:lnTo>
                <a:lnTo>
                  <a:pt x="1393732" y="451"/>
                </a:lnTo>
                <a:cubicBezTo>
                  <a:pt x="1393732" y="51827"/>
                  <a:pt x="1435381" y="93476"/>
                  <a:pt x="1486757" y="93476"/>
                </a:cubicBezTo>
                <a:cubicBezTo>
                  <a:pt x="1538133" y="93476"/>
                  <a:pt x="1579782" y="51827"/>
                  <a:pt x="1579782" y="451"/>
                </a:cubicBezTo>
                <a:lnTo>
                  <a:pt x="1579691" y="0"/>
                </a:lnTo>
                <a:lnTo>
                  <a:pt x="1656808" y="0"/>
                </a:lnTo>
                <a:lnTo>
                  <a:pt x="1656717" y="451"/>
                </a:lnTo>
                <a:cubicBezTo>
                  <a:pt x="1656717" y="51827"/>
                  <a:pt x="1698366" y="93476"/>
                  <a:pt x="1749742" y="93476"/>
                </a:cubicBezTo>
                <a:cubicBezTo>
                  <a:pt x="1801118" y="93476"/>
                  <a:pt x="1842767" y="51827"/>
                  <a:pt x="1842767" y="451"/>
                </a:cubicBezTo>
                <a:lnTo>
                  <a:pt x="1842676" y="0"/>
                </a:lnTo>
                <a:lnTo>
                  <a:pt x="1919793" y="0"/>
                </a:lnTo>
                <a:lnTo>
                  <a:pt x="1919702" y="451"/>
                </a:lnTo>
                <a:cubicBezTo>
                  <a:pt x="1919702" y="51827"/>
                  <a:pt x="1961351" y="93476"/>
                  <a:pt x="2012727" y="93476"/>
                </a:cubicBezTo>
                <a:cubicBezTo>
                  <a:pt x="2064103" y="93476"/>
                  <a:pt x="2105752" y="51827"/>
                  <a:pt x="2105752" y="451"/>
                </a:cubicBezTo>
                <a:lnTo>
                  <a:pt x="2105661" y="0"/>
                </a:lnTo>
                <a:lnTo>
                  <a:pt x="2182778" y="0"/>
                </a:lnTo>
                <a:lnTo>
                  <a:pt x="2182687" y="451"/>
                </a:lnTo>
                <a:cubicBezTo>
                  <a:pt x="2182687" y="51827"/>
                  <a:pt x="2224336" y="93476"/>
                  <a:pt x="2275712" y="93476"/>
                </a:cubicBezTo>
                <a:cubicBezTo>
                  <a:pt x="2327088" y="93476"/>
                  <a:pt x="2368737" y="51827"/>
                  <a:pt x="2368737" y="451"/>
                </a:cubicBezTo>
                <a:lnTo>
                  <a:pt x="2368646" y="0"/>
                </a:lnTo>
                <a:lnTo>
                  <a:pt x="2445763" y="0"/>
                </a:lnTo>
                <a:lnTo>
                  <a:pt x="2445672" y="451"/>
                </a:lnTo>
                <a:cubicBezTo>
                  <a:pt x="2445672" y="51827"/>
                  <a:pt x="2487321" y="93476"/>
                  <a:pt x="2538697" y="93476"/>
                </a:cubicBezTo>
                <a:cubicBezTo>
                  <a:pt x="2590073" y="93476"/>
                  <a:pt x="2631722" y="51827"/>
                  <a:pt x="2631722" y="451"/>
                </a:cubicBezTo>
                <a:lnTo>
                  <a:pt x="2631631" y="0"/>
                </a:lnTo>
                <a:lnTo>
                  <a:pt x="2710529" y="0"/>
                </a:lnTo>
                <a:lnTo>
                  <a:pt x="2710529" y="77629"/>
                </a:lnTo>
                <a:lnTo>
                  <a:pt x="2706677" y="76851"/>
                </a:lnTo>
                <a:cubicBezTo>
                  <a:pt x="2655301" y="76851"/>
                  <a:pt x="2613652" y="118500"/>
                  <a:pt x="2613652" y="169876"/>
                </a:cubicBezTo>
                <a:cubicBezTo>
                  <a:pt x="2613652" y="221252"/>
                  <a:pt x="2655301" y="262901"/>
                  <a:pt x="2706677" y="262901"/>
                </a:cubicBezTo>
                <a:lnTo>
                  <a:pt x="2710529" y="262123"/>
                </a:lnTo>
                <a:lnTo>
                  <a:pt x="2710529" y="340614"/>
                </a:lnTo>
                <a:lnTo>
                  <a:pt x="2706677" y="339836"/>
                </a:lnTo>
                <a:cubicBezTo>
                  <a:pt x="2655301" y="339836"/>
                  <a:pt x="2613652" y="381485"/>
                  <a:pt x="2613652" y="432861"/>
                </a:cubicBezTo>
                <a:cubicBezTo>
                  <a:pt x="2613652" y="484237"/>
                  <a:pt x="2655301" y="525886"/>
                  <a:pt x="2706677" y="525886"/>
                </a:cubicBezTo>
                <a:lnTo>
                  <a:pt x="2710529" y="525108"/>
                </a:lnTo>
                <a:lnTo>
                  <a:pt x="2710529" y="603599"/>
                </a:lnTo>
                <a:lnTo>
                  <a:pt x="2706677" y="602821"/>
                </a:lnTo>
                <a:cubicBezTo>
                  <a:pt x="2655301" y="602821"/>
                  <a:pt x="2613652" y="644470"/>
                  <a:pt x="2613652" y="695846"/>
                </a:cubicBezTo>
                <a:cubicBezTo>
                  <a:pt x="2613652" y="747222"/>
                  <a:pt x="2655301" y="788871"/>
                  <a:pt x="2706677" y="788871"/>
                </a:cubicBezTo>
                <a:lnTo>
                  <a:pt x="2710529" y="788093"/>
                </a:lnTo>
                <a:lnTo>
                  <a:pt x="2710529" y="866584"/>
                </a:lnTo>
                <a:lnTo>
                  <a:pt x="2706677" y="865806"/>
                </a:lnTo>
                <a:cubicBezTo>
                  <a:pt x="2655301" y="865806"/>
                  <a:pt x="2613652" y="907455"/>
                  <a:pt x="2613652" y="958831"/>
                </a:cubicBezTo>
                <a:cubicBezTo>
                  <a:pt x="2613652" y="1010207"/>
                  <a:pt x="2655301" y="1051856"/>
                  <a:pt x="2706677" y="1051856"/>
                </a:cubicBezTo>
                <a:lnTo>
                  <a:pt x="2710529" y="1051078"/>
                </a:lnTo>
                <a:lnTo>
                  <a:pt x="2710529" y="1129569"/>
                </a:lnTo>
                <a:lnTo>
                  <a:pt x="2706677" y="1128791"/>
                </a:lnTo>
                <a:cubicBezTo>
                  <a:pt x="2655301" y="1128791"/>
                  <a:pt x="2613652" y="1170440"/>
                  <a:pt x="2613652" y="1221816"/>
                </a:cubicBezTo>
                <a:cubicBezTo>
                  <a:pt x="2613652" y="1273192"/>
                  <a:pt x="2655301" y="1314841"/>
                  <a:pt x="2706677" y="1314841"/>
                </a:cubicBezTo>
                <a:lnTo>
                  <a:pt x="2710529" y="1314063"/>
                </a:lnTo>
                <a:lnTo>
                  <a:pt x="2710529" y="1392554"/>
                </a:lnTo>
                <a:lnTo>
                  <a:pt x="2706677" y="1391776"/>
                </a:lnTo>
                <a:cubicBezTo>
                  <a:pt x="2655301" y="1391776"/>
                  <a:pt x="2613652" y="1433425"/>
                  <a:pt x="2613652" y="1484801"/>
                </a:cubicBezTo>
                <a:cubicBezTo>
                  <a:pt x="2613652" y="1536177"/>
                  <a:pt x="2655301" y="1577826"/>
                  <a:pt x="2706677" y="1577826"/>
                </a:cubicBezTo>
                <a:lnTo>
                  <a:pt x="2710529" y="1577048"/>
                </a:lnTo>
                <a:lnTo>
                  <a:pt x="2710529" y="1655539"/>
                </a:lnTo>
                <a:lnTo>
                  <a:pt x="2706677" y="1654761"/>
                </a:lnTo>
                <a:cubicBezTo>
                  <a:pt x="2655301" y="1654761"/>
                  <a:pt x="2613652" y="1696410"/>
                  <a:pt x="2613652" y="1747786"/>
                </a:cubicBezTo>
                <a:cubicBezTo>
                  <a:pt x="2613652" y="1799162"/>
                  <a:pt x="2655301" y="1840811"/>
                  <a:pt x="2706677" y="1840811"/>
                </a:cubicBezTo>
                <a:lnTo>
                  <a:pt x="2710529" y="1840033"/>
                </a:lnTo>
                <a:lnTo>
                  <a:pt x="2710529" y="1918524"/>
                </a:lnTo>
                <a:lnTo>
                  <a:pt x="2706677" y="1917746"/>
                </a:lnTo>
                <a:cubicBezTo>
                  <a:pt x="2655301" y="1917746"/>
                  <a:pt x="2613652" y="1959395"/>
                  <a:pt x="2613652" y="2010771"/>
                </a:cubicBezTo>
                <a:cubicBezTo>
                  <a:pt x="2613652" y="2062147"/>
                  <a:pt x="2655301" y="2103796"/>
                  <a:pt x="2706677" y="2103796"/>
                </a:cubicBezTo>
                <a:lnTo>
                  <a:pt x="2710529" y="2103018"/>
                </a:lnTo>
                <a:lnTo>
                  <a:pt x="2710529" y="2181509"/>
                </a:lnTo>
                <a:lnTo>
                  <a:pt x="2706677" y="2180731"/>
                </a:lnTo>
                <a:cubicBezTo>
                  <a:pt x="2655301" y="2180731"/>
                  <a:pt x="2613652" y="2222380"/>
                  <a:pt x="2613652" y="2273756"/>
                </a:cubicBezTo>
                <a:cubicBezTo>
                  <a:pt x="2613652" y="2325132"/>
                  <a:pt x="2655301" y="2366781"/>
                  <a:pt x="2706677" y="2366781"/>
                </a:cubicBezTo>
                <a:lnTo>
                  <a:pt x="2710529" y="2366004"/>
                </a:lnTo>
                <a:lnTo>
                  <a:pt x="2710529" y="2444494"/>
                </a:lnTo>
                <a:lnTo>
                  <a:pt x="2706677" y="2443716"/>
                </a:lnTo>
                <a:cubicBezTo>
                  <a:pt x="2655301" y="2443716"/>
                  <a:pt x="2613652" y="2485365"/>
                  <a:pt x="2613652" y="2536741"/>
                </a:cubicBezTo>
                <a:cubicBezTo>
                  <a:pt x="2613652" y="2588117"/>
                  <a:pt x="2655301" y="2629766"/>
                  <a:pt x="2706677" y="2629766"/>
                </a:cubicBezTo>
                <a:lnTo>
                  <a:pt x="2710529" y="2628989"/>
                </a:lnTo>
                <a:lnTo>
                  <a:pt x="2710529" y="2706617"/>
                </a:lnTo>
                <a:lnTo>
                  <a:pt x="2631631" y="2706617"/>
                </a:lnTo>
                <a:lnTo>
                  <a:pt x="2631722" y="2706165"/>
                </a:lnTo>
                <a:cubicBezTo>
                  <a:pt x="2631722" y="2654789"/>
                  <a:pt x="2590073" y="2613140"/>
                  <a:pt x="2538697" y="2613140"/>
                </a:cubicBezTo>
                <a:cubicBezTo>
                  <a:pt x="2487321" y="2613140"/>
                  <a:pt x="2445672" y="2654789"/>
                  <a:pt x="2445672" y="2706165"/>
                </a:cubicBezTo>
                <a:lnTo>
                  <a:pt x="2445764" y="2706617"/>
                </a:lnTo>
                <a:lnTo>
                  <a:pt x="2368646" y="2706617"/>
                </a:lnTo>
                <a:lnTo>
                  <a:pt x="2368737" y="2706165"/>
                </a:lnTo>
                <a:cubicBezTo>
                  <a:pt x="2368737" y="2654789"/>
                  <a:pt x="2327088" y="2613140"/>
                  <a:pt x="2275712" y="2613140"/>
                </a:cubicBezTo>
                <a:cubicBezTo>
                  <a:pt x="2224336" y="2613140"/>
                  <a:pt x="2182687" y="2654789"/>
                  <a:pt x="2182687" y="2706165"/>
                </a:cubicBezTo>
                <a:lnTo>
                  <a:pt x="2182778" y="2706617"/>
                </a:lnTo>
                <a:lnTo>
                  <a:pt x="2105661" y="2706617"/>
                </a:lnTo>
                <a:lnTo>
                  <a:pt x="2105752" y="2706165"/>
                </a:lnTo>
                <a:cubicBezTo>
                  <a:pt x="2105752" y="2654789"/>
                  <a:pt x="2064103" y="2613140"/>
                  <a:pt x="2012727" y="2613140"/>
                </a:cubicBezTo>
                <a:cubicBezTo>
                  <a:pt x="1961351" y="2613140"/>
                  <a:pt x="1919702" y="2654789"/>
                  <a:pt x="1919702" y="2706165"/>
                </a:cubicBezTo>
                <a:lnTo>
                  <a:pt x="1919794" y="2706617"/>
                </a:lnTo>
                <a:lnTo>
                  <a:pt x="1842676" y="2706617"/>
                </a:lnTo>
                <a:lnTo>
                  <a:pt x="1842767" y="2706165"/>
                </a:lnTo>
                <a:cubicBezTo>
                  <a:pt x="1842767" y="2654789"/>
                  <a:pt x="1801118" y="2613140"/>
                  <a:pt x="1749742" y="2613140"/>
                </a:cubicBezTo>
                <a:cubicBezTo>
                  <a:pt x="1698366" y="2613140"/>
                  <a:pt x="1656717" y="2654789"/>
                  <a:pt x="1656717" y="2706165"/>
                </a:cubicBezTo>
                <a:lnTo>
                  <a:pt x="1656809" y="2706617"/>
                </a:lnTo>
                <a:lnTo>
                  <a:pt x="1579691" y="2706617"/>
                </a:lnTo>
                <a:lnTo>
                  <a:pt x="1579782" y="2706165"/>
                </a:lnTo>
                <a:cubicBezTo>
                  <a:pt x="1579782" y="2654789"/>
                  <a:pt x="1538133" y="2613140"/>
                  <a:pt x="1486757" y="2613140"/>
                </a:cubicBezTo>
                <a:cubicBezTo>
                  <a:pt x="1435381" y="2613140"/>
                  <a:pt x="1393732" y="2654789"/>
                  <a:pt x="1393732" y="2706165"/>
                </a:cubicBezTo>
                <a:lnTo>
                  <a:pt x="1393824" y="2706617"/>
                </a:lnTo>
                <a:lnTo>
                  <a:pt x="1316706" y="2706617"/>
                </a:lnTo>
                <a:lnTo>
                  <a:pt x="1316797" y="2706165"/>
                </a:lnTo>
                <a:cubicBezTo>
                  <a:pt x="1316797" y="2654789"/>
                  <a:pt x="1275148" y="2613140"/>
                  <a:pt x="1223772" y="2613140"/>
                </a:cubicBezTo>
                <a:cubicBezTo>
                  <a:pt x="1172396" y="2613140"/>
                  <a:pt x="1130747" y="2654789"/>
                  <a:pt x="1130747" y="2706165"/>
                </a:cubicBezTo>
                <a:lnTo>
                  <a:pt x="1130839" y="2706617"/>
                </a:lnTo>
                <a:lnTo>
                  <a:pt x="1053721" y="2706617"/>
                </a:lnTo>
                <a:lnTo>
                  <a:pt x="1053812" y="2706165"/>
                </a:lnTo>
                <a:cubicBezTo>
                  <a:pt x="1053812" y="2654789"/>
                  <a:pt x="1012163" y="2613140"/>
                  <a:pt x="960787" y="2613140"/>
                </a:cubicBezTo>
                <a:cubicBezTo>
                  <a:pt x="909411" y="2613140"/>
                  <a:pt x="867762" y="2654789"/>
                  <a:pt x="867762" y="2706165"/>
                </a:cubicBezTo>
                <a:lnTo>
                  <a:pt x="867854" y="2706617"/>
                </a:lnTo>
                <a:lnTo>
                  <a:pt x="790736" y="2706617"/>
                </a:lnTo>
                <a:lnTo>
                  <a:pt x="790827" y="2706165"/>
                </a:lnTo>
                <a:cubicBezTo>
                  <a:pt x="790827" y="2654789"/>
                  <a:pt x="749178" y="2613140"/>
                  <a:pt x="697802" y="2613140"/>
                </a:cubicBezTo>
                <a:cubicBezTo>
                  <a:pt x="646426" y="2613140"/>
                  <a:pt x="604777" y="2654789"/>
                  <a:pt x="604777" y="2706165"/>
                </a:cubicBezTo>
                <a:lnTo>
                  <a:pt x="604869" y="2706617"/>
                </a:lnTo>
                <a:lnTo>
                  <a:pt x="527751" y="2706617"/>
                </a:lnTo>
                <a:lnTo>
                  <a:pt x="527842" y="2706165"/>
                </a:lnTo>
                <a:cubicBezTo>
                  <a:pt x="527842" y="2654789"/>
                  <a:pt x="486193" y="2613140"/>
                  <a:pt x="434817" y="2613140"/>
                </a:cubicBezTo>
                <a:cubicBezTo>
                  <a:pt x="383441" y="2613140"/>
                  <a:pt x="341792" y="2654789"/>
                  <a:pt x="341792" y="2706165"/>
                </a:cubicBezTo>
                <a:lnTo>
                  <a:pt x="341884" y="2706617"/>
                </a:lnTo>
                <a:lnTo>
                  <a:pt x="264766" y="2706617"/>
                </a:lnTo>
                <a:lnTo>
                  <a:pt x="264857" y="2706165"/>
                </a:lnTo>
                <a:cubicBezTo>
                  <a:pt x="264857" y="2654789"/>
                  <a:pt x="223208" y="2613140"/>
                  <a:pt x="171832" y="2613140"/>
                </a:cubicBezTo>
                <a:cubicBezTo>
                  <a:pt x="120456" y="2613140"/>
                  <a:pt x="78807" y="2654789"/>
                  <a:pt x="78807" y="2706165"/>
                </a:cubicBezTo>
                <a:lnTo>
                  <a:pt x="78899" y="2706617"/>
                </a:lnTo>
                <a:lnTo>
                  <a:pt x="0" y="2706617"/>
                </a:lnTo>
                <a:lnTo>
                  <a:pt x="0" y="2628988"/>
                </a:lnTo>
                <a:lnTo>
                  <a:pt x="3853" y="2629766"/>
                </a:lnTo>
                <a:cubicBezTo>
                  <a:pt x="55229" y="2629766"/>
                  <a:pt x="96878" y="2588117"/>
                  <a:pt x="96878" y="2536741"/>
                </a:cubicBezTo>
                <a:cubicBezTo>
                  <a:pt x="96878" y="2485365"/>
                  <a:pt x="55229" y="2443716"/>
                  <a:pt x="3853" y="2443716"/>
                </a:cubicBezTo>
                <a:lnTo>
                  <a:pt x="0" y="2444494"/>
                </a:lnTo>
                <a:lnTo>
                  <a:pt x="0" y="2366003"/>
                </a:lnTo>
                <a:lnTo>
                  <a:pt x="3853" y="2366781"/>
                </a:lnTo>
                <a:cubicBezTo>
                  <a:pt x="55229" y="2366781"/>
                  <a:pt x="96878" y="2325132"/>
                  <a:pt x="96878" y="2273756"/>
                </a:cubicBezTo>
                <a:cubicBezTo>
                  <a:pt x="96878" y="2222380"/>
                  <a:pt x="55229" y="2180731"/>
                  <a:pt x="3853" y="2180731"/>
                </a:cubicBezTo>
                <a:lnTo>
                  <a:pt x="0" y="2181509"/>
                </a:lnTo>
                <a:lnTo>
                  <a:pt x="0" y="2103018"/>
                </a:lnTo>
                <a:lnTo>
                  <a:pt x="3853" y="2103796"/>
                </a:lnTo>
                <a:cubicBezTo>
                  <a:pt x="55229" y="2103796"/>
                  <a:pt x="96878" y="2062147"/>
                  <a:pt x="96878" y="2010771"/>
                </a:cubicBezTo>
                <a:cubicBezTo>
                  <a:pt x="96878" y="1959395"/>
                  <a:pt x="55229" y="1917746"/>
                  <a:pt x="3853" y="1917746"/>
                </a:cubicBezTo>
                <a:lnTo>
                  <a:pt x="0" y="1918524"/>
                </a:lnTo>
                <a:lnTo>
                  <a:pt x="0" y="1840033"/>
                </a:lnTo>
                <a:lnTo>
                  <a:pt x="3853" y="1840811"/>
                </a:lnTo>
                <a:cubicBezTo>
                  <a:pt x="55229" y="1840811"/>
                  <a:pt x="96878" y="1799162"/>
                  <a:pt x="96878" y="1747786"/>
                </a:cubicBezTo>
                <a:cubicBezTo>
                  <a:pt x="96878" y="1696410"/>
                  <a:pt x="55229" y="1654761"/>
                  <a:pt x="3853" y="1654761"/>
                </a:cubicBezTo>
                <a:lnTo>
                  <a:pt x="0" y="1655539"/>
                </a:lnTo>
                <a:lnTo>
                  <a:pt x="0" y="1577048"/>
                </a:lnTo>
                <a:lnTo>
                  <a:pt x="3853" y="1577826"/>
                </a:lnTo>
                <a:cubicBezTo>
                  <a:pt x="55229" y="1577826"/>
                  <a:pt x="96878" y="1536177"/>
                  <a:pt x="96878" y="1484801"/>
                </a:cubicBezTo>
                <a:cubicBezTo>
                  <a:pt x="96878" y="1433425"/>
                  <a:pt x="55229" y="1391776"/>
                  <a:pt x="3853" y="1391776"/>
                </a:cubicBezTo>
                <a:lnTo>
                  <a:pt x="0" y="1392554"/>
                </a:lnTo>
                <a:lnTo>
                  <a:pt x="0" y="1314063"/>
                </a:lnTo>
                <a:lnTo>
                  <a:pt x="3853" y="1314841"/>
                </a:lnTo>
                <a:cubicBezTo>
                  <a:pt x="55229" y="1314841"/>
                  <a:pt x="96878" y="1273192"/>
                  <a:pt x="96878" y="1221816"/>
                </a:cubicBezTo>
                <a:cubicBezTo>
                  <a:pt x="96878" y="1170440"/>
                  <a:pt x="55229" y="1128791"/>
                  <a:pt x="3853" y="1128791"/>
                </a:cubicBezTo>
                <a:lnTo>
                  <a:pt x="0" y="1129569"/>
                </a:lnTo>
                <a:lnTo>
                  <a:pt x="0" y="1051078"/>
                </a:lnTo>
                <a:lnTo>
                  <a:pt x="3853" y="1051856"/>
                </a:lnTo>
                <a:cubicBezTo>
                  <a:pt x="55229" y="1051856"/>
                  <a:pt x="96878" y="1010207"/>
                  <a:pt x="96878" y="958831"/>
                </a:cubicBezTo>
                <a:cubicBezTo>
                  <a:pt x="96878" y="907455"/>
                  <a:pt x="55229" y="865806"/>
                  <a:pt x="3853" y="865806"/>
                </a:cubicBezTo>
                <a:lnTo>
                  <a:pt x="0" y="866584"/>
                </a:lnTo>
                <a:lnTo>
                  <a:pt x="0" y="788093"/>
                </a:lnTo>
                <a:lnTo>
                  <a:pt x="3853" y="788871"/>
                </a:lnTo>
                <a:cubicBezTo>
                  <a:pt x="55229" y="788871"/>
                  <a:pt x="96878" y="747222"/>
                  <a:pt x="96878" y="695846"/>
                </a:cubicBezTo>
                <a:cubicBezTo>
                  <a:pt x="96878" y="644470"/>
                  <a:pt x="55229" y="602821"/>
                  <a:pt x="3853" y="602821"/>
                </a:cubicBezTo>
                <a:lnTo>
                  <a:pt x="0" y="603599"/>
                </a:lnTo>
                <a:lnTo>
                  <a:pt x="0" y="525108"/>
                </a:lnTo>
                <a:lnTo>
                  <a:pt x="3853" y="525886"/>
                </a:lnTo>
                <a:cubicBezTo>
                  <a:pt x="55229" y="525886"/>
                  <a:pt x="96878" y="484237"/>
                  <a:pt x="96878" y="432861"/>
                </a:cubicBezTo>
                <a:cubicBezTo>
                  <a:pt x="96878" y="381485"/>
                  <a:pt x="55229" y="339836"/>
                  <a:pt x="3853" y="339836"/>
                </a:cubicBezTo>
                <a:lnTo>
                  <a:pt x="0" y="340614"/>
                </a:lnTo>
                <a:lnTo>
                  <a:pt x="0" y="262123"/>
                </a:lnTo>
                <a:lnTo>
                  <a:pt x="3853" y="262901"/>
                </a:lnTo>
                <a:cubicBezTo>
                  <a:pt x="55229" y="262901"/>
                  <a:pt x="96878" y="221252"/>
                  <a:pt x="96878" y="169876"/>
                </a:cubicBezTo>
                <a:cubicBezTo>
                  <a:pt x="96878" y="118500"/>
                  <a:pt x="55229" y="76851"/>
                  <a:pt x="3853" y="76851"/>
                </a:cubicBezTo>
                <a:lnTo>
                  <a:pt x="0" y="7762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48B32B1-3C41-494F-B46B-27FD1BC93E05}"/>
              </a:ext>
            </a:extLst>
          </p:cNvPr>
          <p:cNvSpPr/>
          <p:nvPr/>
        </p:nvSpPr>
        <p:spPr>
          <a:xfrm>
            <a:off x="1144905" y="2022471"/>
            <a:ext cx="2097183" cy="28130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your image here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6AA48E7-348D-4FFC-9665-C1587B23E2FD}"/>
              </a:ext>
            </a:extLst>
          </p:cNvPr>
          <p:cNvSpPr/>
          <p:nvPr/>
        </p:nvSpPr>
        <p:spPr>
          <a:xfrm>
            <a:off x="4689503" y="2380490"/>
            <a:ext cx="2100929" cy="21009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Insert your image here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537AC47-D16B-4412-A3BE-74C91AFE30D6}"/>
              </a:ext>
            </a:extLst>
          </p:cNvPr>
          <p:cNvSpPr/>
          <p:nvPr/>
        </p:nvSpPr>
        <p:spPr>
          <a:xfrm>
            <a:off x="8235943" y="2378502"/>
            <a:ext cx="2813057" cy="21009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Insert your image here</a:t>
            </a:r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A40A4C7F-5DD0-4C73-B4C3-E9A4BCBB3F73}"/>
              </a:ext>
            </a:extLst>
          </p:cNvPr>
          <p:cNvSpPr>
            <a:spLocks/>
          </p:cNvSpPr>
          <p:nvPr/>
        </p:nvSpPr>
        <p:spPr bwMode="auto">
          <a:xfrm>
            <a:off x="7267260" y="2464735"/>
            <a:ext cx="2535237" cy="810800"/>
          </a:xfrm>
          <a:custGeom>
            <a:avLst/>
            <a:gdLst>
              <a:gd name="connsiteX0" fmla="*/ 1161365 w 2535237"/>
              <a:gd name="connsiteY0" fmla="*/ 807313 h 810800"/>
              <a:gd name="connsiteX1" fmla="*/ 1161683 w 2535237"/>
              <a:gd name="connsiteY1" fmla="*/ 807585 h 810800"/>
              <a:gd name="connsiteX2" fmla="*/ 1160429 w 2535237"/>
              <a:gd name="connsiteY2" fmla="*/ 807676 h 810800"/>
              <a:gd name="connsiteX3" fmla="*/ 2477538 w 2535237"/>
              <a:gd name="connsiteY3" fmla="*/ 760665 h 810800"/>
              <a:gd name="connsiteX4" fmla="*/ 2464214 w 2535237"/>
              <a:gd name="connsiteY4" fmla="*/ 767326 h 810800"/>
              <a:gd name="connsiteX5" fmla="*/ 2459455 w 2535237"/>
              <a:gd name="connsiteY5" fmla="*/ 771133 h 810800"/>
              <a:gd name="connsiteX6" fmla="*/ 2474683 w 2535237"/>
              <a:gd name="connsiteY6" fmla="*/ 785409 h 810800"/>
              <a:gd name="connsiteX7" fmla="*/ 2476587 w 2535237"/>
              <a:gd name="connsiteY7" fmla="*/ 782554 h 810800"/>
              <a:gd name="connsiteX8" fmla="*/ 2481346 w 2535237"/>
              <a:gd name="connsiteY8" fmla="*/ 781603 h 810800"/>
              <a:gd name="connsiteX9" fmla="*/ 2477538 w 2535237"/>
              <a:gd name="connsiteY9" fmla="*/ 760665 h 810800"/>
              <a:gd name="connsiteX10" fmla="*/ 2437820 w 2535237"/>
              <a:gd name="connsiteY10" fmla="*/ 751147 h 810800"/>
              <a:gd name="connsiteX11" fmla="*/ 2437820 w 2535237"/>
              <a:gd name="connsiteY11" fmla="*/ 753051 h 810800"/>
              <a:gd name="connsiteX12" fmla="*/ 2436868 w 2535237"/>
              <a:gd name="connsiteY12" fmla="*/ 754955 h 810800"/>
              <a:gd name="connsiteX13" fmla="*/ 2435916 w 2535237"/>
              <a:gd name="connsiteY13" fmla="*/ 755906 h 810800"/>
              <a:gd name="connsiteX14" fmla="*/ 2434013 w 2535237"/>
              <a:gd name="connsiteY14" fmla="*/ 756858 h 810800"/>
              <a:gd name="connsiteX15" fmla="*/ 2431158 w 2535237"/>
              <a:gd name="connsiteY15" fmla="*/ 764472 h 810800"/>
              <a:gd name="connsiteX16" fmla="*/ 2445434 w 2535237"/>
              <a:gd name="connsiteY16" fmla="*/ 768279 h 810800"/>
              <a:gd name="connsiteX17" fmla="*/ 2437820 w 2535237"/>
              <a:gd name="connsiteY17" fmla="*/ 751147 h 810800"/>
              <a:gd name="connsiteX18" fmla="*/ 1201936 w 2535237"/>
              <a:gd name="connsiteY18" fmla="*/ 738366 h 810800"/>
              <a:gd name="connsiteX19" fmla="*/ 1201936 w 2535237"/>
              <a:gd name="connsiteY19" fmla="*/ 739727 h 810800"/>
              <a:gd name="connsiteX20" fmla="*/ 1194983 w 2535237"/>
              <a:gd name="connsiteY20" fmla="*/ 738858 h 810800"/>
              <a:gd name="connsiteX21" fmla="*/ 1237148 w 2535237"/>
              <a:gd name="connsiteY21" fmla="*/ 734620 h 810800"/>
              <a:gd name="connsiteX22" fmla="*/ 1237148 w 2535237"/>
              <a:gd name="connsiteY22" fmla="*/ 735921 h 810800"/>
              <a:gd name="connsiteX23" fmla="*/ 1222873 w 2535237"/>
              <a:gd name="connsiteY23" fmla="*/ 743535 h 810800"/>
              <a:gd name="connsiteX24" fmla="*/ 1220019 w 2535237"/>
              <a:gd name="connsiteY24" fmla="*/ 746389 h 810800"/>
              <a:gd name="connsiteX25" fmla="*/ 1217401 w 2535237"/>
              <a:gd name="connsiteY25" fmla="*/ 740322 h 810800"/>
              <a:gd name="connsiteX26" fmla="*/ 1216963 w 2535237"/>
              <a:gd name="connsiteY26" fmla="*/ 737301 h 810800"/>
              <a:gd name="connsiteX27" fmla="*/ 1229768 w 2535237"/>
              <a:gd name="connsiteY27" fmla="*/ 736394 h 810800"/>
              <a:gd name="connsiteX28" fmla="*/ 892178 w 2535237"/>
              <a:gd name="connsiteY28" fmla="*/ 713080 h 810800"/>
              <a:gd name="connsiteX29" fmla="*/ 903597 w 2535237"/>
              <a:gd name="connsiteY29" fmla="*/ 739729 h 810800"/>
              <a:gd name="connsiteX30" fmla="*/ 892178 w 2535237"/>
              <a:gd name="connsiteY30" fmla="*/ 713080 h 810800"/>
              <a:gd name="connsiteX31" fmla="*/ 782648 w 2535237"/>
              <a:gd name="connsiteY31" fmla="*/ 701665 h 810800"/>
              <a:gd name="connsiteX32" fmla="*/ 797035 w 2535237"/>
              <a:gd name="connsiteY32" fmla="*/ 720428 h 810800"/>
              <a:gd name="connsiteX33" fmla="*/ 792261 w 2535237"/>
              <a:gd name="connsiteY33" fmla="*/ 718289 h 810800"/>
              <a:gd name="connsiteX34" fmla="*/ 780388 w 2535237"/>
              <a:gd name="connsiteY34" fmla="*/ 712962 h 810800"/>
              <a:gd name="connsiteX35" fmla="*/ 53791 w 2535237"/>
              <a:gd name="connsiteY35" fmla="*/ 684147 h 810800"/>
              <a:gd name="connsiteX36" fmla="*/ 53791 w 2535237"/>
              <a:gd name="connsiteY36" fmla="*/ 696903 h 810800"/>
              <a:gd name="connsiteX37" fmla="*/ 49985 w 2535237"/>
              <a:gd name="connsiteY37" fmla="*/ 698806 h 810800"/>
              <a:gd name="connsiteX38" fmla="*/ 38803 w 2535237"/>
              <a:gd name="connsiteY38" fmla="*/ 697973 h 810800"/>
              <a:gd name="connsiteX39" fmla="*/ 32947 w 2535237"/>
              <a:gd name="connsiteY39" fmla="*/ 696189 h 810800"/>
              <a:gd name="connsiteX40" fmla="*/ 2097817 w 2535237"/>
              <a:gd name="connsiteY40" fmla="*/ 655980 h 810800"/>
              <a:gd name="connsiteX41" fmla="*/ 2097817 w 2535237"/>
              <a:gd name="connsiteY41" fmla="*/ 660738 h 810800"/>
              <a:gd name="connsiteX42" fmla="*/ 2102575 w 2535237"/>
              <a:gd name="connsiteY42" fmla="*/ 660738 h 810800"/>
              <a:gd name="connsiteX43" fmla="*/ 2102575 w 2535237"/>
              <a:gd name="connsiteY43" fmla="*/ 655980 h 810800"/>
              <a:gd name="connsiteX44" fmla="*/ 755621 w 2535237"/>
              <a:gd name="connsiteY44" fmla="*/ 631127 h 810800"/>
              <a:gd name="connsiteX45" fmla="*/ 819952 w 2535237"/>
              <a:gd name="connsiteY45" fmla="*/ 657978 h 810800"/>
              <a:gd name="connsiteX46" fmla="*/ 1117370 w 2535237"/>
              <a:gd name="connsiteY46" fmla="*/ 744356 h 810800"/>
              <a:gd name="connsiteX47" fmla="*/ 1194360 w 2535237"/>
              <a:gd name="connsiteY47" fmla="*/ 738902 h 810800"/>
              <a:gd name="connsiteX48" fmla="*/ 1199319 w 2535237"/>
              <a:gd name="connsiteY48" fmla="*/ 755312 h 810800"/>
              <a:gd name="connsiteX49" fmla="*/ 1211453 w 2535237"/>
              <a:gd name="connsiteY49" fmla="*/ 765424 h 810800"/>
              <a:gd name="connsiteX50" fmla="*/ 1214307 w 2535237"/>
              <a:gd name="connsiteY50" fmla="*/ 754954 h 810800"/>
              <a:gd name="connsiteX51" fmla="*/ 1222873 w 2535237"/>
              <a:gd name="connsiteY51" fmla="*/ 756859 h 810800"/>
              <a:gd name="connsiteX52" fmla="*/ 1234292 w 2535237"/>
              <a:gd name="connsiteY52" fmla="*/ 746389 h 810800"/>
              <a:gd name="connsiteX53" fmla="*/ 1239051 w 2535237"/>
              <a:gd name="connsiteY53" fmla="*/ 743535 h 810800"/>
              <a:gd name="connsiteX54" fmla="*/ 1237550 w 2535237"/>
              <a:gd name="connsiteY54" fmla="*/ 734524 h 810800"/>
              <a:gd name="connsiteX55" fmla="*/ 1279370 w 2535237"/>
              <a:gd name="connsiteY55" fmla="*/ 724473 h 810800"/>
              <a:gd name="connsiteX56" fmla="*/ 1279370 w 2535237"/>
              <a:gd name="connsiteY56" fmla="*/ 733065 h 810800"/>
              <a:gd name="connsiteX57" fmla="*/ 1285080 w 2535237"/>
              <a:gd name="connsiteY57" fmla="*/ 749244 h 810800"/>
              <a:gd name="connsiteX58" fmla="*/ 1296500 w 2535237"/>
              <a:gd name="connsiteY58" fmla="*/ 728308 h 810800"/>
              <a:gd name="connsiteX59" fmla="*/ 1282640 w 2535237"/>
              <a:gd name="connsiteY59" fmla="*/ 723688 h 810800"/>
              <a:gd name="connsiteX60" fmla="*/ 1308301 w 2535237"/>
              <a:gd name="connsiteY60" fmla="*/ 717521 h 810800"/>
              <a:gd name="connsiteX61" fmla="*/ 1298403 w 2535237"/>
              <a:gd name="connsiteY61" fmla="*/ 721645 h 810800"/>
              <a:gd name="connsiteX62" fmla="*/ 1337421 w 2535237"/>
              <a:gd name="connsiteY62" fmla="*/ 732114 h 810800"/>
              <a:gd name="connsiteX63" fmla="*/ 1326004 w 2535237"/>
              <a:gd name="connsiteY63" fmla="*/ 748294 h 810800"/>
              <a:gd name="connsiteX64" fmla="*/ 1308872 w 2535237"/>
              <a:gd name="connsiteY64" fmla="*/ 742583 h 810800"/>
              <a:gd name="connsiteX65" fmla="*/ 1308872 w 2535237"/>
              <a:gd name="connsiteY65" fmla="*/ 769231 h 810800"/>
              <a:gd name="connsiteX66" fmla="*/ 1342182 w 2535237"/>
              <a:gd name="connsiteY66" fmla="*/ 763520 h 810800"/>
              <a:gd name="connsiteX67" fmla="*/ 1320291 w 2535237"/>
              <a:gd name="connsiteY67" fmla="*/ 763520 h 810800"/>
              <a:gd name="connsiteX68" fmla="*/ 1353600 w 2535237"/>
              <a:gd name="connsiteY68" fmla="*/ 736875 h 810800"/>
              <a:gd name="connsiteX69" fmla="*/ 1365022 w 2535237"/>
              <a:gd name="connsiteY69" fmla="*/ 747344 h 810800"/>
              <a:gd name="connsiteX70" fmla="*/ 1362168 w 2535237"/>
              <a:gd name="connsiteY70" fmla="*/ 756385 h 810800"/>
              <a:gd name="connsiteX71" fmla="*/ 1364868 w 2535237"/>
              <a:gd name="connsiteY71" fmla="*/ 767636 h 810800"/>
              <a:gd name="connsiteX72" fmla="*/ 1339730 w 2535237"/>
              <a:gd name="connsiteY72" fmla="*/ 778089 h 810800"/>
              <a:gd name="connsiteX73" fmla="*/ 1313716 w 2535237"/>
              <a:gd name="connsiteY73" fmla="*/ 784378 h 810800"/>
              <a:gd name="connsiteX74" fmla="*/ 1314107 w 2535237"/>
              <a:gd name="connsiteY74" fmla="*/ 782165 h 810800"/>
              <a:gd name="connsiteX75" fmla="*/ 1306970 w 2535237"/>
              <a:gd name="connsiteY75" fmla="*/ 776933 h 810800"/>
              <a:gd name="connsiteX76" fmla="*/ 1306970 w 2535237"/>
              <a:gd name="connsiteY76" fmla="*/ 784549 h 810800"/>
              <a:gd name="connsiteX77" fmla="*/ 1304500 w 2535237"/>
              <a:gd name="connsiteY77" fmla="*/ 786606 h 810800"/>
              <a:gd name="connsiteX78" fmla="*/ 1291207 w 2535237"/>
              <a:gd name="connsiteY78" fmla="*/ 789819 h 810800"/>
              <a:gd name="connsiteX79" fmla="*/ 1286745 w 2535237"/>
              <a:gd name="connsiteY79" fmla="*/ 778244 h 810800"/>
              <a:gd name="connsiteX80" fmla="*/ 1291742 w 2535237"/>
              <a:gd name="connsiteY80" fmla="*/ 764561 h 810800"/>
              <a:gd name="connsiteX81" fmla="*/ 1254402 w 2535237"/>
              <a:gd name="connsiteY81" fmla="*/ 760945 h 810800"/>
              <a:gd name="connsiteX82" fmla="*/ 1241302 w 2535237"/>
              <a:gd name="connsiteY82" fmla="*/ 769316 h 810800"/>
              <a:gd name="connsiteX83" fmla="*/ 1258432 w 2535237"/>
              <a:gd name="connsiteY83" fmla="*/ 785497 h 810800"/>
              <a:gd name="connsiteX84" fmla="*/ 1283298 w 2535237"/>
              <a:gd name="connsiteY84" fmla="*/ 788233 h 810800"/>
              <a:gd name="connsiteX85" fmla="*/ 1286234 w 2535237"/>
              <a:gd name="connsiteY85" fmla="*/ 791022 h 810800"/>
              <a:gd name="connsiteX86" fmla="*/ 1241746 w 2535237"/>
              <a:gd name="connsiteY86" fmla="*/ 801776 h 810800"/>
              <a:gd name="connsiteX87" fmla="*/ 1181247 w 2535237"/>
              <a:gd name="connsiteY87" fmla="*/ 806166 h 810800"/>
              <a:gd name="connsiteX88" fmla="*/ 1177900 w 2535237"/>
              <a:gd name="connsiteY88" fmla="*/ 796489 h 810800"/>
              <a:gd name="connsiteX89" fmla="*/ 1167074 w 2535237"/>
              <a:gd name="connsiteY89" fmla="*/ 798750 h 810800"/>
              <a:gd name="connsiteX90" fmla="*/ 1169928 w 2535237"/>
              <a:gd name="connsiteY90" fmla="*/ 804459 h 810800"/>
              <a:gd name="connsiteX91" fmla="*/ 1160414 w 2535237"/>
              <a:gd name="connsiteY91" fmla="*/ 798750 h 810800"/>
              <a:gd name="connsiteX92" fmla="*/ 1160414 w 2535237"/>
              <a:gd name="connsiteY92" fmla="*/ 805411 h 810800"/>
              <a:gd name="connsiteX93" fmla="*/ 1147297 w 2535237"/>
              <a:gd name="connsiteY93" fmla="*/ 789218 h 810800"/>
              <a:gd name="connsiteX94" fmla="*/ 1142332 w 2535237"/>
              <a:gd name="connsiteY94" fmla="*/ 794942 h 810800"/>
              <a:gd name="connsiteX95" fmla="*/ 1131741 w 2535237"/>
              <a:gd name="connsiteY95" fmla="*/ 807552 h 810800"/>
              <a:gd name="connsiteX96" fmla="*/ 1127697 w 2535237"/>
              <a:gd name="connsiteY96" fmla="*/ 810051 h 810800"/>
              <a:gd name="connsiteX97" fmla="*/ 1117370 w 2535237"/>
              <a:gd name="connsiteY97" fmla="*/ 810800 h 810800"/>
              <a:gd name="connsiteX98" fmla="*/ 1105126 w 2535237"/>
              <a:gd name="connsiteY98" fmla="*/ 809695 h 810800"/>
              <a:gd name="connsiteX99" fmla="*/ 1104736 w 2535237"/>
              <a:gd name="connsiteY99" fmla="*/ 808504 h 810800"/>
              <a:gd name="connsiteX100" fmla="*/ 1099917 w 2535237"/>
              <a:gd name="connsiteY100" fmla="*/ 806333 h 810800"/>
              <a:gd name="connsiteX101" fmla="*/ 1098575 w 2535237"/>
              <a:gd name="connsiteY101" fmla="*/ 809103 h 810800"/>
              <a:gd name="connsiteX102" fmla="*/ 1028137 w 2535237"/>
              <a:gd name="connsiteY102" fmla="*/ 802742 h 810800"/>
              <a:gd name="connsiteX103" fmla="*/ 1023697 w 2535237"/>
              <a:gd name="connsiteY103" fmla="*/ 801608 h 810800"/>
              <a:gd name="connsiteX104" fmla="*/ 1020632 w 2535237"/>
              <a:gd name="connsiteY104" fmla="*/ 790524 h 810800"/>
              <a:gd name="connsiteX105" fmla="*/ 1019560 w 2535237"/>
              <a:gd name="connsiteY105" fmla="*/ 770181 h 810800"/>
              <a:gd name="connsiteX106" fmla="*/ 1003381 w 2535237"/>
              <a:gd name="connsiteY106" fmla="*/ 770181 h 810800"/>
              <a:gd name="connsiteX107" fmla="*/ 1008973 w 2535237"/>
              <a:gd name="connsiteY107" fmla="*/ 793736 h 810800"/>
              <a:gd name="connsiteX108" fmla="*/ 1016101 w 2535237"/>
              <a:gd name="connsiteY108" fmla="*/ 799667 h 810800"/>
              <a:gd name="connsiteX109" fmla="*/ 945394 w 2535237"/>
              <a:gd name="connsiteY109" fmla="*/ 781603 h 810800"/>
              <a:gd name="connsiteX110" fmla="*/ 867361 w 2535237"/>
              <a:gd name="connsiteY110" fmla="*/ 751935 h 810800"/>
              <a:gd name="connsiteX111" fmla="*/ 802559 w 2535237"/>
              <a:gd name="connsiteY111" fmla="*/ 722903 h 810800"/>
              <a:gd name="connsiteX112" fmla="*/ 797518 w 2535237"/>
              <a:gd name="connsiteY112" fmla="*/ 704281 h 810800"/>
              <a:gd name="connsiteX113" fmla="*/ 785504 w 2535237"/>
              <a:gd name="connsiteY113" fmla="*/ 682632 h 810800"/>
              <a:gd name="connsiteX114" fmla="*/ 785504 w 2535237"/>
              <a:gd name="connsiteY114" fmla="*/ 662640 h 810800"/>
              <a:gd name="connsiteX115" fmla="*/ 773129 w 2535237"/>
              <a:gd name="connsiteY115" fmla="*/ 662640 h 810800"/>
              <a:gd name="connsiteX116" fmla="*/ 937583 w 2535237"/>
              <a:gd name="connsiteY116" fmla="*/ 589572 h 810800"/>
              <a:gd name="connsiteX117" fmla="*/ 927248 w 2535237"/>
              <a:gd name="connsiteY117" fmla="*/ 593274 h 810800"/>
              <a:gd name="connsiteX118" fmla="*/ 946282 w 2535237"/>
              <a:gd name="connsiteY118" fmla="*/ 596130 h 810800"/>
              <a:gd name="connsiteX119" fmla="*/ 937583 w 2535237"/>
              <a:gd name="connsiteY119" fmla="*/ 589572 h 810800"/>
              <a:gd name="connsiteX120" fmla="*/ 1208527 w 2535237"/>
              <a:gd name="connsiteY120" fmla="*/ 579993 h 810800"/>
              <a:gd name="connsiteX121" fmla="*/ 1196155 w 2535237"/>
              <a:gd name="connsiteY121" fmla="*/ 586655 h 810800"/>
              <a:gd name="connsiteX122" fmla="*/ 1200913 w 2535237"/>
              <a:gd name="connsiteY122" fmla="*/ 598076 h 810800"/>
              <a:gd name="connsiteX123" fmla="*/ 1202817 w 2535237"/>
              <a:gd name="connsiteY123" fmla="*/ 590461 h 810800"/>
              <a:gd name="connsiteX124" fmla="*/ 1206623 w 2535237"/>
              <a:gd name="connsiteY124" fmla="*/ 587606 h 810800"/>
              <a:gd name="connsiteX125" fmla="*/ 1208527 w 2535237"/>
              <a:gd name="connsiteY125" fmla="*/ 579993 h 810800"/>
              <a:gd name="connsiteX126" fmla="*/ 1118773 w 2535237"/>
              <a:gd name="connsiteY126" fmla="*/ 577943 h 810800"/>
              <a:gd name="connsiteX127" fmla="*/ 1134716 w 2535237"/>
              <a:gd name="connsiteY127" fmla="*/ 583652 h 810800"/>
              <a:gd name="connsiteX128" fmla="*/ 1123290 w 2535237"/>
              <a:gd name="connsiteY128" fmla="*/ 615062 h 810800"/>
              <a:gd name="connsiteX129" fmla="*/ 1147801 w 2535237"/>
              <a:gd name="connsiteY129" fmla="*/ 620650 h 810800"/>
              <a:gd name="connsiteX130" fmla="*/ 1159467 w 2535237"/>
              <a:gd name="connsiteY130" fmla="*/ 626757 h 810800"/>
              <a:gd name="connsiteX131" fmla="*/ 1117370 w 2535237"/>
              <a:gd name="connsiteY131" fmla="*/ 629825 h 810800"/>
              <a:gd name="connsiteX132" fmla="*/ 1097335 w 2535237"/>
              <a:gd name="connsiteY132" fmla="*/ 628008 h 810800"/>
              <a:gd name="connsiteX133" fmla="*/ 1100695 w 2535237"/>
              <a:gd name="connsiteY133" fmla="*/ 620174 h 810800"/>
              <a:gd name="connsiteX134" fmla="*/ 1101408 w 2535237"/>
              <a:gd name="connsiteY134" fmla="*/ 583652 h 810800"/>
              <a:gd name="connsiteX135" fmla="*/ 1118773 w 2535237"/>
              <a:gd name="connsiteY135" fmla="*/ 577943 h 810800"/>
              <a:gd name="connsiteX136" fmla="*/ 525638 w 2535237"/>
              <a:gd name="connsiteY136" fmla="*/ 570328 h 810800"/>
              <a:gd name="connsiteX137" fmla="*/ 519929 w 2535237"/>
              <a:gd name="connsiteY137" fmla="*/ 601734 h 810800"/>
              <a:gd name="connsiteX138" fmla="*/ 508508 w 2535237"/>
              <a:gd name="connsiteY138" fmla="*/ 607443 h 810800"/>
              <a:gd name="connsiteX139" fmla="*/ 548480 w 2535237"/>
              <a:gd name="connsiteY139" fmla="*/ 623622 h 810800"/>
              <a:gd name="connsiteX140" fmla="*/ 570368 w 2535237"/>
              <a:gd name="connsiteY140" fmla="*/ 617913 h 810800"/>
              <a:gd name="connsiteX141" fmla="*/ 576078 w 2535237"/>
              <a:gd name="connsiteY141" fmla="*/ 601734 h 810800"/>
              <a:gd name="connsiteX142" fmla="*/ 525638 w 2535237"/>
              <a:gd name="connsiteY142" fmla="*/ 570328 h 810800"/>
              <a:gd name="connsiteX143" fmla="*/ 1108063 w 2535237"/>
              <a:gd name="connsiteY143" fmla="*/ 570324 h 810800"/>
              <a:gd name="connsiteX144" fmla="*/ 1117583 w 2535237"/>
              <a:gd name="connsiteY144" fmla="*/ 570324 h 810800"/>
              <a:gd name="connsiteX145" fmla="*/ 1089983 w 2535237"/>
              <a:gd name="connsiteY145" fmla="*/ 580794 h 810800"/>
              <a:gd name="connsiteX146" fmla="*/ 1084275 w 2535237"/>
              <a:gd name="connsiteY146" fmla="*/ 571285 h 810800"/>
              <a:gd name="connsiteX147" fmla="*/ 1100450 w 2535237"/>
              <a:gd name="connsiteY147" fmla="*/ 575091 h 810800"/>
              <a:gd name="connsiteX148" fmla="*/ 1108063 w 2535237"/>
              <a:gd name="connsiteY148" fmla="*/ 570324 h 810800"/>
              <a:gd name="connsiteX149" fmla="*/ 1126313 w 2535237"/>
              <a:gd name="connsiteY149" fmla="*/ 562433 h 810800"/>
              <a:gd name="connsiteX150" fmla="*/ 1124249 w 2535237"/>
              <a:gd name="connsiteY150" fmla="*/ 563673 h 810800"/>
              <a:gd name="connsiteX151" fmla="*/ 1123554 w 2535237"/>
              <a:gd name="connsiteY151" fmla="*/ 562631 h 810800"/>
              <a:gd name="connsiteX152" fmla="*/ 1239399 w 2535237"/>
              <a:gd name="connsiteY152" fmla="*/ 560812 h 810800"/>
              <a:gd name="connsiteX153" fmla="*/ 1222268 w 2535237"/>
              <a:gd name="connsiteY153" fmla="*/ 576990 h 810800"/>
              <a:gd name="connsiteX154" fmla="*/ 1266048 w 2535237"/>
              <a:gd name="connsiteY154" fmla="*/ 597928 h 810800"/>
              <a:gd name="connsiteX155" fmla="*/ 1278420 w 2535237"/>
              <a:gd name="connsiteY155" fmla="*/ 581749 h 810800"/>
              <a:gd name="connsiteX156" fmla="*/ 1239399 w 2535237"/>
              <a:gd name="connsiteY156" fmla="*/ 560812 h 810800"/>
              <a:gd name="connsiteX157" fmla="*/ 1198479 w 2535237"/>
              <a:gd name="connsiteY157" fmla="*/ 560812 h 810800"/>
              <a:gd name="connsiteX158" fmla="*/ 1194672 w 2535237"/>
              <a:gd name="connsiteY158" fmla="*/ 563666 h 810800"/>
              <a:gd name="connsiteX159" fmla="*/ 1176589 w 2535237"/>
              <a:gd name="connsiteY159" fmla="*/ 568424 h 810800"/>
              <a:gd name="connsiteX160" fmla="*/ 1174686 w 2535237"/>
              <a:gd name="connsiteY160" fmla="*/ 571280 h 810800"/>
              <a:gd name="connsiteX161" fmla="*/ 1199429 w 2535237"/>
              <a:gd name="connsiteY161" fmla="*/ 581749 h 810800"/>
              <a:gd name="connsiteX162" fmla="*/ 1201333 w 2535237"/>
              <a:gd name="connsiteY162" fmla="*/ 578894 h 810800"/>
              <a:gd name="connsiteX163" fmla="*/ 1208946 w 2535237"/>
              <a:gd name="connsiteY163" fmla="*/ 576039 h 810800"/>
              <a:gd name="connsiteX164" fmla="*/ 1209898 w 2535237"/>
              <a:gd name="connsiteY164" fmla="*/ 572233 h 810800"/>
              <a:gd name="connsiteX165" fmla="*/ 1198479 w 2535237"/>
              <a:gd name="connsiteY165" fmla="*/ 560812 h 810800"/>
              <a:gd name="connsiteX166" fmla="*/ 488817 w 2535237"/>
              <a:gd name="connsiteY166" fmla="*/ 559526 h 810800"/>
              <a:gd name="connsiteX167" fmla="*/ 666596 w 2535237"/>
              <a:gd name="connsiteY167" fmla="*/ 593970 h 810800"/>
              <a:gd name="connsiteX168" fmla="*/ 743113 w 2535237"/>
              <a:gd name="connsiteY168" fmla="*/ 625907 h 810800"/>
              <a:gd name="connsiteX169" fmla="*/ 749339 w 2535237"/>
              <a:gd name="connsiteY169" fmla="*/ 640751 h 810800"/>
              <a:gd name="connsiteX170" fmla="*/ 732207 w 2535237"/>
              <a:gd name="connsiteY170" fmla="*/ 642657 h 810800"/>
              <a:gd name="connsiteX171" fmla="*/ 756952 w 2535237"/>
              <a:gd name="connsiteY171" fmla="*/ 660742 h 810800"/>
              <a:gd name="connsiteX172" fmla="*/ 756952 w 2535237"/>
              <a:gd name="connsiteY172" fmla="*/ 655982 h 810800"/>
              <a:gd name="connsiteX173" fmla="*/ 765516 w 2535237"/>
              <a:gd name="connsiteY173" fmla="*/ 673110 h 810800"/>
              <a:gd name="connsiteX174" fmla="*/ 762660 w 2535237"/>
              <a:gd name="connsiteY174" fmla="*/ 677871 h 810800"/>
              <a:gd name="connsiteX175" fmla="*/ 769323 w 2535237"/>
              <a:gd name="connsiteY175" fmla="*/ 680725 h 810800"/>
              <a:gd name="connsiteX176" fmla="*/ 778842 w 2535237"/>
              <a:gd name="connsiteY176" fmla="*/ 696904 h 810800"/>
              <a:gd name="connsiteX177" fmla="*/ 778842 w 2535237"/>
              <a:gd name="connsiteY177" fmla="*/ 698803 h 810800"/>
              <a:gd name="connsiteX178" fmla="*/ 751240 w 2535237"/>
              <a:gd name="connsiteY178" fmla="*/ 693093 h 810800"/>
              <a:gd name="connsiteX179" fmla="*/ 736964 w 2535237"/>
              <a:gd name="connsiteY179" fmla="*/ 679776 h 810800"/>
              <a:gd name="connsiteX180" fmla="*/ 737205 w 2535237"/>
              <a:gd name="connsiteY180" fmla="*/ 692383 h 810800"/>
              <a:gd name="connsiteX181" fmla="*/ 738069 w 2535237"/>
              <a:gd name="connsiteY181" fmla="*/ 693976 h 810800"/>
              <a:gd name="connsiteX182" fmla="*/ 718720 w 2535237"/>
              <a:gd name="connsiteY182" fmla="*/ 685295 h 810800"/>
              <a:gd name="connsiteX183" fmla="*/ 642366 w 2535237"/>
              <a:gd name="connsiteY183" fmla="*/ 656157 h 810800"/>
              <a:gd name="connsiteX184" fmla="*/ 581602 w 2535237"/>
              <a:gd name="connsiteY184" fmla="*/ 640381 h 810800"/>
              <a:gd name="connsiteX185" fmla="*/ 581787 w 2535237"/>
              <a:gd name="connsiteY185" fmla="*/ 637094 h 810800"/>
              <a:gd name="connsiteX186" fmla="*/ 570638 w 2535237"/>
              <a:gd name="connsiteY186" fmla="*/ 637534 h 810800"/>
              <a:gd name="connsiteX187" fmla="*/ 560965 w 2535237"/>
              <a:gd name="connsiteY187" fmla="*/ 635022 h 810800"/>
              <a:gd name="connsiteX188" fmla="*/ 72254 w 2535237"/>
              <a:gd name="connsiteY188" fmla="*/ 750072 h 810800"/>
              <a:gd name="connsiteX189" fmla="*/ 50705 w 2535237"/>
              <a:gd name="connsiteY189" fmla="*/ 763305 h 810800"/>
              <a:gd name="connsiteX190" fmla="*/ 48845 w 2535237"/>
              <a:gd name="connsiteY190" fmla="*/ 763520 h 810800"/>
              <a:gd name="connsiteX191" fmla="*/ 47876 w 2535237"/>
              <a:gd name="connsiteY191" fmla="*/ 765043 h 810800"/>
              <a:gd name="connsiteX192" fmla="*/ 0 w 2535237"/>
              <a:gd name="connsiteY192" fmla="*/ 794445 h 810800"/>
              <a:gd name="connsiteX193" fmla="*/ 0 w 2535237"/>
              <a:gd name="connsiteY193" fmla="*/ 715223 h 810800"/>
              <a:gd name="connsiteX194" fmla="*/ 30205 w 2535237"/>
              <a:gd name="connsiteY194" fmla="*/ 697773 h 810800"/>
              <a:gd name="connsiteX195" fmla="*/ 38326 w 2535237"/>
              <a:gd name="connsiteY195" fmla="*/ 717245 h 810800"/>
              <a:gd name="connsiteX196" fmla="*/ 43322 w 2535237"/>
              <a:gd name="connsiteY196" fmla="*/ 744485 h 810800"/>
              <a:gd name="connsiteX197" fmla="*/ 32854 w 2535237"/>
              <a:gd name="connsiteY197" fmla="*/ 744485 h 810800"/>
              <a:gd name="connsiteX198" fmla="*/ 25240 w 2535237"/>
              <a:gd name="connsiteY198" fmla="*/ 747339 h 810800"/>
              <a:gd name="connsiteX199" fmla="*/ 29048 w 2535237"/>
              <a:gd name="connsiteY199" fmla="*/ 726402 h 810800"/>
              <a:gd name="connsiteX200" fmla="*/ 29048 w 2535237"/>
              <a:gd name="connsiteY200" fmla="*/ 761617 h 810800"/>
              <a:gd name="connsiteX201" fmla="*/ 45228 w 2535237"/>
              <a:gd name="connsiteY201" fmla="*/ 754005 h 810800"/>
              <a:gd name="connsiteX202" fmla="*/ 53793 w 2535237"/>
              <a:gd name="connsiteY202" fmla="*/ 747339 h 810800"/>
              <a:gd name="connsiteX203" fmla="*/ 54745 w 2535237"/>
              <a:gd name="connsiteY203" fmla="*/ 747339 h 810800"/>
              <a:gd name="connsiteX204" fmla="*/ 59502 w 2535237"/>
              <a:gd name="connsiteY204" fmla="*/ 744485 h 810800"/>
              <a:gd name="connsiteX205" fmla="*/ 61406 w 2535237"/>
              <a:gd name="connsiteY205" fmla="*/ 743534 h 810800"/>
              <a:gd name="connsiteX206" fmla="*/ 65213 w 2535237"/>
              <a:gd name="connsiteY206" fmla="*/ 741631 h 810800"/>
              <a:gd name="connsiteX207" fmla="*/ 67116 w 2535237"/>
              <a:gd name="connsiteY207" fmla="*/ 740680 h 810800"/>
              <a:gd name="connsiteX208" fmla="*/ 70924 w 2535237"/>
              <a:gd name="connsiteY208" fmla="*/ 739728 h 810800"/>
              <a:gd name="connsiteX209" fmla="*/ 64262 w 2535237"/>
              <a:gd name="connsiteY209" fmla="*/ 698806 h 810800"/>
              <a:gd name="connsiteX210" fmla="*/ 70924 w 2535237"/>
              <a:gd name="connsiteY210" fmla="*/ 695000 h 810800"/>
              <a:gd name="connsiteX211" fmla="*/ 60456 w 2535237"/>
              <a:gd name="connsiteY211" fmla="*/ 691195 h 810800"/>
              <a:gd name="connsiteX212" fmla="*/ 68415 w 2535237"/>
              <a:gd name="connsiteY212" fmla="*/ 675699 h 810800"/>
              <a:gd name="connsiteX213" fmla="*/ 73826 w 2535237"/>
              <a:gd name="connsiteY213" fmla="*/ 672573 h 810800"/>
              <a:gd name="connsiteX214" fmla="*/ 488817 w 2535237"/>
              <a:gd name="connsiteY214" fmla="*/ 559526 h 810800"/>
              <a:gd name="connsiteX215" fmla="*/ 1001717 w 2535237"/>
              <a:gd name="connsiteY215" fmla="*/ 552149 h 810800"/>
              <a:gd name="connsiteX216" fmla="*/ 989108 w 2535237"/>
              <a:gd name="connsiteY216" fmla="*/ 560475 h 810800"/>
              <a:gd name="connsiteX217" fmla="*/ 987204 w 2535237"/>
              <a:gd name="connsiteY217" fmla="*/ 563330 h 810800"/>
              <a:gd name="connsiteX218" fmla="*/ 986252 w 2535237"/>
              <a:gd name="connsiteY218" fmla="*/ 564281 h 810800"/>
              <a:gd name="connsiteX219" fmla="*/ 984348 w 2535237"/>
              <a:gd name="connsiteY219" fmla="*/ 568088 h 810800"/>
              <a:gd name="connsiteX220" fmla="*/ 1012898 w 2535237"/>
              <a:gd name="connsiteY220" fmla="*/ 553813 h 810800"/>
              <a:gd name="connsiteX221" fmla="*/ 1014803 w 2535237"/>
              <a:gd name="connsiteY221" fmla="*/ 555716 h 810800"/>
              <a:gd name="connsiteX222" fmla="*/ 1015754 w 2535237"/>
              <a:gd name="connsiteY222" fmla="*/ 553813 h 810800"/>
              <a:gd name="connsiteX223" fmla="*/ 1001717 w 2535237"/>
              <a:gd name="connsiteY223" fmla="*/ 552149 h 810800"/>
              <a:gd name="connsiteX224" fmla="*/ 1751627 w 2535237"/>
              <a:gd name="connsiteY224" fmla="*/ 550697 h 810800"/>
              <a:gd name="connsiteX225" fmla="*/ 1745837 w 2535237"/>
              <a:gd name="connsiteY225" fmla="*/ 557956 h 810800"/>
              <a:gd name="connsiteX226" fmla="*/ 1767729 w 2535237"/>
              <a:gd name="connsiteY226" fmla="*/ 574134 h 810800"/>
              <a:gd name="connsiteX227" fmla="*/ 1745837 w 2535237"/>
              <a:gd name="connsiteY227" fmla="*/ 579847 h 810800"/>
              <a:gd name="connsiteX228" fmla="*/ 1773440 w 2535237"/>
              <a:gd name="connsiteY228" fmla="*/ 611249 h 810800"/>
              <a:gd name="connsiteX229" fmla="*/ 1793752 w 2535237"/>
              <a:gd name="connsiteY229" fmla="*/ 610700 h 810800"/>
              <a:gd name="connsiteX230" fmla="*/ 1799592 w 2535237"/>
              <a:gd name="connsiteY230" fmla="*/ 613621 h 810800"/>
              <a:gd name="connsiteX231" fmla="*/ 1729367 w 2535237"/>
              <a:gd name="connsiteY231" fmla="*/ 618653 h 810800"/>
              <a:gd name="connsiteX232" fmla="*/ 1735226 w 2535237"/>
              <a:gd name="connsiteY232" fmla="*/ 610968 h 810800"/>
              <a:gd name="connsiteX233" fmla="*/ 1718362 w 2535237"/>
              <a:gd name="connsiteY233" fmla="*/ 599458 h 810800"/>
              <a:gd name="connsiteX234" fmla="*/ 1707626 w 2535237"/>
              <a:gd name="connsiteY234" fmla="*/ 600499 h 810800"/>
              <a:gd name="connsiteX235" fmla="*/ 1709767 w 2535237"/>
              <a:gd name="connsiteY235" fmla="*/ 618432 h 810800"/>
              <a:gd name="connsiteX236" fmla="*/ 1708997 w 2535237"/>
              <a:gd name="connsiteY236" fmla="*/ 621569 h 810800"/>
              <a:gd name="connsiteX237" fmla="*/ 1629329 w 2535237"/>
              <a:gd name="connsiteY237" fmla="*/ 640856 h 810800"/>
              <a:gd name="connsiteX238" fmla="*/ 1556408 w 2535237"/>
              <a:gd name="connsiteY238" fmla="*/ 671411 h 810800"/>
              <a:gd name="connsiteX239" fmla="*/ 1548335 w 2535237"/>
              <a:gd name="connsiteY239" fmla="*/ 675754 h 810800"/>
              <a:gd name="connsiteX240" fmla="*/ 1529068 w 2535237"/>
              <a:gd name="connsiteY240" fmla="*/ 679177 h 810800"/>
              <a:gd name="connsiteX241" fmla="*/ 1507773 w 2535237"/>
              <a:gd name="connsiteY241" fmla="*/ 685481 h 810800"/>
              <a:gd name="connsiteX242" fmla="*/ 1526433 w 2535237"/>
              <a:gd name="connsiteY242" fmla="*/ 687536 h 810800"/>
              <a:gd name="connsiteX243" fmla="*/ 1490169 w 2535237"/>
              <a:gd name="connsiteY243" fmla="*/ 707045 h 810800"/>
              <a:gd name="connsiteX244" fmla="*/ 1419733 w 2535237"/>
              <a:gd name="connsiteY244" fmla="*/ 744819 h 810800"/>
              <a:gd name="connsiteX245" fmla="*/ 1394925 w 2535237"/>
              <a:gd name="connsiteY245" fmla="*/ 755136 h 810800"/>
              <a:gd name="connsiteX246" fmla="*/ 1398332 w 2535237"/>
              <a:gd name="connsiteY246" fmla="*/ 752101 h 810800"/>
              <a:gd name="connsiteX247" fmla="*/ 1386909 w 2535237"/>
              <a:gd name="connsiteY247" fmla="*/ 731163 h 810800"/>
              <a:gd name="connsiteX248" fmla="*/ 1331713 w 2535237"/>
              <a:gd name="connsiteY248" fmla="*/ 712131 h 810800"/>
              <a:gd name="connsiteX249" fmla="*/ 1336473 w 2535237"/>
              <a:gd name="connsiteY249" fmla="*/ 710226 h 810800"/>
              <a:gd name="connsiteX250" fmla="*/ 1337362 w 2535237"/>
              <a:gd name="connsiteY250" fmla="*/ 707112 h 810800"/>
              <a:gd name="connsiteX251" fmla="*/ 1391105 w 2535237"/>
              <a:gd name="connsiteY251" fmla="*/ 684628 h 810800"/>
              <a:gd name="connsiteX252" fmla="*/ 1457351 w 2535237"/>
              <a:gd name="connsiteY252" fmla="*/ 648778 h 810800"/>
              <a:gd name="connsiteX253" fmla="*/ 1607727 w 2535237"/>
              <a:gd name="connsiteY253" fmla="*/ 577734 h 810800"/>
              <a:gd name="connsiteX254" fmla="*/ 1675808 w 2535237"/>
              <a:gd name="connsiteY254" fmla="*/ 561250 h 810800"/>
              <a:gd name="connsiteX255" fmla="*/ 1682813 w 2535237"/>
              <a:gd name="connsiteY255" fmla="*/ 562477 h 810800"/>
              <a:gd name="connsiteX256" fmla="*/ 1692077 w 2535237"/>
              <a:gd name="connsiteY256" fmla="*/ 562596 h 810800"/>
              <a:gd name="connsiteX257" fmla="*/ 1697590 w 2535237"/>
              <a:gd name="connsiteY257" fmla="*/ 555977 h 810800"/>
              <a:gd name="connsiteX258" fmla="*/ 1705558 w 2535237"/>
              <a:gd name="connsiteY258" fmla="*/ 554047 h 810800"/>
              <a:gd name="connsiteX259" fmla="*/ 1829637 w 2535237"/>
              <a:gd name="connsiteY259" fmla="*/ 545023 h 810800"/>
              <a:gd name="connsiteX260" fmla="*/ 2202436 w 2535237"/>
              <a:gd name="connsiteY260" fmla="*/ 648778 h 810800"/>
              <a:gd name="connsiteX261" fmla="*/ 2535237 w 2535237"/>
              <a:gd name="connsiteY261" fmla="*/ 744356 h 810800"/>
              <a:gd name="connsiteX262" fmla="*/ 2535237 w 2535237"/>
              <a:gd name="connsiteY262" fmla="*/ 810800 h 810800"/>
              <a:gd name="connsiteX263" fmla="*/ 2169617 w 2535237"/>
              <a:gd name="connsiteY263" fmla="*/ 707045 h 810800"/>
              <a:gd name="connsiteX264" fmla="*/ 1942035 w 2535237"/>
              <a:gd name="connsiteY264" fmla="*/ 619501 h 810800"/>
              <a:gd name="connsiteX265" fmla="*/ 1854368 w 2535237"/>
              <a:gd name="connsiteY265" fmla="*/ 613235 h 810800"/>
              <a:gd name="connsiteX266" fmla="*/ 1846573 w 2535237"/>
              <a:gd name="connsiteY266" fmla="*/ 608396 h 810800"/>
              <a:gd name="connsiteX267" fmla="*/ 1846573 w 2535237"/>
              <a:gd name="connsiteY267" fmla="*/ 612678 h 810800"/>
              <a:gd name="connsiteX268" fmla="*/ 1829637 w 2535237"/>
              <a:gd name="connsiteY268" fmla="*/ 611467 h 810800"/>
              <a:gd name="connsiteX269" fmla="*/ 1816716 w 2535237"/>
              <a:gd name="connsiteY269" fmla="*/ 612393 h 810800"/>
              <a:gd name="connsiteX270" fmla="*/ 1817218 w 2535237"/>
              <a:gd name="connsiteY270" fmla="*/ 600784 h 810800"/>
              <a:gd name="connsiteX271" fmla="*/ 1778200 w 2535237"/>
              <a:gd name="connsiteY271" fmla="*/ 600784 h 810800"/>
              <a:gd name="connsiteX272" fmla="*/ 1867657 w 2535237"/>
              <a:gd name="connsiteY272" fmla="*/ 583652 h 810800"/>
              <a:gd name="connsiteX273" fmla="*/ 1834350 w 2535237"/>
              <a:gd name="connsiteY273" fmla="*/ 567474 h 810800"/>
              <a:gd name="connsiteX274" fmla="*/ 1834350 w 2535237"/>
              <a:gd name="connsiteY274" fmla="*/ 583652 h 810800"/>
              <a:gd name="connsiteX275" fmla="*/ 1773440 w 2535237"/>
              <a:gd name="connsiteY275" fmla="*/ 589361 h 810800"/>
              <a:gd name="connsiteX276" fmla="*/ 1774152 w 2535237"/>
              <a:gd name="connsiteY276" fmla="*/ 564499 h 810800"/>
              <a:gd name="connsiteX277" fmla="*/ 1766215 w 2535237"/>
              <a:gd name="connsiteY277" fmla="*/ 549636 h 810800"/>
              <a:gd name="connsiteX278" fmla="*/ 1785904 w 2535237"/>
              <a:gd name="connsiteY278" fmla="*/ 548204 h 810800"/>
              <a:gd name="connsiteX279" fmla="*/ 1787569 w 2535237"/>
              <a:gd name="connsiteY279" fmla="*/ 549988 h 810800"/>
              <a:gd name="connsiteX280" fmla="*/ 1802797 w 2535237"/>
              <a:gd name="connsiteY280" fmla="*/ 558909 h 810800"/>
              <a:gd name="connsiteX281" fmla="*/ 1802290 w 2535237"/>
              <a:gd name="connsiteY281" fmla="*/ 547547 h 810800"/>
              <a:gd name="connsiteX282" fmla="*/ 1803130 w 2535237"/>
              <a:gd name="connsiteY282" fmla="*/ 546951 h 810800"/>
              <a:gd name="connsiteX283" fmla="*/ 1293169 w 2535237"/>
              <a:gd name="connsiteY283" fmla="*/ 541947 h 810800"/>
              <a:gd name="connsiteX284" fmla="*/ 1279370 w 2535237"/>
              <a:gd name="connsiteY284" fmla="*/ 552536 h 810800"/>
              <a:gd name="connsiteX285" fmla="*/ 1329810 w 2535237"/>
              <a:gd name="connsiteY285" fmla="*/ 573473 h 810800"/>
              <a:gd name="connsiteX286" fmla="*/ 1318388 w 2535237"/>
              <a:gd name="connsiteY286" fmla="*/ 542066 h 810800"/>
              <a:gd name="connsiteX287" fmla="*/ 1293169 w 2535237"/>
              <a:gd name="connsiteY287" fmla="*/ 541947 h 810800"/>
              <a:gd name="connsiteX288" fmla="*/ 1474466 w 2535237"/>
              <a:gd name="connsiteY288" fmla="*/ 503929 h 810800"/>
              <a:gd name="connsiteX289" fmla="*/ 1441155 w 2535237"/>
              <a:gd name="connsiteY289" fmla="*/ 514398 h 810800"/>
              <a:gd name="connsiteX290" fmla="*/ 1474466 w 2535237"/>
              <a:gd name="connsiteY290" fmla="*/ 503929 h 810800"/>
              <a:gd name="connsiteX291" fmla="*/ 2064775 w 2535237"/>
              <a:gd name="connsiteY291" fmla="*/ 461212 h 810800"/>
              <a:gd name="connsiteX292" fmla="*/ 2072121 w 2535237"/>
              <a:gd name="connsiteY292" fmla="*/ 470402 h 810800"/>
              <a:gd name="connsiteX293" fmla="*/ 2067877 w 2535237"/>
              <a:gd name="connsiteY293" fmla="*/ 474864 h 810800"/>
              <a:gd name="connsiteX294" fmla="*/ 2042829 w 2535237"/>
              <a:gd name="connsiteY294" fmla="*/ 464328 h 810800"/>
              <a:gd name="connsiteX295" fmla="*/ 2053325 w 2535237"/>
              <a:gd name="connsiteY295" fmla="*/ 461837 h 810800"/>
              <a:gd name="connsiteX296" fmla="*/ 2064775 w 2535237"/>
              <a:gd name="connsiteY296" fmla="*/ 461212 h 810800"/>
              <a:gd name="connsiteX297" fmla="*/ 1222269 w 2535237"/>
              <a:gd name="connsiteY297" fmla="*/ 418059 h 810800"/>
              <a:gd name="connsiteX298" fmla="*/ 1222269 w 2535237"/>
              <a:gd name="connsiteY298" fmla="*/ 422818 h 810800"/>
              <a:gd name="connsiteX299" fmla="*/ 1227028 w 2535237"/>
              <a:gd name="connsiteY299" fmla="*/ 422818 h 810800"/>
              <a:gd name="connsiteX300" fmla="*/ 1227028 w 2535237"/>
              <a:gd name="connsiteY300" fmla="*/ 418059 h 810800"/>
              <a:gd name="connsiteX301" fmla="*/ 1172782 w 2535237"/>
              <a:gd name="connsiteY301" fmla="*/ 408910 h 810800"/>
              <a:gd name="connsiteX302" fmla="*/ 1164217 w 2535237"/>
              <a:gd name="connsiteY302" fmla="*/ 414264 h 810800"/>
              <a:gd name="connsiteX303" fmla="*/ 1155651 w 2535237"/>
              <a:gd name="connsiteY303" fmla="*/ 421878 h 810800"/>
              <a:gd name="connsiteX304" fmla="*/ 1173733 w 2535237"/>
              <a:gd name="connsiteY304" fmla="*/ 427589 h 810800"/>
              <a:gd name="connsiteX305" fmla="*/ 1177540 w 2535237"/>
              <a:gd name="connsiteY305" fmla="*/ 424733 h 810800"/>
              <a:gd name="connsiteX306" fmla="*/ 1184202 w 2535237"/>
              <a:gd name="connsiteY306" fmla="*/ 411409 h 810800"/>
              <a:gd name="connsiteX307" fmla="*/ 1172782 w 2535237"/>
              <a:gd name="connsiteY307" fmla="*/ 408910 h 810800"/>
              <a:gd name="connsiteX308" fmla="*/ 391453 w 2535237"/>
              <a:gd name="connsiteY308" fmla="*/ 389597 h 810800"/>
              <a:gd name="connsiteX309" fmla="*/ 391453 w 2535237"/>
              <a:gd name="connsiteY309" fmla="*/ 395310 h 810800"/>
              <a:gd name="connsiteX310" fmla="*/ 327688 w 2535237"/>
              <a:gd name="connsiteY310" fmla="*/ 401019 h 810800"/>
              <a:gd name="connsiteX311" fmla="*/ 370513 w 2535237"/>
              <a:gd name="connsiteY311" fmla="*/ 399116 h 810800"/>
              <a:gd name="connsiteX312" fmla="*/ 359093 w 2535237"/>
              <a:gd name="connsiteY312" fmla="*/ 419102 h 810800"/>
              <a:gd name="connsiteX313" fmla="*/ 332447 w 2535237"/>
              <a:gd name="connsiteY313" fmla="*/ 410535 h 810800"/>
              <a:gd name="connsiteX314" fmla="*/ 401921 w 2535237"/>
              <a:gd name="connsiteY314" fmla="*/ 423861 h 810800"/>
              <a:gd name="connsiteX315" fmla="*/ 400967 w 2535237"/>
              <a:gd name="connsiteY315" fmla="*/ 422908 h 810800"/>
              <a:gd name="connsiteX316" fmla="*/ 404775 w 2535237"/>
              <a:gd name="connsiteY316" fmla="*/ 424810 h 810800"/>
              <a:gd name="connsiteX317" fmla="*/ 401921 w 2535237"/>
              <a:gd name="connsiteY317" fmla="*/ 411487 h 810800"/>
              <a:gd name="connsiteX318" fmla="*/ 402873 w 2535237"/>
              <a:gd name="connsiteY318" fmla="*/ 403873 h 810800"/>
              <a:gd name="connsiteX319" fmla="*/ 401921 w 2535237"/>
              <a:gd name="connsiteY319" fmla="*/ 402923 h 810800"/>
              <a:gd name="connsiteX320" fmla="*/ 391453 w 2535237"/>
              <a:gd name="connsiteY320" fmla="*/ 389597 h 810800"/>
              <a:gd name="connsiteX321" fmla="*/ 1064289 w 2535237"/>
              <a:gd name="connsiteY321" fmla="*/ 389508 h 810800"/>
              <a:gd name="connsiteX322" fmla="*/ 1063338 w 2535237"/>
              <a:gd name="connsiteY322" fmla="*/ 395218 h 810800"/>
              <a:gd name="connsiteX323" fmla="*/ 1060482 w 2535237"/>
              <a:gd name="connsiteY323" fmla="*/ 398073 h 810800"/>
              <a:gd name="connsiteX324" fmla="*/ 1057627 w 2535237"/>
              <a:gd name="connsiteY324" fmla="*/ 400928 h 810800"/>
              <a:gd name="connsiteX325" fmla="*/ 1061435 w 2535237"/>
              <a:gd name="connsiteY325" fmla="*/ 413301 h 810800"/>
              <a:gd name="connsiteX326" fmla="*/ 1041449 w 2535237"/>
              <a:gd name="connsiteY326" fmla="*/ 432335 h 810800"/>
              <a:gd name="connsiteX327" fmla="*/ 1074760 w 2535237"/>
              <a:gd name="connsiteY327" fmla="*/ 416156 h 810800"/>
              <a:gd name="connsiteX328" fmla="*/ 1070000 w 2535237"/>
              <a:gd name="connsiteY328" fmla="*/ 414253 h 810800"/>
              <a:gd name="connsiteX329" fmla="*/ 1070952 w 2535237"/>
              <a:gd name="connsiteY329" fmla="*/ 414253 h 810800"/>
              <a:gd name="connsiteX330" fmla="*/ 1064289 w 2535237"/>
              <a:gd name="connsiteY330" fmla="*/ 389508 h 810800"/>
              <a:gd name="connsiteX331" fmla="*/ 1077775 w 2535237"/>
              <a:gd name="connsiteY331" fmla="*/ 378445 h 810800"/>
              <a:gd name="connsiteX332" fmla="*/ 1078890 w 2535237"/>
              <a:gd name="connsiteY332" fmla="*/ 378548 h 810800"/>
              <a:gd name="connsiteX333" fmla="*/ 1079515 w 2535237"/>
              <a:gd name="connsiteY333" fmla="*/ 379992 h 810800"/>
              <a:gd name="connsiteX334" fmla="*/ 488817 w 2535237"/>
              <a:gd name="connsiteY334" fmla="*/ 377329 h 810800"/>
              <a:gd name="connsiteX335" fmla="*/ 581697 w 2535237"/>
              <a:gd name="connsiteY335" fmla="*/ 388724 h 810800"/>
              <a:gd name="connsiteX336" fmla="*/ 651509 w 2535237"/>
              <a:gd name="connsiteY336" fmla="*/ 407683 h 810800"/>
              <a:gd name="connsiteX337" fmla="*/ 651855 w 2535237"/>
              <a:gd name="connsiteY337" fmla="*/ 419725 h 810800"/>
              <a:gd name="connsiteX338" fmla="*/ 661728 w 2535237"/>
              <a:gd name="connsiteY338" fmla="*/ 430431 h 810800"/>
              <a:gd name="connsiteX339" fmla="*/ 663632 w 2535237"/>
              <a:gd name="connsiteY339" fmla="*/ 428528 h 810800"/>
              <a:gd name="connsiteX340" fmla="*/ 663156 w 2535237"/>
              <a:gd name="connsiteY340" fmla="*/ 413419 h 810800"/>
              <a:gd name="connsiteX341" fmla="*/ 660414 w 2535237"/>
              <a:gd name="connsiteY341" fmla="*/ 410101 h 810800"/>
              <a:gd name="connsiteX342" fmla="*/ 666596 w 2535237"/>
              <a:gd name="connsiteY342" fmla="*/ 411780 h 810800"/>
              <a:gd name="connsiteX343" fmla="*/ 736239 w 2535237"/>
              <a:gd name="connsiteY343" fmla="*/ 440847 h 810800"/>
              <a:gd name="connsiteX344" fmla="*/ 727394 w 2535237"/>
              <a:gd name="connsiteY344" fmla="*/ 443285 h 810800"/>
              <a:gd name="connsiteX345" fmla="*/ 727394 w 2535237"/>
              <a:gd name="connsiteY345" fmla="*/ 453754 h 810800"/>
              <a:gd name="connsiteX346" fmla="*/ 754994 w 2535237"/>
              <a:gd name="connsiteY346" fmla="*/ 464223 h 810800"/>
              <a:gd name="connsiteX347" fmla="*/ 762488 w 2535237"/>
              <a:gd name="connsiteY347" fmla="*/ 453041 h 810800"/>
              <a:gd name="connsiteX348" fmla="*/ 764030 w 2535237"/>
              <a:gd name="connsiteY348" fmla="*/ 452446 h 810800"/>
              <a:gd name="connsiteX349" fmla="*/ 800175 w 2535237"/>
              <a:gd name="connsiteY349" fmla="*/ 467532 h 810800"/>
              <a:gd name="connsiteX350" fmla="*/ 794726 w 2535237"/>
              <a:gd name="connsiteY350" fmla="*/ 468908 h 810800"/>
              <a:gd name="connsiteX351" fmla="*/ 794726 w 2535237"/>
              <a:gd name="connsiteY351" fmla="*/ 473666 h 810800"/>
              <a:gd name="connsiteX352" fmla="*/ 811857 w 2535237"/>
              <a:gd name="connsiteY352" fmla="*/ 473666 h 810800"/>
              <a:gd name="connsiteX353" fmla="*/ 810631 w 2535237"/>
              <a:gd name="connsiteY353" fmla="*/ 471896 h 810800"/>
              <a:gd name="connsiteX354" fmla="*/ 819952 w 2535237"/>
              <a:gd name="connsiteY354" fmla="*/ 475786 h 810800"/>
              <a:gd name="connsiteX355" fmla="*/ 1038449 w 2535237"/>
              <a:gd name="connsiteY355" fmla="*/ 555790 h 810800"/>
              <a:gd name="connsiteX356" fmla="*/ 1088077 w 2535237"/>
              <a:gd name="connsiteY356" fmla="*/ 560371 h 810800"/>
              <a:gd name="connsiteX357" fmla="*/ 1088077 w 2535237"/>
              <a:gd name="connsiteY357" fmla="*/ 561763 h 810800"/>
              <a:gd name="connsiteX358" fmla="*/ 1078568 w 2535237"/>
              <a:gd name="connsiteY358" fmla="*/ 563673 h 810800"/>
              <a:gd name="connsiteX359" fmla="*/ 1076662 w 2535237"/>
              <a:gd name="connsiteY359" fmla="*/ 561763 h 810800"/>
              <a:gd name="connsiteX360" fmla="*/ 1076662 w 2535237"/>
              <a:gd name="connsiteY360" fmla="*/ 563673 h 810800"/>
              <a:gd name="connsiteX361" fmla="*/ 1041449 w 2535237"/>
              <a:gd name="connsiteY361" fmla="*/ 560815 h 810800"/>
              <a:gd name="connsiteX362" fmla="*/ 1077610 w 2535237"/>
              <a:gd name="connsiteY362" fmla="*/ 568427 h 810800"/>
              <a:gd name="connsiteX363" fmla="*/ 1087129 w 2535237"/>
              <a:gd name="connsiteY363" fmla="*/ 593173 h 810800"/>
              <a:gd name="connsiteX364" fmla="*/ 1059529 w 2535237"/>
              <a:gd name="connsiteY364" fmla="*/ 593173 h 810800"/>
              <a:gd name="connsiteX365" fmla="*/ 1071663 w 2535237"/>
              <a:gd name="connsiteY365" fmla="*/ 624691 h 810800"/>
              <a:gd name="connsiteX366" fmla="*/ 1071488 w 2535237"/>
              <a:gd name="connsiteY366" fmla="*/ 625663 h 810800"/>
              <a:gd name="connsiteX367" fmla="*/ 1028137 w 2535237"/>
              <a:gd name="connsiteY367" fmla="*/ 621730 h 810800"/>
              <a:gd name="connsiteX368" fmla="*/ 989315 w 2535237"/>
              <a:gd name="connsiteY368" fmla="*/ 611766 h 810800"/>
              <a:gd name="connsiteX369" fmla="*/ 1004334 w 2535237"/>
              <a:gd name="connsiteY369" fmla="*/ 606493 h 810800"/>
              <a:gd name="connsiteX370" fmla="*/ 969121 w 2535237"/>
              <a:gd name="connsiteY370" fmla="*/ 598879 h 810800"/>
              <a:gd name="connsiteX371" fmla="*/ 967575 w 2535237"/>
              <a:gd name="connsiteY371" fmla="*/ 606017 h 810800"/>
              <a:gd name="connsiteX372" fmla="*/ 967525 w 2535237"/>
              <a:gd name="connsiteY372" fmla="*/ 606174 h 810800"/>
              <a:gd name="connsiteX373" fmla="*/ 945394 w 2535237"/>
              <a:gd name="connsiteY373" fmla="*/ 600493 h 810800"/>
              <a:gd name="connsiteX374" fmla="*/ 885524 w 2535237"/>
              <a:gd name="connsiteY374" fmla="*/ 577626 h 810800"/>
              <a:gd name="connsiteX375" fmla="*/ 914877 w 2535237"/>
              <a:gd name="connsiteY375" fmla="*/ 571466 h 810800"/>
              <a:gd name="connsiteX376" fmla="*/ 883233 w 2535237"/>
              <a:gd name="connsiteY376" fmla="*/ 570514 h 810800"/>
              <a:gd name="connsiteX377" fmla="*/ 871110 w 2535237"/>
              <a:gd name="connsiteY377" fmla="*/ 572120 h 810800"/>
              <a:gd name="connsiteX378" fmla="*/ 867361 w 2535237"/>
              <a:gd name="connsiteY378" fmla="*/ 570688 h 810800"/>
              <a:gd name="connsiteX379" fmla="*/ 792261 w 2535237"/>
              <a:gd name="connsiteY379" fmla="*/ 536888 h 810800"/>
              <a:gd name="connsiteX380" fmla="*/ 754271 w 2535237"/>
              <a:gd name="connsiteY380" fmla="*/ 519765 h 810800"/>
              <a:gd name="connsiteX381" fmla="*/ 755827 w 2535237"/>
              <a:gd name="connsiteY381" fmla="*/ 506102 h 810800"/>
              <a:gd name="connsiteX382" fmla="*/ 746427 w 2535237"/>
              <a:gd name="connsiteY382" fmla="*/ 494919 h 810800"/>
              <a:gd name="connsiteX383" fmla="*/ 747617 w 2535237"/>
              <a:gd name="connsiteY383" fmla="*/ 513954 h 810800"/>
              <a:gd name="connsiteX384" fmla="*/ 748740 w 2535237"/>
              <a:gd name="connsiteY384" fmla="*/ 517272 h 810800"/>
              <a:gd name="connsiteX385" fmla="*/ 718720 w 2535237"/>
              <a:gd name="connsiteY385" fmla="*/ 503741 h 810800"/>
              <a:gd name="connsiteX386" fmla="*/ 560965 w 2535237"/>
              <a:gd name="connsiteY386" fmla="*/ 453211 h 810800"/>
              <a:gd name="connsiteX387" fmla="*/ 530041 w 2535237"/>
              <a:gd name="connsiteY387" fmla="*/ 450049 h 810800"/>
              <a:gd name="connsiteX388" fmla="*/ 526708 w 2535237"/>
              <a:gd name="connsiteY388" fmla="*/ 447233 h 810800"/>
              <a:gd name="connsiteX389" fmla="*/ 508507 w 2535237"/>
              <a:gd name="connsiteY389" fmla="*/ 418059 h 810800"/>
              <a:gd name="connsiteX390" fmla="*/ 513756 w 2535237"/>
              <a:gd name="connsiteY390" fmla="*/ 432423 h 810800"/>
              <a:gd name="connsiteX391" fmla="*/ 517353 w 2535237"/>
              <a:gd name="connsiteY391" fmla="*/ 448752 h 810800"/>
              <a:gd name="connsiteX392" fmla="*/ 472280 w 2535237"/>
              <a:gd name="connsiteY392" fmla="*/ 444144 h 810800"/>
              <a:gd name="connsiteX393" fmla="*/ 374076 w 2535237"/>
              <a:gd name="connsiteY393" fmla="*/ 451420 h 810800"/>
              <a:gd name="connsiteX394" fmla="*/ 329046 w 2535237"/>
              <a:gd name="connsiteY394" fmla="*/ 462795 h 810800"/>
              <a:gd name="connsiteX395" fmla="*/ 320072 w 2535237"/>
              <a:gd name="connsiteY395" fmla="*/ 456134 h 810800"/>
              <a:gd name="connsiteX396" fmla="*/ 273441 w 2535237"/>
              <a:gd name="connsiteY396" fmla="*/ 434242 h 810800"/>
              <a:gd name="connsiteX397" fmla="*/ 252029 w 2535237"/>
              <a:gd name="connsiteY397" fmla="*/ 418585 h 810800"/>
              <a:gd name="connsiteX398" fmla="*/ 242037 w 2535237"/>
              <a:gd name="connsiteY398" fmla="*/ 419016 h 810800"/>
              <a:gd name="connsiteX399" fmla="*/ 268687 w 2535237"/>
              <a:gd name="connsiteY399" fmla="*/ 437099 h 810800"/>
              <a:gd name="connsiteX400" fmla="*/ 310841 w 2535237"/>
              <a:gd name="connsiteY400" fmla="*/ 467394 h 810800"/>
              <a:gd name="connsiteX401" fmla="*/ 264119 w 2535237"/>
              <a:gd name="connsiteY401" fmla="*/ 479196 h 810800"/>
              <a:gd name="connsiteX402" fmla="*/ 0 w 2535237"/>
              <a:gd name="connsiteY402" fmla="*/ 612881 h 810800"/>
              <a:gd name="connsiteX403" fmla="*/ 0 w 2535237"/>
              <a:gd name="connsiteY403" fmla="*/ 533807 h 810800"/>
              <a:gd name="connsiteX404" fmla="*/ 488817 w 2535237"/>
              <a:gd name="connsiteY404" fmla="*/ 377329 h 810800"/>
              <a:gd name="connsiteX405" fmla="*/ 1829637 w 2535237"/>
              <a:gd name="connsiteY405" fmla="*/ 362824 h 810800"/>
              <a:gd name="connsiteX406" fmla="*/ 2202436 w 2535237"/>
              <a:gd name="connsiteY406" fmla="*/ 467057 h 810800"/>
              <a:gd name="connsiteX407" fmla="*/ 2535237 w 2535237"/>
              <a:gd name="connsiteY407" fmla="*/ 563075 h 810800"/>
              <a:gd name="connsiteX408" fmla="*/ 2535237 w 2535237"/>
              <a:gd name="connsiteY408" fmla="*/ 629825 h 810800"/>
              <a:gd name="connsiteX409" fmla="*/ 2169617 w 2535237"/>
              <a:gd name="connsiteY409" fmla="*/ 525592 h 810800"/>
              <a:gd name="connsiteX410" fmla="*/ 2103371 w 2535237"/>
              <a:gd name="connsiteY410" fmla="*/ 489794 h 810800"/>
              <a:gd name="connsiteX411" fmla="*/ 2073123 w 2535237"/>
              <a:gd name="connsiteY411" fmla="*/ 477071 h 810800"/>
              <a:gd name="connsiteX412" fmla="*/ 2075497 w 2535237"/>
              <a:gd name="connsiteY412" fmla="*/ 468067 h 810800"/>
              <a:gd name="connsiteX413" fmla="*/ 2099720 w 2535237"/>
              <a:gd name="connsiteY413" fmla="*/ 449463 h 810800"/>
              <a:gd name="connsiteX414" fmla="*/ 2094008 w 2535237"/>
              <a:gd name="connsiteY414" fmla="*/ 427576 h 810800"/>
              <a:gd name="connsiteX415" fmla="*/ 2057131 w 2535237"/>
              <a:gd name="connsiteY415" fmla="*/ 450774 h 810800"/>
              <a:gd name="connsiteX416" fmla="*/ 2033067 w 2535237"/>
              <a:gd name="connsiteY416" fmla="*/ 460222 h 810800"/>
              <a:gd name="connsiteX417" fmla="*/ 2030395 w 2535237"/>
              <a:gd name="connsiteY417" fmla="*/ 459098 h 810800"/>
              <a:gd name="connsiteX418" fmla="*/ 1942035 w 2535237"/>
              <a:gd name="connsiteY418" fmla="*/ 437645 h 810800"/>
              <a:gd name="connsiteX419" fmla="*/ 1864893 w 2535237"/>
              <a:gd name="connsiteY419" fmla="*/ 432106 h 810800"/>
              <a:gd name="connsiteX420" fmla="*/ 1868461 w 2535237"/>
              <a:gd name="connsiteY420" fmla="*/ 429990 h 810800"/>
              <a:gd name="connsiteX421" fmla="*/ 1853070 w 2535237"/>
              <a:gd name="connsiteY421" fmla="*/ 408710 h 810800"/>
              <a:gd name="connsiteX422" fmla="*/ 1846572 w 2535237"/>
              <a:gd name="connsiteY422" fmla="*/ 413810 h 810800"/>
              <a:gd name="connsiteX423" fmla="*/ 1852282 w 2535237"/>
              <a:gd name="connsiteY423" fmla="*/ 419521 h 810800"/>
              <a:gd name="connsiteX424" fmla="*/ 1846929 w 2535237"/>
              <a:gd name="connsiteY424" fmla="*/ 427610 h 810800"/>
              <a:gd name="connsiteX425" fmla="*/ 1844648 w 2535237"/>
              <a:gd name="connsiteY425" fmla="*/ 430652 h 810800"/>
              <a:gd name="connsiteX426" fmla="*/ 1829637 w 2535237"/>
              <a:gd name="connsiteY426" fmla="*/ 429574 h 810800"/>
              <a:gd name="connsiteX427" fmla="*/ 1629329 w 2535237"/>
              <a:gd name="connsiteY427" fmla="*/ 459098 h 810800"/>
              <a:gd name="connsiteX428" fmla="*/ 1575577 w 2535237"/>
              <a:gd name="connsiteY428" fmla="*/ 481725 h 810800"/>
              <a:gd name="connsiteX429" fmla="*/ 1577126 w 2535237"/>
              <a:gd name="connsiteY429" fmla="*/ 469236 h 810800"/>
              <a:gd name="connsiteX430" fmla="*/ 1581053 w 2535237"/>
              <a:gd name="connsiteY430" fmla="*/ 456983 h 810800"/>
              <a:gd name="connsiteX431" fmla="*/ 1536325 w 2535237"/>
              <a:gd name="connsiteY431" fmla="*/ 473162 h 810800"/>
              <a:gd name="connsiteX432" fmla="*/ 1564026 w 2535237"/>
              <a:gd name="connsiteY432" fmla="*/ 479452 h 810800"/>
              <a:gd name="connsiteX433" fmla="*/ 1573055 w 2535237"/>
              <a:gd name="connsiteY433" fmla="*/ 482786 h 810800"/>
              <a:gd name="connsiteX434" fmla="*/ 1556408 w 2535237"/>
              <a:gd name="connsiteY434" fmla="*/ 489794 h 810800"/>
              <a:gd name="connsiteX435" fmla="*/ 1547992 w 2535237"/>
              <a:gd name="connsiteY435" fmla="*/ 494342 h 810800"/>
              <a:gd name="connsiteX436" fmla="*/ 1545840 w 2535237"/>
              <a:gd name="connsiteY436" fmla="*/ 495145 h 810800"/>
              <a:gd name="connsiteX437" fmla="*/ 1546253 w 2535237"/>
              <a:gd name="connsiteY437" fmla="*/ 495282 h 810800"/>
              <a:gd name="connsiteX438" fmla="*/ 1490169 w 2535237"/>
              <a:gd name="connsiteY438" fmla="*/ 525592 h 810800"/>
              <a:gd name="connsiteX439" fmla="*/ 1484824 w 2535237"/>
              <a:gd name="connsiteY439" fmla="*/ 528472 h 810800"/>
              <a:gd name="connsiteX440" fmla="*/ 1484338 w 2535237"/>
              <a:gd name="connsiteY440" fmla="*/ 528257 h 810800"/>
              <a:gd name="connsiteX441" fmla="*/ 1460189 w 2535237"/>
              <a:gd name="connsiteY441" fmla="*/ 538249 h 810800"/>
              <a:gd name="connsiteX442" fmla="*/ 1465315 w 2535237"/>
              <a:gd name="connsiteY442" fmla="*/ 538982 h 810800"/>
              <a:gd name="connsiteX443" fmla="*/ 1419733 w 2535237"/>
              <a:gd name="connsiteY443" fmla="*/ 563540 h 810800"/>
              <a:gd name="connsiteX444" fmla="*/ 1339730 w 2535237"/>
              <a:gd name="connsiteY444" fmla="*/ 596963 h 810800"/>
              <a:gd name="connsiteX445" fmla="*/ 1273616 w 2535237"/>
              <a:gd name="connsiteY445" fmla="*/ 613020 h 810800"/>
              <a:gd name="connsiteX446" fmla="*/ 1255576 w 2535237"/>
              <a:gd name="connsiteY446" fmla="*/ 608396 h 810800"/>
              <a:gd name="connsiteX447" fmla="*/ 1242350 w 2535237"/>
              <a:gd name="connsiteY447" fmla="*/ 620613 h 810800"/>
              <a:gd name="connsiteX448" fmla="*/ 1241746 w 2535237"/>
              <a:gd name="connsiteY448" fmla="*/ 620759 h 810800"/>
              <a:gd name="connsiteX449" fmla="*/ 1210087 w 2535237"/>
              <a:gd name="connsiteY449" fmla="*/ 623067 h 810800"/>
              <a:gd name="connsiteX450" fmla="*/ 1208352 w 2535237"/>
              <a:gd name="connsiteY450" fmla="*/ 622673 h 810800"/>
              <a:gd name="connsiteX451" fmla="*/ 1193716 w 2535237"/>
              <a:gd name="connsiteY451" fmla="*/ 616011 h 810800"/>
              <a:gd name="connsiteX452" fmla="*/ 1193716 w 2535237"/>
              <a:gd name="connsiteY452" fmla="*/ 617907 h 810800"/>
              <a:gd name="connsiteX453" fmla="*/ 1192718 w 2535237"/>
              <a:gd name="connsiteY453" fmla="*/ 624333 h 810800"/>
              <a:gd name="connsiteX454" fmla="*/ 1167262 w 2535237"/>
              <a:gd name="connsiteY454" fmla="*/ 626189 h 810800"/>
              <a:gd name="connsiteX455" fmla="*/ 1163739 w 2535237"/>
              <a:gd name="connsiteY455" fmla="*/ 602801 h 810800"/>
              <a:gd name="connsiteX456" fmla="*/ 1162315 w 2535237"/>
              <a:gd name="connsiteY456" fmla="*/ 583652 h 810800"/>
              <a:gd name="connsiteX457" fmla="*/ 1129008 w 2535237"/>
              <a:gd name="connsiteY457" fmla="*/ 571285 h 810800"/>
              <a:gd name="connsiteX458" fmla="*/ 1148036 w 2535237"/>
              <a:gd name="connsiteY458" fmla="*/ 573182 h 810800"/>
              <a:gd name="connsiteX459" fmla="*/ 1156609 w 2535237"/>
              <a:gd name="connsiteY459" fmla="*/ 565569 h 810800"/>
              <a:gd name="connsiteX460" fmla="*/ 1143519 w 2535237"/>
              <a:gd name="connsiteY460" fmla="*/ 563188 h 810800"/>
              <a:gd name="connsiteX461" fmla="*/ 1135063 w 2535237"/>
              <a:gd name="connsiteY461" fmla="*/ 561805 h 810800"/>
              <a:gd name="connsiteX462" fmla="*/ 1229768 w 2535237"/>
              <a:gd name="connsiteY462" fmla="*/ 555004 h 810800"/>
              <a:gd name="connsiteX463" fmla="*/ 1457351 w 2535237"/>
              <a:gd name="connsiteY463" fmla="*/ 467057 h 810800"/>
              <a:gd name="connsiteX464" fmla="*/ 1489621 w 2535237"/>
              <a:gd name="connsiteY464" fmla="*/ 449670 h 810800"/>
              <a:gd name="connsiteX465" fmla="*/ 1490088 w 2535237"/>
              <a:gd name="connsiteY465" fmla="*/ 449644 h 810800"/>
              <a:gd name="connsiteX466" fmla="*/ 1490646 w 2535237"/>
              <a:gd name="connsiteY466" fmla="*/ 449613 h 810800"/>
              <a:gd name="connsiteX467" fmla="*/ 1490183 w 2535237"/>
              <a:gd name="connsiteY467" fmla="*/ 449367 h 810800"/>
              <a:gd name="connsiteX468" fmla="*/ 1527780 w 2535237"/>
              <a:gd name="connsiteY468" fmla="*/ 429109 h 810800"/>
              <a:gd name="connsiteX469" fmla="*/ 1559769 w 2535237"/>
              <a:gd name="connsiteY469" fmla="*/ 415735 h 810800"/>
              <a:gd name="connsiteX470" fmla="*/ 1560473 w 2535237"/>
              <a:gd name="connsiteY470" fmla="*/ 416037 h 810800"/>
              <a:gd name="connsiteX471" fmla="*/ 1586763 w 2535237"/>
              <a:gd name="connsiteY471" fmla="*/ 411398 h 810800"/>
              <a:gd name="connsiteX472" fmla="*/ 1578148 w 2535237"/>
              <a:gd name="connsiteY472" fmla="*/ 408052 h 810800"/>
              <a:gd name="connsiteX473" fmla="*/ 1607727 w 2535237"/>
              <a:gd name="connsiteY473" fmla="*/ 395686 h 810800"/>
              <a:gd name="connsiteX474" fmla="*/ 1705558 w 2535237"/>
              <a:gd name="connsiteY474" fmla="*/ 371890 h 810800"/>
              <a:gd name="connsiteX475" fmla="*/ 1764364 w 2535237"/>
              <a:gd name="connsiteY475" fmla="*/ 367593 h 810800"/>
              <a:gd name="connsiteX476" fmla="*/ 1761944 w 2535237"/>
              <a:gd name="connsiteY476" fmla="*/ 381895 h 810800"/>
              <a:gd name="connsiteX477" fmla="*/ 1728635 w 2535237"/>
              <a:gd name="connsiteY477" fmla="*/ 387602 h 810800"/>
              <a:gd name="connsiteX478" fmla="*/ 1717216 w 2535237"/>
              <a:gd name="connsiteY478" fmla="*/ 435190 h 810800"/>
              <a:gd name="connsiteX479" fmla="*/ 1817142 w 2535237"/>
              <a:gd name="connsiteY479" fmla="*/ 419010 h 810800"/>
              <a:gd name="connsiteX480" fmla="*/ 1828562 w 2535237"/>
              <a:gd name="connsiteY480" fmla="*/ 398075 h 810800"/>
              <a:gd name="connsiteX481" fmla="*/ 1822849 w 2535237"/>
              <a:gd name="connsiteY481" fmla="*/ 366668 h 810800"/>
              <a:gd name="connsiteX482" fmla="*/ 1800965 w 2535237"/>
              <a:gd name="connsiteY482" fmla="*/ 382849 h 810800"/>
              <a:gd name="connsiteX483" fmla="*/ 1778881 w 2535237"/>
              <a:gd name="connsiteY483" fmla="*/ 371205 h 810800"/>
              <a:gd name="connsiteX484" fmla="*/ 1777208 w 2535237"/>
              <a:gd name="connsiteY484" fmla="*/ 366655 h 810800"/>
              <a:gd name="connsiteX485" fmla="*/ 915590 w 2535237"/>
              <a:gd name="connsiteY485" fmla="*/ 342202 h 810800"/>
              <a:gd name="connsiteX486" fmla="*/ 894890 w 2535237"/>
              <a:gd name="connsiteY486" fmla="*/ 346604 h 810800"/>
              <a:gd name="connsiteX487" fmla="*/ 896794 w 2535237"/>
              <a:gd name="connsiteY487" fmla="*/ 347555 h 810800"/>
              <a:gd name="connsiteX488" fmla="*/ 841596 w 2535237"/>
              <a:gd name="connsiteY488" fmla="*/ 360880 h 810800"/>
              <a:gd name="connsiteX489" fmla="*/ 905359 w 2535237"/>
              <a:gd name="connsiteY489" fmla="*/ 358976 h 810800"/>
              <a:gd name="connsiteX490" fmla="*/ 901553 w 2535237"/>
              <a:gd name="connsiteY490" fmla="*/ 364687 h 810800"/>
              <a:gd name="connsiteX491" fmla="*/ 926296 w 2535237"/>
              <a:gd name="connsiteY491" fmla="*/ 357072 h 810800"/>
              <a:gd name="connsiteX492" fmla="*/ 915590 w 2535237"/>
              <a:gd name="connsiteY492" fmla="*/ 342202 h 810800"/>
              <a:gd name="connsiteX493" fmla="*/ 831128 w 2535237"/>
              <a:gd name="connsiteY493" fmla="*/ 322891 h 810800"/>
              <a:gd name="connsiteX494" fmla="*/ 803528 w 2535237"/>
              <a:gd name="connsiteY494" fmla="*/ 339070 h 810800"/>
              <a:gd name="connsiteX495" fmla="*/ 831128 w 2535237"/>
              <a:gd name="connsiteY495" fmla="*/ 343828 h 810800"/>
              <a:gd name="connsiteX496" fmla="*/ 831128 w 2535237"/>
              <a:gd name="connsiteY496" fmla="*/ 322891 h 810800"/>
              <a:gd name="connsiteX497" fmla="*/ 174274 w 2535237"/>
              <a:gd name="connsiteY497" fmla="*/ 265873 h 810800"/>
              <a:gd name="connsiteX498" fmla="*/ 165902 w 2535237"/>
              <a:gd name="connsiteY498" fmla="*/ 275657 h 810800"/>
              <a:gd name="connsiteX499" fmla="*/ 187790 w 2535237"/>
              <a:gd name="connsiteY499" fmla="*/ 291836 h 810800"/>
              <a:gd name="connsiteX500" fmla="*/ 174274 w 2535237"/>
              <a:gd name="connsiteY500" fmla="*/ 265873 h 810800"/>
              <a:gd name="connsiteX501" fmla="*/ 1733444 w 2535237"/>
              <a:gd name="connsiteY501" fmla="*/ 237292 h 810800"/>
              <a:gd name="connsiteX502" fmla="*/ 1761043 w 2535237"/>
              <a:gd name="connsiteY502" fmla="*/ 247754 h 810800"/>
              <a:gd name="connsiteX503" fmla="*/ 1757239 w 2535237"/>
              <a:gd name="connsiteY503" fmla="*/ 253765 h 810800"/>
              <a:gd name="connsiteX504" fmla="*/ 1732344 w 2535237"/>
              <a:gd name="connsiteY504" fmla="*/ 255542 h 810800"/>
              <a:gd name="connsiteX505" fmla="*/ 1722027 w 2535237"/>
              <a:gd name="connsiteY505" fmla="*/ 253467 h 810800"/>
              <a:gd name="connsiteX506" fmla="*/ 1733444 w 2535237"/>
              <a:gd name="connsiteY506" fmla="*/ 237292 h 810800"/>
              <a:gd name="connsiteX507" fmla="*/ 1719172 w 2535237"/>
              <a:gd name="connsiteY507" fmla="*/ 226822 h 810800"/>
              <a:gd name="connsiteX508" fmla="*/ 1721076 w 2535237"/>
              <a:gd name="connsiteY508" fmla="*/ 226822 h 810800"/>
              <a:gd name="connsiteX509" fmla="*/ 1716318 w 2535237"/>
              <a:gd name="connsiteY509" fmla="*/ 230628 h 810800"/>
              <a:gd name="connsiteX510" fmla="*/ 1719172 w 2535237"/>
              <a:gd name="connsiteY510" fmla="*/ 226822 h 810800"/>
              <a:gd name="connsiteX511" fmla="*/ 2032571 w 2535237"/>
              <a:gd name="connsiteY511" fmla="*/ 209992 h 810800"/>
              <a:gd name="connsiteX512" fmla="*/ 2051996 w 2535237"/>
              <a:gd name="connsiteY512" fmla="*/ 214710 h 810800"/>
              <a:gd name="connsiteX513" fmla="*/ 2202436 w 2535237"/>
              <a:gd name="connsiteY513" fmla="*/ 286082 h 810800"/>
              <a:gd name="connsiteX514" fmla="*/ 2535237 w 2535237"/>
              <a:gd name="connsiteY514" fmla="*/ 382100 h 810800"/>
              <a:gd name="connsiteX515" fmla="*/ 2535237 w 2535237"/>
              <a:gd name="connsiteY515" fmla="*/ 448850 h 810800"/>
              <a:gd name="connsiteX516" fmla="*/ 2169617 w 2535237"/>
              <a:gd name="connsiteY516" fmla="*/ 344617 h 810800"/>
              <a:gd name="connsiteX517" fmla="*/ 2030395 w 2535237"/>
              <a:gd name="connsiteY517" fmla="*/ 277931 h 810800"/>
              <a:gd name="connsiteX518" fmla="*/ 1969481 w 2535237"/>
              <a:gd name="connsiteY518" fmla="*/ 263225 h 810800"/>
              <a:gd name="connsiteX519" fmla="*/ 1967629 w 2535237"/>
              <a:gd name="connsiteY519" fmla="*/ 256870 h 810800"/>
              <a:gd name="connsiteX520" fmla="*/ 1976953 w 2535237"/>
              <a:gd name="connsiteY520" fmla="*/ 248588 h 810800"/>
              <a:gd name="connsiteX521" fmla="*/ 1998843 w 2535237"/>
              <a:gd name="connsiteY521" fmla="*/ 269527 h 810800"/>
              <a:gd name="connsiteX522" fmla="*/ 2010264 w 2535237"/>
              <a:gd name="connsiteY522" fmla="*/ 259057 h 810800"/>
              <a:gd name="connsiteX523" fmla="*/ 2010264 w 2535237"/>
              <a:gd name="connsiteY523" fmla="*/ 242882 h 810800"/>
              <a:gd name="connsiteX524" fmla="*/ 1976953 w 2535237"/>
              <a:gd name="connsiteY524" fmla="*/ 221942 h 810800"/>
              <a:gd name="connsiteX525" fmla="*/ 1988374 w 2535237"/>
              <a:gd name="connsiteY525" fmla="*/ 216231 h 810800"/>
              <a:gd name="connsiteX526" fmla="*/ 2015978 w 2535237"/>
              <a:gd name="connsiteY526" fmla="*/ 226700 h 810800"/>
              <a:gd name="connsiteX527" fmla="*/ 2032704 w 2535237"/>
              <a:gd name="connsiteY527" fmla="*/ 211043 h 810800"/>
              <a:gd name="connsiteX528" fmla="*/ 1015160 w 2535237"/>
              <a:gd name="connsiteY528" fmla="*/ 199172 h 810800"/>
              <a:gd name="connsiteX529" fmla="*/ 997078 w 2535237"/>
              <a:gd name="connsiteY529" fmla="*/ 202978 h 810800"/>
              <a:gd name="connsiteX530" fmla="*/ 994222 w 2535237"/>
              <a:gd name="connsiteY530" fmla="*/ 213448 h 810800"/>
              <a:gd name="connsiteX531" fmla="*/ 1011352 w 2535237"/>
              <a:gd name="connsiteY531" fmla="*/ 209640 h 810800"/>
              <a:gd name="connsiteX532" fmla="*/ 1015160 w 2535237"/>
              <a:gd name="connsiteY532" fmla="*/ 199172 h 810800"/>
              <a:gd name="connsiteX533" fmla="*/ 488817 w 2535237"/>
              <a:gd name="connsiteY533" fmla="*/ 196162 h 810800"/>
              <a:gd name="connsiteX534" fmla="*/ 491288 w 2535237"/>
              <a:gd name="connsiteY534" fmla="*/ 196464 h 810800"/>
              <a:gd name="connsiteX535" fmla="*/ 493281 w 2535237"/>
              <a:gd name="connsiteY535" fmla="*/ 199454 h 810800"/>
              <a:gd name="connsiteX536" fmla="*/ 497088 w 2535237"/>
              <a:gd name="connsiteY536" fmla="*/ 205165 h 810800"/>
              <a:gd name="connsiteX537" fmla="*/ 499942 w 2535237"/>
              <a:gd name="connsiteY537" fmla="*/ 204213 h 810800"/>
              <a:gd name="connsiteX538" fmla="*/ 502171 w 2535237"/>
              <a:gd name="connsiteY538" fmla="*/ 197795 h 810800"/>
              <a:gd name="connsiteX539" fmla="*/ 581697 w 2535237"/>
              <a:gd name="connsiteY539" fmla="*/ 207523 h 810800"/>
              <a:gd name="connsiteX540" fmla="*/ 666596 w 2535237"/>
              <a:gd name="connsiteY540" fmla="*/ 230588 h 810800"/>
              <a:gd name="connsiteX541" fmla="*/ 738071 w 2535237"/>
              <a:gd name="connsiteY541" fmla="*/ 260520 h 810800"/>
              <a:gd name="connsiteX542" fmla="*/ 737087 w 2535237"/>
              <a:gd name="connsiteY542" fmla="*/ 271844 h 810800"/>
              <a:gd name="connsiteX543" fmla="*/ 748388 w 2535237"/>
              <a:gd name="connsiteY543" fmla="*/ 284335 h 810800"/>
              <a:gd name="connsiteX544" fmla="*/ 753979 w 2535237"/>
              <a:gd name="connsiteY544" fmla="*/ 268988 h 810800"/>
              <a:gd name="connsiteX545" fmla="*/ 754465 w 2535237"/>
              <a:gd name="connsiteY545" fmla="*/ 267386 h 810800"/>
              <a:gd name="connsiteX546" fmla="*/ 819952 w 2535237"/>
              <a:gd name="connsiteY546" fmla="*/ 294811 h 810800"/>
              <a:gd name="connsiteX547" fmla="*/ 891951 w 2535237"/>
              <a:gd name="connsiteY547" fmla="*/ 327513 h 810800"/>
              <a:gd name="connsiteX548" fmla="*/ 959509 w 2535237"/>
              <a:gd name="connsiteY548" fmla="*/ 353645 h 810800"/>
              <a:gd name="connsiteX549" fmla="*/ 957701 w 2535237"/>
              <a:gd name="connsiteY549" fmla="*/ 369919 h 810800"/>
              <a:gd name="connsiteX550" fmla="*/ 937715 w 2535237"/>
              <a:gd name="connsiteY550" fmla="*/ 373724 h 810800"/>
              <a:gd name="connsiteX551" fmla="*/ 936764 w 2535237"/>
              <a:gd name="connsiteY551" fmla="*/ 376580 h 810800"/>
              <a:gd name="connsiteX552" fmla="*/ 972928 w 2535237"/>
              <a:gd name="connsiteY552" fmla="*/ 379434 h 810800"/>
              <a:gd name="connsiteX553" fmla="*/ 965315 w 2535237"/>
              <a:gd name="connsiteY553" fmla="*/ 365279 h 810800"/>
              <a:gd name="connsiteX554" fmla="*/ 967832 w 2535237"/>
              <a:gd name="connsiteY554" fmla="*/ 356388 h 810800"/>
              <a:gd name="connsiteX555" fmla="*/ 1038449 w 2535237"/>
              <a:gd name="connsiteY555" fmla="*/ 374816 h 810800"/>
              <a:gd name="connsiteX556" fmla="*/ 1041449 w 2535237"/>
              <a:gd name="connsiteY556" fmla="*/ 375092 h 810800"/>
              <a:gd name="connsiteX557" fmla="*/ 1041449 w 2535237"/>
              <a:gd name="connsiteY557" fmla="*/ 381896 h 810800"/>
              <a:gd name="connsiteX558" fmla="*/ 1055249 w 2535237"/>
              <a:gd name="connsiteY558" fmla="*/ 381539 h 810800"/>
              <a:gd name="connsiteX559" fmla="*/ 1062109 w 2535237"/>
              <a:gd name="connsiteY559" fmla="*/ 376999 h 810800"/>
              <a:gd name="connsiteX560" fmla="*/ 1069491 w 2535237"/>
              <a:gd name="connsiteY560" fmla="*/ 377681 h 810800"/>
              <a:gd name="connsiteX561" fmla="*/ 1068690 w 2535237"/>
              <a:gd name="connsiteY561" fmla="*/ 380587 h 810800"/>
              <a:gd name="connsiteX562" fmla="*/ 1067144 w 2535237"/>
              <a:gd name="connsiteY562" fmla="*/ 389510 h 810800"/>
              <a:gd name="connsiteX563" fmla="*/ 1077612 w 2535237"/>
              <a:gd name="connsiteY563" fmla="*/ 393316 h 810800"/>
              <a:gd name="connsiteX564" fmla="*/ 1083322 w 2535237"/>
              <a:gd name="connsiteY564" fmla="*/ 383798 h 810800"/>
              <a:gd name="connsiteX565" fmla="*/ 1093792 w 2535237"/>
              <a:gd name="connsiteY565" fmla="*/ 393316 h 810800"/>
              <a:gd name="connsiteX566" fmla="*/ 1099198 w 2535237"/>
              <a:gd name="connsiteY566" fmla="*/ 380423 h 810800"/>
              <a:gd name="connsiteX567" fmla="*/ 1117370 w 2535237"/>
              <a:gd name="connsiteY567" fmla="*/ 382100 h 810800"/>
              <a:gd name="connsiteX568" fmla="*/ 1141232 w 2535237"/>
              <a:gd name="connsiteY568" fmla="*/ 380387 h 810800"/>
              <a:gd name="connsiteX569" fmla="*/ 1140862 w 2535237"/>
              <a:gd name="connsiteY569" fmla="*/ 382014 h 810800"/>
              <a:gd name="connsiteX570" fmla="*/ 1136818 w 2535237"/>
              <a:gd name="connsiteY570" fmla="*/ 391412 h 810800"/>
              <a:gd name="connsiteX571" fmla="*/ 1147286 w 2535237"/>
              <a:gd name="connsiteY571" fmla="*/ 401881 h 810800"/>
              <a:gd name="connsiteX572" fmla="*/ 1157756 w 2535237"/>
              <a:gd name="connsiteY572" fmla="*/ 401881 h 810800"/>
              <a:gd name="connsiteX573" fmla="*/ 1152045 w 2535237"/>
              <a:gd name="connsiteY573" fmla="*/ 384750 h 810800"/>
              <a:gd name="connsiteX574" fmla="*/ 1149089 w 2535237"/>
              <a:gd name="connsiteY574" fmla="*/ 379823 h 810800"/>
              <a:gd name="connsiteX575" fmla="*/ 1159250 w 2535237"/>
              <a:gd name="connsiteY575" fmla="*/ 379093 h 810800"/>
              <a:gd name="connsiteX576" fmla="*/ 1159735 w 2535237"/>
              <a:gd name="connsiteY576" fmla="*/ 381895 h 810800"/>
              <a:gd name="connsiteX577" fmla="*/ 1180674 w 2535237"/>
              <a:gd name="connsiteY577" fmla="*/ 392364 h 810800"/>
              <a:gd name="connsiteX578" fmla="*/ 1188288 w 2535237"/>
              <a:gd name="connsiteY578" fmla="*/ 380943 h 810800"/>
              <a:gd name="connsiteX579" fmla="*/ 1204467 w 2535237"/>
              <a:gd name="connsiteY579" fmla="*/ 378089 h 810800"/>
              <a:gd name="connsiteX580" fmla="*/ 1202358 w 2535237"/>
              <a:gd name="connsiteY580" fmla="*/ 375997 h 810800"/>
              <a:gd name="connsiteX581" fmla="*/ 1229768 w 2535237"/>
              <a:gd name="connsiteY581" fmla="*/ 374029 h 810800"/>
              <a:gd name="connsiteX582" fmla="*/ 1457351 w 2535237"/>
              <a:gd name="connsiteY582" fmla="*/ 286082 h 810800"/>
              <a:gd name="connsiteX583" fmla="*/ 1527780 w 2535237"/>
              <a:gd name="connsiteY583" fmla="*/ 248134 h 810800"/>
              <a:gd name="connsiteX584" fmla="*/ 1558508 w 2535237"/>
              <a:gd name="connsiteY584" fmla="*/ 235287 h 810800"/>
              <a:gd name="connsiteX585" fmla="*/ 1555358 w 2535237"/>
              <a:gd name="connsiteY585" fmla="*/ 245804 h 810800"/>
              <a:gd name="connsiteX586" fmla="*/ 1571536 w 2535237"/>
              <a:gd name="connsiteY586" fmla="*/ 250564 h 810800"/>
              <a:gd name="connsiteX587" fmla="*/ 1579745 w 2535237"/>
              <a:gd name="connsiteY587" fmla="*/ 231768 h 810800"/>
              <a:gd name="connsiteX588" fmla="*/ 1580537 w 2535237"/>
              <a:gd name="connsiteY588" fmla="*/ 226077 h 810800"/>
              <a:gd name="connsiteX589" fmla="*/ 1607727 w 2535237"/>
              <a:gd name="connsiteY589" fmla="*/ 214710 h 810800"/>
              <a:gd name="connsiteX590" fmla="*/ 1642130 w 2535237"/>
              <a:gd name="connsiteY590" fmla="*/ 206342 h 810800"/>
              <a:gd name="connsiteX591" fmla="*/ 1642323 w 2535237"/>
              <a:gd name="connsiteY591" fmla="*/ 212308 h 810800"/>
              <a:gd name="connsiteX592" fmla="*/ 1641134 w 2535237"/>
              <a:gd name="connsiteY592" fmla="*/ 218253 h 810800"/>
              <a:gd name="connsiteX593" fmla="*/ 1666829 w 2535237"/>
              <a:gd name="connsiteY593" fmla="*/ 226822 h 810800"/>
              <a:gd name="connsiteX594" fmla="*/ 1666829 w 2535237"/>
              <a:gd name="connsiteY594" fmla="*/ 232529 h 810800"/>
              <a:gd name="connsiteX595" fmla="*/ 1681101 w 2535237"/>
              <a:gd name="connsiteY595" fmla="*/ 226822 h 810800"/>
              <a:gd name="connsiteX596" fmla="*/ 1700136 w 2535237"/>
              <a:gd name="connsiteY596" fmla="*/ 242998 h 810800"/>
              <a:gd name="connsiteX597" fmla="*/ 1694428 w 2535237"/>
              <a:gd name="connsiteY597" fmla="*/ 248711 h 810800"/>
              <a:gd name="connsiteX598" fmla="*/ 1711268 w 2535237"/>
              <a:gd name="connsiteY598" fmla="*/ 258114 h 810800"/>
              <a:gd name="connsiteX599" fmla="*/ 1629329 w 2535237"/>
              <a:gd name="connsiteY599" fmla="*/ 277931 h 810800"/>
              <a:gd name="connsiteX600" fmla="*/ 1556408 w 2535237"/>
              <a:gd name="connsiteY600" fmla="*/ 308602 h 810800"/>
              <a:gd name="connsiteX601" fmla="*/ 1553845 w 2535237"/>
              <a:gd name="connsiteY601" fmla="*/ 309996 h 810800"/>
              <a:gd name="connsiteX602" fmla="*/ 1526748 w 2535237"/>
              <a:gd name="connsiteY602" fmla="*/ 303887 h 810800"/>
              <a:gd name="connsiteX603" fmla="*/ 1507773 w 2535237"/>
              <a:gd name="connsiteY603" fmla="*/ 307486 h 810800"/>
              <a:gd name="connsiteX604" fmla="*/ 1519194 w 2535237"/>
              <a:gd name="connsiteY604" fmla="*/ 307486 h 810800"/>
              <a:gd name="connsiteX605" fmla="*/ 1523611 w 2535237"/>
              <a:gd name="connsiteY605" fmla="*/ 326434 h 810800"/>
              <a:gd name="connsiteX606" fmla="*/ 1490169 w 2535237"/>
              <a:gd name="connsiteY606" fmla="*/ 344617 h 810800"/>
              <a:gd name="connsiteX607" fmla="*/ 1435500 w 2535237"/>
              <a:gd name="connsiteY607" fmla="*/ 374071 h 810800"/>
              <a:gd name="connsiteX608" fmla="*/ 1434872 w 2535237"/>
              <a:gd name="connsiteY608" fmla="*/ 374000 h 810800"/>
              <a:gd name="connsiteX609" fmla="*/ 1422143 w 2535237"/>
              <a:gd name="connsiteY609" fmla="*/ 370909 h 810800"/>
              <a:gd name="connsiteX610" fmla="*/ 1426876 w 2535237"/>
              <a:gd name="connsiteY610" fmla="*/ 378717 h 810800"/>
              <a:gd name="connsiteX611" fmla="*/ 1419733 w 2535237"/>
              <a:gd name="connsiteY611" fmla="*/ 382565 h 810800"/>
              <a:gd name="connsiteX612" fmla="*/ 1117370 w 2535237"/>
              <a:gd name="connsiteY612" fmla="*/ 448850 h 810800"/>
              <a:gd name="connsiteX613" fmla="*/ 1096397 w 2535237"/>
              <a:gd name="connsiteY613" fmla="*/ 446946 h 810800"/>
              <a:gd name="connsiteX614" fmla="*/ 1096648 w 2535237"/>
              <a:gd name="connsiteY614" fmla="*/ 446611 h 810800"/>
              <a:gd name="connsiteX615" fmla="*/ 1093792 w 2535237"/>
              <a:gd name="connsiteY615" fmla="*/ 442802 h 810800"/>
              <a:gd name="connsiteX616" fmla="*/ 1108069 w 2535237"/>
              <a:gd name="connsiteY616" fmla="*/ 442802 h 810800"/>
              <a:gd name="connsiteX617" fmla="*/ 1108069 w 2535237"/>
              <a:gd name="connsiteY617" fmla="*/ 434237 h 810800"/>
              <a:gd name="connsiteX618" fmla="*/ 1135668 w 2535237"/>
              <a:gd name="connsiteY618" fmla="*/ 438996 h 810800"/>
              <a:gd name="connsiteX619" fmla="*/ 1136618 w 2535237"/>
              <a:gd name="connsiteY619" fmla="*/ 429478 h 810800"/>
              <a:gd name="connsiteX620" fmla="*/ 1148990 w 2535237"/>
              <a:gd name="connsiteY620" fmla="*/ 432334 h 810800"/>
              <a:gd name="connsiteX621" fmla="*/ 1124247 w 2535237"/>
              <a:gd name="connsiteY621" fmla="*/ 421866 h 810800"/>
              <a:gd name="connsiteX622" fmla="*/ 1130910 w 2535237"/>
              <a:gd name="connsiteY622" fmla="*/ 419963 h 810800"/>
              <a:gd name="connsiteX623" fmla="*/ 1143277 w 2535237"/>
              <a:gd name="connsiteY623" fmla="*/ 419963 h 810800"/>
              <a:gd name="connsiteX624" fmla="*/ 1147084 w 2535237"/>
              <a:gd name="connsiteY624" fmla="*/ 408542 h 810800"/>
              <a:gd name="connsiteX625" fmla="*/ 1115682 w 2535237"/>
              <a:gd name="connsiteY625" fmla="*/ 408542 h 810800"/>
              <a:gd name="connsiteX626" fmla="*/ 1115479 w 2535237"/>
              <a:gd name="connsiteY626" fmla="*/ 409422 h 810800"/>
              <a:gd name="connsiteX627" fmla="*/ 1105926 w 2535237"/>
              <a:gd name="connsiteY627" fmla="*/ 399656 h 810800"/>
              <a:gd name="connsiteX628" fmla="*/ 1090937 w 2535237"/>
              <a:gd name="connsiteY628" fmla="*/ 402987 h 810800"/>
              <a:gd name="connsiteX629" fmla="*/ 1089033 w 2535237"/>
              <a:gd name="connsiteY629" fmla="*/ 410600 h 810800"/>
              <a:gd name="connsiteX630" fmla="*/ 1101762 w 2535237"/>
              <a:gd name="connsiteY630" fmla="*/ 408816 h 810800"/>
              <a:gd name="connsiteX631" fmla="*/ 1115246 w 2535237"/>
              <a:gd name="connsiteY631" fmla="*/ 410434 h 810800"/>
              <a:gd name="connsiteX632" fmla="*/ 1112826 w 2535237"/>
              <a:gd name="connsiteY632" fmla="*/ 420914 h 810800"/>
              <a:gd name="connsiteX633" fmla="*/ 1111875 w 2535237"/>
              <a:gd name="connsiteY633" fmla="*/ 421866 h 810800"/>
              <a:gd name="connsiteX634" fmla="*/ 1110925 w 2535237"/>
              <a:gd name="connsiteY634" fmla="*/ 422819 h 810800"/>
              <a:gd name="connsiteX635" fmla="*/ 1107114 w 2535237"/>
              <a:gd name="connsiteY635" fmla="*/ 424722 h 810800"/>
              <a:gd name="connsiteX636" fmla="*/ 1104262 w 2535237"/>
              <a:gd name="connsiteY636" fmla="*/ 422819 h 810800"/>
              <a:gd name="connsiteX637" fmla="*/ 1102356 w 2535237"/>
              <a:gd name="connsiteY637" fmla="*/ 426624 h 810800"/>
              <a:gd name="connsiteX638" fmla="*/ 1097599 w 2535237"/>
              <a:gd name="connsiteY638" fmla="*/ 429478 h 810800"/>
              <a:gd name="connsiteX639" fmla="*/ 1070000 w 2535237"/>
              <a:gd name="connsiteY639" fmla="*/ 438043 h 810800"/>
              <a:gd name="connsiteX640" fmla="*/ 1083322 w 2535237"/>
              <a:gd name="connsiteY640" fmla="*/ 438996 h 810800"/>
              <a:gd name="connsiteX641" fmla="*/ 1081421 w 2535237"/>
              <a:gd name="connsiteY641" fmla="*/ 439949 h 810800"/>
              <a:gd name="connsiteX642" fmla="*/ 1079515 w 2535237"/>
              <a:gd name="connsiteY642" fmla="*/ 442802 h 810800"/>
              <a:gd name="connsiteX643" fmla="*/ 1083921 w 2535237"/>
              <a:gd name="connsiteY643" fmla="*/ 445813 h 810800"/>
              <a:gd name="connsiteX644" fmla="*/ 1028137 w 2535237"/>
              <a:gd name="connsiteY644" fmla="*/ 440747 h 810800"/>
              <a:gd name="connsiteX645" fmla="*/ 792261 w 2535237"/>
              <a:gd name="connsiteY645" fmla="*/ 355400 h 810800"/>
              <a:gd name="connsiteX646" fmla="*/ 722636 w 2535237"/>
              <a:gd name="connsiteY646" fmla="*/ 324019 h 810800"/>
              <a:gd name="connsiteX647" fmla="*/ 722636 w 2535237"/>
              <a:gd name="connsiteY647" fmla="*/ 322891 h 810800"/>
              <a:gd name="connsiteX648" fmla="*/ 720135 w 2535237"/>
              <a:gd name="connsiteY648" fmla="*/ 322891 h 810800"/>
              <a:gd name="connsiteX649" fmla="*/ 718720 w 2535237"/>
              <a:gd name="connsiteY649" fmla="*/ 322253 h 810800"/>
              <a:gd name="connsiteX650" fmla="*/ 472280 w 2535237"/>
              <a:gd name="connsiteY650" fmla="*/ 262719 h 810800"/>
              <a:gd name="connsiteX651" fmla="*/ 406590 w 2535237"/>
              <a:gd name="connsiteY651" fmla="*/ 267627 h 810800"/>
              <a:gd name="connsiteX652" fmla="*/ 407168 w 2535237"/>
              <a:gd name="connsiteY652" fmla="*/ 265790 h 810800"/>
              <a:gd name="connsiteX653" fmla="*/ 406157 w 2535237"/>
              <a:gd name="connsiteY653" fmla="*/ 267660 h 810800"/>
              <a:gd name="connsiteX654" fmla="*/ 374076 w 2535237"/>
              <a:gd name="connsiteY654" fmla="*/ 270056 h 810800"/>
              <a:gd name="connsiteX655" fmla="*/ 72254 w 2535237"/>
              <a:gd name="connsiteY655" fmla="*/ 387329 h 810800"/>
              <a:gd name="connsiteX656" fmla="*/ 61633 w 2535237"/>
              <a:gd name="connsiteY656" fmla="*/ 393881 h 810800"/>
              <a:gd name="connsiteX657" fmla="*/ 57752 w 2535237"/>
              <a:gd name="connsiteY657" fmla="*/ 389123 h 810800"/>
              <a:gd name="connsiteX658" fmla="*/ 68860 w 2535237"/>
              <a:gd name="connsiteY658" fmla="*/ 356200 h 810800"/>
              <a:gd name="connsiteX659" fmla="*/ 57440 w 2535237"/>
              <a:gd name="connsiteY659" fmla="*/ 360007 h 810800"/>
              <a:gd name="connsiteX660" fmla="*/ 55535 w 2535237"/>
              <a:gd name="connsiteY660" fmla="*/ 360007 h 810800"/>
              <a:gd name="connsiteX661" fmla="*/ 54585 w 2535237"/>
              <a:gd name="connsiteY661" fmla="*/ 360007 h 810800"/>
              <a:gd name="connsiteX662" fmla="*/ 51729 w 2535237"/>
              <a:gd name="connsiteY662" fmla="*/ 360007 h 810800"/>
              <a:gd name="connsiteX663" fmla="*/ 47923 w 2535237"/>
              <a:gd name="connsiteY663" fmla="*/ 359055 h 810800"/>
              <a:gd name="connsiteX664" fmla="*/ 46019 w 2535237"/>
              <a:gd name="connsiteY664" fmla="*/ 343828 h 810800"/>
              <a:gd name="connsiteX665" fmla="*/ 47923 w 2535237"/>
              <a:gd name="connsiteY665" fmla="*/ 341925 h 810800"/>
              <a:gd name="connsiteX666" fmla="*/ 40311 w 2535237"/>
              <a:gd name="connsiteY666" fmla="*/ 344780 h 810800"/>
              <a:gd name="connsiteX667" fmla="*/ 23180 w 2535237"/>
              <a:gd name="connsiteY667" fmla="*/ 360007 h 810800"/>
              <a:gd name="connsiteX668" fmla="*/ 54585 w 2535237"/>
              <a:gd name="connsiteY668" fmla="*/ 370475 h 810800"/>
              <a:gd name="connsiteX669" fmla="*/ 50777 w 2535237"/>
              <a:gd name="connsiteY669" fmla="*/ 374282 h 810800"/>
              <a:gd name="connsiteX670" fmla="*/ 35551 w 2535237"/>
              <a:gd name="connsiteY670" fmla="*/ 393316 h 810800"/>
              <a:gd name="connsiteX671" fmla="*/ 23180 w 2535237"/>
              <a:gd name="connsiteY671" fmla="*/ 395219 h 810800"/>
              <a:gd name="connsiteX672" fmla="*/ 26347 w 2535237"/>
              <a:gd name="connsiteY672" fmla="*/ 410536 h 810800"/>
              <a:gd name="connsiteX673" fmla="*/ 31643 w 2535237"/>
              <a:gd name="connsiteY673" fmla="*/ 412383 h 810800"/>
              <a:gd name="connsiteX674" fmla="*/ 0 w 2535237"/>
              <a:gd name="connsiteY674" fmla="*/ 431906 h 810800"/>
              <a:gd name="connsiteX675" fmla="*/ 0 w 2535237"/>
              <a:gd name="connsiteY675" fmla="*/ 352832 h 810800"/>
              <a:gd name="connsiteX676" fmla="*/ 73826 w 2535237"/>
              <a:gd name="connsiteY676" fmla="*/ 309980 h 810800"/>
              <a:gd name="connsiteX677" fmla="*/ 81705 w 2535237"/>
              <a:gd name="connsiteY677" fmla="*/ 306009 h 810800"/>
              <a:gd name="connsiteX678" fmla="*/ 87388 w 2535237"/>
              <a:gd name="connsiteY678" fmla="*/ 310365 h 810800"/>
              <a:gd name="connsiteX679" fmla="*/ 97381 w 2535237"/>
              <a:gd name="connsiteY679" fmla="*/ 311555 h 810800"/>
              <a:gd name="connsiteX680" fmla="*/ 101188 w 2535237"/>
              <a:gd name="connsiteY680" fmla="*/ 298231 h 810800"/>
              <a:gd name="connsiteX681" fmla="*/ 97959 w 2535237"/>
              <a:gd name="connsiteY681" fmla="*/ 297817 h 810800"/>
              <a:gd name="connsiteX682" fmla="*/ 105553 w 2535237"/>
              <a:gd name="connsiteY682" fmla="*/ 293989 h 810800"/>
              <a:gd name="connsiteX683" fmla="*/ 113694 w 2535237"/>
              <a:gd name="connsiteY683" fmla="*/ 297122 h 810800"/>
              <a:gd name="connsiteX684" fmla="*/ 126884 w 2535237"/>
              <a:gd name="connsiteY684" fmla="*/ 292438 h 810800"/>
              <a:gd name="connsiteX685" fmla="*/ 115084 w 2535237"/>
              <a:gd name="connsiteY685" fmla="*/ 289186 h 810800"/>
              <a:gd name="connsiteX686" fmla="*/ 143549 w 2535237"/>
              <a:gd name="connsiteY686" fmla="*/ 274839 h 810800"/>
              <a:gd name="connsiteX687" fmla="*/ 210430 w 2535237"/>
              <a:gd name="connsiteY687" fmla="*/ 249107 h 810800"/>
              <a:gd name="connsiteX688" fmla="*/ 228105 w 2535237"/>
              <a:gd name="connsiteY688" fmla="*/ 247710 h 810800"/>
              <a:gd name="connsiteX689" fmla="*/ 228979 w 2535237"/>
              <a:gd name="connsiteY689" fmla="*/ 241970 h 810800"/>
              <a:gd name="connsiteX690" fmla="*/ 271619 w 2535237"/>
              <a:gd name="connsiteY690" fmla="*/ 225565 h 810800"/>
              <a:gd name="connsiteX691" fmla="*/ 488817 w 2535237"/>
              <a:gd name="connsiteY691" fmla="*/ 196162 h 810800"/>
              <a:gd name="connsiteX692" fmla="*/ 1753836 w 2535237"/>
              <a:gd name="connsiteY692" fmla="*/ 187387 h 810800"/>
              <a:gd name="connsiteX693" fmla="*/ 1749625 w 2535237"/>
              <a:gd name="connsiteY693" fmla="*/ 199220 h 810800"/>
              <a:gd name="connsiteX694" fmla="*/ 1737257 w 2535237"/>
              <a:gd name="connsiteY694" fmla="*/ 197320 h 810800"/>
              <a:gd name="connsiteX695" fmla="*/ 1691455 w 2535237"/>
              <a:gd name="connsiteY695" fmla="*/ 195414 h 810800"/>
              <a:gd name="connsiteX696" fmla="*/ 1670247 w 2535237"/>
              <a:gd name="connsiteY696" fmla="*/ 199503 h 810800"/>
              <a:gd name="connsiteX697" fmla="*/ 1705558 w 2535237"/>
              <a:gd name="connsiteY697" fmla="*/ 190914 h 810800"/>
              <a:gd name="connsiteX698" fmla="*/ 1779109 w 2535237"/>
              <a:gd name="connsiteY698" fmla="*/ 185540 h 810800"/>
              <a:gd name="connsiteX699" fmla="*/ 1779725 w 2535237"/>
              <a:gd name="connsiteY699" fmla="*/ 187801 h 810800"/>
              <a:gd name="connsiteX700" fmla="*/ 1777224 w 2535237"/>
              <a:gd name="connsiteY700" fmla="*/ 194463 h 810800"/>
              <a:gd name="connsiteX701" fmla="*/ 1768424 w 2535237"/>
              <a:gd name="connsiteY701" fmla="*/ 190179 h 810800"/>
              <a:gd name="connsiteX702" fmla="*/ 1769075 w 2535237"/>
              <a:gd name="connsiteY702" fmla="*/ 186273 h 810800"/>
              <a:gd name="connsiteX703" fmla="*/ 1829637 w 2535237"/>
              <a:gd name="connsiteY703" fmla="*/ 181848 h 810800"/>
              <a:gd name="connsiteX704" fmla="*/ 1948430 w 2535237"/>
              <a:gd name="connsiteY704" fmla="*/ 190507 h 810800"/>
              <a:gd name="connsiteX705" fmla="*/ 1948403 w 2535237"/>
              <a:gd name="connsiteY705" fmla="*/ 190534 h 810800"/>
              <a:gd name="connsiteX706" fmla="*/ 1948448 w 2535237"/>
              <a:gd name="connsiteY706" fmla="*/ 190508 h 810800"/>
              <a:gd name="connsiteX707" fmla="*/ 1954013 w 2535237"/>
              <a:gd name="connsiteY707" fmla="*/ 190914 h 810800"/>
              <a:gd name="connsiteX708" fmla="*/ 1961577 w 2535237"/>
              <a:gd name="connsiteY708" fmla="*/ 192751 h 810800"/>
              <a:gd name="connsiteX709" fmla="*/ 1959824 w 2535237"/>
              <a:gd name="connsiteY709" fmla="*/ 201004 h 810800"/>
              <a:gd name="connsiteX710" fmla="*/ 1970471 w 2535237"/>
              <a:gd name="connsiteY710" fmla="*/ 199040 h 810800"/>
              <a:gd name="connsiteX711" fmla="*/ 1975536 w 2535237"/>
              <a:gd name="connsiteY711" fmla="*/ 196141 h 810800"/>
              <a:gd name="connsiteX712" fmla="*/ 1994921 w 2535237"/>
              <a:gd name="connsiteY712" fmla="*/ 200849 h 810800"/>
              <a:gd name="connsiteX713" fmla="*/ 1987422 w 2535237"/>
              <a:gd name="connsiteY713" fmla="*/ 211473 h 810800"/>
              <a:gd name="connsiteX714" fmla="*/ 1948403 w 2535237"/>
              <a:gd name="connsiteY714" fmla="*/ 205761 h 810800"/>
              <a:gd name="connsiteX715" fmla="*/ 1947451 w 2535237"/>
              <a:gd name="connsiteY715" fmla="*/ 241212 h 810800"/>
              <a:gd name="connsiteX716" fmla="*/ 1936372 w 2535237"/>
              <a:gd name="connsiteY716" fmla="*/ 256195 h 810800"/>
              <a:gd name="connsiteX717" fmla="*/ 1834596 w 2535237"/>
              <a:gd name="connsiteY717" fmla="*/ 248952 h 810800"/>
              <a:gd name="connsiteX718" fmla="*/ 1842052 w 2535237"/>
              <a:gd name="connsiteY718" fmla="*/ 243677 h 810800"/>
              <a:gd name="connsiteX719" fmla="*/ 1860849 w 2535237"/>
              <a:gd name="connsiteY719" fmla="*/ 246294 h 810800"/>
              <a:gd name="connsiteX720" fmla="*/ 1866558 w 2535237"/>
              <a:gd name="connsiteY720" fmla="*/ 230114 h 810800"/>
              <a:gd name="connsiteX721" fmla="*/ 1855019 w 2535237"/>
              <a:gd name="connsiteY721" fmla="*/ 227898 h 810800"/>
              <a:gd name="connsiteX722" fmla="*/ 1835814 w 2535237"/>
              <a:gd name="connsiteY722" fmla="*/ 236313 h 810800"/>
              <a:gd name="connsiteX723" fmla="*/ 1823758 w 2535237"/>
              <a:gd name="connsiteY723" fmla="*/ 249019 h 810800"/>
              <a:gd name="connsiteX724" fmla="*/ 1798865 w 2535237"/>
              <a:gd name="connsiteY724" fmla="*/ 250795 h 810800"/>
              <a:gd name="connsiteX725" fmla="*/ 1793431 w 2535237"/>
              <a:gd name="connsiteY725" fmla="*/ 238703 h 810800"/>
              <a:gd name="connsiteX726" fmla="*/ 1761043 w 2535237"/>
              <a:gd name="connsiteY726" fmla="*/ 216352 h 810800"/>
              <a:gd name="connsiteX727" fmla="*/ 1794357 w 2535237"/>
              <a:gd name="connsiteY727" fmla="*/ 203983 h 810800"/>
              <a:gd name="connsiteX728" fmla="*/ 1805775 w 2535237"/>
              <a:gd name="connsiteY728" fmla="*/ 194463 h 810800"/>
              <a:gd name="connsiteX729" fmla="*/ 1791856 w 2535237"/>
              <a:gd name="connsiteY729" fmla="*/ 196369 h 810800"/>
              <a:gd name="connsiteX730" fmla="*/ 1788858 w 2535237"/>
              <a:gd name="connsiteY730" fmla="*/ 184828 h 810800"/>
              <a:gd name="connsiteX731" fmla="*/ 1440411 w 2535237"/>
              <a:gd name="connsiteY731" fmla="*/ 151588 h 810800"/>
              <a:gd name="connsiteX732" fmla="*/ 1412812 w 2535237"/>
              <a:gd name="connsiteY732" fmla="*/ 167768 h 810800"/>
              <a:gd name="connsiteX733" fmla="*/ 1446121 w 2535237"/>
              <a:gd name="connsiteY733" fmla="*/ 167768 h 810800"/>
              <a:gd name="connsiteX734" fmla="*/ 1440411 w 2535237"/>
              <a:gd name="connsiteY734" fmla="*/ 151588 h 810800"/>
              <a:gd name="connsiteX735" fmla="*/ 244906 w 2535237"/>
              <a:gd name="connsiteY735" fmla="*/ 124164 h 810800"/>
              <a:gd name="connsiteX736" fmla="*/ 243215 w 2535237"/>
              <a:gd name="connsiteY736" fmla="*/ 124878 h 810800"/>
              <a:gd name="connsiteX737" fmla="*/ 242989 w 2535237"/>
              <a:gd name="connsiteY737" fmla="*/ 124702 h 810800"/>
              <a:gd name="connsiteX738" fmla="*/ 762814 w 2535237"/>
              <a:gd name="connsiteY738" fmla="*/ 123038 h 810800"/>
              <a:gd name="connsiteX739" fmla="*/ 746635 w 2535237"/>
              <a:gd name="connsiteY739" fmla="*/ 138266 h 810800"/>
              <a:gd name="connsiteX740" fmla="*/ 768524 w 2535237"/>
              <a:gd name="connsiteY740" fmla="*/ 143976 h 810800"/>
              <a:gd name="connsiteX741" fmla="*/ 762814 w 2535237"/>
              <a:gd name="connsiteY741" fmla="*/ 123038 h 810800"/>
              <a:gd name="connsiteX742" fmla="*/ 1520028 w 2535237"/>
              <a:gd name="connsiteY742" fmla="*/ 114479 h 810800"/>
              <a:gd name="connsiteX743" fmla="*/ 1510628 w 2535237"/>
              <a:gd name="connsiteY743" fmla="*/ 114717 h 810800"/>
              <a:gd name="connsiteX744" fmla="*/ 1507773 w 2535237"/>
              <a:gd name="connsiteY744" fmla="*/ 119476 h 810800"/>
              <a:gd name="connsiteX745" fmla="*/ 1528711 w 2535237"/>
              <a:gd name="connsiteY745" fmla="*/ 121380 h 810800"/>
              <a:gd name="connsiteX746" fmla="*/ 1531567 w 2535237"/>
              <a:gd name="connsiteY746" fmla="*/ 115669 h 810800"/>
              <a:gd name="connsiteX747" fmla="*/ 1520028 w 2535237"/>
              <a:gd name="connsiteY747" fmla="*/ 114479 h 810800"/>
              <a:gd name="connsiteX748" fmla="*/ 698986 w 2535237"/>
              <a:gd name="connsiteY748" fmla="*/ 75453 h 810800"/>
              <a:gd name="connsiteX749" fmla="*/ 710407 w 2535237"/>
              <a:gd name="connsiteY749" fmla="*/ 102102 h 810800"/>
              <a:gd name="connsiteX750" fmla="*/ 698986 w 2535237"/>
              <a:gd name="connsiteY750" fmla="*/ 75453 h 810800"/>
              <a:gd name="connsiteX751" fmla="*/ 328287 w 2535237"/>
              <a:gd name="connsiteY751" fmla="*/ 56567 h 810800"/>
              <a:gd name="connsiteX752" fmla="*/ 330667 w 2535237"/>
              <a:gd name="connsiteY752" fmla="*/ 61519 h 810800"/>
              <a:gd name="connsiteX753" fmla="*/ 336376 w 2535237"/>
              <a:gd name="connsiteY753" fmla="*/ 77699 h 810800"/>
              <a:gd name="connsiteX754" fmla="*/ 358265 w 2535237"/>
              <a:gd name="connsiteY754" fmla="*/ 61519 h 810800"/>
              <a:gd name="connsiteX755" fmla="*/ 328287 w 2535237"/>
              <a:gd name="connsiteY755" fmla="*/ 56567 h 810800"/>
              <a:gd name="connsiteX756" fmla="*/ 303852 w 2535237"/>
              <a:gd name="connsiteY756" fmla="*/ 47027 h 810800"/>
              <a:gd name="connsiteX757" fmla="*/ 300089 w 2535237"/>
              <a:gd name="connsiteY757" fmla="*/ 48142 h 810800"/>
              <a:gd name="connsiteX758" fmla="*/ 299138 w 2535237"/>
              <a:gd name="connsiteY758" fmla="*/ 50046 h 810800"/>
              <a:gd name="connsiteX759" fmla="*/ 315317 w 2535237"/>
              <a:gd name="connsiteY759" fmla="*/ 60515 h 810800"/>
              <a:gd name="connsiteX760" fmla="*/ 320075 w 2535237"/>
              <a:gd name="connsiteY760" fmla="*/ 53853 h 810800"/>
              <a:gd name="connsiteX761" fmla="*/ 318172 w 2535237"/>
              <a:gd name="connsiteY761" fmla="*/ 53853 h 810800"/>
              <a:gd name="connsiteX762" fmla="*/ 303852 w 2535237"/>
              <a:gd name="connsiteY762" fmla="*/ 47027 h 810800"/>
              <a:gd name="connsiteX763" fmla="*/ 1674200 w 2535237"/>
              <a:gd name="connsiteY763" fmla="*/ 38100 h 810800"/>
              <a:gd name="connsiteX764" fmla="*/ 1660994 w 2535237"/>
              <a:gd name="connsiteY764" fmla="*/ 40242 h 810800"/>
              <a:gd name="connsiteX765" fmla="*/ 1660042 w 2535237"/>
              <a:gd name="connsiteY765" fmla="*/ 41193 h 810800"/>
              <a:gd name="connsiteX766" fmla="*/ 1670511 w 2535237"/>
              <a:gd name="connsiteY766" fmla="*/ 47856 h 810800"/>
              <a:gd name="connsiteX767" fmla="*/ 1674318 w 2535237"/>
              <a:gd name="connsiteY767" fmla="*/ 55469 h 810800"/>
              <a:gd name="connsiteX768" fmla="*/ 1675270 w 2535237"/>
              <a:gd name="connsiteY768" fmla="*/ 49758 h 810800"/>
              <a:gd name="connsiteX769" fmla="*/ 1677173 w 2535237"/>
              <a:gd name="connsiteY769" fmla="*/ 48807 h 810800"/>
              <a:gd name="connsiteX770" fmla="*/ 1680981 w 2535237"/>
              <a:gd name="connsiteY770" fmla="*/ 48807 h 810800"/>
              <a:gd name="connsiteX771" fmla="*/ 1674200 w 2535237"/>
              <a:gd name="connsiteY771" fmla="*/ 38100 h 810800"/>
              <a:gd name="connsiteX772" fmla="*/ 1843717 w 2535237"/>
              <a:gd name="connsiteY772" fmla="*/ 8929 h 810800"/>
              <a:gd name="connsiteX773" fmla="*/ 1821828 w 2535237"/>
              <a:gd name="connsiteY773" fmla="*/ 14639 h 810800"/>
              <a:gd name="connsiteX774" fmla="*/ 1832297 w 2535237"/>
              <a:gd name="connsiteY774" fmla="*/ 35577 h 810800"/>
              <a:gd name="connsiteX775" fmla="*/ 1843717 w 2535237"/>
              <a:gd name="connsiteY775" fmla="*/ 25109 h 810800"/>
              <a:gd name="connsiteX776" fmla="*/ 1849428 w 2535237"/>
              <a:gd name="connsiteY776" fmla="*/ 25109 h 810800"/>
              <a:gd name="connsiteX777" fmla="*/ 1843717 w 2535237"/>
              <a:gd name="connsiteY777" fmla="*/ 8929 h 810800"/>
              <a:gd name="connsiteX778" fmla="*/ 1829637 w 2535237"/>
              <a:gd name="connsiteY778" fmla="*/ 0 h 810800"/>
              <a:gd name="connsiteX779" fmla="*/ 2202436 w 2535237"/>
              <a:gd name="connsiteY779" fmla="*/ 104266 h 810800"/>
              <a:gd name="connsiteX780" fmla="*/ 2535237 w 2535237"/>
              <a:gd name="connsiteY780" fmla="*/ 199844 h 810800"/>
              <a:gd name="connsiteX781" fmla="*/ 2535237 w 2535237"/>
              <a:gd name="connsiteY781" fmla="*/ 266288 h 810800"/>
              <a:gd name="connsiteX782" fmla="*/ 2169617 w 2535237"/>
              <a:gd name="connsiteY782" fmla="*/ 162021 h 810800"/>
              <a:gd name="connsiteX783" fmla="*/ 2116329 w 2535237"/>
              <a:gd name="connsiteY783" fmla="*/ 133422 h 810800"/>
              <a:gd name="connsiteX784" fmla="*/ 2101623 w 2535237"/>
              <a:gd name="connsiteY784" fmla="*/ 112332 h 810800"/>
              <a:gd name="connsiteX785" fmla="*/ 2086396 w 2535237"/>
              <a:gd name="connsiteY785" fmla="*/ 84970 h 810800"/>
              <a:gd name="connsiteX786" fmla="*/ 2074975 w 2535237"/>
              <a:gd name="connsiteY786" fmla="*/ 95439 h 810800"/>
              <a:gd name="connsiteX787" fmla="*/ 2069266 w 2535237"/>
              <a:gd name="connsiteY787" fmla="*/ 95439 h 810800"/>
              <a:gd name="connsiteX788" fmla="*/ 2090545 w 2535237"/>
              <a:gd name="connsiteY788" fmla="*/ 119929 h 810800"/>
              <a:gd name="connsiteX789" fmla="*/ 2090702 w 2535237"/>
              <a:gd name="connsiteY789" fmla="*/ 121193 h 810800"/>
              <a:gd name="connsiteX790" fmla="*/ 2030395 w 2535237"/>
              <a:gd name="connsiteY790" fmla="*/ 96088 h 810800"/>
              <a:gd name="connsiteX791" fmla="*/ 2006842 w 2535237"/>
              <a:gd name="connsiteY791" fmla="*/ 90443 h 810800"/>
              <a:gd name="connsiteX792" fmla="*/ 2015973 w 2535237"/>
              <a:gd name="connsiteY792" fmla="*/ 74502 h 810800"/>
              <a:gd name="connsiteX793" fmla="*/ 1994082 w 2535237"/>
              <a:gd name="connsiteY793" fmla="*/ 80212 h 810800"/>
              <a:gd name="connsiteX794" fmla="*/ 1977905 w 2535237"/>
              <a:gd name="connsiteY794" fmla="*/ 53564 h 810800"/>
              <a:gd name="connsiteX795" fmla="*/ 1994082 w 2535237"/>
              <a:gd name="connsiteY795" fmla="*/ 59275 h 810800"/>
              <a:gd name="connsiteX796" fmla="*/ 1988375 w 2535237"/>
              <a:gd name="connsiteY796" fmla="*/ 27870 h 810800"/>
              <a:gd name="connsiteX797" fmla="*/ 1955064 w 2535237"/>
              <a:gd name="connsiteY797" fmla="*/ 27870 h 810800"/>
              <a:gd name="connsiteX798" fmla="*/ 1959823 w 2535237"/>
              <a:gd name="connsiteY798" fmla="*/ 74502 h 810800"/>
              <a:gd name="connsiteX799" fmla="*/ 1973741 w 2535237"/>
              <a:gd name="connsiteY799" fmla="*/ 80925 h 810800"/>
              <a:gd name="connsiteX800" fmla="*/ 1973911 w 2535237"/>
              <a:gd name="connsiteY800" fmla="*/ 82550 h 810800"/>
              <a:gd name="connsiteX801" fmla="*/ 1942035 w 2535237"/>
              <a:gd name="connsiteY801" fmla="*/ 74909 h 810800"/>
              <a:gd name="connsiteX802" fmla="*/ 1858587 w 2535237"/>
              <a:gd name="connsiteY802" fmla="*/ 69004 h 810800"/>
              <a:gd name="connsiteX803" fmla="*/ 1863519 w 2535237"/>
              <a:gd name="connsiteY803" fmla="*/ 66784 h 810800"/>
              <a:gd name="connsiteX804" fmla="*/ 1875890 w 2535237"/>
              <a:gd name="connsiteY804" fmla="*/ 65358 h 810800"/>
              <a:gd name="connsiteX805" fmla="*/ 1882552 w 2535237"/>
              <a:gd name="connsiteY805" fmla="*/ 32998 h 810800"/>
              <a:gd name="connsiteX806" fmla="*/ 1871132 w 2535237"/>
              <a:gd name="connsiteY806" fmla="*/ 38708 h 810800"/>
              <a:gd name="connsiteX807" fmla="*/ 1859712 w 2535237"/>
              <a:gd name="connsiteY807" fmla="*/ 28239 h 810800"/>
              <a:gd name="connsiteX808" fmla="*/ 1871132 w 2535237"/>
              <a:gd name="connsiteY808" fmla="*/ 54887 h 810800"/>
              <a:gd name="connsiteX809" fmla="*/ 1854003 w 2535237"/>
              <a:gd name="connsiteY809" fmla="*/ 49178 h 810800"/>
              <a:gd name="connsiteX810" fmla="*/ 1859712 w 2535237"/>
              <a:gd name="connsiteY810" fmla="*/ 65358 h 810800"/>
              <a:gd name="connsiteX811" fmla="*/ 1851505 w 2535237"/>
              <a:gd name="connsiteY811" fmla="*/ 67142 h 810800"/>
              <a:gd name="connsiteX812" fmla="*/ 1852412 w 2535237"/>
              <a:gd name="connsiteY812" fmla="*/ 68567 h 810800"/>
              <a:gd name="connsiteX813" fmla="*/ 1829637 w 2535237"/>
              <a:gd name="connsiteY813" fmla="*/ 66955 h 810800"/>
              <a:gd name="connsiteX814" fmla="*/ 1804562 w 2535237"/>
              <a:gd name="connsiteY814" fmla="*/ 68734 h 810800"/>
              <a:gd name="connsiteX815" fmla="*/ 1804102 w 2535237"/>
              <a:gd name="connsiteY815" fmla="*/ 65848 h 810800"/>
              <a:gd name="connsiteX816" fmla="*/ 1808505 w 2535237"/>
              <a:gd name="connsiteY816" fmla="*/ 46903 h 810800"/>
              <a:gd name="connsiteX817" fmla="*/ 1792630 w 2535237"/>
              <a:gd name="connsiteY817" fmla="*/ 69581 h 810800"/>
              <a:gd name="connsiteX818" fmla="*/ 1736290 w 2535237"/>
              <a:gd name="connsiteY818" fmla="*/ 73579 h 810800"/>
              <a:gd name="connsiteX819" fmla="*/ 1736177 w 2535237"/>
              <a:gd name="connsiteY819" fmla="*/ 73552 h 810800"/>
              <a:gd name="connsiteX820" fmla="*/ 1736192 w 2535237"/>
              <a:gd name="connsiteY820" fmla="*/ 73586 h 810800"/>
              <a:gd name="connsiteX821" fmla="*/ 1717536 w 2535237"/>
              <a:gd name="connsiteY821" fmla="*/ 74909 h 810800"/>
              <a:gd name="connsiteX822" fmla="*/ 1490169 w 2535237"/>
              <a:gd name="connsiteY822" fmla="*/ 162021 h 810800"/>
              <a:gd name="connsiteX823" fmla="*/ 1419733 w 2535237"/>
              <a:gd name="connsiteY823" fmla="*/ 199875 h 810800"/>
              <a:gd name="connsiteX824" fmla="*/ 1414556 w 2535237"/>
              <a:gd name="connsiteY824" fmla="*/ 202040 h 810800"/>
              <a:gd name="connsiteX825" fmla="*/ 1403090 w 2535237"/>
              <a:gd name="connsiteY825" fmla="*/ 199172 h 810800"/>
              <a:gd name="connsiteX826" fmla="*/ 1405149 w 2535237"/>
              <a:gd name="connsiteY826" fmla="*/ 205973 h 810800"/>
              <a:gd name="connsiteX827" fmla="*/ 1391800 w 2535237"/>
              <a:gd name="connsiteY827" fmla="*/ 211553 h 810800"/>
              <a:gd name="connsiteX828" fmla="*/ 1391445 w 2535237"/>
              <a:gd name="connsiteY828" fmla="*/ 206860 h 810800"/>
              <a:gd name="connsiteX829" fmla="*/ 1385958 w 2535237"/>
              <a:gd name="connsiteY829" fmla="*/ 203931 h 810800"/>
              <a:gd name="connsiteX830" fmla="*/ 1385691 w 2535237"/>
              <a:gd name="connsiteY830" fmla="*/ 213092 h 810800"/>
              <a:gd name="connsiteX831" fmla="*/ 1382765 w 2535237"/>
              <a:gd name="connsiteY831" fmla="*/ 215330 h 810800"/>
              <a:gd name="connsiteX832" fmla="*/ 1339730 w 2535237"/>
              <a:gd name="connsiteY832" fmla="*/ 233321 h 810800"/>
              <a:gd name="connsiteX833" fmla="*/ 1321256 w 2535237"/>
              <a:gd name="connsiteY833" fmla="*/ 237820 h 810800"/>
              <a:gd name="connsiteX834" fmla="*/ 1321735 w 2535237"/>
              <a:gd name="connsiteY834" fmla="*/ 237017 h 810800"/>
              <a:gd name="connsiteX835" fmla="*/ 1344086 w 2535237"/>
              <a:gd name="connsiteY835" fmla="*/ 214399 h 810800"/>
              <a:gd name="connsiteX836" fmla="*/ 1310775 w 2535237"/>
              <a:gd name="connsiteY836" fmla="*/ 208689 h 810800"/>
              <a:gd name="connsiteX837" fmla="*/ 1288887 w 2535237"/>
              <a:gd name="connsiteY837" fmla="*/ 214399 h 810800"/>
              <a:gd name="connsiteX838" fmla="*/ 1294598 w 2535237"/>
              <a:gd name="connsiteY838" fmla="*/ 235337 h 810800"/>
              <a:gd name="connsiteX839" fmla="*/ 1310182 w 2535237"/>
              <a:gd name="connsiteY839" fmla="*/ 228437 h 810800"/>
              <a:gd name="connsiteX840" fmla="*/ 1314211 w 2535237"/>
              <a:gd name="connsiteY840" fmla="*/ 239536 h 810800"/>
              <a:gd name="connsiteX841" fmla="*/ 1241746 w 2535237"/>
              <a:gd name="connsiteY841" fmla="*/ 257184 h 810800"/>
              <a:gd name="connsiteX842" fmla="*/ 1117370 w 2535237"/>
              <a:gd name="connsiteY842" fmla="*/ 266288 h 810800"/>
              <a:gd name="connsiteX843" fmla="*/ 945394 w 2535237"/>
              <a:gd name="connsiteY843" fmla="*/ 237027 h 810800"/>
              <a:gd name="connsiteX844" fmla="*/ 941672 w 2535237"/>
              <a:gd name="connsiteY844" fmla="*/ 235605 h 810800"/>
              <a:gd name="connsiteX845" fmla="*/ 947234 w 2535237"/>
              <a:gd name="connsiteY845" fmla="*/ 216303 h 810800"/>
              <a:gd name="connsiteX846" fmla="*/ 919634 w 2535237"/>
              <a:gd name="connsiteY846" fmla="*/ 189655 h 810800"/>
              <a:gd name="connsiteX847" fmla="*/ 908214 w 2535237"/>
              <a:gd name="connsiteY847" fmla="*/ 195365 h 810800"/>
              <a:gd name="connsiteX848" fmla="*/ 935813 w 2535237"/>
              <a:gd name="connsiteY848" fmla="*/ 232481 h 810800"/>
              <a:gd name="connsiteX849" fmla="*/ 935076 w 2535237"/>
              <a:gd name="connsiteY849" fmla="*/ 233085 h 810800"/>
              <a:gd name="connsiteX850" fmla="*/ 867361 w 2535237"/>
              <a:gd name="connsiteY850" fmla="*/ 207207 h 810800"/>
              <a:gd name="connsiteX851" fmla="*/ 792261 w 2535237"/>
              <a:gd name="connsiteY851" fmla="*/ 173266 h 810800"/>
              <a:gd name="connsiteX852" fmla="*/ 732546 w 2535237"/>
              <a:gd name="connsiteY852" fmla="*/ 146475 h 810800"/>
              <a:gd name="connsiteX853" fmla="*/ 732154 w 2535237"/>
              <a:gd name="connsiteY853" fmla="*/ 142071 h 810800"/>
              <a:gd name="connsiteX854" fmla="*/ 727629 w 2535237"/>
              <a:gd name="connsiteY854" fmla="*/ 144269 h 810800"/>
              <a:gd name="connsiteX855" fmla="*/ 718720 w 2535237"/>
              <a:gd name="connsiteY855" fmla="*/ 140272 h 810800"/>
              <a:gd name="connsiteX856" fmla="*/ 650786 w 2535237"/>
              <a:gd name="connsiteY856" fmla="*/ 114347 h 810800"/>
              <a:gd name="connsiteX857" fmla="*/ 650041 w 2535237"/>
              <a:gd name="connsiteY857" fmla="*/ 104241 h 810800"/>
              <a:gd name="connsiteX858" fmla="*/ 638888 w 2535237"/>
              <a:gd name="connsiteY858" fmla="*/ 94487 h 810800"/>
              <a:gd name="connsiteX859" fmla="*/ 636494 w 2535237"/>
              <a:gd name="connsiteY859" fmla="*/ 103111 h 810800"/>
              <a:gd name="connsiteX860" fmla="*/ 640415 w 2535237"/>
              <a:gd name="connsiteY860" fmla="*/ 110628 h 810800"/>
              <a:gd name="connsiteX861" fmla="*/ 560965 w 2535237"/>
              <a:gd name="connsiteY861" fmla="*/ 89999 h 810800"/>
              <a:gd name="connsiteX862" fmla="*/ 374076 w 2535237"/>
              <a:gd name="connsiteY862" fmla="*/ 88314 h 810800"/>
              <a:gd name="connsiteX863" fmla="*/ 367585 w 2535237"/>
              <a:gd name="connsiteY863" fmla="*/ 89952 h 810800"/>
              <a:gd name="connsiteX864" fmla="*/ 355673 w 2535237"/>
              <a:gd name="connsiteY864" fmla="*/ 85055 h 810800"/>
              <a:gd name="connsiteX865" fmla="*/ 346721 w 2535237"/>
              <a:gd name="connsiteY865" fmla="*/ 91717 h 810800"/>
              <a:gd name="connsiteX866" fmla="*/ 352245 w 2535237"/>
              <a:gd name="connsiteY866" fmla="*/ 93822 h 810800"/>
              <a:gd name="connsiteX867" fmla="*/ 344413 w 2535237"/>
              <a:gd name="connsiteY867" fmla="*/ 95797 h 810800"/>
              <a:gd name="connsiteX868" fmla="*/ 343867 w 2535237"/>
              <a:gd name="connsiteY868" fmla="*/ 90284 h 810800"/>
              <a:gd name="connsiteX869" fmla="*/ 333264 w 2535237"/>
              <a:gd name="connsiteY869" fmla="*/ 85421 h 810800"/>
              <a:gd name="connsiteX870" fmla="*/ 299137 w 2535237"/>
              <a:gd name="connsiteY870" fmla="*/ 95993 h 810800"/>
              <a:gd name="connsiteX871" fmla="*/ 326736 w 2535237"/>
              <a:gd name="connsiteY871" fmla="*/ 95993 h 810800"/>
              <a:gd name="connsiteX872" fmla="*/ 327940 w 2535237"/>
              <a:gd name="connsiteY872" fmla="*/ 99953 h 810800"/>
              <a:gd name="connsiteX873" fmla="*/ 264119 w 2535237"/>
              <a:gd name="connsiteY873" fmla="*/ 116054 h 810800"/>
              <a:gd name="connsiteX874" fmla="*/ 263557 w 2535237"/>
              <a:gd name="connsiteY874" fmla="*/ 116291 h 810800"/>
              <a:gd name="connsiteX875" fmla="*/ 270589 w 2535237"/>
              <a:gd name="connsiteY875" fmla="*/ 108523 h 810800"/>
              <a:gd name="connsiteX876" fmla="*/ 249651 w 2535237"/>
              <a:gd name="connsiteY876" fmla="*/ 104716 h 810800"/>
              <a:gd name="connsiteX877" fmla="*/ 240728 w 2535237"/>
              <a:gd name="connsiteY877" fmla="*/ 119705 h 810800"/>
              <a:gd name="connsiteX878" fmla="*/ 236785 w 2535237"/>
              <a:gd name="connsiteY878" fmla="*/ 127592 h 810800"/>
              <a:gd name="connsiteX879" fmla="*/ 140172 w 2535237"/>
              <a:gd name="connsiteY879" fmla="*/ 168374 h 810800"/>
              <a:gd name="connsiteX880" fmla="*/ 0 w 2535237"/>
              <a:gd name="connsiteY880" fmla="*/ 249421 h 810800"/>
              <a:gd name="connsiteX881" fmla="*/ 0 w 2535237"/>
              <a:gd name="connsiteY881" fmla="*/ 211442 h 810800"/>
              <a:gd name="connsiteX882" fmla="*/ 10778 w 2535237"/>
              <a:gd name="connsiteY882" fmla="*/ 212271 h 810800"/>
              <a:gd name="connsiteX883" fmla="*/ 2584 w 2535237"/>
              <a:gd name="connsiteY883" fmla="*/ 202426 h 810800"/>
              <a:gd name="connsiteX884" fmla="*/ 0 w 2535237"/>
              <a:gd name="connsiteY884" fmla="*/ 201786 h 810800"/>
              <a:gd name="connsiteX885" fmla="*/ 0 w 2535237"/>
              <a:gd name="connsiteY885" fmla="*/ 170710 h 810800"/>
              <a:gd name="connsiteX886" fmla="*/ 40584 w 2535237"/>
              <a:gd name="connsiteY886" fmla="*/ 147261 h 810800"/>
              <a:gd name="connsiteX887" fmla="*/ 42303 w 2535237"/>
              <a:gd name="connsiteY887" fmla="*/ 153729 h 810800"/>
              <a:gd name="connsiteX888" fmla="*/ 49798 w 2535237"/>
              <a:gd name="connsiteY888" fmla="*/ 164911 h 810800"/>
              <a:gd name="connsiteX889" fmla="*/ 57887 w 2535237"/>
              <a:gd name="connsiteY889" fmla="*/ 142547 h 810800"/>
              <a:gd name="connsiteX890" fmla="*/ 60003 w 2535237"/>
              <a:gd name="connsiteY890" fmla="*/ 136041 h 810800"/>
              <a:gd name="connsiteX891" fmla="*/ 73826 w 2535237"/>
              <a:gd name="connsiteY891" fmla="*/ 128054 h 810800"/>
              <a:gd name="connsiteX892" fmla="*/ 143549 w 2535237"/>
              <a:gd name="connsiteY892" fmla="*/ 93075 h 810800"/>
              <a:gd name="connsiteX893" fmla="*/ 206554 w 2535237"/>
              <a:gd name="connsiteY893" fmla="*/ 68945 h 810800"/>
              <a:gd name="connsiteX894" fmla="*/ 207793 w 2535237"/>
              <a:gd name="connsiteY894" fmla="*/ 70436 h 810800"/>
              <a:gd name="connsiteX895" fmla="*/ 184953 w 2535237"/>
              <a:gd name="connsiteY895" fmla="*/ 86614 h 810800"/>
              <a:gd name="connsiteX896" fmla="*/ 223970 w 2535237"/>
              <a:gd name="connsiteY896" fmla="*/ 86614 h 810800"/>
              <a:gd name="connsiteX897" fmla="*/ 229680 w 2535237"/>
              <a:gd name="connsiteY897" fmla="*/ 70436 h 810800"/>
              <a:gd name="connsiteX898" fmla="*/ 214642 w 2535237"/>
              <a:gd name="connsiteY898" fmla="*/ 68678 h 810800"/>
              <a:gd name="connsiteX899" fmla="*/ 210190 w 2535237"/>
              <a:gd name="connsiteY899" fmla="*/ 67553 h 810800"/>
              <a:gd name="connsiteX900" fmla="*/ 271619 w 2535237"/>
              <a:gd name="connsiteY900" fmla="*/ 44027 h 810800"/>
              <a:gd name="connsiteX901" fmla="*/ 371498 w 2535237"/>
              <a:gd name="connsiteY901" fmla="*/ 22480 h 810800"/>
              <a:gd name="connsiteX902" fmla="*/ 371822 w 2535237"/>
              <a:gd name="connsiteY902" fmla="*/ 22874 h 810800"/>
              <a:gd name="connsiteX903" fmla="*/ 377175 w 2535237"/>
              <a:gd name="connsiteY903" fmla="*/ 31677 h 810800"/>
              <a:gd name="connsiteX904" fmla="*/ 380286 w 2535237"/>
              <a:gd name="connsiteY904" fmla="*/ 20584 h 810800"/>
              <a:gd name="connsiteX905" fmla="*/ 386083 w 2535237"/>
              <a:gd name="connsiteY905" fmla="*/ 19333 h 810800"/>
              <a:gd name="connsiteX906" fmla="*/ 819952 w 2535237"/>
              <a:gd name="connsiteY906" fmla="*/ 112955 h 810800"/>
              <a:gd name="connsiteX907" fmla="*/ 852299 w 2535237"/>
              <a:gd name="connsiteY907" fmla="*/ 127482 h 810800"/>
              <a:gd name="connsiteX908" fmla="*/ 853136 w 2535237"/>
              <a:gd name="connsiteY908" fmla="*/ 143380 h 810800"/>
              <a:gd name="connsiteX909" fmla="*/ 857774 w 2535237"/>
              <a:gd name="connsiteY909" fmla="*/ 160154 h 810800"/>
              <a:gd name="connsiteX910" fmla="*/ 841596 w 2535237"/>
              <a:gd name="connsiteY910" fmla="*/ 165864 h 810800"/>
              <a:gd name="connsiteX911" fmla="*/ 869196 w 2535237"/>
              <a:gd name="connsiteY911" fmla="*/ 160154 h 810800"/>
              <a:gd name="connsiteX912" fmla="*/ 865270 w 2535237"/>
              <a:gd name="connsiteY912" fmla="*/ 139811 h 810800"/>
              <a:gd name="connsiteX913" fmla="*/ 863940 w 2535237"/>
              <a:gd name="connsiteY913" fmla="*/ 132711 h 810800"/>
              <a:gd name="connsiteX914" fmla="*/ 891951 w 2535237"/>
              <a:gd name="connsiteY914" fmla="*/ 145291 h 810800"/>
              <a:gd name="connsiteX915" fmla="*/ 1038449 w 2535237"/>
              <a:gd name="connsiteY915" fmla="*/ 192521 h 810800"/>
              <a:gd name="connsiteX916" fmla="*/ 1110131 w 2535237"/>
              <a:gd name="connsiteY916" fmla="*/ 199172 h 810800"/>
              <a:gd name="connsiteX917" fmla="*/ 1098551 w 2535237"/>
              <a:gd name="connsiteY917" fmla="*/ 199172 h 810800"/>
              <a:gd name="connsiteX918" fmla="*/ 1112826 w 2535237"/>
              <a:gd name="connsiteY918" fmla="*/ 220110 h 810800"/>
              <a:gd name="connsiteX919" fmla="*/ 1123166 w 2535237"/>
              <a:gd name="connsiteY919" fmla="*/ 199430 h 810800"/>
              <a:gd name="connsiteX920" fmla="*/ 1229768 w 2535237"/>
              <a:gd name="connsiteY920" fmla="*/ 191810 h 810800"/>
              <a:gd name="connsiteX921" fmla="*/ 1391105 w 2535237"/>
              <a:gd name="connsiteY921" fmla="*/ 139900 h 810800"/>
              <a:gd name="connsiteX922" fmla="*/ 1401823 w 2535237"/>
              <a:gd name="connsiteY922" fmla="*/ 134135 h 810800"/>
              <a:gd name="connsiteX923" fmla="*/ 1413557 w 2535237"/>
              <a:gd name="connsiteY923" fmla="*/ 141121 h 810800"/>
              <a:gd name="connsiteX924" fmla="*/ 1422360 w 2535237"/>
              <a:gd name="connsiteY924" fmla="*/ 125417 h 810800"/>
              <a:gd name="connsiteX925" fmla="*/ 1423823 w 2535237"/>
              <a:gd name="connsiteY925" fmla="*/ 122301 h 810800"/>
              <a:gd name="connsiteX926" fmla="*/ 1457351 w 2535237"/>
              <a:gd name="connsiteY926" fmla="*/ 104266 h 810800"/>
              <a:gd name="connsiteX927" fmla="*/ 1829637 w 2535237"/>
              <a:gd name="connsiteY927" fmla="*/ 0 h 81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</a:cxnLst>
            <a:rect l="l" t="t" r="r" b="b"/>
            <a:pathLst>
              <a:path w="2535237" h="810800">
                <a:moveTo>
                  <a:pt x="1161365" y="807313"/>
                </a:moveTo>
                <a:lnTo>
                  <a:pt x="1161683" y="807585"/>
                </a:lnTo>
                <a:lnTo>
                  <a:pt x="1160429" y="807676"/>
                </a:lnTo>
                <a:close/>
                <a:moveTo>
                  <a:pt x="2477538" y="760665"/>
                </a:moveTo>
                <a:cubicBezTo>
                  <a:pt x="2470876" y="760665"/>
                  <a:pt x="2468021" y="764472"/>
                  <a:pt x="2464214" y="767326"/>
                </a:cubicBezTo>
                <a:cubicBezTo>
                  <a:pt x="2463262" y="768279"/>
                  <a:pt x="2461359" y="770183"/>
                  <a:pt x="2459455" y="771133"/>
                </a:cubicBezTo>
                <a:cubicBezTo>
                  <a:pt x="2468973" y="772085"/>
                  <a:pt x="2465166" y="785409"/>
                  <a:pt x="2474683" y="785409"/>
                </a:cubicBezTo>
                <a:cubicBezTo>
                  <a:pt x="2474683" y="784457"/>
                  <a:pt x="2475635" y="782554"/>
                  <a:pt x="2476587" y="782554"/>
                </a:cubicBezTo>
                <a:cubicBezTo>
                  <a:pt x="2477538" y="781603"/>
                  <a:pt x="2479442" y="781603"/>
                  <a:pt x="2481346" y="781603"/>
                </a:cubicBezTo>
                <a:cubicBezTo>
                  <a:pt x="2484201" y="771133"/>
                  <a:pt x="2475635" y="771133"/>
                  <a:pt x="2477538" y="760665"/>
                </a:cubicBezTo>
                <a:close/>
                <a:moveTo>
                  <a:pt x="2437820" y="751147"/>
                </a:moveTo>
                <a:cubicBezTo>
                  <a:pt x="2437820" y="752099"/>
                  <a:pt x="2437820" y="753051"/>
                  <a:pt x="2437820" y="753051"/>
                </a:cubicBezTo>
                <a:cubicBezTo>
                  <a:pt x="2437820" y="754003"/>
                  <a:pt x="2436868" y="754003"/>
                  <a:pt x="2436868" y="754955"/>
                </a:cubicBezTo>
                <a:cubicBezTo>
                  <a:pt x="2436868" y="754955"/>
                  <a:pt x="2435916" y="755906"/>
                  <a:pt x="2435916" y="755906"/>
                </a:cubicBezTo>
                <a:cubicBezTo>
                  <a:pt x="2434965" y="755906"/>
                  <a:pt x="2434965" y="756858"/>
                  <a:pt x="2434013" y="756858"/>
                </a:cubicBezTo>
                <a:cubicBezTo>
                  <a:pt x="2432110" y="758761"/>
                  <a:pt x="2430206" y="759713"/>
                  <a:pt x="2431158" y="764472"/>
                </a:cubicBezTo>
                <a:cubicBezTo>
                  <a:pt x="2435916" y="765424"/>
                  <a:pt x="2437820" y="769231"/>
                  <a:pt x="2445434" y="768279"/>
                </a:cubicBezTo>
                <a:cubicBezTo>
                  <a:pt x="2441626" y="757810"/>
                  <a:pt x="2439723" y="754954"/>
                  <a:pt x="2437820" y="751147"/>
                </a:cubicBezTo>
                <a:close/>
                <a:moveTo>
                  <a:pt x="1201936" y="738366"/>
                </a:moveTo>
                <a:lnTo>
                  <a:pt x="1201936" y="739727"/>
                </a:lnTo>
                <a:lnTo>
                  <a:pt x="1194983" y="738858"/>
                </a:lnTo>
                <a:close/>
                <a:moveTo>
                  <a:pt x="1237148" y="734620"/>
                </a:moveTo>
                <a:lnTo>
                  <a:pt x="1237148" y="735921"/>
                </a:lnTo>
                <a:cubicBezTo>
                  <a:pt x="1235244" y="741631"/>
                  <a:pt x="1226680" y="740679"/>
                  <a:pt x="1222873" y="743535"/>
                </a:cubicBezTo>
                <a:cubicBezTo>
                  <a:pt x="1221921" y="744486"/>
                  <a:pt x="1220968" y="745438"/>
                  <a:pt x="1220019" y="746389"/>
                </a:cubicBezTo>
                <a:cubicBezTo>
                  <a:pt x="1219543" y="744009"/>
                  <a:pt x="1218353" y="742344"/>
                  <a:pt x="1217401" y="740322"/>
                </a:cubicBezTo>
                <a:lnTo>
                  <a:pt x="1216963" y="737301"/>
                </a:lnTo>
                <a:lnTo>
                  <a:pt x="1229768" y="736394"/>
                </a:lnTo>
                <a:close/>
                <a:moveTo>
                  <a:pt x="892178" y="713080"/>
                </a:moveTo>
                <a:cubicBezTo>
                  <a:pt x="889322" y="725453"/>
                  <a:pt x="883612" y="737824"/>
                  <a:pt x="903597" y="739729"/>
                </a:cubicBezTo>
                <a:cubicBezTo>
                  <a:pt x="904549" y="726405"/>
                  <a:pt x="904549" y="714031"/>
                  <a:pt x="892178" y="713080"/>
                </a:cubicBezTo>
                <a:close/>
                <a:moveTo>
                  <a:pt x="782648" y="701665"/>
                </a:moveTo>
                <a:lnTo>
                  <a:pt x="797035" y="720428"/>
                </a:lnTo>
                <a:lnTo>
                  <a:pt x="792261" y="718289"/>
                </a:lnTo>
                <a:lnTo>
                  <a:pt x="780388" y="712962"/>
                </a:lnTo>
                <a:close/>
                <a:moveTo>
                  <a:pt x="53791" y="684147"/>
                </a:moveTo>
                <a:lnTo>
                  <a:pt x="53791" y="696903"/>
                </a:lnTo>
                <a:cubicBezTo>
                  <a:pt x="52839" y="697855"/>
                  <a:pt x="51888" y="698806"/>
                  <a:pt x="49985" y="698806"/>
                </a:cubicBezTo>
                <a:cubicBezTo>
                  <a:pt x="44751" y="700233"/>
                  <a:pt x="41658" y="699282"/>
                  <a:pt x="38803" y="697973"/>
                </a:cubicBezTo>
                <a:lnTo>
                  <a:pt x="32947" y="696189"/>
                </a:lnTo>
                <a:close/>
                <a:moveTo>
                  <a:pt x="2097817" y="655980"/>
                </a:moveTo>
                <a:lnTo>
                  <a:pt x="2097817" y="660738"/>
                </a:lnTo>
                <a:lnTo>
                  <a:pt x="2102575" y="660738"/>
                </a:lnTo>
                <a:lnTo>
                  <a:pt x="2102575" y="655980"/>
                </a:lnTo>
                <a:close/>
                <a:moveTo>
                  <a:pt x="755621" y="631127"/>
                </a:moveTo>
                <a:lnTo>
                  <a:pt x="819952" y="657978"/>
                </a:lnTo>
                <a:cubicBezTo>
                  <a:pt x="916869" y="702445"/>
                  <a:pt x="1008146" y="744356"/>
                  <a:pt x="1117370" y="744356"/>
                </a:cubicBezTo>
                <a:lnTo>
                  <a:pt x="1194360" y="738902"/>
                </a:lnTo>
                <a:lnTo>
                  <a:pt x="1199319" y="755312"/>
                </a:lnTo>
                <a:cubicBezTo>
                  <a:pt x="1203363" y="758524"/>
                  <a:pt x="1208598" y="760666"/>
                  <a:pt x="1211453" y="765424"/>
                </a:cubicBezTo>
                <a:cubicBezTo>
                  <a:pt x="1216211" y="759713"/>
                  <a:pt x="1215259" y="756859"/>
                  <a:pt x="1214307" y="754954"/>
                </a:cubicBezTo>
                <a:cubicBezTo>
                  <a:pt x="1216211" y="755907"/>
                  <a:pt x="1219066" y="757811"/>
                  <a:pt x="1222873" y="756859"/>
                </a:cubicBezTo>
                <a:cubicBezTo>
                  <a:pt x="1222873" y="752100"/>
                  <a:pt x="1228582" y="749245"/>
                  <a:pt x="1234292" y="746389"/>
                </a:cubicBezTo>
                <a:cubicBezTo>
                  <a:pt x="1236196" y="745438"/>
                  <a:pt x="1238099" y="744486"/>
                  <a:pt x="1239051" y="743535"/>
                </a:cubicBezTo>
                <a:lnTo>
                  <a:pt x="1237550" y="734524"/>
                </a:lnTo>
                <a:lnTo>
                  <a:pt x="1279370" y="724473"/>
                </a:lnTo>
                <a:lnTo>
                  <a:pt x="1279370" y="733065"/>
                </a:lnTo>
                <a:cubicBezTo>
                  <a:pt x="1287935" y="742583"/>
                  <a:pt x="1290790" y="726404"/>
                  <a:pt x="1285080" y="749244"/>
                </a:cubicBezTo>
                <a:cubicBezTo>
                  <a:pt x="1302210" y="754955"/>
                  <a:pt x="1294597" y="737824"/>
                  <a:pt x="1296500" y="728308"/>
                </a:cubicBezTo>
                <a:lnTo>
                  <a:pt x="1282640" y="723688"/>
                </a:lnTo>
                <a:lnTo>
                  <a:pt x="1308301" y="717521"/>
                </a:lnTo>
                <a:lnTo>
                  <a:pt x="1298403" y="721645"/>
                </a:lnTo>
                <a:cubicBezTo>
                  <a:pt x="1304112" y="732114"/>
                  <a:pt x="1331713" y="712128"/>
                  <a:pt x="1337421" y="732114"/>
                </a:cubicBezTo>
                <a:cubicBezTo>
                  <a:pt x="1327905" y="732114"/>
                  <a:pt x="1334567" y="746389"/>
                  <a:pt x="1326004" y="748294"/>
                </a:cubicBezTo>
                <a:cubicBezTo>
                  <a:pt x="1318389" y="748294"/>
                  <a:pt x="1313628" y="745439"/>
                  <a:pt x="1308872" y="742583"/>
                </a:cubicBezTo>
                <a:cubicBezTo>
                  <a:pt x="1308872" y="751151"/>
                  <a:pt x="1308872" y="760668"/>
                  <a:pt x="1308872" y="769231"/>
                </a:cubicBezTo>
                <a:cubicBezTo>
                  <a:pt x="1318389" y="768281"/>
                  <a:pt x="1344084" y="786363"/>
                  <a:pt x="1342182" y="763520"/>
                </a:cubicBezTo>
                <a:cubicBezTo>
                  <a:pt x="1331713" y="758763"/>
                  <a:pt x="1323145" y="779700"/>
                  <a:pt x="1320291" y="763520"/>
                </a:cubicBezTo>
                <a:cubicBezTo>
                  <a:pt x="1335520" y="758763"/>
                  <a:pt x="1351699" y="754956"/>
                  <a:pt x="1353600" y="736875"/>
                </a:cubicBezTo>
                <a:cubicBezTo>
                  <a:pt x="1353600" y="743537"/>
                  <a:pt x="1363116" y="741632"/>
                  <a:pt x="1365022" y="747344"/>
                </a:cubicBezTo>
                <a:cubicBezTo>
                  <a:pt x="1360741" y="752578"/>
                  <a:pt x="1360979" y="754244"/>
                  <a:pt x="1362168" y="756385"/>
                </a:cubicBezTo>
                <a:lnTo>
                  <a:pt x="1364868" y="767636"/>
                </a:lnTo>
                <a:lnTo>
                  <a:pt x="1339730" y="778089"/>
                </a:lnTo>
                <a:lnTo>
                  <a:pt x="1313716" y="784378"/>
                </a:lnTo>
                <a:lnTo>
                  <a:pt x="1314107" y="782165"/>
                </a:lnTo>
                <a:cubicBezTo>
                  <a:pt x="1313394" y="779548"/>
                  <a:pt x="1311253" y="777407"/>
                  <a:pt x="1306970" y="776933"/>
                </a:cubicBezTo>
                <a:cubicBezTo>
                  <a:pt x="1308872" y="780741"/>
                  <a:pt x="1307921" y="783592"/>
                  <a:pt x="1306970" y="784549"/>
                </a:cubicBezTo>
                <a:lnTo>
                  <a:pt x="1304500" y="786606"/>
                </a:lnTo>
                <a:lnTo>
                  <a:pt x="1291207" y="789819"/>
                </a:lnTo>
                <a:lnTo>
                  <a:pt x="1286745" y="778244"/>
                </a:lnTo>
                <a:cubicBezTo>
                  <a:pt x="1286745" y="773366"/>
                  <a:pt x="1288411" y="768369"/>
                  <a:pt x="1291742" y="764561"/>
                </a:cubicBezTo>
                <a:cubicBezTo>
                  <a:pt x="1276755" y="770983"/>
                  <a:pt x="1266582" y="758671"/>
                  <a:pt x="1254402" y="760945"/>
                </a:cubicBezTo>
                <a:cubicBezTo>
                  <a:pt x="1250343" y="761703"/>
                  <a:pt x="1246060" y="764083"/>
                  <a:pt x="1241302" y="769316"/>
                </a:cubicBezTo>
                <a:cubicBezTo>
                  <a:pt x="1255579" y="766465"/>
                  <a:pt x="1261285" y="771220"/>
                  <a:pt x="1258432" y="785497"/>
                </a:cubicBezTo>
                <a:cubicBezTo>
                  <a:pt x="1269854" y="783119"/>
                  <a:pt x="1277468" y="784784"/>
                  <a:pt x="1283298" y="788233"/>
                </a:cubicBezTo>
                <a:lnTo>
                  <a:pt x="1286234" y="791022"/>
                </a:lnTo>
                <a:lnTo>
                  <a:pt x="1241746" y="801776"/>
                </a:lnTo>
                <a:lnTo>
                  <a:pt x="1181247" y="806166"/>
                </a:lnTo>
                <a:lnTo>
                  <a:pt x="1177900" y="796489"/>
                </a:lnTo>
                <a:cubicBezTo>
                  <a:pt x="1174211" y="793991"/>
                  <a:pt x="1169453" y="793991"/>
                  <a:pt x="1167074" y="798750"/>
                </a:cubicBezTo>
                <a:cubicBezTo>
                  <a:pt x="1170880" y="801604"/>
                  <a:pt x="1170880" y="803509"/>
                  <a:pt x="1169928" y="804459"/>
                </a:cubicBezTo>
                <a:cubicBezTo>
                  <a:pt x="1168025" y="805411"/>
                  <a:pt x="1161365" y="803509"/>
                  <a:pt x="1160414" y="798750"/>
                </a:cubicBezTo>
                <a:cubicBezTo>
                  <a:pt x="1160414" y="801604"/>
                  <a:pt x="1160414" y="803509"/>
                  <a:pt x="1160414" y="805411"/>
                </a:cubicBezTo>
                <a:cubicBezTo>
                  <a:pt x="1154701" y="802556"/>
                  <a:pt x="1151668" y="788994"/>
                  <a:pt x="1147297" y="789218"/>
                </a:cubicBezTo>
                <a:cubicBezTo>
                  <a:pt x="1145840" y="789292"/>
                  <a:pt x="1144234" y="790898"/>
                  <a:pt x="1142332" y="794942"/>
                </a:cubicBezTo>
                <a:cubicBezTo>
                  <a:pt x="1148040" y="799700"/>
                  <a:pt x="1140902" y="803507"/>
                  <a:pt x="1131741" y="807552"/>
                </a:cubicBezTo>
                <a:lnTo>
                  <a:pt x="1127697" y="810051"/>
                </a:lnTo>
                <a:lnTo>
                  <a:pt x="1117370" y="810800"/>
                </a:lnTo>
                <a:lnTo>
                  <a:pt x="1105126" y="809695"/>
                </a:lnTo>
                <a:lnTo>
                  <a:pt x="1104736" y="808504"/>
                </a:lnTo>
                <a:cubicBezTo>
                  <a:pt x="1103070" y="806958"/>
                  <a:pt x="1101286" y="806065"/>
                  <a:pt x="1099917" y="806333"/>
                </a:cubicBezTo>
                <a:lnTo>
                  <a:pt x="1098575" y="809103"/>
                </a:lnTo>
                <a:lnTo>
                  <a:pt x="1028137" y="802742"/>
                </a:lnTo>
                <a:lnTo>
                  <a:pt x="1023697" y="801608"/>
                </a:lnTo>
                <a:lnTo>
                  <a:pt x="1020632" y="790524"/>
                </a:lnTo>
                <a:cubicBezTo>
                  <a:pt x="1019085" y="784932"/>
                  <a:pt x="1018133" y="778746"/>
                  <a:pt x="1019560" y="770181"/>
                </a:cubicBezTo>
                <a:cubicBezTo>
                  <a:pt x="1014802" y="770181"/>
                  <a:pt x="1009092" y="770181"/>
                  <a:pt x="1003381" y="770181"/>
                </a:cubicBezTo>
                <a:cubicBezTo>
                  <a:pt x="1005761" y="777795"/>
                  <a:pt x="1006475" y="786598"/>
                  <a:pt x="1008973" y="793736"/>
                </a:cubicBezTo>
                <a:lnTo>
                  <a:pt x="1016101" y="799667"/>
                </a:lnTo>
                <a:lnTo>
                  <a:pt x="945394" y="781603"/>
                </a:lnTo>
                <a:cubicBezTo>
                  <a:pt x="918697" y="772882"/>
                  <a:pt x="892785" y="762740"/>
                  <a:pt x="867361" y="751935"/>
                </a:cubicBezTo>
                <a:lnTo>
                  <a:pt x="802559" y="722903"/>
                </a:lnTo>
                <a:lnTo>
                  <a:pt x="797518" y="704281"/>
                </a:lnTo>
                <a:cubicBezTo>
                  <a:pt x="793354" y="697381"/>
                  <a:pt x="788358" y="691195"/>
                  <a:pt x="785504" y="682632"/>
                </a:cubicBezTo>
                <a:cubicBezTo>
                  <a:pt x="786455" y="676921"/>
                  <a:pt x="786455" y="670255"/>
                  <a:pt x="785504" y="662640"/>
                </a:cubicBezTo>
                <a:cubicBezTo>
                  <a:pt x="779792" y="660742"/>
                  <a:pt x="775986" y="661692"/>
                  <a:pt x="773129" y="662640"/>
                </a:cubicBezTo>
                <a:close/>
                <a:moveTo>
                  <a:pt x="937583" y="589572"/>
                </a:moveTo>
                <a:cubicBezTo>
                  <a:pt x="934743" y="590003"/>
                  <a:pt x="931293" y="591133"/>
                  <a:pt x="927248" y="593274"/>
                </a:cubicBezTo>
                <a:cubicBezTo>
                  <a:pt x="937717" y="598985"/>
                  <a:pt x="943427" y="598033"/>
                  <a:pt x="946282" y="596130"/>
                </a:cubicBezTo>
                <a:cubicBezTo>
                  <a:pt x="949137" y="593274"/>
                  <a:pt x="946104" y="588278"/>
                  <a:pt x="937583" y="589572"/>
                </a:cubicBezTo>
                <a:close/>
                <a:moveTo>
                  <a:pt x="1208527" y="579993"/>
                </a:moveTo>
                <a:cubicBezTo>
                  <a:pt x="1203768" y="579040"/>
                  <a:pt x="1199010" y="582847"/>
                  <a:pt x="1196155" y="586655"/>
                </a:cubicBezTo>
                <a:cubicBezTo>
                  <a:pt x="1192348" y="591413"/>
                  <a:pt x="1192348" y="598076"/>
                  <a:pt x="1200913" y="598076"/>
                </a:cubicBezTo>
                <a:cubicBezTo>
                  <a:pt x="1199962" y="594268"/>
                  <a:pt x="1200913" y="592365"/>
                  <a:pt x="1202817" y="590461"/>
                </a:cubicBezTo>
                <a:cubicBezTo>
                  <a:pt x="1203768" y="589510"/>
                  <a:pt x="1205672" y="588558"/>
                  <a:pt x="1206623" y="587606"/>
                </a:cubicBezTo>
                <a:cubicBezTo>
                  <a:pt x="1208527" y="585703"/>
                  <a:pt x="1209479" y="583801"/>
                  <a:pt x="1208527" y="579993"/>
                </a:cubicBezTo>
                <a:close/>
                <a:moveTo>
                  <a:pt x="1118773" y="577943"/>
                </a:moveTo>
                <a:cubicBezTo>
                  <a:pt x="1126386" y="576991"/>
                  <a:pt x="1133763" y="577943"/>
                  <a:pt x="1134716" y="583652"/>
                </a:cubicBezTo>
                <a:cubicBezTo>
                  <a:pt x="1142329" y="605541"/>
                  <a:pt x="1122342" y="600786"/>
                  <a:pt x="1123290" y="615062"/>
                </a:cubicBezTo>
                <a:cubicBezTo>
                  <a:pt x="1131383" y="616965"/>
                  <a:pt x="1139949" y="618391"/>
                  <a:pt x="1147801" y="620650"/>
                </a:cubicBezTo>
                <a:lnTo>
                  <a:pt x="1159467" y="626757"/>
                </a:lnTo>
                <a:lnTo>
                  <a:pt x="1117370" y="629825"/>
                </a:lnTo>
                <a:lnTo>
                  <a:pt x="1097335" y="628008"/>
                </a:lnTo>
                <a:lnTo>
                  <a:pt x="1100695" y="620174"/>
                </a:lnTo>
                <a:cubicBezTo>
                  <a:pt x="1104502" y="611964"/>
                  <a:pt x="1107595" y="602209"/>
                  <a:pt x="1101408" y="583652"/>
                </a:cubicBezTo>
                <a:cubicBezTo>
                  <a:pt x="1103309" y="581749"/>
                  <a:pt x="1111159" y="578894"/>
                  <a:pt x="1118773" y="577943"/>
                </a:cubicBezTo>
                <a:close/>
                <a:moveTo>
                  <a:pt x="525638" y="570328"/>
                </a:moveTo>
                <a:cubicBezTo>
                  <a:pt x="518975" y="576990"/>
                  <a:pt x="518975" y="589361"/>
                  <a:pt x="519929" y="601734"/>
                </a:cubicBezTo>
                <a:cubicBezTo>
                  <a:pt x="515171" y="602685"/>
                  <a:pt x="508508" y="601734"/>
                  <a:pt x="508508" y="607443"/>
                </a:cubicBezTo>
                <a:cubicBezTo>
                  <a:pt x="534203" y="601734"/>
                  <a:pt x="528494" y="625526"/>
                  <a:pt x="548480" y="623622"/>
                </a:cubicBezTo>
                <a:cubicBezTo>
                  <a:pt x="538961" y="595072"/>
                  <a:pt x="554189" y="616009"/>
                  <a:pt x="570368" y="617913"/>
                </a:cubicBezTo>
                <a:cubicBezTo>
                  <a:pt x="570368" y="610298"/>
                  <a:pt x="573222" y="606493"/>
                  <a:pt x="576078" y="601734"/>
                </a:cubicBezTo>
                <a:cubicBezTo>
                  <a:pt x="543719" y="600781"/>
                  <a:pt x="561803" y="573182"/>
                  <a:pt x="525638" y="570328"/>
                </a:cubicBezTo>
                <a:close/>
                <a:moveTo>
                  <a:pt x="1108063" y="570324"/>
                </a:moveTo>
                <a:cubicBezTo>
                  <a:pt x="1110928" y="569375"/>
                  <a:pt x="1114729" y="569375"/>
                  <a:pt x="1117583" y="570324"/>
                </a:cubicBezTo>
                <a:cubicBezTo>
                  <a:pt x="1116635" y="580794"/>
                  <a:pt x="1093795" y="571285"/>
                  <a:pt x="1089983" y="580794"/>
                </a:cubicBezTo>
                <a:cubicBezTo>
                  <a:pt x="1088088" y="576988"/>
                  <a:pt x="1087129" y="574130"/>
                  <a:pt x="1084275" y="571285"/>
                </a:cubicBezTo>
                <a:cubicBezTo>
                  <a:pt x="1091889" y="569375"/>
                  <a:pt x="1098555" y="569375"/>
                  <a:pt x="1100450" y="575091"/>
                </a:cubicBezTo>
                <a:cubicBezTo>
                  <a:pt x="1102356" y="573182"/>
                  <a:pt x="1105209" y="571285"/>
                  <a:pt x="1108063" y="570324"/>
                </a:cubicBezTo>
                <a:close/>
                <a:moveTo>
                  <a:pt x="1126313" y="562433"/>
                </a:moveTo>
                <a:lnTo>
                  <a:pt x="1124249" y="563673"/>
                </a:lnTo>
                <a:lnTo>
                  <a:pt x="1123554" y="562631"/>
                </a:lnTo>
                <a:close/>
                <a:moveTo>
                  <a:pt x="1239399" y="560812"/>
                </a:moveTo>
                <a:cubicBezTo>
                  <a:pt x="1240350" y="573183"/>
                  <a:pt x="1222268" y="567473"/>
                  <a:pt x="1222268" y="576990"/>
                </a:cubicBezTo>
                <a:cubicBezTo>
                  <a:pt x="1241304" y="585555"/>
                  <a:pt x="1261289" y="585555"/>
                  <a:pt x="1266048" y="597928"/>
                </a:cubicBezTo>
                <a:cubicBezTo>
                  <a:pt x="1268902" y="591265"/>
                  <a:pt x="1281275" y="594122"/>
                  <a:pt x="1278420" y="581749"/>
                </a:cubicBezTo>
                <a:cubicBezTo>
                  <a:pt x="1266998" y="573183"/>
                  <a:pt x="1255576" y="564619"/>
                  <a:pt x="1239399" y="560812"/>
                </a:cubicBezTo>
                <a:close/>
                <a:moveTo>
                  <a:pt x="1198479" y="560812"/>
                </a:moveTo>
                <a:cubicBezTo>
                  <a:pt x="1197526" y="561763"/>
                  <a:pt x="1195624" y="562715"/>
                  <a:pt x="1194672" y="563666"/>
                </a:cubicBezTo>
                <a:cubicBezTo>
                  <a:pt x="1187059" y="567473"/>
                  <a:pt x="1180396" y="564619"/>
                  <a:pt x="1176589" y="568424"/>
                </a:cubicBezTo>
                <a:cubicBezTo>
                  <a:pt x="1175637" y="569377"/>
                  <a:pt x="1174686" y="570328"/>
                  <a:pt x="1174686" y="571280"/>
                </a:cubicBezTo>
                <a:cubicBezTo>
                  <a:pt x="1182298" y="574135"/>
                  <a:pt x="1193719" y="570328"/>
                  <a:pt x="1199429" y="581749"/>
                </a:cubicBezTo>
                <a:cubicBezTo>
                  <a:pt x="1199429" y="579845"/>
                  <a:pt x="1200380" y="578894"/>
                  <a:pt x="1201333" y="578894"/>
                </a:cubicBezTo>
                <a:cubicBezTo>
                  <a:pt x="1203237" y="576991"/>
                  <a:pt x="1207044" y="576991"/>
                  <a:pt x="1208946" y="576039"/>
                </a:cubicBezTo>
                <a:cubicBezTo>
                  <a:pt x="1209898" y="575087"/>
                  <a:pt x="1209898" y="574136"/>
                  <a:pt x="1209898" y="572233"/>
                </a:cubicBezTo>
                <a:cubicBezTo>
                  <a:pt x="1205142" y="567473"/>
                  <a:pt x="1202285" y="564619"/>
                  <a:pt x="1198479" y="560812"/>
                </a:cubicBezTo>
                <a:close/>
                <a:moveTo>
                  <a:pt x="488817" y="559526"/>
                </a:moveTo>
                <a:cubicBezTo>
                  <a:pt x="553814" y="562305"/>
                  <a:pt x="612240" y="575674"/>
                  <a:pt x="666596" y="593970"/>
                </a:cubicBezTo>
                <a:lnTo>
                  <a:pt x="743113" y="625907"/>
                </a:lnTo>
                <a:lnTo>
                  <a:pt x="749339" y="640751"/>
                </a:lnTo>
                <a:cubicBezTo>
                  <a:pt x="742676" y="640751"/>
                  <a:pt x="736964" y="640751"/>
                  <a:pt x="732207" y="642657"/>
                </a:cubicBezTo>
                <a:cubicBezTo>
                  <a:pt x="731257" y="658836"/>
                  <a:pt x="742676" y="665495"/>
                  <a:pt x="756952" y="660742"/>
                </a:cubicBezTo>
                <a:cubicBezTo>
                  <a:pt x="756952" y="658836"/>
                  <a:pt x="756952" y="657888"/>
                  <a:pt x="756952" y="655982"/>
                </a:cubicBezTo>
                <a:cubicBezTo>
                  <a:pt x="759804" y="661692"/>
                  <a:pt x="762660" y="667401"/>
                  <a:pt x="765516" y="673110"/>
                </a:cubicBezTo>
                <a:cubicBezTo>
                  <a:pt x="764565" y="675016"/>
                  <a:pt x="763615" y="676914"/>
                  <a:pt x="762660" y="677871"/>
                </a:cubicBezTo>
                <a:cubicBezTo>
                  <a:pt x="764565" y="678820"/>
                  <a:pt x="767421" y="679776"/>
                  <a:pt x="769323" y="680725"/>
                </a:cubicBezTo>
                <a:cubicBezTo>
                  <a:pt x="772179" y="686434"/>
                  <a:pt x="775986" y="691195"/>
                  <a:pt x="778842" y="696904"/>
                </a:cubicBezTo>
                <a:cubicBezTo>
                  <a:pt x="778842" y="697854"/>
                  <a:pt x="778842" y="697854"/>
                  <a:pt x="778842" y="698803"/>
                </a:cubicBezTo>
                <a:cubicBezTo>
                  <a:pt x="772179" y="690238"/>
                  <a:pt x="760759" y="689289"/>
                  <a:pt x="751240" y="693093"/>
                </a:cubicBezTo>
                <a:cubicBezTo>
                  <a:pt x="747434" y="688341"/>
                  <a:pt x="743627" y="684529"/>
                  <a:pt x="736964" y="679776"/>
                </a:cubicBezTo>
                <a:cubicBezTo>
                  <a:pt x="735538" y="685486"/>
                  <a:pt x="736015" y="689291"/>
                  <a:pt x="737205" y="692383"/>
                </a:cubicBezTo>
                <a:lnTo>
                  <a:pt x="738069" y="693976"/>
                </a:lnTo>
                <a:lnTo>
                  <a:pt x="718720" y="685295"/>
                </a:lnTo>
                <a:cubicBezTo>
                  <a:pt x="693862" y="674709"/>
                  <a:pt x="668535" y="664767"/>
                  <a:pt x="642366" y="656157"/>
                </a:cubicBezTo>
                <a:lnTo>
                  <a:pt x="581602" y="640381"/>
                </a:lnTo>
                <a:lnTo>
                  <a:pt x="581787" y="637094"/>
                </a:lnTo>
                <a:lnTo>
                  <a:pt x="570638" y="637534"/>
                </a:lnTo>
                <a:lnTo>
                  <a:pt x="560965" y="635022"/>
                </a:lnTo>
                <a:cubicBezTo>
                  <a:pt x="433959" y="611394"/>
                  <a:pt x="282372" y="628760"/>
                  <a:pt x="72254" y="750072"/>
                </a:cubicBezTo>
                <a:lnTo>
                  <a:pt x="50705" y="763305"/>
                </a:lnTo>
                <a:lnTo>
                  <a:pt x="48845" y="763520"/>
                </a:lnTo>
                <a:lnTo>
                  <a:pt x="47876" y="765043"/>
                </a:lnTo>
                <a:lnTo>
                  <a:pt x="0" y="794445"/>
                </a:lnTo>
                <a:lnTo>
                  <a:pt x="0" y="715223"/>
                </a:lnTo>
                <a:lnTo>
                  <a:pt x="30205" y="697773"/>
                </a:lnTo>
                <a:lnTo>
                  <a:pt x="38326" y="717245"/>
                </a:lnTo>
                <a:cubicBezTo>
                  <a:pt x="41419" y="724739"/>
                  <a:pt x="43798" y="733065"/>
                  <a:pt x="43322" y="744485"/>
                </a:cubicBezTo>
                <a:cubicBezTo>
                  <a:pt x="39516" y="743534"/>
                  <a:pt x="35708" y="744485"/>
                  <a:pt x="32854" y="744485"/>
                </a:cubicBezTo>
                <a:cubicBezTo>
                  <a:pt x="30000" y="744485"/>
                  <a:pt x="28097" y="746387"/>
                  <a:pt x="25240" y="747339"/>
                </a:cubicBezTo>
                <a:cubicBezTo>
                  <a:pt x="26194" y="741631"/>
                  <a:pt x="36662" y="729256"/>
                  <a:pt x="29048" y="726402"/>
                </a:cubicBezTo>
                <a:cubicBezTo>
                  <a:pt x="24288" y="738777"/>
                  <a:pt x="18579" y="750193"/>
                  <a:pt x="29048" y="761617"/>
                </a:cubicBezTo>
                <a:cubicBezTo>
                  <a:pt x="35710" y="760665"/>
                  <a:pt x="41420" y="757811"/>
                  <a:pt x="45228" y="754005"/>
                </a:cubicBezTo>
                <a:cubicBezTo>
                  <a:pt x="48082" y="752103"/>
                  <a:pt x="50937" y="749242"/>
                  <a:pt x="53793" y="747339"/>
                </a:cubicBezTo>
                <a:cubicBezTo>
                  <a:pt x="53793" y="747339"/>
                  <a:pt x="53793" y="747339"/>
                  <a:pt x="54745" y="747339"/>
                </a:cubicBezTo>
                <a:cubicBezTo>
                  <a:pt x="55696" y="746387"/>
                  <a:pt x="57599" y="745436"/>
                  <a:pt x="59502" y="744485"/>
                </a:cubicBezTo>
                <a:cubicBezTo>
                  <a:pt x="60453" y="744485"/>
                  <a:pt x="60453" y="743534"/>
                  <a:pt x="61406" y="743534"/>
                </a:cubicBezTo>
                <a:cubicBezTo>
                  <a:pt x="62356" y="742582"/>
                  <a:pt x="63310" y="742582"/>
                  <a:pt x="65213" y="741631"/>
                </a:cubicBezTo>
                <a:cubicBezTo>
                  <a:pt x="66164" y="741631"/>
                  <a:pt x="67116" y="741631"/>
                  <a:pt x="67116" y="740680"/>
                </a:cubicBezTo>
                <a:cubicBezTo>
                  <a:pt x="68068" y="740680"/>
                  <a:pt x="69970" y="739728"/>
                  <a:pt x="70924" y="739728"/>
                </a:cubicBezTo>
                <a:cubicBezTo>
                  <a:pt x="73778" y="721645"/>
                  <a:pt x="53793" y="708319"/>
                  <a:pt x="64262" y="698806"/>
                </a:cubicBezTo>
                <a:cubicBezTo>
                  <a:pt x="66164" y="696903"/>
                  <a:pt x="68068" y="695952"/>
                  <a:pt x="70924" y="695000"/>
                </a:cubicBezTo>
                <a:cubicBezTo>
                  <a:pt x="67116" y="694049"/>
                  <a:pt x="61408" y="695952"/>
                  <a:pt x="60456" y="691195"/>
                </a:cubicBezTo>
                <a:lnTo>
                  <a:pt x="68415" y="675699"/>
                </a:lnTo>
                <a:lnTo>
                  <a:pt x="73826" y="672573"/>
                </a:lnTo>
                <a:cubicBezTo>
                  <a:pt x="241210" y="582230"/>
                  <a:pt x="375074" y="554663"/>
                  <a:pt x="488817" y="559526"/>
                </a:cubicBezTo>
                <a:close/>
                <a:moveTo>
                  <a:pt x="1001717" y="552149"/>
                </a:moveTo>
                <a:cubicBezTo>
                  <a:pt x="996959" y="553576"/>
                  <a:pt x="992438" y="556669"/>
                  <a:pt x="989108" y="560475"/>
                </a:cubicBezTo>
                <a:cubicBezTo>
                  <a:pt x="988155" y="561428"/>
                  <a:pt x="988155" y="562379"/>
                  <a:pt x="987204" y="563330"/>
                </a:cubicBezTo>
                <a:cubicBezTo>
                  <a:pt x="987204" y="563330"/>
                  <a:pt x="986252" y="564281"/>
                  <a:pt x="986252" y="564281"/>
                </a:cubicBezTo>
                <a:cubicBezTo>
                  <a:pt x="985300" y="565234"/>
                  <a:pt x="984348" y="567137"/>
                  <a:pt x="984348" y="568088"/>
                </a:cubicBezTo>
                <a:cubicBezTo>
                  <a:pt x="998623" y="579509"/>
                  <a:pt x="1002431" y="557619"/>
                  <a:pt x="1012898" y="553813"/>
                </a:cubicBezTo>
                <a:cubicBezTo>
                  <a:pt x="1011947" y="554765"/>
                  <a:pt x="1013851" y="556669"/>
                  <a:pt x="1014803" y="555716"/>
                </a:cubicBezTo>
                <a:cubicBezTo>
                  <a:pt x="1014803" y="555716"/>
                  <a:pt x="1015754" y="554765"/>
                  <a:pt x="1015754" y="553813"/>
                </a:cubicBezTo>
                <a:cubicBezTo>
                  <a:pt x="1011472" y="550958"/>
                  <a:pt x="1006476" y="550720"/>
                  <a:pt x="1001717" y="552149"/>
                </a:cubicBezTo>
                <a:close/>
                <a:moveTo>
                  <a:pt x="1751627" y="550697"/>
                </a:moveTo>
                <a:lnTo>
                  <a:pt x="1745837" y="557956"/>
                </a:lnTo>
                <a:cubicBezTo>
                  <a:pt x="1758209" y="563665"/>
                  <a:pt x="1762019" y="555101"/>
                  <a:pt x="1767729" y="574134"/>
                </a:cubicBezTo>
                <a:cubicBezTo>
                  <a:pt x="1760117" y="587456"/>
                  <a:pt x="1750597" y="564619"/>
                  <a:pt x="1745837" y="579847"/>
                </a:cubicBezTo>
                <a:cubicBezTo>
                  <a:pt x="1759166" y="586506"/>
                  <a:pt x="1767729" y="597925"/>
                  <a:pt x="1773440" y="611249"/>
                </a:cubicBezTo>
                <a:cubicBezTo>
                  <a:pt x="1782004" y="609346"/>
                  <a:pt x="1788547" y="609466"/>
                  <a:pt x="1793752" y="610700"/>
                </a:cubicBezTo>
                <a:lnTo>
                  <a:pt x="1799592" y="613621"/>
                </a:lnTo>
                <a:lnTo>
                  <a:pt x="1729367" y="618653"/>
                </a:lnTo>
                <a:lnTo>
                  <a:pt x="1735226" y="610968"/>
                </a:lnTo>
                <a:cubicBezTo>
                  <a:pt x="1722377" y="613823"/>
                  <a:pt x="1725054" y="602225"/>
                  <a:pt x="1718362" y="599458"/>
                </a:cubicBezTo>
                <a:cubicBezTo>
                  <a:pt x="1716132" y="598536"/>
                  <a:pt x="1712860" y="598596"/>
                  <a:pt x="1707626" y="600499"/>
                </a:cubicBezTo>
                <a:cubicBezTo>
                  <a:pt x="1710481" y="612632"/>
                  <a:pt x="1711195" y="612454"/>
                  <a:pt x="1709767" y="618432"/>
                </a:cubicBezTo>
                <a:lnTo>
                  <a:pt x="1708997" y="621569"/>
                </a:lnTo>
                <a:lnTo>
                  <a:pt x="1629329" y="640856"/>
                </a:lnTo>
                <a:cubicBezTo>
                  <a:pt x="1602952" y="649737"/>
                  <a:pt x="1579123" y="660151"/>
                  <a:pt x="1556408" y="671411"/>
                </a:cubicBezTo>
                <a:lnTo>
                  <a:pt x="1548335" y="675754"/>
                </a:lnTo>
                <a:lnTo>
                  <a:pt x="1529068" y="679177"/>
                </a:lnTo>
                <a:cubicBezTo>
                  <a:pt x="1520146" y="679534"/>
                  <a:pt x="1511580" y="680247"/>
                  <a:pt x="1507773" y="685481"/>
                </a:cubicBezTo>
                <a:lnTo>
                  <a:pt x="1526433" y="687536"/>
                </a:lnTo>
                <a:lnTo>
                  <a:pt x="1490169" y="707045"/>
                </a:lnTo>
                <a:cubicBezTo>
                  <a:pt x="1467350" y="719823"/>
                  <a:pt x="1444339" y="732697"/>
                  <a:pt x="1419733" y="744819"/>
                </a:cubicBezTo>
                <a:lnTo>
                  <a:pt x="1394925" y="755136"/>
                </a:lnTo>
                <a:lnTo>
                  <a:pt x="1398332" y="752101"/>
                </a:lnTo>
                <a:cubicBezTo>
                  <a:pt x="1367876" y="756862"/>
                  <a:pt x="1380248" y="743537"/>
                  <a:pt x="1386909" y="731163"/>
                </a:cubicBezTo>
                <a:cubicBezTo>
                  <a:pt x="1374538" y="722600"/>
                  <a:pt x="1351699" y="714032"/>
                  <a:pt x="1331713" y="712131"/>
                </a:cubicBezTo>
                <a:cubicBezTo>
                  <a:pt x="1333619" y="711177"/>
                  <a:pt x="1334567" y="711177"/>
                  <a:pt x="1336473" y="710226"/>
                </a:cubicBezTo>
                <a:lnTo>
                  <a:pt x="1337362" y="707112"/>
                </a:lnTo>
                <a:lnTo>
                  <a:pt x="1391105" y="684628"/>
                </a:lnTo>
                <a:cubicBezTo>
                  <a:pt x="1413828" y="673344"/>
                  <a:pt x="1435429" y="661173"/>
                  <a:pt x="1457351" y="648778"/>
                </a:cubicBezTo>
                <a:cubicBezTo>
                  <a:pt x="1502989" y="623223"/>
                  <a:pt x="1549397" y="597284"/>
                  <a:pt x="1607727" y="577734"/>
                </a:cubicBezTo>
                <a:lnTo>
                  <a:pt x="1675808" y="561250"/>
                </a:lnTo>
                <a:lnTo>
                  <a:pt x="1682813" y="562477"/>
                </a:lnTo>
                <a:cubicBezTo>
                  <a:pt x="1686203" y="563191"/>
                  <a:pt x="1689326" y="563607"/>
                  <a:pt x="1692077" y="562596"/>
                </a:cubicBezTo>
                <a:lnTo>
                  <a:pt x="1697590" y="555977"/>
                </a:lnTo>
                <a:lnTo>
                  <a:pt x="1705558" y="554047"/>
                </a:lnTo>
                <a:close/>
                <a:moveTo>
                  <a:pt x="1829637" y="545023"/>
                </a:moveTo>
                <a:cubicBezTo>
                  <a:pt x="2016806" y="545023"/>
                  <a:pt x="2111159" y="597667"/>
                  <a:pt x="2202436" y="648778"/>
                </a:cubicBezTo>
                <a:cubicBezTo>
                  <a:pt x="2288585" y="697334"/>
                  <a:pt x="2370631" y="743334"/>
                  <a:pt x="2535237" y="744356"/>
                </a:cubicBezTo>
                <a:lnTo>
                  <a:pt x="2535237" y="810800"/>
                </a:lnTo>
                <a:cubicBezTo>
                  <a:pt x="2353196" y="809778"/>
                  <a:pt x="2259868" y="757645"/>
                  <a:pt x="2169617" y="707045"/>
                </a:cubicBezTo>
                <a:cubicBezTo>
                  <a:pt x="2103852" y="670245"/>
                  <a:pt x="2040971" y="634882"/>
                  <a:pt x="1942035" y="619501"/>
                </a:cubicBezTo>
                <a:lnTo>
                  <a:pt x="1854368" y="613235"/>
                </a:lnTo>
                <a:lnTo>
                  <a:pt x="1846573" y="608396"/>
                </a:lnTo>
                <a:lnTo>
                  <a:pt x="1846573" y="612678"/>
                </a:lnTo>
                <a:lnTo>
                  <a:pt x="1829637" y="611467"/>
                </a:lnTo>
                <a:lnTo>
                  <a:pt x="1816716" y="612393"/>
                </a:lnTo>
                <a:lnTo>
                  <a:pt x="1817218" y="600784"/>
                </a:lnTo>
                <a:cubicBezTo>
                  <a:pt x="1797233" y="601734"/>
                  <a:pt x="1787714" y="606493"/>
                  <a:pt x="1778200" y="600784"/>
                </a:cubicBezTo>
                <a:cubicBezTo>
                  <a:pt x="1813409" y="576038"/>
                  <a:pt x="1847673" y="611249"/>
                  <a:pt x="1867657" y="583652"/>
                </a:cubicBezTo>
                <a:cubicBezTo>
                  <a:pt x="1852433" y="581747"/>
                  <a:pt x="1848624" y="570328"/>
                  <a:pt x="1834350" y="567474"/>
                </a:cubicBezTo>
                <a:cubicBezTo>
                  <a:pt x="1832443" y="576988"/>
                  <a:pt x="1842913" y="580797"/>
                  <a:pt x="1834350" y="583652"/>
                </a:cubicBezTo>
                <a:cubicBezTo>
                  <a:pt x="1816267" y="567474"/>
                  <a:pt x="1798184" y="595071"/>
                  <a:pt x="1773440" y="589361"/>
                </a:cubicBezTo>
                <a:cubicBezTo>
                  <a:pt x="1774866" y="581272"/>
                  <a:pt x="1775580" y="572707"/>
                  <a:pt x="1774152" y="564499"/>
                </a:cubicBezTo>
                <a:lnTo>
                  <a:pt x="1766215" y="549636"/>
                </a:lnTo>
                <a:lnTo>
                  <a:pt x="1785904" y="548204"/>
                </a:lnTo>
                <a:lnTo>
                  <a:pt x="1787569" y="549988"/>
                </a:lnTo>
                <a:cubicBezTo>
                  <a:pt x="1791673" y="553913"/>
                  <a:pt x="1796372" y="557244"/>
                  <a:pt x="1802797" y="558909"/>
                </a:cubicBezTo>
                <a:cubicBezTo>
                  <a:pt x="1801131" y="553674"/>
                  <a:pt x="1801130" y="550045"/>
                  <a:pt x="1802290" y="547547"/>
                </a:cubicBezTo>
                <a:lnTo>
                  <a:pt x="1803130" y="546951"/>
                </a:lnTo>
                <a:close/>
                <a:moveTo>
                  <a:pt x="1293169" y="541947"/>
                </a:moveTo>
                <a:cubicBezTo>
                  <a:pt x="1285555" y="542542"/>
                  <a:pt x="1279845" y="544922"/>
                  <a:pt x="1279370" y="552536"/>
                </a:cubicBezTo>
                <a:cubicBezTo>
                  <a:pt x="1306969" y="558246"/>
                  <a:pt x="1306016" y="574424"/>
                  <a:pt x="1329810" y="573473"/>
                </a:cubicBezTo>
                <a:cubicBezTo>
                  <a:pt x="1327906" y="561100"/>
                  <a:pt x="1323147" y="551584"/>
                  <a:pt x="1318388" y="542066"/>
                </a:cubicBezTo>
                <a:cubicBezTo>
                  <a:pt x="1310300" y="542542"/>
                  <a:pt x="1300782" y="541352"/>
                  <a:pt x="1293169" y="541947"/>
                </a:cubicBezTo>
                <a:close/>
                <a:moveTo>
                  <a:pt x="1474466" y="503929"/>
                </a:moveTo>
                <a:cubicBezTo>
                  <a:pt x="1458286" y="502977"/>
                  <a:pt x="1445914" y="504880"/>
                  <a:pt x="1441155" y="514398"/>
                </a:cubicBezTo>
                <a:cubicBezTo>
                  <a:pt x="1462093" y="510592"/>
                  <a:pt x="1473514" y="528674"/>
                  <a:pt x="1474466" y="503929"/>
                </a:cubicBezTo>
                <a:close/>
                <a:moveTo>
                  <a:pt x="2064775" y="461212"/>
                </a:moveTo>
                <a:cubicBezTo>
                  <a:pt x="2067957" y="462253"/>
                  <a:pt x="2070456" y="464930"/>
                  <a:pt x="2072121" y="470402"/>
                </a:cubicBezTo>
                <a:lnTo>
                  <a:pt x="2067877" y="474864"/>
                </a:lnTo>
                <a:lnTo>
                  <a:pt x="2042829" y="464328"/>
                </a:lnTo>
                <a:lnTo>
                  <a:pt x="2053325" y="461837"/>
                </a:lnTo>
                <a:cubicBezTo>
                  <a:pt x="2057727" y="460766"/>
                  <a:pt x="2061593" y="460171"/>
                  <a:pt x="2064775" y="461212"/>
                </a:cubicBezTo>
                <a:close/>
                <a:moveTo>
                  <a:pt x="1222269" y="418059"/>
                </a:moveTo>
                <a:lnTo>
                  <a:pt x="1222269" y="422818"/>
                </a:lnTo>
                <a:lnTo>
                  <a:pt x="1227028" y="422818"/>
                </a:lnTo>
                <a:lnTo>
                  <a:pt x="1227028" y="418059"/>
                </a:lnTo>
                <a:close/>
                <a:moveTo>
                  <a:pt x="1172782" y="408910"/>
                </a:moveTo>
                <a:cubicBezTo>
                  <a:pt x="1169690" y="409743"/>
                  <a:pt x="1167072" y="411885"/>
                  <a:pt x="1164217" y="414264"/>
                </a:cubicBezTo>
                <a:cubicBezTo>
                  <a:pt x="1161361" y="417119"/>
                  <a:pt x="1159459" y="419023"/>
                  <a:pt x="1155651" y="421878"/>
                </a:cubicBezTo>
                <a:cubicBezTo>
                  <a:pt x="1161360" y="428540"/>
                  <a:pt x="1168022" y="430444"/>
                  <a:pt x="1173733" y="427589"/>
                </a:cubicBezTo>
                <a:cubicBezTo>
                  <a:pt x="1175637" y="426636"/>
                  <a:pt x="1176588" y="425685"/>
                  <a:pt x="1177540" y="424733"/>
                </a:cubicBezTo>
                <a:cubicBezTo>
                  <a:pt x="1181347" y="421878"/>
                  <a:pt x="1184202" y="417119"/>
                  <a:pt x="1184202" y="411409"/>
                </a:cubicBezTo>
                <a:cubicBezTo>
                  <a:pt x="1179443" y="408554"/>
                  <a:pt x="1175875" y="408078"/>
                  <a:pt x="1172782" y="408910"/>
                </a:cubicBezTo>
                <a:close/>
                <a:moveTo>
                  <a:pt x="391453" y="389597"/>
                </a:moveTo>
                <a:cubicBezTo>
                  <a:pt x="391453" y="391502"/>
                  <a:pt x="391453" y="393405"/>
                  <a:pt x="391453" y="395310"/>
                </a:cubicBezTo>
                <a:cubicBezTo>
                  <a:pt x="370513" y="388648"/>
                  <a:pt x="335301" y="387696"/>
                  <a:pt x="327688" y="401019"/>
                </a:cubicBezTo>
                <a:cubicBezTo>
                  <a:pt x="341011" y="409585"/>
                  <a:pt x="360044" y="392455"/>
                  <a:pt x="370513" y="399116"/>
                </a:cubicBezTo>
                <a:cubicBezTo>
                  <a:pt x="368611" y="412440"/>
                  <a:pt x="365754" y="412440"/>
                  <a:pt x="359093" y="419102"/>
                </a:cubicBezTo>
                <a:cubicBezTo>
                  <a:pt x="347672" y="419102"/>
                  <a:pt x="341962" y="412440"/>
                  <a:pt x="332447" y="410535"/>
                </a:cubicBezTo>
                <a:cubicBezTo>
                  <a:pt x="322929" y="440039"/>
                  <a:pt x="380983" y="428618"/>
                  <a:pt x="401921" y="423861"/>
                </a:cubicBezTo>
                <a:cubicBezTo>
                  <a:pt x="401921" y="423861"/>
                  <a:pt x="401921" y="422908"/>
                  <a:pt x="400967" y="422908"/>
                </a:cubicBezTo>
                <a:cubicBezTo>
                  <a:pt x="400967" y="423859"/>
                  <a:pt x="402873" y="424810"/>
                  <a:pt x="404775" y="424810"/>
                </a:cubicBezTo>
                <a:cubicBezTo>
                  <a:pt x="401921" y="421956"/>
                  <a:pt x="401921" y="417197"/>
                  <a:pt x="401921" y="411487"/>
                </a:cubicBezTo>
                <a:cubicBezTo>
                  <a:pt x="402873" y="409585"/>
                  <a:pt x="403824" y="407680"/>
                  <a:pt x="402873" y="403873"/>
                </a:cubicBezTo>
                <a:cubicBezTo>
                  <a:pt x="401921" y="403873"/>
                  <a:pt x="401921" y="402923"/>
                  <a:pt x="401921" y="402923"/>
                </a:cubicBezTo>
                <a:cubicBezTo>
                  <a:pt x="401921" y="395310"/>
                  <a:pt x="400016" y="388648"/>
                  <a:pt x="391453" y="389597"/>
                </a:cubicBezTo>
                <a:close/>
                <a:moveTo>
                  <a:pt x="1064289" y="389508"/>
                </a:moveTo>
                <a:cubicBezTo>
                  <a:pt x="1064289" y="392363"/>
                  <a:pt x="1064289" y="393315"/>
                  <a:pt x="1063338" y="395218"/>
                </a:cubicBezTo>
                <a:cubicBezTo>
                  <a:pt x="1062387" y="396170"/>
                  <a:pt x="1061433" y="397122"/>
                  <a:pt x="1060482" y="398073"/>
                </a:cubicBezTo>
                <a:cubicBezTo>
                  <a:pt x="1059531" y="399025"/>
                  <a:pt x="1058579" y="399977"/>
                  <a:pt x="1057627" y="400928"/>
                </a:cubicBezTo>
                <a:cubicBezTo>
                  <a:pt x="1062387" y="401880"/>
                  <a:pt x="1061435" y="407591"/>
                  <a:pt x="1061435" y="413301"/>
                </a:cubicBezTo>
                <a:cubicBezTo>
                  <a:pt x="1050966" y="412349"/>
                  <a:pt x="1042400" y="418059"/>
                  <a:pt x="1041449" y="432335"/>
                </a:cubicBezTo>
                <a:cubicBezTo>
                  <a:pt x="1055725" y="430432"/>
                  <a:pt x="1067146" y="424721"/>
                  <a:pt x="1074760" y="416156"/>
                </a:cubicBezTo>
                <a:cubicBezTo>
                  <a:pt x="1072856" y="415204"/>
                  <a:pt x="1071905" y="415204"/>
                  <a:pt x="1070000" y="414253"/>
                </a:cubicBezTo>
                <a:cubicBezTo>
                  <a:pt x="1069048" y="414253"/>
                  <a:pt x="1070000" y="414253"/>
                  <a:pt x="1070952" y="414253"/>
                </a:cubicBezTo>
                <a:cubicBezTo>
                  <a:pt x="1074760" y="410446"/>
                  <a:pt x="1072854" y="392363"/>
                  <a:pt x="1064289" y="389508"/>
                </a:cubicBezTo>
                <a:close/>
                <a:moveTo>
                  <a:pt x="1077775" y="378445"/>
                </a:moveTo>
                <a:lnTo>
                  <a:pt x="1078890" y="378548"/>
                </a:lnTo>
                <a:lnTo>
                  <a:pt x="1079515" y="379992"/>
                </a:lnTo>
                <a:close/>
                <a:moveTo>
                  <a:pt x="488817" y="377329"/>
                </a:moveTo>
                <a:cubicBezTo>
                  <a:pt x="521316" y="378709"/>
                  <a:pt x="552171" y="382745"/>
                  <a:pt x="581697" y="388724"/>
                </a:cubicBezTo>
                <a:lnTo>
                  <a:pt x="651509" y="407683"/>
                </a:lnTo>
                <a:lnTo>
                  <a:pt x="651855" y="419725"/>
                </a:lnTo>
                <a:cubicBezTo>
                  <a:pt x="652688" y="425911"/>
                  <a:pt x="655067" y="430431"/>
                  <a:pt x="661728" y="430431"/>
                </a:cubicBezTo>
                <a:cubicBezTo>
                  <a:pt x="662680" y="429479"/>
                  <a:pt x="662680" y="429479"/>
                  <a:pt x="663632" y="428528"/>
                </a:cubicBezTo>
                <a:cubicBezTo>
                  <a:pt x="667439" y="424245"/>
                  <a:pt x="666249" y="418772"/>
                  <a:pt x="663156" y="413419"/>
                </a:cubicBezTo>
                <a:lnTo>
                  <a:pt x="660414" y="410101"/>
                </a:lnTo>
                <a:lnTo>
                  <a:pt x="666596" y="411780"/>
                </a:lnTo>
                <a:lnTo>
                  <a:pt x="736239" y="440847"/>
                </a:lnTo>
                <a:lnTo>
                  <a:pt x="727394" y="443285"/>
                </a:lnTo>
                <a:cubicBezTo>
                  <a:pt x="734056" y="444237"/>
                  <a:pt x="731200" y="448995"/>
                  <a:pt x="727394" y="453754"/>
                </a:cubicBezTo>
                <a:cubicBezTo>
                  <a:pt x="746427" y="445188"/>
                  <a:pt x="744525" y="454707"/>
                  <a:pt x="754994" y="464223"/>
                </a:cubicBezTo>
                <a:cubicBezTo>
                  <a:pt x="752615" y="456134"/>
                  <a:pt x="757373" y="454468"/>
                  <a:pt x="762488" y="453041"/>
                </a:cubicBezTo>
                <a:lnTo>
                  <a:pt x="764030" y="452446"/>
                </a:lnTo>
                <a:lnTo>
                  <a:pt x="800175" y="467532"/>
                </a:lnTo>
                <a:lnTo>
                  <a:pt x="794726" y="468908"/>
                </a:lnTo>
                <a:cubicBezTo>
                  <a:pt x="793774" y="469859"/>
                  <a:pt x="793774" y="470811"/>
                  <a:pt x="794726" y="473666"/>
                </a:cubicBezTo>
                <a:cubicBezTo>
                  <a:pt x="800436" y="473666"/>
                  <a:pt x="806147" y="473666"/>
                  <a:pt x="811857" y="473666"/>
                </a:cubicBezTo>
                <a:lnTo>
                  <a:pt x="810631" y="471896"/>
                </a:lnTo>
                <a:lnTo>
                  <a:pt x="819952" y="475786"/>
                </a:lnTo>
                <a:cubicBezTo>
                  <a:pt x="892640" y="509675"/>
                  <a:pt x="962155" y="541831"/>
                  <a:pt x="1038449" y="555790"/>
                </a:cubicBezTo>
                <a:lnTo>
                  <a:pt x="1088077" y="560371"/>
                </a:lnTo>
                <a:lnTo>
                  <a:pt x="1088077" y="561763"/>
                </a:lnTo>
                <a:cubicBezTo>
                  <a:pt x="1084275" y="562711"/>
                  <a:pt x="1081422" y="563673"/>
                  <a:pt x="1078568" y="563673"/>
                </a:cubicBezTo>
                <a:cubicBezTo>
                  <a:pt x="1077610" y="562711"/>
                  <a:pt x="1077610" y="562711"/>
                  <a:pt x="1076662" y="561763"/>
                </a:cubicBezTo>
                <a:cubicBezTo>
                  <a:pt x="1076662" y="562711"/>
                  <a:pt x="1076662" y="562711"/>
                  <a:pt x="1076662" y="563673"/>
                </a:cubicBezTo>
                <a:cubicBezTo>
                  <a:pt x="1064289" y="566518"/>
                  <a:pt x="1060488" y="564621"/>
                  <a:pt x="1041449" y="560815"/>
                </a:cubicBezTo>
                <a:cubicBezTo>
                  <a:pt x="1046209" y="576988"/>
                  <a:pt x="1063341" y="572234"/>
                  <a:pt x="1077610" y="568427"/>
                </a:cubicBezTo>
                <a:cubicBezTo>
                  <a:pt x="1079516" y="579845"/>
                  <a:pt x="1076662" y="580794"/>
                  <a:pt x="1087129" y="593173"/>
                </a:cubicBezTo>
                <a:cubicBezTo>
                  <a:pt x="1077610" y="593173"/>
                  <a:pt x="1069049" y="593173"/>
                  <a:pt x="1059529" y="593173"/>
                </a:cubicBezTo>
                <a:cubicBezTo>
                  <a:pt x="1069523" y="607443"/>
                  <a:pt x="1072140" y="616007"/>
                  <a:pt x="1071663" y="624691"/>
                </a:cubicBezTo>
                <a:lnTo>
                  <a:pt x="1071488" y="625663"/>
                </a:lnTo>
                <a:lnTo>
                  <a:pt x="1028137" y="621730"/>
                </a:lnTo>
                <a:lnTo>
                  <a:pt x="989315" y="611766"/>
                </a:lnTo>
                <a:lnTo>
                  <a:pt x="1004334" y="606493"/>
                </a:lnTo>
                <a:cubicBezTo>
                  <a:pt x="991011" y="596976"/>
                  <a:pt x="980542" y="605541"/>
                  <a:pt x="969121" y="598879"/>
                </a:cubicBezTo>
                <a:cubicBezTo>
                  <a:pt x="969597" y="602210"/>
                  <a:pt x="968646" y="604113"/>
                  <a:pt x="967575" y="606017"/>
                </a:cubicBezTo>
                <a:lnTo>
                  <a:pt x="967525" y="606174"/>
                </a:lnTo>
                <a:lnTo>
                  <a:pt x="945394" y="600493"/>
                </a:lnTo>
                <a:lnTo>
                  <a:pt x="885524" y="577626"/>
                </a:lnTo>
                <a:lnTo>
                  <a:pt x="914877" y="571466"/>
                </a:lnTo>
                <a:cubicBezTo>
                  <a:pt x="908216" y="570514"/>
                  <a:pt x="896080" y="570039"/>
                  <a:pt x="883233" y="570514"/>
                </a:cubicBezTo>
                <a:lnTo>
                  <a:pt x="871110" y="572120"/>
                </a:lnTo>
                <a:lnTo>
                  <a:pt x="867361" y="570688"/>
                </a:lnTo>
                <a:cubicBezTo>
                  <a:pt x="841938" y="559834"/>
                  <a:pt x="817004" y="548313"/>
                  <a:pt x="792261" y="536888"/>
                </a:cubicBezTo>
                <a:lnTo>
                  <a:pt x="754271" y="519765"/>
                </a:lnTo>
                <a:lnTo>
                  <a:pt x="755827" y="506102"/>
                </a:lnTo>
                <a:cubicBezTo>
                  <a:pt x="754042" y="498012"/>
                  <a:pt x="750235" y="492064"/>
                  <a:pt x="746427" y="494919"/>
                </a:cubicBezTo>
                <a:cubicBezTo>
                  <a:pt x="751187" y="500154"/>
                  <a:pt x="749045" y="507292"/>
                  <a:pt x="747617" y="513954"/>
                </a:cubicBezTo>
                <a:lnTo>
                  <a:pt x="748740" y="517272"/>
                </a:lnTo>
                <a:lnTo>
                  <a:pt x="718720" y="503741"/>
                </a:lnTo>
                <a:cubicBezTo>
                  <a:pt x="669003" y="482470"/>
                  <a:pt x="617412" y="463779"/>
                  <a:pt x="560965" y="453211"/>
                </a:cubicBezTo>
                <a:lnTo>
                  <a:pt x="530041" y="450049"/>
                </a:lnTo>
                <a:lnTo>
                  <a:pt x="526708" y="447233"/>
                </a:lnTo>
                <a:cubicBezTo>
                  <a:pt x="523317" y="436438"/>
                  <a:pt x="532775" y="419486"/>
                  <a:pt x="508507" y="418059"/>
                </a:cubicBezTo>
                <a:cubicBezTo>
                  <a:pt x="510886" y="421151"/>
                  <a:pt x="512433" y="426504"/>
                  <a:pt x="513756" y="432423"/>
                </a:cubicBezTo>
                <a:lnTo>
                  <a:pt x="517353" y="448752"/>
                </a:lnTo>
                <a:lnTo>
                  <a:pt x="472280" y="444144"/>
                </a:lnTo>
                <a:cubicBezTo>
                  <a:pt x="441256" y="443614"/>
                  <a:pt x="408646" y="445809"/>
                  <a:pt x="374076" y="451420"/>
                </a:cubicBezTo>
                <a:lnTo>
                  <a:pt x="329046" y="462795"/>
                </a:lnTo>
                <a:lnTo>
                  <a:pt x="320072" y="456134"/>
                </a:lnTo>
                <a:cubicBezTo>
                  <a:pt x="305799" y="447567"/>
                  <a:pt x="287714" y="442809"/>
                  <a:pt x="273441" y="434242"/>
                </a:cubicBezTo>
                <a:cubicBezTo>
                  <a:pt x="266302" y="429960"/>
                  <a:pt x="260771" y="420860"/>
                  <a:pt x="252029" y="418585"/>
                </a:cubicBezTo>
                <a:cubicBezTo>
                  <a:pt x="249114" y="417826"/>
                  <a:pt x="245843" y="417826"/>
                  <a:pt x="242037" y="419016"/>
                </a:cubicBezTo>
                <a:cubicBezTo>
                  <a:pt x="243942" y="431384"/>
                  <a:pt x="256310" y="434242"/>
                  <a:pt x="268687" y="437099"/>
                </a:cubicBezTo>
                <a:lnTo>
                  <a:pt x="310841" y="467394"/>
                </a:lnTo>
                <a:lnTo>
                  <a:pt x="264119" y="479196"/>
                </a:lnTo>
                <a:cubicBezTo>
                  <a:pt x="186399" y="505471"/>
                  <a:pt x="99353" y="548185"/>
                  <a:pt x="0" y="612881"/>
                </a:cubicBezTo>
                <a:lnTo>
                  <a:pt x="0" y="533807"/>
                </a:lnTo>
                <a:cubicBezTo>
                  <a:pt x="202552" y="408779"/>
                  <a:pt x="358825" y="371809"/>
                  <a:pt x="488817" y="377329"/>
                </a:cubicBezTo>
                <a:close/>
                <a:moveTo>
                  <a:pt x="1829637" y="362824"/>
                </a:moveTo>
                <a:cubicBezTo>
                  <a:pt x="2016806" y="362824"/>
                  <a:pt x="2111159" y="415710"/>
                  <a:pt x="2202436" y="467057"/>
                </a:cubicBezTo>
                <a:cubicBezTo>
                  <a:pt x="2288585" y="515836"/>
                  <a:pt x="2370631" y="562048"/>
                  <a:pt x="2535237" y="563075"/>
                </a:cubicBezTo>
                <a:lnTo>
                  <a:pt x="2535237" y="629825"/>
                </a:lnTo>
                <a:cubicBezTo>
                  <a:pt x="2353196" y="628798"/>
                  <a:pt x="2259868" y="576425"/>
                  <a:pt x="2169617" y="525592"/>
                </a:cubicBezTo>
                <a:cubicBezTo>
                  <a:pt x="2147695" y="513269"/>
                  <a:pt x="2126094" y="501106"/>
                  <a:pt x="2103371" y="489794"/>
                </a:cubicBezTo>
                <a:lnTo>
                  <a:pt x="2073123" y="477071"/>
                </a:lnTo>
                <a:lnTo>
                  <a:pt x="2075497" y="468067"/>
                </a:lnTo>
                <a:cubicBezTo>
                  <a:pt x="2076880" y="453568"/>
                  <a:pt x="2075452" y="437329"/>
                  <a:pt x="2099720" y="449463"/>
                </a:cubicBezTo>
                <a:cubicBezTo>
                  <a:pt x="2099720" y="439947"/>
                  <a:pt x="2097816" y="432335"/>
                  <a:pt x="2094008" y="427576"/>
                </a:cubicBezTo>
                <a:cubicBezTo>
                  <a:pt x="2082588" y="436617"/>
                  <a:pt x="2069740" y="444469"/>
                  <a:pt x="2057131" y="450774"/>
                </a:cubicBezTo>
                <a:lnTo>
                  <a:pt x="2033067" y="460222"/>
                </a:lnTo>
                <a:lnTo>
                  <a:pt x="2030395" y="459098"/>
                </a:lnTo>
                <a:cubicBezTo>
                  <a:pt x="2003986" y="450177"/>
                  <a:pt x="1975013" y="442796"/>
                  <a:pt x="1942035" y="437645"/>
                </a:cubicBezTo>
                <a:lnTo>
                  <a:pt x="1864893" y="432106"/>
                </a:lnTo>
                <a:lnTo>
                  <a:pt x="1868461" y="429990"/>
                </a:lnTo>
                <a:cubicBezTo>
                  <a:pt x="1861324" y="429990"/>
                  <a:pt x="1858469" y="410718"/>
                  <a:pt x="1853070" y="408710"/>
                </a:cubicBezTo>
                <a:cubicBezTo>
                  <a:pt x="1851271" y="408041"/>
                  <a:pt x="1849189" y="409290"/>
                  <a:pt x="1846572" y="413810"/>
                </a:cubicBezTo>
                <a:cubicBezTo>
                  <a:pt x="1850379" y="413810"/>
                  <a:pt x="1853234" y="414762"/>
                  <a:pt x="1852282" y="419521"/>
                </a:cubicBezTo>
                <a:cubicBezTo>
                  <a:pt x="1851806" y="423328"/>
                  <a:pt x="1849427" y="425469"/>
                  <a:pt x="1846929" y="427610"/>
                </a:cubicBezTo>
                <a:lnTo>
                  <a:pt x="1844648" y="430652"/>
                </a:lnTo>
                <a:lnTo>
                  <a:pt x="1829637" y="429574"/>
                </a:lnTo>
                <a:cubicBezTo>
                  <a:pt x="1745027" y="429574"/>
                  <a:pt x="1682082" y="441255"/>
                  <a:pt x="1629329" y="459098"/>
                </a:cubicBezTo>
                <a:lnTo>
                  <a:pt x="1575577" y="481725"/>
                </a:lnTo>
                <a:lnTo>
                  <a:pt x="1577126" y="469236"/>
                </a:lnTo>
                <a:cubicBezTo>
                  <a:pt x="1579387" y="466024"/>
                  <a:pt x="1582004" y="463169"/>
                  <a:pt x="1581053" y="456983"/>
                </a:cubicBezTo>
                <a:cubicBezTo>
                  <a:pt x="1557260" y="453176"/>
                  <a:pt x="1546793" y="462692"/>
                  <a:pt x="1536325" y="473162"/>
                </a:cubicBezTo>
                <a:cubicBezTo>
                  <a:pt x="1544890" y="485296"/>
                  <a:pt x="1553455" y="478693"/>
                  <a:pt x="1564026" y="479452"/>
                </a:cubicBezTo>
                <a:lnTo>
                  <a:pt x="1573055" y="482786"/>
                </a:lnTo>
                <a:lnTo>
                  <a:pt x="1556408" y="489794"/>
                </a:lnTo>
                <a:lnTo>
                  <a:pt x="1547992" y="494342"/>
                </a:lnTo>
                <a:lnTo>
                  <a:pt x="1545840" y="495145"/>
                </a:lnTo>
                <a:lnTo>
                  <a:pt x="1546253" y="495282"/>
                </a:lnTo>
                <a:lnTo>
                  <a:pt x="1490169" y="525592"/>
                </a:lnTo>
                <a:lnTo>
                  <a:pt x="1484824" y="528472"/>
                </a:lnTo>
                <a:lnTo>
                  <a:pt x="1484338" y="528257"/>
                </a:lnTo>
                <a:cubicBezTo>
                  <a:pt x="1474940" y="526353"/>
                  <a:pt x="1464947" y="528733"/>
                  <a:pt x="1460189" y="538249"/>
                </a:cubicBezTo>
                <a:lnTo>
                  <a:pt x="1465315" y="538982"/>
                </a:lnTo>
                <a:lnTo>
                  <a:pt x="1419733" y="563540"/>
                </a:lnTo>
                <a:cubicBezTo>
                  <a:pt x="1395127" y="575719"/>
                  <a:pt x="1368927" y="587143"/>
                  <a:pt x="1339730" y="596963"/>
                </a:cubicBezTo>
                <a:lnTo>
                  <a:pt x="1273616" y="613020"/>
                </a:lnTo>
                <a:lnTo>
                  <a:pt x="1255576" y="608396"/>
                </a:lnTo>
                <a:lnTo>
                  <a:pt x="1242350" y="620613"/>
                </a:lnTo>
                <a:lnTo>
                  <a:pt x="1241746" y="620759"/>
                </a:lnTo>
                <a:lnTo>
                  <a:pt x="1210087" y="623067"/>
                </a:lnTo>
                <a:lnTo>
                  <a:pt x="1208352" y="622673"/>
                </a:lnTo>
                <a:cubicBezTo>
                  <a:pt x="1204426" y="619580"/>
                  <a:pt x="1200856" y="616011"/>
                  <a:pt x="1193716" y="616011"/>
                </a:cubicBezTo>
                <a:cubicBezTo>
                  <a:pt x="1194675" y="616959"/>
                  <a:pt x="1194675" y="617907"/>
                  <a:pt x="1193716" y="617907"/>
                </a:cubicBezTo>
                <a:lnTo>
                  <a:pt x="1192718" y="624333"/>
                </a:lnTo>
                <a:lnTo>
                  <a:pt x="1167262" y="626189"/>
                </a:lnTo>
                <a:lnTo>
                  <a:pt x="1163739" y="602801"/>
                </a:lnTo>
                <a:cubicBezTo>
                  <a:pt x="1159933" y="595545"/>
                  <a:pt x="1156603" y="589835"/>
                  <a:pt x="1162315" y="583652"/>
                </a:cubicBezTo>
                <a:cubicBezTo>
                  <a:pt x="1145183" y="586509"/>
                  <a:pt x="1135663" y="578898"/>
                  <a:pt x="1129008" y="571285"/>
                </a:cubicBezTo>
                <a:cubicBezTo>
                  <a:pt x="1135663" y="574130"/>
                  <a:pt x="1142329" y="576039"/>
                  <a:pt x="1148036" y="573182"/>
                </a:cubicBezTo>
                <a:cubicBezTo>
                  <a:pt x="1150890" y="572234"/>
                  <a:pt x="1153755" y="569375"/>
                  <a:pt x="1156609" y="565569"/>
                </a:cubicBezTo>
                <a:cubicBezTo>
                  <a:pt x="1153275" y="566044"/>
                  <a:pt x="1148516" y="564615"/>
                  <a:pt x="1143519" y="563188"/>
                </a:cubicBezTo>
                <a:lnTo>
                  <a:pt x="1135063" y="561805"/>
                </a:lnTo>
                <a:lnTo>
                  <a:pt x="1229768" y="555004"/>
                </a:lnTo>
                <a:cubicBezTo>
                  <a:pt x="1328704" y="539552"/>
                  <a:pt x="1391585" y="504027"/>
                  <a:pt x="1457351" y="467057"/>
                </a:cubicBezTo>
                <a:lnTo>
                  <a:pt x="1489621" y="449670"/>
                </a:lnTo>
                <a:lnTo>
                  <a:pt x="1490088" y="449644"/>
                </a:lnTo>
                <a:lnTo>
                  <a:pt x="1490646" y="449613"/>
                </a:lnTo>
                <a:lnTo>
                  <a:pt x="1490183" y="449367"/>
                </a:lnTo>
                <a:lnTo>
                  <a:pt x="1527780" y="429109"/>
                </a:lnTo>
                <a:lnTo>
                  <a:pt x="1559769" y="415735"/>
                </a:lnTo>
                <a:lnTo>
                  <a:pt x="1560473" y="416037"/>
                </a:lnTo>
                <a:cubicBezTo>
                  <a:pt x="1570347" y="418535"/>
                  <a:pt x="1580577" y="418535"/>
                  <a:pt x="1586763" y="411398"/>
                </a:cubicBezTo>
                <a:lnTo>
                  <a:pt x="1578148" y="408052"/>
                </a:lnTo>
                <a:lnTo>
                  <a:pt x="1607727" y="395686"/>
                </a:lnTo>
                <a:cubicBezTo>
                  <a:pt x="1636892" y="385866"/>
                  <a:pt x="1669037" y="377650"/>
                  <a:pt x="1705558" y="371890"/>
                </a:cubicBezTo>
                <a:lnTo>
                  <a:pt x="1764364" y="367593"/>
                </a:lnTo>
                <a:lnTo>
                  <a:pt x="1761944" y="381895"/>
                </a:lnTo>
                <a:cubicBezTo>
                  <a:pt x="1744812" y="378089"/>
                  <a:pt x="1745767" y="391409"/>
                  <a:pt x="1728635" y="387602"/>
                </a:cubicBezTo>
                <a:cubicBezTo>
                  <a:pt x="1752429" y="409496"/>
                  <a:pt x="1715312" y="405689"/>
                  <a:pt x="1717216" y="435190"/>
                </a:cubicBezTo>
                <a:cubicBezTo>
                  <a:pt x="1731489" y="406637"/>
                  <a:pt x="1778121" y="406637"/>
                  <a:pt x="1817142" y="419010"/>
                </a:cubicBezTo>
                <a:cubicBezTo>
                  <a:pt x="1819996" y="411396"/>
                  <a:pt x="1825708" y="405689"/>
                  <a:pt x="1828562" y="398075"/>
                </a:cubicBezTo>
                <a:cubicBezTo>
                  <a:pt x="1790495" y="391409"/>
                  <a:pt x="1835224" y="373329"/>
                  <a:pt x="1822849" y="366668"/>
                </a:cubicBezTo>
                <a:cubicBezTo>
                  <a:pt x="1810481" y="375235"/>
                  <a:pt x="1800011" y="372376"/>
                  <a:pt x="1800965" y="382849"/>
                </a:cubicBezTo>
                <a:cubicBezTo>
                  <a:pt x="1794541" y="372139"/>
                  <a:pt x="1785440" y="379635"/>
                  <a:pt x="1778881" y="371205"/>
                </a:cubicBezTo>
                <a:lnTo>
                  <a:pt x="1777208" y="366655"/>
                </a:lnTo>
                <a:close/>
                <a:moveTo>
                  <a:pt x="915590" y="342202"/>
                </a:moveTo>
                <a:cubicBezTo>
                  <a:pt x="907739" y="341131"/>
                  <a:pt x="898221" y="343273"/>
                  <a:pt x="894890" y="346604"/>
                </a:cubicBezTo>
                <a:cubicBezTo>
                  <a:pt x="895842" y="346604"/>
                  <a:pt x="895842" y="346604"/>
                  <a:pt x="896794" y="347555"/>
                </a:cubicBezTo>
                <a:cubicBezTo>
                  <a:pt x="875857" y="346604"/>
                  <a:pt x="849209" y="349458"/>
                  <a:pt x="841596" y="360880"/>
                </a:cubicBezTo>
                <a:cubicBezTo>
                  <a:pt x="853967" y="365638"/>
                  <a:pt x="886326" y="365638"/>
                  <a:pt x="905359" y="358976"/>
                </a:cubicBezTo>
                <a:cubicBezTo>
                  <a:pt x="904407" y="360880"/>
                  <a:pt x="903456" y="362783"/>
                  <a:pt x="901553" y="364687"/>
                </a:cubicBezTo>
                <a:cubicBezTo>
                  <a:pt x="915827" y="367542"/>
                  <a:pt x="912972" y="353265"/>
                  <a:pt x="926296" y="357072"/>
                </a:cubicBezTo>
                <a:cubicBezTo>
                  <a:pt x="929628" y="347555"/>
                  <a:pt x="923442" y="343272"/>
                  <a:pt x="915590" y="342202"/>
                </a:cubicBezTo>
                <a:close/>
                <a:moveTo>
                  <a:pt x="831128" y="322891"/>
                </a:moveTo>
                <a:cubicBezTo>
                  <a:pt x="816853" y="323843"/>
                  <a:pt x="812094" y="332408"/>
                  <a:pt x="803528" y="339070"/>
                </a:cubicBezTo>
                <a:cubicBezTo>
                  <a:pt x="810191" y="342876"/>
                  <a:pt x="818755" y="345732"/>
                  <a:pt x="831128" y="343828"/>
                </a:cubicBezTo>
                <a:cubicBezTo>
                  <a:pt x="831128" y="337167"/>
                  <a:pt x="831128" y="329553"/>
                  <a:pt x="831128" y="322891"/>
                </a:cubicBezTo>
                <a:close/>
                <a:moveTo>
                  <a:pt x="174274" y="265873"/>
                </a:moveTo>
                <a:cubicBezTo>
                  <a:pt x="170720" y="266378"/>
                  <a:pt x="167568" y="269234"/>
                  <a:pt x="165902" y="275657"/>
                </a:cubicBezTo>
                <a:cubicBezTo>
                  <a:pt x="177321" y="277560"/>
                  <a:pt x="176370" y="289932"/>
                  <a:pt x="187790" y="291836"/>
                </a:cubicBezTo>
                <a:cubicBezTo>
                  <a:pt x="199210" y="283985"/>
                  <a:pt x="184936" y="264357"/>
                  <a:pt x="174274" y="265873"/>
                </a:cubicBezTo>
                <a:close/>
                <a:moveTo>
                  <a:pt x="1733444" y="237292"/>
                </a:moveTo>
                <a:cubicBezTo>
                  <a:pt x="1750577" y="233485"/>
                  <a:pt x="1743917" y="251567"/>
                  <a:pt x="1761043" y="247754"/>
                </a:cubicBezTo>
                <a:lnTo>
                  <a:pt x="1757239" y="253765"/>
                </a:lnTo>
                <a:lnTo>
                  <a:pt x="1732344" y="255542"/>
                </a:lnTo>
                <a:lnTo>
                  <a:pt x="1722027" y="253467"/>
                </a:lnTo>
                <a:cubicBezTo>
                  <a:pt x="1725833" y="247754"/>
                  <a:pt x="1735346" y="247754"/>
                  <a:pt x="1733444" y="237292"/>
                </a:cubicBezTo>
                <a:close/>
                <a:moveTo>
                  <a:pt x="1719172" y="226822"/>
                </a:moveTo>
                <a:cubicBezTo>
                  <a:pt x="1720124" y="226822"/>
                  <a:pt x="1721076" y="226822"/>
                  <a:pt x="1721076" y="226822"/>
                </a:cubicBezTo>
                <a:cubicBezTo>
                  <a:pt x="1720124" y="228722"/>
                  <a:pt x="1718221" y="229679"/>
                  <a:pt x="1716318" y="230628"/>
                </a:cubicBezTo>
                <a:cubicBezTo>
                  <a:pt x="1717270" y="228722"/>
                  <a:pt x="1718221" y="227772"/>
                  <a:pt x="1719172" y="226822"/>
                </a:cubicBezTo>
                <a:close/>
                <a:moveTo>
                  <a:pt x="2032571" y="209992"/>
                </a:moveTo>
                <a:lnTo>
                  <a:pt x="2051996" y="214710"/>
                </a:lnTo>
                <a:cubicBezTo>
                  <a:pt x="2110390" y="234350"/>
                  <a:pt x="2156798" y="260409"/>
                  <a:pt x="2202436" y="286082"/>
                </a:cubicBezTo>
                <a:cubicBezTo>
                  <a:pt x="2288585" y="334861"/>
                  <a:pt x="2370631" y="380559"/>
                  <a:pt x="2535237" y="382100"/>
                </a:cubicBezTo>
                <a:lnTo>
                  <a:pt x="2535237" y="448850"/>
                </a:lnTo>
                <a:cubicBezTo>
                  <a:pt x="2353196" y="447310"/>
                  <a:pt x="2259868" y="394936"/>
                  <a:pt x="2169617" y="344617"/>
                </a:cubicBezTo>
                <a:cubicBezTo>
                  <a:pt x="2125774" y="319714"/>
                  <a:pt x="2083212" y="295710"/>
                  <a:pt x="2030395" y="277931"/>
                </a:cubicBezTo>
                <a:lnTo>
                  <a:pt x="1969481" y="263225"/>
                </a:lnTo>
                <a:lnTo>
                  <a:pt x="1967629" y="256870"/>
                </a:lnTo>
                <a:cubicBezTo>
                  <a:pt x="1968209" y="254119"/>
                  <a:pt x="1970767" y="251443"/>
                  <a:pt x="1976953" y="248588"/>
                </a:cubicBezTo>
                <a:cubicBezTo>
                  <a:pt x="1981715" y="258109"/>
                  <a:pt x="1989325" y="264770"/>
                  <a:pt x="1998843" y="269527"/>
                </a:cubicBezTo>
                <a:cubicBezTo>
                  <a:pt x="1995039" y="246684"/>
                  <a:pt x="2010264" y="273336"/>
                  <a:pt x="2010264" y="259057"/>
                </a:cubicBezTo>
                <a:cubicBezTo>
                  <a:pt x="2001697" y="258109"/>
                  <a:pt x="2006460" y="247639"/>
                  <a:pt x="2010264" y="242882"/>
                </a:cubicBezTo>
                <a:cubicBezTo>
                  <a:pt x="1992179" y="242882"/>
                  <a:pt x="1980763" y="236215"/>
                  <a:pt x="1976953" y="221942"/>
                </a:cubicBezTo>
                <a:cubicBezTo>
                  <a:pt x="1982666" y="221942"/>
                  <a:pt x="1983618" y="217185"/>
                  <a:pt x="1988374" y="216231"/>
                </a:cubicBezTo>
                <a:cubicBezTo>
                  <a:pt x="1989325" y="227649"/>
                  <a:pt x="2002648" y="227649"/>
                  <a:pt x="2015978" y="226700"/>
                </a:cubicBezTo>
                <a:cubicBezTo>
                  <a:pt x="1998129" y="209568"/>
                  <a:pt x="2024717" y="212782"/>
                  <a:pt x="2032704" y="211043"/>
                </a:cubicBezTo>
                <a:close/>
                <a:moveTo>
                  <a:pt x="1015160" y="199172"/>
                </a:moveTo>
                <a:cubicBezTo>
                  <a:pt x="1009451" y="200124"/>
                  <a:pt x="1000884" y="200124"/>
                  <a:pt x="997078" y="202978"/>
                </a:cubicBezTo>
                <a:cubicBezTo>
                  <a:pt x="994222" y="204882"/>
                  <a:pt x="993270" y="207737"/>
                  <a:pt x="994222" y="213448"/>
                </a:cubicBezTo>
                <a:cubicBezTo>
                  <a:pt x="1002787" y="214399"/>
                  <a:pt x="1001836" y="206785"/>
                  <a:pt x="1011352" y="209640"/>
                </a:cubicBezTo>
                <a:cubicBezTo>
                  <a:pt x="1011352" y="204882"/>
                  <a:pt x="1013257" y="202027"/>
                  <a:pt x="1015160" y="199172"/>
                </a:cubicBezTo>
                <a:close/>
                <a:moveTo>
                  <a:pt x="488817" y="196162"/>
                </a:moveTo>
                <a:lnTo>
                  <a:pt x="491288" y="196464"/>
                </a:lnTo>
                <a:lnTo>
                  <a:pt x="493281" y="199454"/>
                </a:lnTo>
                <a:cubicBezTo>
                  <a:pt x="493281" y="202548"/>
                  <a:pt x="493281" y="205641"/>
                  <a:pt x="497088" y="205165"/>
                </a:cubicBezTo>
                <a:cubicBezTo>
                  <a:pt x="498039" y="205165"/>
                  <a:pt x="498991" y="205165"/>
                  <a:pt x="499942" y="204213"/>
                </a:cubicBezTo>
                <a:lnTo>
                  <a:pt x="502171" y="197795"/>
                </a:lnTo>
                <a:lnTo>
                  <a:pt x="581697" y="207523"/>
                </a:lnTo>
                <a:cubicBezTo>
                  <a:pt x="611222" y="213497"/>
                  <a:pt x="639418" y="221422"/>
                  <a:pt x="666596" y="230588"/>
                </a:cubicBezTo>
                <a:lnTo>
                  <a:pt x="738071" y="260520"/>
                </a:lnTo>
                <a:lnTo>
                  <a:pt x="737087" y="271844"/>
                </a:lnTo>
                <a:cubicBezTo>
                  <a:pt x="737919" y="279576"/>
                  <a:pt x="741726" y="286239"/>
                  <a:pt x="748388" y="284335"/>
                </a:cubicBezTo>
                <a:cubicBezTo>
                  <a:pt x="749340" y="278149"/>
                  <a:pt x="751719" y="273628"/>
                  <a:pt x="753979" y="268988"/>
                </a:cubicBezTo>
                <a:lnTo>
                  <a:pt x="754465" y="267386"/>
                </a:lnTo>
                <a:lnTo>
                  <a:pt x="819952" y="294811"/>
                </a:lnTo>
                <a:cubicBezTo>
                  <a:pt x="844182" y="306107"/>
                  <a:pt x="868058" y="317211"/>
                  <a:pt x="891951" y="327513"/>
                </a:cubicBezTo>
                <a:lnTo>
                  <a:pt x="959509" y="353645"/>
                </a:lnTo>
                <a:lnTo>
                  <a:pt x="957701" y="369919"/>
                </a:lnTo>
                <a:cubicBezTo>
                  <a:pt x="949135" y="369919"/>
                  <a:pt x="939618" y="368015"/>
                  <a:pt x="937715" y="373724"/>
                </a:cubicBezTo>
                <a:cubicBezTo>
                  <a:pt x="937715" y="374677"/>
                  <a:pt x="936764" y="375628"/>
                  <a:pt x="936764" y="376580"/>
                </a:cubicBezTo>
                <a:cubicBezTo>
                  <a:pt x="944376" y="382290"/>
                  <a:pt x="960557" y="378484"/>
                  <a:pt x="972928" y="379434"/>
                </a:cubicBezTo>
                <a:cubicBezTo>
                  <a:pt x="971025" y="372773"/>
                  <a:pt x="967218" y="368967"/>
                  <a:pt x="965315" y="365279"/>
                </a:cubicBezTo>
                <a:lnTo>
                  <a:pt x="967832" y="356388"/>
                </a:lnTo>
                <a:lnTo>
                  <a:pt x="1038449" y="374816"/>
                </a:lnTo>
                <a:lnTo>
                  <a:pt x="1041449" y="375092"/>
                </a:lnTo>
                <a:lnTo>
                  <a:pt x="1041449" y="381896"/>
                </a:lnTo>
                <a:cubicBezTo>
                  <a:pt x="1045731" y="381420"/>
                  <a:pt x="1050966" y="381896"/>
                  <a:pt x="1055249" y="381539"/>
                </a:cubicBezTo>
                <a:lnTo>
                  <a:pt x="1062109" y="376999"/>
                </a:lnTo>
                <a:lnTo>
                  <a:pt x="1069491" y="377681"/>
                </a:lnTo>
                <a:lnTo>
                  <a:pt x="1068690" y="380587"/>
                </a:lnTo>
                <a:cubicBezTo>
                  <a:pt x="1067144" y="382610"/>
                  <a:pt x="1065716" y="384751"/>
                  <a:pt x="1067144" y="389510"/>
                </a:cubicBezTo>
                <a:cubicBezTo>
                  <a:pt x="1071903" y="389510"/>
                  <a:pt x="1074756" y="391410"/>
                  <a:pt x="1077612" y="393316"/>
                </a:cubicBezTo>
                <a:cubicBezTo>
                  <a:pt x="1078565" y="388556"/>
                  <a:pt x="1080468" y="386652"/>
                  <a:pt x="1083322" y="383798"/>
                </a:cubicBezTo>
                <a:cubicBezTo>
                  <a:pt x="1086178" y="386652"/>
                  <a:pt x="1089983" y="389510"/>
                  <a:pt x="1093792" y="393316"/>
                </a:cubicBezTo>
                <a:lnTo>
                  <a:pt x="1099198" y="380423"/>
                </a:lnTo>
                <a:lnTo>
                  <a:pt x="1117370" y="382100"/>
                </a:lnTo>
                <a:lnTo>
                  <a:pt x="1141232" y="380387"/>
                </a:lnTo>
                <a:lnTo>
                  <a:pt x="1140862" y="382014"/>
                </a:lnTo>
                <a:cubicBezTo>
                  <a:pt x="1138483" y="384274"/>
                  <a:pt x="1135866" y="386177"/>
                  <a:pt x="1136818" y="391412"/>
                </a:cubicBezTo>
                <a:cubicBezTo>
                  <a:pt x="1149190" y="395218"/>
                  <a:pt x="1143480" y="389509"/>
                  <a:pt x="1147286" y="401881"/>
                </a:cubicBezTo>
                <a:cubicBezTo>
                  <a:pt x="1151094" y="401881"/>
                  <a:pt x="1153949" y="401881"/>
                  <a:pt x="1157756" y="401881"/>
                </a:cubicBezTo>
                <a:cubicBezTo>
                  <a:pt x="1157280" y="394743"/>
                  <a:pt x="1154900" y="389509"/>
                  <a:pt x="1152045" y="384750"/>
                </a:cubicBezTo>
                <a:lnTo>
                  <a:pt x="1149089" y="379823"/>
                </a:lnTo>
                <a:lnTo>
                  <a:pt x="1159250" y="379093"/>
                </a:lnTo>
                <a:lnTo>
                  <a:pt x="1159735" y="381895"/>
                </a:lnTo>
                <a:cubicBezTo>
                  <a:pt x="1173060" y="373329"/>
                  <a:pt x="1169254" y="389508"/>
                  <a:pt x="1180674" y="392364"/>
                </a:cubicBezTo>
                <a:cubicBezTo>
                  <a:pt x="1182576" y="387605"/>
                  <a:pt x="1184481" y="383798"/>
                  <a:pt x="1188288" y="380943"/>
                </a:cubicBezTo>
                <a:cubicBezTo>
                  <a:pt x="1192095" y="378089"/>
                  <a:pt x="1197804" y="377136"/>
                  <a:pt x="1204467" y="378089"/>
                </a:cubicBezTo>
                <a:lnTo>
                  <a:pt x="1202358" y="375997"/>
                </a:lnTo>
                <a:lnTo>
                  <a:pt x="1229768" y="374029"/>
                </a:lnTo>
                <a:cubicBezTo>
                  <a:pt x="1328704" y="358577"/>
                  <a:pt x="1391585" y="323052"/>
                  <a:pt x="1457351" y="286082"/>
                </a:cubicBezTo>
                <a:cubicBezTo>
                  <a:pt x="1480170" y="273246"/>
                  <a:pt x="1503182" y="260313"/>
                  <a:pt x="1527780" y="248134"/>
                </a:cubicBezTo>
                <a:lnTo>
                  <a:pt x="1558508" y="235287"/>
                </a:lnTo>
                <a:lnTo>
                  <a:pt x="1555358" y="245804"/>
                </a:lnTo>
                <a:cubicBezTo>
                  <a:pt x="1562971" y="244855"/>
                  <a:pt x="1566779" y="247708"/>
                  <a:pt x="1571536" y="250564"/>
                </a:cubicBezTo>
                <a:cubicBezTo>
                  <a:pt x="1573916" y="243902"/>
                  <a:pt x="1577247" y="238192"/>
                  <a:pt x="1579745" y="231768"/>
                </a:cubicBezTo>
                <a:lnTo>
                  <a:pt x="1580537" y="226077"/>
                </a:lnTo>
                <a:lnTo>
                  <a:pt x="1607727" y="214710"/>
                </a:lnTo>
                <a:lnTo>
                  <a:pt x="1642130" y="206342"/>
                </a:lnTo>
                <a:lnTo>
                  <a:pt x="1642323" y="212308"/>
                </a:lnTo>
                <a:cubicBezTo>
                  <a:pt x="1641609" y="213973"/>
                  <a:pt x="1640658" y="215400"/>
                  <a:pt x="1641134" y="218253"/>
                </a:cubicBezTo>
                <a:cubicBezTo>
                  <a:pt x="1645891" y="224915"/>
                  <a:pt x="1655404" y="226822"/>
                  <a:pt x="1666829" y="226822"/>
                </a:cubicBezTo>
                <a:cubicBezTo>
                  <a:pt x="1666829" y="228722"/>
                  <a:pt x="1667781" y="229679"/>
                  <a:pt x="1666829" y="232529"/>
                </a:cubicBezTo>
                <a:cubicBezTo>
                  <a:pt x="1671586" y="230628"/>
                  <a:pt x="1676344" y="228722"/>
                  <a:pt x="1681101" y="226822"/>
                </a:cubicBezTo>
                <a:cubicBezTo>
                  <a:pt x="1687768" y="231578"/>
                  <a:pt x="1691574" y="239191"/>
                  <a:pt x="1700136" y="242998"/>
                </a:cubicBezTo>
                <a:cubicBezTo>
                  <a:pt x="1698234" y="244904"/>
                  <a:pt x="1696331" y="246805"/>
                  <a:pt x="1694428" y="248711"/>
                </a:cubicBezTo>
                <a:lnTo>
                  <a:pt x="1711268" y="258114"/>
                </a:lnTo>
                <a:lnTo>
                  <a:pt x="1629329" y="277931"/>
                </a:lnTo>
                <a:cubicBezTo>
                  <a:pt x="1602952" y="286820"/>
                  <a:pt x="1579123" y="297266"/>
                  <a:pt x="1556408" y="308602"/>
                </a:cubicBezTo>
                <a:lnTo>
                  <a:pt x="1553845" y="309996"/>
                </a:lnTo>
                <a:lnTo>
                  <a:pt x="1526748" y="303887"/>
                </a:lnTo>
                <a:cubicBezTo>
                  <a:pt x="1520026" y="304096"/>
                  <a:pt x="1513484" y="305345"/>
                  <a:pt x="1507773" y="307486"/>
                </a:cubicBezTo>
                <a:cubicBezTo>
                  <a:pt x="1511579" y="307486"/>
                  <a:pt x="1515388" y="307486"/>
                  <a:pt x="1519194" y="307486"/>
                </a:cubicBezTo>
                <a:lnTo>
                  <a:pt x="1523611" y="326434"/>
                </a:lnTo>
                <a:lnTo>
                  <a:pt x="1490169" y="344617"/>
                </a:lnTo>
                <a:lnTo>
                  <a:pt x="1435500" y="374071"/>
                </a:lnTo>
                <a:lnTo>
                  <a:pt x="1434872" y="374000"/>
                </a:lnTo>
                <a:cubicBezTo>
                  <a:pt x="1431660" y="371859"/>
                  <a:pt x="1428805" y="369481"/>
                  <a:pt x="1422143" y="370909"/>
                </a:cubicBezTo>
                <a:lnTo>
                  <a:pt x="1426876" y="378717"/>
                </a:lnTo>
                <a:lnTo>
                  <a:pt x="1419733" y="382565"/>
                </a:lnTo>
                <a:cubicBezTo>
                  <a:pt x="1345915" y="419101"/>
                  <a:pt x="1257747" y="448850"/>
                  <a:pt x="1117370" y="448850"/>
                </a:cubicBezTo>
                <a:lnTo>
                  <a:pt x="1096397" y="446946"/>
                </a:lnTo>
                <a:lnTo>
                  <a:pt x="1096648" y="446611"/>
                </a:lnTo>
                <a:cubicBezTo>
                  <a:pt x="1096648" y="445658"/>
                  <a:pt x="1095697" y="444705"/>
                  <a:pt x="1093792" y="442802"/>
                </a:cubicBezTo>
                <a:cubicBezTo>
                  <a:pt x="1097599" y="443755"/>
                  <a:pt x="1101405" y="443755"/>
                  <a:pt x="1108069" y="442802"/>
                </a:cubicBezTo>
                <a:cubicBezTo>
                  <a:pt x="1108069" y="439949"/>
                  <a:pt x="1108069" y="437093"/>
                  <a:pt x="1108069" y="434237"/>
                </a:cubicBezTo>
                <a:cubicBezTo>
                  <a:pt x="1117584" y="434237"/>
                  <a:pt x="1128053" y="430431"/>
                  <a:pt x="1135668" y="438996"/>
                </a:cubicBezTo>
                <a:cubicBezTo>
                  <a:pt x="1133762" y="434237"/>
                  <a:pt x="1134717" y="430431"/>
                  <a:pt x="1136618" y="429478"/>
                </a:cubicBezTo>
                <a:cubicBezTo>
                  <a:pt x="1140425" y="427576"/>
                  <a:pt x="1146134" y="429478"/>
                  <a:pt x="1148990" y="432334"/>
                </a:cubicBezTo>
                <a:cubicBezTo>
                  <a:pt x="1148990" y="413301"/>
                  <a:pt x="1131861" y="432334"/>
                  <a:pt x="1124247" y="421866"/>
                </a:cubicBezTo>
                <a:cubicBezTo>
                  <a:pt x="1126149" y="419963"/>
                  <a:pt x="1128053" y="419963"/>
                  <a:pt x="1130910" y="419963"/>
                </a:cubicBezTo>
                <a:cubicBezTo>
                  <a:pt x="1136618" y="419963"/>
                  <a:pt x="1140425" y="420914"/>
                  <a:pt x="1143277" y="419963"/>
                </a:cubicBezTo>
                <a:cubicBezTo>
                  <a:pt x="1146134" y="419010"/>
                  <a:pt x="1148039" y="416157"/>
                  <a:pt x="1147084" y="408542"/>
                </a:cubicBezTo>
                <a:cubicBezTo>
                  <a:pt x="1136618" y="408542"/>
                  <a:pt x="1126149" y="408542"/>
                  <a:pt x="1115682" y="408542"/>
                </a:cubicBezTo>
                <a:lnTo>
                  <a:pt x="1115479" y="409422"/>
                </a:lnTo>
                <a:lnTo>
                  <a:pt x="1105926" y="399656"/>
                </a:lnTo>
                <a:cubicBezTo>
                  <a:pt x="1100216" y="398228"/>
                  <a:pt x="1093792" y="399180"/>
                  <a:pt x="1090937" y="402987"/>
                </a:cubicBezTo>
                <a:cubicBezTo>
                  <a:pt x="1089033" y="404890"/>
                  <a:pt x="1089033" y="406793"/>
                  <a:pt x="1089033" y="410600"/>
                </a:cubicBezTo>
                <a:cubicBezTo>
                  <a:pt x="1094744" y="407745"/>
                  <a:pt x="1098075" y="407983"/>
                  <a:pt x="1101762" y="408816"/>
                </a:cubicBezTo>
                <a:lnTo>
                  <a:pt x="1115246" y="410434"/>
                </a:lnTo>
                <a:lnTo>
                  <a:pt x="1112826" y="420914"/>
                </a:lnTo>
                <a:cubicBezTo>
                  <a:pt x="1112826" y="420914"/>
                  <a:pt x="1111875" y="421866"/>
                  <a:pt x="1111875" y="421866"/>
                </a:cubicBezTo>
                <a:cubicBezTo>
                  <a:pt x="1111875" y="421866"/>
                  <a:pt x="1110925" y="422819"/>
                  <a:pt x="1110925" y="422819"/>
                </a:cubicBezTo>
                <a:cubicBezTo>
                  <a:pt x="1109970" y="423769"/>
                  <a:pt x="1109020" y="423769"/>
                  <a:pt x="1107114" y="424722"/>
                </a:cubicBezTo>
                <a:cubicBezTo>
                  <a:pt x="1106163" y="423769"/>
                  <a:pt x="1105212" y="422819"/>
                  <a:pt x="1104262" y="422819"/>
                </a:cubicBezTo>
                <a:cubicBezTo>
                  <a:pt x="1104262" y="424722"/>
                  <a:pt x="1103311" y="425672"/>
                  <a:pt x="1102356" y="426624"/>
                </a:cubicBezTo>
                <a:cubicBezTo>
                  <a:pt x="1100455" y="427576"/>
                  <a:pt x="1099504" y="428528"/>
                  <a:pt x="1097599" y="429478"/>
                </a:cubicBezTo>
                <a:cubicBezTo>
                  <a:pt x="1089034" y="433286"/>
                  <a:pt x="1073807" y="430431"/>
                  <a:pt x="1070000" y="438043"/>
                </a:cubicBezTo>
                <a:cubicBezTo>
                  <a:pt x="1075709" y="437093"/>
                  <a:pt x="1079515" y="438043"/>
                  <a:pt x="1083322" y="438996"/>
                </a:cubicBezTo>
                <a:cubicBezTo>
                  <a:pt x="1082371" y="438996"/>
                  <a:pt x="1082371" y="439949"/>
                  <a:pt x="1081421" y="439949"/>
                </a:cubicBezTo>
                <a:cubicBezTo>
                  <a:pt x="1080470" y="440899"/>
                  <a:pt x="1080470" y="441851"/>
                  <a:pt x="1079515" y="442802"/>
                </a:cubicBezTo>
                <a:lnTo>
                  <a:pt x="1083921" y="445813"/>
                </a:lnTo>
                <a:lnTo>
                  <a:pt x="1028137" y="440747"/>
                </a:lnTo>
                <a:cubicBezTo>
                  <a:pt x="942445" y="425295"/>
                  <a:pt x="866488" y="390058"/>
                  <a:pt x="792261" y="355400"/>
                </a:cubicBezTo>
                <a:lnTo>
                  <a:pt x="722636" y="324019"/>
                </a:lnTo>
                <a:lnTo>
                  <a:pt x="722636" y="322891"/>
                </a:lnTo>
                <a:lnTo>
                  <a:pt x="720135" y="322891"/>
                </a:lnTo>
                <a:lnTo>
                  <a:pt x="718720" y="322253"/>
                </a:lnTo>
                <a:cubicBezTo>
                  <a:pt x="644145" y="290350"/>
                  <a:pt x="565351" y="264260"/>
                  <a:pt x="472280" y="262719"/>
                </a:cubicBezTo>
                <a:lnTo>
                  <a:pt x="406590" y="267627"/>
                </a:lnTo>
                <a:lnTo>
                  <a:pt x="407168" y="265790"/>
                </a:lnTo>
                <a:lnTo>
                  <a:pt x="406157" y="267660"/>
                </a:lnTo>
                <a:lnTo>
                  <a:pt x="374076" y="270056"/>
                </a:lnTo>
                <a:cubicBezTo>
                  <a:pt x="287653" y="284147"/>
                  <a:pt x="188986" y="319623"/>
                  <a:pt x="72254" y="387329"/>
                </a:cubicBezTo>
                <a:lnTo>
                  <a:pt x="61633" y="393881"/>
                </a:lnTo>
                <a:lnTo>
                  <a:pt x="57752" y="389123"/>
                </a:lnTo>
                <a:cubicBezTo>
                  <a:pt x="55833" y="378684"/>
                  <a:pt x="67432" y="364765"/>
                  <a:pt x="68860" y="356200"/>
                </a:cubicBezTo>
                <a:cubicBezTo>
                  <a:pt x="64101" y="356200"/>
                  <a:pt x="61248" y="358103"/>
                  <a:pt x="57440" y="360007"/>
                </a:cubicBezTo>
                <a:cubicBezTo>
                  <a:pt x="56488" y="360007"/>
                  <a:pt x="56488" y="360007"/>
                  <a:pt x="55535" y="360007"/>
                </a:cubicBezTo>
                <a:cubicBezTo>
                  <a:pt x="55535" y="360007"/>
                  <a:pt x="55535" y="360007"/>
                  <a:pt x="54585" y="360007"/>
                </a:cubicBezTo>
                <a:cubicBezTo>
                  <a:pt x="53633" y="360007"/>
                  <a:pt x="52681" y="360007"/>
                  <a:pt x="51729" y="360007"/>
                </a:cubicBezTo>
                <a:cubicBezTo>
                  <a:pt x="50780" y="360007"/>
                  <a:pt x="49827" y="360007"/>
                  <a:pt x="47923" y="359055"/>
                </a:cubicBezTo>
                <a:cubicBezTo>
                  <a:pt x="47923" y="351442"/>
                  <a:pt x="43165" y="348587"/>
                  <a:pt x="46019" y="343828"/>
                </a:cubicBezTo>
                <a:cubicBezTo>
                  <a:pt x="46019" y="342876"/>
                  <a:pt x="46971" y="341925"/>
                  <a:pt x="47923" y="341925"/>
                </a:cubicBezTo>
                <a:cubicBezTo>
                  <a:pt x="45069" y="341925"/>
                  <a:pt x="42213" y="342876"/>
                  <a:pt x="40311" y="344780"/>
                </a:cubicBezTo>
                <a:cubicBezTo>
                  <a:pt x="33648" y="348587"/>
                  <a:pt x="30792" y="356200"/>
                  <a:pt x="23180" y="360007"/>
                </a:cubicBezTo>
                <a:cubicBezTo>
                  <a:pt x="30792" y="365717"/>
                  <a:pt x="47923" y="363813"/>
                  <a:pt x="54585" y="370475"/>
                </a:cubicBezTo>
                <a:cubicBezTo>
                  <a:pt x="53633" y="371427"/>
                  <a:pt x="51729" y="372379"/>
                  <a:pt x="50777" y="374282"/>
                </a:cubicBezTo>
                <a:cubicBezTo>
                  <a:pt x="46019" y="379992"/>
                  <a:pt x="43165" y="388557"/>
                  <a:pt x="35551" y="393316"/>
                </a:cubicBezTo>
                <a:cubicBezTo>
                  <a:pt x="32697" y="395219"/>
                  <a:pt x="28888" y="395219"/>
                  <a:pt x="23180" y="395219"/>
                </a:cubicBezTo>
                <a:cubicBezTo>
                  <a:pt x="22942" y="403308"/>
                  <a:pt x="24191" y="407948"/>
                  <a:pt x="26347" y="410536"/>
                </a:cubicBezTo>
                <a:lnTo>
                  <a:pt x="31643" y="412383"/>
                </a:lnTo>
                <a:lnTo>
                  <a:pt x="0" y="431906"/>
                </a:lnTo>
                <a:lnTo>
                  <a:pt x="0" y="352832"/>
                </a:lnTo>
                <a:cubicBezTo>
                  <a:pt x="25319" y="337204"/>
                  <a:pt x="49915" y="322949"/>
                  <a:pt x="73826" y="309980"/>
                </a:cubicBezTo>
                <a:lnTo>
                  <a:pt x="81705" y="306009"/>
                </a:lnTo>
                <a:lnTo>
                  <a:pt x="87388" y="310365"/>
                </a:lnTo>
                <a:cubicBezTo>
                  <a:pt x="89529" y="312268"/>
                  <a:pt x="92146" y="313458"/>
                  <a:pt x="97381" y="311555"/>
                </a:cubicBezTo>
                <a:cubicBezTo>
                  <a:pt x="99284" y="307747"/>
                  <a:pt x="103091" y="305843"/>
                  <a:pt x="101188" y="298231"/>
                </a:cubicBezTo>
                <a:lnTo>
                  <a:pt x="97959" y="297817"/>
                </a:lnTo>
                <a:lnTo>
                  <a:pt x="105553" y="293989"/>
                </a:lnTo>
                <a:lnTo>
                  <a:pt x="113694" y="297122"/>
                </a:lnTo>
                <a:cubicBezTo>
                  <a:pt x="118021" y="297732"/>
                  <a:pt x="122363" y="296721"/>
                  <a:pt x="126884" y="292438"/>
                </a:cubicBezTo>
                <a:lnTo>
                  <a:pt x="115084" y="289186"/>
                </a:lnTo>
                <a:lnTo>
                  <a:pt x="143549" y="274839"/>
                </a:lnTo>
                <a:lnTo>
                  <a:pt x="210430" y="249107"/>
                </a:lnTo>
                <a:lnTo>
                  <a:pt x="228105" y="247710"/>
                </a:lnTo>
                <a:lnTo>
                  <a:pt x="228979" y="241970"/>
                </a:lnTo>
                <a:lnTo>
                  <a:pt x="271619" y="225565"/>
                </a:lnTo>
                <a:cubicBezTo>
                  <a:pt x="352255" y="201344"/>
                  <a:pt x="423821" y="193434"/>
                  <a:pt x="488817" y="196162"/>
                </a:cubicBezTo>
                <a:close/>
                <a:moveTo>
                  <a:pt x="1753836" y="187387"/>
                </a:moveTo>
                <a:lnTo>
                  <a:pt x="1749625" y="199220"/>
                </a:lnTo>
                <a:cubicBezTo>
                  <a:pt x="1748674" y="183994"/>
                  <a:pt x="1743917" y="190657"/>
                  <a:pt x="1737257" y="197320"/>
                </a:cubicBezTo>
                <a:cubicBezTo>
                  <a:pt x="1725360" y="191132"/>
                  <a:pt x="1708705" y="192321"/>
                  <a:pt x="1691455" y="195414"/>
                </a:cubicBezTo>
                <a:lnTo>
                  <a:pt x="1670247" y="199503"/>
                </a:lnTo>
                <a:lnTo>
                  <a:pt x="1705558" y="190914"/>
                </a:lnTo>
                <a:close/>
                <a:moveTo>
                  <a:pt x="1779109" y="185540"/>
                </a:moveTo>
                <a:lnTo>
                  <a:pt x="1779725" y="187801"/>
                </a:lnTo>
                <a:cubicBezTo>
                  <a:pt x="1781985" y="190894"/>
                  <a:pt x="1785315" y="194463"/>
                  <a:pt x="1777224" y="194463"/>
                </a:cubicBezTo>
                <a:cubicBezTo>
                  <a:pt x="1771991" y="193510"/>
                  <a:pt x="1769375" y="192082"/>
                  <a:pt x="1768424" y="190179"/>
                </a:cubicBezTo>
                <a:lnTo>
                  <a:pt x="1769075" y="186273"/>
                </a:lnTo>
                <a:close/>
                <a:moveTo>
                  <a:pt x="1829637" y="181848"/>
                </a:moveTo>
                <a:lnTo>
                  <a:pt x="1948430" y="190507"/>
                </a:lnTo>
                <a:lnTo>
                  <a:pt x="1948403" y="190534"/>
                </a:lnTo>
                <a:lnTo>
                  <a:pt x="1948448" y="190508"/>
                </a:lnTo>
                <a:lnTo>
                  <a:pt x="1954013" y="190914"/>
                </a:lnTo>
                <a:lnTo>
                  <a:pt x="1961577" y="192751"/>
                </a:lnTo>
                <a:lnTo>
                  <a:pt x="1959824" y="201004"/>
                </a:lnTo>
                <a:cubicBezTo>
                  <a:pt x="1963393" y="201717"/>
                  <a:pt x="1966962" y="200706"/>
                  <a:pt x="1970471" y="199040"/>
                </a:cubicBezTo>
                <a:lnTo>
                  <a:pt x="1975536" y="196141"/>
                </a:lnTo>
                <a:lnTo>
                  <a:pt x="1994921" y="200849"/>
                </a:lnTo>
                <a:lnTo>
                  <a:pt x="1987422" y="211473"/>
                </a:lnTo>
                <a:cubicBezTo>
                  <a:pt x="1970294" y="201953"/>
                  <a:pt x="1962679" y="216231"/>
                  <a:pt x="1948403" y="205761"/>
                </a:cubicBezTo>
                <a:cubicBezTo>
                  <a:pt x="1956492" y="220036"/>
                  <a:pt x="1953637" y="231219"/>
                  <a:pt x="1947451" y="241212"/>
                </a:cubicBezTo>
                <a:lnTo>
                  <a:pt x="1936372" y="256195"/>
                </a:lnTo>
                <a:lnTo>
                  <a:pt x="1834596" y="248952"/>
                </a:lnTo>
                <a:lnTo>
                  <a:pt x="1842052" y="243677"/>
                </a:lnTo>
                <a:cubicBezTo>
                  <a:pt x="1847048" y="239870"/>
                  <a:pt x="1851807" y="237728"/>
                  <a:pt x="1860849" y="246294"/>
                </a:cubicBezTo>
                <a:cubicBezTo>
                  <a:pt x="1860849" y="238681"/>
                  <a:pt x="1863702" y="234873"/>
                  <a:pt x="1866558" y="230114"/>
                </a:cubicBezTo>
                <a:cubicBezTo>
                  <a:pt x="1863227" y="227973"/>
                  <a:pt x="1859242" y="227378"/>
                  <a:pt x="1855019" y="227898"/>
                </a:cubicBezTo>
                <a:cubicBezTo>
                  <a:pt x="1848684" y="228679"/>
                  <a:pt x="1841814" y="231969"/>
                  <a:pt x="1835814" y="236313"/>
                </a:cubicBezTo>
                <a:lnTo>
                  <a:pt x="1823758" y="249019"/>
                </a:lnTo>
                <a:lnTo>
                  <a:pt x="1798865" y="250795"/>
                </a:lnTo>
                <a:lnTo>
                  <a:pt x="1793431" y="238703"/>
                </a:lnTo>
                <a:cubicBezTo>
                  <a:pt x="1785846" y="228844"/>
                  <a:pt x="1775319" y="230627"/>
                  <a:pt x="1761043" y="216352"/>
                </a:cubicBezTo>
                <a:cubicBezTo>
                  <a:pt x="1767710" y="212546"/>
                  <a:pt x="1782933" y="208739"/>
                  <a:pt x="1794357" y="203983"/>
                </a:cubicBezTo>
                <a:cubicBezTo>
                  <a:pt x="1802920" y="201127"/>
                  <a:pt x="1808629" y="198270"/>
                  <a:pt x="1805775" y="194463"/>
                </a:cubicBezTo>
                <a:cubicBezTo>
                  <a:pt x="1793402" y="197320"/>
                  <a:pt x="1791737" y="198034"/>
                  <a:pt x="1791856" y="196369"/>
                </a:cubicBezTo>
                <a:lnTo>
                  <a:pt x="1788858" y="184828"/>
                </a:lnTo>
                <a:close/>
                <a:moveTo>
                  <a:pt x="1440411" y="151588"/>
                </a:moveTo>
                <a:cubicBezTo>
                  <a:pt x="1437555" y="163960"/>
                  <a:pt x="1409957" y="151588"/>
                  <a:pt x="1412812" y="167768"/>
                </a:cubicBezTo>
                <a:cubicBezTo>
                  <a:pt x="1424233" y="167768"/>
                  <a:pt x="1434701" y="167768"/>
                  <a:pt x="1446121" y="167768"/>
                </a:cubicBezTo>
                <a:cubicBezTo>
                  <a:pt x="1445171" y="161105"/>
                  <a:pt x="1447073" y="152539"/>
                  <a:pt x="1440411" y="151588"/>
                </a:cubicBezTo>
                <a:close/>
                <a:moveTo>
                  <a:pt x="244906" y="124164"/>
                </a:moveTo>
                <a:lnTo>
                  <a:pt x="243215" y="124878"/>
                </a:lnTo>
                <a:lnTo>
                  <a:pt x="242989" y="124702"/>
                </a:lnTo>
                <a:close/>
                <a:moveTo>
                  <a:pt x="762814" y="123038"/>
                </a:moveTo>
                <a:cubicBezTo>
                  <a:pt x="771379" y="141121"/>
                  <a:pt x="743781" y="124941"/>
                  <a:pt x="746635" y="138266"/>
                </a:cubicBezTo>
                <a:cubicBezTo>
                  <a:pt x="754250" y="140169"/>
                  <a:pt x="757104" y="145879"/>
                  <a:pt x="768524" y="143976"/>
                </a:cubicBezTo>
                <a:cubicBezTo>
                  <a:pt x="769475" y="130651"/>
                  <a:pt x="778992" y="127797"/>
                  <a:pt x="762814" y="123038"/>
                </a:cubicBezTo>
                <a:close/>
                <a:moveTo>
                  <a:pt x="1520028" y="114479"/>
                </a:moveTo>
                <a:cubicBezTo>
                  <a:pt x="1516339" y="113528"/>
                  <a:pt x="1513008" y="112814"/>
                  <a:pt x="1510628" y="114717"/>
                </a:cubicBezTo>
                <a:cubicBezTo>
                  <a:pt x="1509676" y="115669"/>
                  <a:pt x="1508725" y="117573"/>
                  <a:pt x="1507773" y="119476"/>
                </a:cubicBezTo>
                <a:cubicBezTo>
                  <a:pt x="1511580" y="123283"/>
                  <a:pt x="1523001" y="125187"/>
                  <a:pt x="1528711" y="121380"/>
                </a:cubicBezTo>
                <a:cubicBezTo>
                  <a:pt x="1530615" y="120428"/>
                  <a:pt x="1531567" y="118525"/>
                  <a:pt x="1531567" y="115669"/>
                </a:cubicBezTo>
                <a:cubicBezTo>
                  <a:pt x="1527760" y="116621"/>
                  <a:pt x="1523715" y="115431"/>
                  <a:pt x="1520028" y="114479"/>
                </a:cubicBezTo>
                <a:close/>
                <a:moveTo>
                  <a:pt x="698986" y="75453"/>
                </a:moveTo>
                <a:cubicBezTo>
                  <a:pt x="698034" y="88777"/>
                  <a:pt x="701841" y="97343"/>
                  <a:pt x="710407" y="102102"/>
                </a:cubicBezTo>
                <a:cubicBezTo>
                  <a:pt x="728491" y="84019"/>
                  <a:pt x="722780" y="87826"/>
                  <a:pt x="698986" y="75453"/>
                </a:cubicBezTo>
                <a:close/>
                <a:moveTo>
                  <a:pt x="328287" y="56567"/>
                </a:moveTo>
                <a:cubicBezTo>
                  <a:pt x="327098" y="56999"/>
                  <a:pt x="327574" y="58426"/>
                  <a:pt x="330667" y="61519"/>
                </a:cubicBezTo>
                <a:cubicBezTo>
                  <a:pt x="351604" y="60567"/>
                  <a:pt x="332571" y="66278"/>
                  <a:pt x="336376" y="77699"/>
                </a:cubicBezTo>
                <a:cubicBezTo>
                  <a:pt x="350652" y="79602"/>
                  <a:pt x="360169" y="75795"/>
                  <a:pt x="358265" y="61519"/>
                </a:cubicBezTo>
                <a:cubicBezTo>
                  <a:pt x="350414" y="62947"/>
                  <a:pt x="331857" y="55274"/>
                  <a:pt x="328287" y="56567"/>
                </a:cubicBezTo>
                <a:close/>
                <a:moveTo>
                  <a:pt x="303852" y="47027"/>
                </a:moveTo>
                <a:cubicBezTo>
                  <a:pt x="302528" y="46714"/>
                  <a:pt x="301279" y="46953"/>
                  <a:pt x="300089" y="48142"/>
                </a:cubicBezTo>
                <a:cubicBezTo>
                  <a:pt x="300089" y="49094"/>
                  <a:pt x="299138" y="49094"/>
                  <a:pt x="299138" y="50046"/>
                </a:cubicBezTo>
                <a:cubicBezTo>
                  <a:pt x="305800" y="50998"/>
                  <a:pt x="310558" y="61468"/>
                  <a:pt x="315317" y="60515"/>
                </a:cubicBezTo>
                <a:cubicBezTo>
                  <a:pt x="316269" y="60515"/>
                  <a:pt x="318172" y="58612"/>
                  <a:pt x="320075" y="53853"/>
                </a:cubicBezTo>
                <a:cubicBezTo>
                  <a:pt x="319124" y="53853"/>
                  <a:pt x="319124" y="53853"/>
                  <a:pt x="318172" y="53853"/>
                </a:cubicBezTo>
                <a:cubicBezTo>
                  <a:pt x="312462" y="53853"/>
                  <a:pt x="307822" y="47964"/>
                  <a:pt x="303852" y="47027"/>
                </a:cubicBezTo>
                <a:close/>
                <a:moveTo>
                  <a:pt x="1674200" y="38100"/>
                </a:moveTo>
                <a:cubicBezTo>
                  <a:pt x="1669321" y="36672"/>
                  <a:pt x="1663373" y="37386"/>
                  <a:pt x="1660994" y="40242"/>
                </a:cubicBezTo>
                <a:cubicBezTo>
                  <a:pt x="1660994" y="40242"/>
                  <a:pt x="1660042" y="41193"/>
                  <a:pt x="1660042" y="41193"/>
                </a:cubicBezTo>
                <a:cubicBezTo>
                  <a:pt x="1663849" y="43097"/>
                  <a:pt x="1667656" y="44999"/>
                  <a:pt x="1670511" y="47856"/>
                </a:cubicBezTo>
                <a:cubicBezTo>
                  <a:pt x="1669559" y="53565"/>
                  <a:pt x="1664800" y="56421"/>
                  <a:pt x="1674318" y="55469"/>
                </a:cubicBezTo>
                <a:cubicBezTo>
                  <a:pt x="1674318" y="53565"/>
                  <a:pt x="1674318" y="51662"/>
                  <a:pt x="1675270" y="49758"/>
                </a:cubicBezTo>
                <a:cubicBezTo>
                  <a:pt x="1675270" y="48807"/>
                  <a:pt x="1676221" y="48807"/>
                  <a:pt x="1677173" y="48807"/>
                </a:cubicBezTo>
                <a:cubicBezTo>
                  <a:pt x="1678125" y="48807"/>
                  <a:pt x="1679077" y="48807"/>
                  <a:pt x="1680981" y="48807"/>
                </a:cubicBezTo>
                <a:cubicBezTo>
                  <a:pt x="1682885" y="43097"/>
                  <a:pt x="1679077" y="39527"/>
                  <a:pt x="1674200" y="38100"/>
                </a:cubicBezTo>
                <a:close/>
                <a:moveTo>
                  <a:pt x="1843717" y="8929"/>
                </a:moveTo>
                <a:cubicBezTo>
                  <a:pt x="1833248" y="7977"/>
                  <a:pt x="1831345" y="14639"/>
                  <a:pt x="1821828" y="14639"/>
                </a:cubicBezTo>
                <a:cubicBezTo>
                  <a:pt x="1822780" y="24156"/>
                  <a:pt x="1825635" y="31770"/>
                  <a:pt x="1832297" y="35577"/>
                </a:cubicBezTo>
                <a:cubicBezTo>
                  <a:pt x="1833248" y="29867"/>
                  <a:pt x="1838007" y="27012"/>
                  <a:pt x="1843717" y="25109"/>
                </a:cubicBezTo>
                <a:cubicBezTo>
                  <a:pt x="1843717" y="27963"/>
                  <a:pt x="1848476" y="30818"/>
                  <a:pt x="1849428" y="25109"/>
                </a:cubicBezTo>
                <a:cubicBezTo>
                  <a:pt x="1837056" y="22253"/>
                  <a:pt x="1856089" y="16543"/>
                  <a:pt x="1843717" y="8929"/>
                </a:cubicBezTo>
                <a:close/>
                <a:moveTo>
                  <a:pt x="1829637" y="0"/>
                </a:moveTo>
                <a:cubicBezTo>
                  <a:pt x="2016806" y="0"/>
                  <a:pt x="2111159" y="53155"/>
                  <a:pt x="2202436" y="104266"/>
                </a:cubicBezTo>
                <a:cubicBezTo>
                  <a:pt x="2288585" y="152821"/>
                  <a:pt x="2370631" y="198310"/>
                  <a:pt x="2535237" y="199844"/>
                </a:cubicBezTo>
                <a:lnTo>
                  <a:pt x="2535237" y="266288"/>
                </a:lnTo>
                <a:cubicBezTo>
                  <a:pt x="2353196" y="264755"/>
                  <a:pt x="2259868" y="212621"/>
                  <a:pt x="2169617" y="162021"/>
                </a:cubicBezTo>
                <a:lnTo>
                  <a:pt x="2116329" y="133422"/>
                </a:lnTo>
                <a:lnTo>
                  <a:pt x="2101623" y="112332"/>
                </a:lnTo>
                <a:cubicBezTo>
                  <a:pt x="2098055" y="104242"/>
                  <a:pt x="2094962" y="95915"/>
                  <a:pt x="2086396" y="84970"/>
                </a:cubicBezTo>
                <a:cubicBezTo>
                  <a:pt x="2085444" y="91632"/>
                  <a:pt x="2084494" y="97340"/>
                  <a:pt x="2074975" y="95439"/>
                </a:cubicBezTo>
                <a:cubicBezTo>
                  <a:pt x="2074975" y="92583"/>
                  <a:pt x="2070216" y="89728"/>
                  <a:pt x="2069266" y="95439"/>
                </a:cubicBezTo>
                <a:cubicBezTo>
                  <a:pt x="2079972" y="108286"/>
                  <a:pt x="2087467" y="110427"/>
                  <a:pt x="2090545" y="119929"/>
                </a:cubicBezTo>
                <a:lnTo>
                  <a:pt x="2090702" y="121193"/>
                </a:lnTo>
                <a:lnTo>
                  <a:pt x="2030395" y="96088"/>
                </a:lnTo>
                <a:lnTo>
                  <a:pt x="2006842" y="90443"/>
                </a:lnTo>
                <a:lnTo>
                  <a:pt x="2015973" y="74502"/>
                </a:lnTo>
                <a:cubicBezTo>
                  <a:pt x="2005506" y="73551"/>
                  <a:pt x="2003602" y="80212"/>
                  <a:pt x="1994082" y="80212"/>
                </a:cubicBezTo>
                <a:cubicBezTo>
                  <a:pt x="1999793" y="51660"/>
                  <a:pt x="1975048" y="82116"/>
                  <a:pt x="1977905" y="53564"/>
                </a:cubicBezTo>
                <a:cubicBezTo>
                  <a:pt x="1985518" y="53564"/>
                  <a:pt x="1990275" y="56422"/>
                  <a:pt x="1994082" y="59275"/>
                </a:cubicBezTo>
                <a:cubicBezTo>
                  <a:pt x="1995035" y="43096"/>
                  <a:pt x="1973145" y="41192"/>
                  <a:pt x="1988375" y="27870"/>
                </a:cubicBezTo>
                <a:cubicBezTo>
                  <a:pt x="1976954" y="27870"/>
                  <a:pt x="1966484" y="27870"/>
                  <a:pt x="1955064" y="27870"/>
                </a:cubicBezTo>
                <a:cubicBezTo>
                  <a:pt x="1976954" y="40242"/>
                  <a:pt x="1961727" y="65936"/>
                  <a:pt x="1959823" y="74502"/>
                </a:cubicBezTo>
                <a:cubicBezTo>
                  <a:pt x="1971719" y="68315"/>
                  <a:pt x="1973622" y="72598"/>
                  <a:pt x="1973741" y="80925"/>
                </a:cubicBezTo>
                <a:lnTo>
                  <a:pt x="1973911" y="82550"/>
                </a:lnTo>
                <a:lnTo>
                  <a:pt x="1942035" y="74909"/>
                </a:lnTo>
                <a:lnTo>
                  <a:pt x="1858587" y="69004"/>
                </a:lnTo>
                <a:lnTo>
                  <a:pt x="1863519" y="66784"/>
                </a:lnTo>
                <a:cubicBezTo>
                  <a:pt x="1866612" y="65356"/>
                  <a:pt x="1870180" y="64405"/>
                  <a:pt x="1875890" y="65358"/>
                </a:cubicBezTo>
                <a:cubicBezTo>
                  <a:pt x="1868278" y="47275"/>
                  <a:pt x="1900634" y="42516"/>
                  <a:pt x="1882552" y="32998"/>
                </a:cubicBezTo>
                <a:cubicBezTo>
                  <a:pt x="1881601" y="36804"/>
                  <a:pt x="1877794" y="38708"/>
                  <a:pt x="1871132" y="38708"/>
                </a:cubicBezTo>
                <a:cubicBezTo>
                  <a:pt x="1870181" y="32046"/>
                  <a:pt x="1869228" y="26336"/>
                  <a:pt x="1859712" y="28239"/>
                </a:cubicBezTo>
                <a:cubicBezTo>
                  <a:pt x="1858761" y="41564"/>
                  <a:pt x="1868278" y="44419"/>
                  <a:pt x="1871132" y="54887"/>
                </a:cubicBezTo>
                <a:cubicBezTo>
                  <a:pt x="1864470" y="54887"/>
                  <a:pt x="1863519" y="48225"/>
                  <a:pt x="1854003" y="49178"/>
                </a:cubicBezTo>
                <a:cubicBezTo>
                  <a:pt x="1854003" y="56790"/>
                  <a:pt x="1856857" y="60599"/>
                  <a:pt x="1859712" y="65358"/>
                </a:cubicBezTo>
                <a:cubicBezTo>
                  <a:pt x="1856857" y="65358"/>
                  <a:pt x="1853289" y="66071"/>
                  <a:pt x="1851505" y="67142"/>
                </a:cubicBezTo>
                <a:lnTo>
                  <a:pt x="1852412" y="68567"/>
                </a:lnTo>
                <a:lnTo>
                  <a:pt x="1829637" y="66955"/>
                </a:lnTo>
                <a:lnTo>
                  <a:pt x="1804562" y="68734"/>
                </a:lnTo>
                <a:lnTo>
                  <a:pt x="1804102" y="65848"/>
                </a:lnTo>
                <a:cubicBezTo>
                  <a:pt x="1803983" y="60703"/>
                  <a:pt x="1804935" y="54517"/>
                  <a:pt x="1808505" y="46903"/>
                </a:cubicBezTo>
                <a:lnTo>
                  <a:pt x="1792630" y="69581"/>
                </a:lnTo>
                <a:lnTo>
                  <a:pt x="1736290" y="73579"/>
                </a:lnTo>
                <a:lnTo>
                  <a:pt x="1736177" y="73552"/>
                </a:lnTo>
                <a:lnTo>
                  <a:pt x="1736192" y="73586"/>
                </a:lnTo>
                <a:lnTo>
                  <a:pt x="1717536" y="74909"/>
                </a:lnTo>
                <a:cubicBezTo>
                  <a:pt x="1618816" y="90147"/>
                  <a:pt x="1555935" y="125222"/>
                  <a:pt x="1490169" y="162021"/>
                </a:cubicBezTo>
                <a:cubicBezTo>
                  <a:pt x="1467350" y="174799"/>
                  <a:pt x="1444339" y="187705"/>
                  <a:pt x="1419733" y="199875"/>
                </a:cubicBezTo>
                <a:lnTo>
                  <a:pt x="1414556" y="202040"/>
                </a:lnTo>
                <a:lnTo>
                  <a:pt x="1403090" y="199172"/>
                </a:lnTo>
                <a:lnTo>
                  <a:pt x="1405149" y="205973"/>
                </a:lnTo>
                <a:lnTo>
                  <a:pt x="1391800" y="211553"/>
                </a:lnTo>
                <a:lnTo>
                  <a:pt x="1391445" y="206860"/>
                </a:lnTo>
                <a:cubicBezTo>
                  <a:pt x="1390776" y="204763"/>
                  <a:pt x="1389289" y="203455"/>
                  <a:pt x="1385958" y="203931"/>
                </a:cubicBezTo>
                <a:cubicBezTo>
                  <a:pt x="1387148" y="208214"/>
                  <a:pt x="1386851" y="211069"/>
                  <a:pt x="1385691" y="213092"/>
                </a:cubicBezTo>
                <a:lnTo>
                  <a:pt x="1382765" y="215330"/>
                </a:lnTo>
                <a:lnTo>
                  <a:pt x="1339730" y="233321"/>
                </a:lnTo>
                <a:lnTo>
                  <a:pt x="1321256" y="237820"/>
                </a:lnTo>
                <a:lnTo>
                  <a:pt x="1321735" y="237017"/>
                </a:lnTo>
                <a:cubicBezTo>
                  <a:pt x="1329988" y="230817"/>
                  <a:pt x="1344799" y="230103"/>
                  <a:pt x="1344086" y="214399"/>
                </a:cubicBezTo>
                <a:cubicBezTo>
                  <a:pt x="1326955" y="221061"/>
                  <a:pt x="1322197" y="218206"/>
                  <a:pt x="1310775" y="208689"/>
                </a:cubicBezTo>
                <a:cubicBezTo>
                  <a:pt x="1305066" y="217255"/>
                  <a:pt x="1295549" y="221061"/>
                  <a:pt x="1288887" y="214399"/>
                </a:cubicBezTo>
                <a:cubicBezTo>
                  <a:pt x="1289839" y="222013"/>
                  <a:pt x="1286985" y="233433"/>
                  <a:pt x="1294598" y="235337"/>
                </a:cubicBezTo>
                <a:cubicBezTo>
                  <a:pt x="1301735" y="223441"/>
                  <a:pt x="1306732" y="223917"/>
                  <a:pt x="1310182" y="228437"/>
                </a:cubicBezTo>
                <a:lnTo>
                  <a:pt x="1314211" y="239536"/>
                </a:lnTo>
                <a:lnTo>
                  <a:pt x="1241746" y="257184"/>
                </a:lnTo>
                <a:cubicBezTo>
                  <a:pt x="1205154" y="262966"/>
                  <a:pt x="1164163" y="266288"/>
                  <a:pt x="1117370" y="266288"/>
                </a:cubicBezTo>
                <a:cubicBezTo>
                  <a:pt x="1055323" y="266288"/>
                  <a:pt x="998788" y="254533"/>
                  <a:pt x="945394" y="237027"/>
                </a:cubicBezTo>
                <a:lnTo>
                  <a:pt x="941672" y="235605"/>
                </a:lnTo>
                <a:lnTo>
                  <a:pt x="947234" y="216303"/>
                </a:lnTo>
                <a:cubicBezTo>
                  <a:pt x="921538" y="222963"/>
                  <a:pt x="932007" y="195365"/>
                  <a:pt x="919634" y="189655"/>
                </a:cubicBezTo>
                <a:cubicBezTo>
                  <a:pt x="918683" y="199173"/>
                  <a:pt x="910118" y="186800"/>
                  <a:pt x="908214" y="195365"/>
                </a:cubicBezTo>
                <a:cubicBezTo>
                  <a:pt x="932957" y="202978"/>
                  <a:pt x="911068" y="223916"/>
                  <a:pt x="935813" y="232481"/>
                </a:cubicBezTo>
                <a:lnTo>
                  <a:pt x="935076" y="233085"/>
                </a:lnTo>
                <a:lnTo>
                  <a:pt x="867361" y="207207"/>
                </a:lnTo>
                <a:cubicBezTo>
                  <a:pt x="841938" y="196330"/>
                  <a:pt x="817004" y="184766"/>
                  <a:pt x="792261" y="173266"/>
                </a:cubicBezTo>
                <a:lnTo>
                  <a:pt x="732546" y="146475"/>
                </a:lnTo>
                <a:lnTo>
                  <a:pt x="732154" y="142071"/>
                </a:lnTo>
                <a:lnTo>
                  <a:pt x="727629" y="144269"/>
                </a:lnTo>
                <a:lnTo>
                  <a:pt x="718720" y="140272"/>
                </a:lnTo>
                <a:lnTo>
                  <a:pt x="650786" y="114347"/>
                </a:lnTo>
                <a:lnTo>
                  <a:pt x="650041" y="104241"/>
                </a:lnTo>
                <a:cubicBezTo>
                  <a:pt x="648643" y="100137"/>
                  <a:pt x="645550" y="96628"/>
                  <a:pt x="638888" y="94487"/>
                </a:cubicBezTo>
                <a:cubicBezTo>
                  <a:pt x="635795" y="97342"/>
                  <a:pt x="635616" y="100316"/>
                  <a:pt x="636494" y="103111"/>
                </a:cubicBezTo>
                <a:lnTo>
                  <a:pt x="640415" y="110628"/>
                </a:lnTo>
                <a:lnTo>
                  <a:pt x="560965" y="89999"/>
                </a:lnTo>
                <a:cubicBezTo>
                  <a:pt x="504518" y="79498"/>
                  <a:pt x="443215" y="77094"/>
                  <a:pt x="374076" y="88314"/>
                </a:cubicBezTo>
                <a:lnTo>
                  <a:pt x="367585" y="89952"/>
                </a:lnTo>
                <a:lnTo>
                  <a:pt x="355673" y="85055"/>
                </a:lnTo>
                <a:cubicBezTo>
                  <a:pt x="352431" y="85472"/>
                  <a:pt x="349338" y="87434"/>
                  <a:pt x="346721" y="91717"/>
                </a:cubicBezTo>
                <a:lnTo>
                  <a:pt x="352245" y="93822"/>
                </a:lnTo>
                <a:lnTo>
                  <a:pt x="344413" y="95797"/>
                </a:lnTo>
                <a:lnTo>
                  <a:pt x="343867" y="90284"/>
                </a:lnTo>
                <a:cubicBezTo>
                  <a:pt x="341012" y="87667"/>
                  <a:pt x="337324" y="86120"/>
                  <a:pt x="333264" y="85421"/>
                </a:cubicBezTo>
                <a:cubicBezTo>
                  <a:pt x="321085" y="83323"/>
                  <a:pt x="305562" y="88855"/>
                  <a:pt x="299137" y="95993"/>
                </a:cubicBezTo>
                <a:cubicBezTo>
                  <a:pt x="309605" y="106463"/>
                  <a:pt x="313412" y="96946"/>
                  <a:pt x="326736" y="95993"/>
                </a:cubicBezTo>
                <a:lnTo>
                  <a:pt x="327940" y="99953"/>
                </a:lnTo>
                <a:lnTo>
                  <a:pt x="264119" y="116054"/>
                </a:lnTo>
                <a:lnTo>
                  <a:pt x="263557" y="116291"/>
                </a:lnTo>
                <a:lnTo>
                  <a:pt x="270589" y="108523"/>
                </a:lnTo>
                <a:cubicBezTo>
                  <a:pt x="263927" y="108523"/>
                  <a:pt x="261069" y="101861"/>
                  <a:pt x="249651" y="104716"/>
                </a:cubicBezTo>
                <a:cubicBezTo>
                  <a:pt x="248699" y="111378"/>
                  <a:pt x="244654" y="115423"/>
                  <a:pt x="240728" y="119705"/>
                </a:cubicBezTo>
                <a:lnTo>
                  <a:pt x="236785" y="127592"/>
                </a:lnTo>
                <a:lnTo>
                  <a:pt x="140172" y="168374"/>
                </a:lnTo>
                <a:cubicBezTo>
                  <a:pt x="96276" y="190372"/>
                  <a:pt x="49676" y="217157"/>
                  <a:pt x="0" y="249421"/>
                </a:cubicBezTo>
                <a:lnTo>
                  <a:pt x="0" y="211442"/>
                </a:lnTo>
                <a:lnTo>
                  <a:pt x="10778" y="212271"/>
                </a:lnTo>
                <a:cubicBezTo>
                  <a:pt x="9350" y="207750"/>
                  <a:pt x="6376" y="204538"/>
                  <a:pt x="2584" y="202426"/>
                </a:cubicBezTo>
                <a:lnTo>
                  <a:pt x="0" y="201786"/>
                </a:lnTo>
                <a:lnTo>
                  <a:pt x="0" y="170710"/>
                </a:lnTo>
                <a:lnTo>
                  <a:pt x="40584" y="147261"/>
                </a:lnTo>
                <a:lnTo>
                  <a:pt x="42303" y="153729"/>
                </a:lnTo>
                <a:cubicBezTo>
                  <a:pt x="42897" y="159439"/>
                  <a:pt x="43135" y="165387"/>
                  <a:pt x="49798" y="164911"/>
                </a:cubicBezTo>
                <a:cubicBezTo>
                  <a:pt x="48370" y="160629"/>
                  <a:pt x="53842" y="151350"/>
                  <a:pt x="57887" y="142547"/>
                </a:cubicBezTo>
                <a:lnTo>
                  <a:pt x="60003" y="136041"/>
                </a:lnTo>
                <a:lnTo>
                  <a:pt x="73826" y="128054"/>
                </a:lnTo>
                <a:cubicBezTo>
                  <a:pt x="97738" y="115144"/>
                  <a:pt x="120966" y="103514"/>
                  <a:pt x="143549" y="93075"/>
                </a:cubicBezTo>
                <a:lnTo>
                  <a:pt x="206554" y="68945"/>
                </a:lnTo>
                <a:lnTo>
                  <a:pt x="207793" y="70436"/>
                </a:lnTo>
                <a:cubicBezTo>
                  <a:pt x="226825" y="91372"/>
                  <a:pt x="184001" y="64725"/>
                  <a:pt x="184953" y="86614"/>
                </a:cubicBezTo>
                <a:cubicBezTo>
                  <a:pt x="198276" y="86614"/>
                  <a:pt x="210648" y="86614"/>
                  <a:pt x="223970" y="86614"/>
                </a:cubicBezTo>
                <a:cubicBezTo>
                  <a:pt x="223970" y="79000"/>
                  <a:pt x="226825" y="75193"/>
                  <a:pt x="229680" y="70436"/>
                </a:cubicBezTo>
                <a:cubicBezTo>
                  <a:pt x="225755" y="71506"/>
                  <a:pt x="219822" y="70167"/>
                  <a:pt x="214642" y="68678"/>
                </a:cubicBezTo>
                <a:lnTo>
                  <a:pt x="210190" y="67553"/>
                </a:lnTo>
                <a:lnTo>
                  <a:pt x="271619" y="44027"/>
                </a:lnTo>
                <a:lnTo>
                  <a:pt x="371498" y="22480"/>
                </a:lnTo>
                <a:lnTo>
                  <a:pt x="371822" y="22874"/>
                </a:lnTo>
                <a:cubicBezTo>
                  <a:pt x="372417" y="26680"/>
                  <a:pt x="372893" y="30725"/>
                  <a:pt x="377175" y="31677"/>
                </a:cubicBezTo>
                <a:lnTo>
                  <a:pt x="380286" y="20584"/>
                </a:lnTo>
                <a:lnTo>
                  <a:pt x="386083" y="19333"/>
                </a:lnTo>
                <a:cubicBezTo>
                  <a:pt x="566561" y="-3881"/>
                  <a:pt x="698164" y="56733"/>
                  <a:pt x="819952" y="112955"/>
                </a:cubicBezTo>
                <a:lnTo>
                  <a:pt x="852299" y="127482"/>
                </a:lnTo>
                <a:lnTo>
                  <a:pt x="853136" y="143380"/>
                </a:lnTo>
                <a:cubicBezTo>
                  <a:pt x="854682" y="148971"/>
                  <a:pt x="856823" y="153968"/>
                  <a:pt x="857774" y="160154"/>
                </a:cubicBezTo>
                <a:cubicBezTo>
                  <a:pt x="852065" y="161104"/>
                  <a:pt x="842548" y="159201"/>
                  <a:pt x="841596" y="165864"/>
                </a:cubicBezTo>
                <a:cubicBezTo>
                  <a:pt x="849209" y="163008"/>
                  <a:pt x="870146" y="171573"/>
                  <a:pt x="869196" y="160154"/>
                </a:cubicBezTo>
                <a:cubicBezTo>
                  <a:pt x="863010" y="154443"/>
                  <a:pt x="864913" y="146830"/>
                  <a:pt x="865270" y="139811"/>
                </a:cubicBezTo>
                <a:lnTo>
                  <a:pt x="863940" y="132711"/>
                </a:lnTo>
                <a:lnTo>
                  <a:pt x="891951" y="145291"/>
                </a:lnTo>
                <a:cubicBezTo>
                  <a:pt x="939737" y="165751"/>
                  <a:pt x="987587" y="183177"/>
                  <a:pt x="1038449" y="192521"/>
                </a:cubicBezTo>
                <a:lnTo>
                  <a:pt x="1110131" y="199172"/>
                </a:lnTo>
                <a:lnTo>
                  <a:pt x="1098551" y="199172"/>
                </a:lnTo>
                <a:cubicBezTo>
                  <a:pt x="1109971" y="205834"/>
                  <a:pt x="1104260" y="210593"/>
                  <a:pt x="1112826" y="220110"/>
                </a:cubicBezTo>
                <a:lnTo>
                  <a:pt x="1123166" y="199430"/>
                </a:lnTo>
                <a:lnTo>
                  <a:pt x="1229768" y="191810"/>
                </a:lnTo>
                <a:cubicBezTo>
                  <a:pt x="1295726" y="181556"/>
                  <a:pt x="1345659" y="162421"/>
                  <a:pt x="1391105" y="139900"/>
                </a:cubicBezTo>
                <a:lnTo>
                  <a:pt x="1401823" y="134135"/>
                </a:lnTo>
                <a:lnTo>
                  <a:pt x="1413557" y="141121"/>
                </a:lnTo>
                <a:cubicBezTo>
                  <a:pt x="1414985" y="134459"/>
                  <a:pt x="1418791" y="129938"/>
                  <a:pt x="1422360" y="125417"/>
                </a:cubicBezTo>
                <a:lnTo>
                  <a:pt x="1423823" y="122301"/>
                </a:lnTo>
                <a:lnTo>
                  <a:pt x="1457351" y="104266"/>
                </a:lnTo>
                <a:cubicBezTo>
                  <a:pt x="1548628" y="53155"/>
                  <a:pt x="1642981" y="0"/>
                  <a:pt x="1829637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Stamps – Slide Template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FBCAE06-72C6-4643-841F-8D0957CCFD12}"/>
              </a:ext>
            </a:extLst>
          </p:cNvPr>
          <p:cNvSpPr/>
          <p:nvPr/>
        </p:nvSpPr>
        <p:spPr>
          <a:xfrm>
            <a:off x="838200" y="1717669"/>
            <a:ext cx="2710593" cy="3422657"/>
          </a:xfrm>
          <a:custGeom>
            <a:avLst/>
            <a:gdLst>
              <a:gd name="connsiteX0" fmla="*/ 0 w 2710593"/>
              <a:gd name="connsiteY0" fmla="*/ 0 h 3422657"/>
              <a:gd name="connsiteX1" fmla="*/ 78839 w 2710593"/>
              <a:gd name="connsiteY1" fmla="*/ 0 h 3422657"/>
              <a:gd name="connsiteX2" fmla="*/ 171864 w 2710593"/>
              <a:gd name="connsiteY2" fmla="*/ 93025 h 3422657"/>
              <a:gd name="connsiteX3" fmla="*/ 264889 w 2710593"/>
              <a:gd name="connsiteY3" fmla="*/ 0 h 3422657"/>
              <a:gd name="connsiteX4" fmla="*/ 341824 w 2710593"/>
              <a:gd name="connsiteY4" fmla="*/ 0 h 3422657"/>
              <a:gd name="connsiteX5" fmla="*/ 434849 w 2710593"/>
              <a:gd name="connsiteY5" fmla="*/ 93025 h 3422657"/>
              <a:gd name="connsiteX6" fmla="*/ 527874 w 2710593"/>
              <a:gd name="connsiteY6" fmla="*/ 0 h 3422657"/>
              <a:gd name="connsiteX7" fmla="*/ 604809 w 2710593"/>
              <a:gd name="connsiteY7" fmla="*/ 0 h 3422657"/>
              <a:gd name="connsiteX8" fmla="*/ 697834 w 2710593"/>
              <a:gd name="connsiteY8" fmla="*/ 93025 h 3422657"/>
              <a:gd name="connsiteX9" fmla="*/ 790859 w 2710593"/>
              <a:gd name="connsiteY9" fmla="*/ 0 h 3422657"/>
              <a:gd name="connsiteX10" fmla="*/ 867794 w 2710593"/>
              <a:gd name="connsiteY10" fmla="*/ 0 h 3422657"/>
              <a:gd name="connsiteX11" fmla="*/ 960819 w 2710593"/>
              <a:gd name="connsiteY11" fmla="*/ 93025 h 3422657"/>
              <a:gd name="connsiteX12" fmla="*/ 1053844 w 2710593"/>
              <a:gd name="connsiteY12" fmla="*/ 0 h 3422657"/>
              <a:gd name="connsiteX13" fmla="*/ 1130779 w 2710593"/>
              <a:gd name="connsiteY13" fmla="*/ 0 h 3422657"/>
              <a:gd name="connsiteX14" fmla="*/ 1223804 w 2710593"/>
              <a:gd name="connsiteY14" fmla="*/ 93025 h 3422657"/>
              <a:gd name="connsiteX15" fmla="*/ 1316829 w 2710593"/>
              <a:gd name="connsiteY15" fmla="*/ 0 h 3422657"/>
              <a:gd name="connsiteX16" fmla="*/ 1393764 w 2710593"/>
              <a:gd name="connsiteY16" fmla="*/ 0 h 3422657"/>
              <a:gd name="connsiteX17" fmla="*/ 1486789 w 2710593"/>
              <a:gd name="connsiteY17" fmla="*/ 93025 h 3422657"/>
              <a:gd name="connsiteX18" fmla="*/ 1579814 w 2710593"/>
              <a:gd name="connsiteY18" fmla="*/ 0 h 3422657"/>
              <a:gd name="connsiteX19" fmla="*/ 1656749 w 2710593"/>
              <a:gd name="connsiteY19" fmla="*/ 0 h 3422657"/>
              <a:gd name="connsiteX20" fmla="*/ 1749774 w 2710593"/>
              <a:gd name="connsiteY20" fmla="*/ 93025 h 3422657"/>
              <a:gd name="connsiteX21" fmla="*/ 1842799 w 2710593"/>
              <a:gd name="connsiteY21" fmla="*/ 0 h 3422657"/>
              <a:gd name="connsiteX22" fmla="*/ 1919734 w 2710593"/>
              <a:gd name="connsiteY22" fmla="*/ 0 h 3422657"/>
              <a:gd name="connsiteX23" fmla="*/ 2012759 w 2710593"/>
              <a:gd name="connsiteY23" fmla="*/ 93025 h 3422657"/>
              <a:gd name="connsiteX24" fmla="*/ 2105784 w 2710593"/>
              <a:gd name="connsiteY24" fmla="*/ 0 h 3422657"/>
              <a:gd name="connsiteX25" fmla="*/ 2182719 w 2710593"/>
              <a:gd name="connsiteY25" fmla="*/ 0 h 3422657"/>
              <a:gd name="connsiteX26" fmla="*/ 2275744 w 2710593"/>
              <a:gd name="connsiteY26" fmla="*/ 93025 h 3422657"/>
              <a:gd name="connsiteX27" fmla="*/ 2368769 w 2710593"/>
              <a:gd name="connsiteY27" fmla="*/ 0 h 3422657"/>
              <a:gd name="connsiteX28" fmla="*/ 2445704 w 2710593"/>
              <a:gd name="connsiteY28" fmla="*/ 0 h 3422657"/>
              <a:gd name="connsiteX29" fmla="*/ 2538729 w 2710593"/>
              <a:gd name="connsiteY29" fmla="*/ 93025 h 3422657"/>
              <a:gd name="connsiteX30" fmla="*/ 2631754 w 2710593"/>
              <a:gd name="connsiteY30" fmla="*/ 0 h 3422657"/>
              <a:gd name="connsiteX31" fmla="*/ 2710593 w 2710593"/>
              <a:gd name="connsiteY31" fmla="*/ 0 h 3422657"/>
              <a:gd name="connsiteX32" fmla="*/ 2710593 w 2710593"/>
              <a:gd name="connsiteY32" fmla="*/ 76359 h 3422657"/>
              <a:gd name="connsiteX33" fmla="*/ 2702928 w 2710593"/>
              <a:gd name="connsiteY33" fmla="*/ 74811 h 3422657"/>
              <a:gd name="connsiteX34" fmla="*/ 2609903 w 2710593"/>
              <a:gd name="connsiteY34" fmla="*/ 167836 h 3422657"/>
              <a:gd name="connsiteX35" fmla="*/ 2702928 w 2710593"/>
              <a:gd name="connsiteY35" fmla="*/ 260861 h 3422657"/>
              <a:gd name="connsiteX36" fmla="*/ 2710593 w 2710593"/>
              <a:gd name="connsiteY36" fmla="*/ 259314 h 3422657"/>
              <a:gd name="connsiteX37" fmla="*/ 2710593 w 2710593"/>
              <a:gd name="connsiteY37" fmla="*/ 356994 h 3422657"/>
              <a:gd name="connsiteX38" fmla="*/ 2702928 w 2710593"/>
              <a:gd name="connsiteY38" fmla="*/ 355446 h 3422657"/>
              <a:gd name="connsiteX39" fmla="*/ 2609903 w 2710593"/>
              <a:gd name="connsiteY39" fmla="*/ 448471 h 3422657"/>
              <a:gd name="connsiteX40" fmla="*/ 2702928 w 2710593"/>
              <a:gd name="connsiteY40" fmla="*/ 541496 h 3422657"/>
              <a:gd name="connsiteX41" fmla="*/ 2710593 w 2710593"/>
              <a:gd name="connsiteY41" fmla="*/ 539949 h 3422657"/>
              <a:gd name="connsiteX42" fmla="*/ 2710593 w 2710593"/>
              <a:gd name="connsiteY42" fmla="*/ 637629 h 3422657"/>
              <a:gd name="connsiteX43" fmla="*/ 2702928 w 2710593"/>
              <a:gd name="connsiteY43" fmla="*/ 636081 h 3422657"/>
              <a:gd name="connsiteX44" fmla="*/ 2609903 w 2710593"/>
              <a:gd name="connsiteY44" fmla="*/ 729106 h 3422657"/>
              <a:gd name="connsiteX45" fmla="*/ 2702928 w 2710593"/>
              <a:gd name="connsiteY45" fmla="*/ 822131 h 3422657"/>
              <a:gd name="connsiteX46" fmla="*/ 2710593 w 2710593"/>
              <a:gd name="connsiteY46" fmla="*/ 820584 h 3422657"/>
              <a:gd name="connsiteX47" fmla="*/ 2710593 w 2710593"/>
              <a:gd name="connsiteY47" fmla="*/ 918264 h 3422657"/>
              <a:gd name="connsiteX48" fmla="*/ 2702928 w 2710593"/>
              <a:gd name="connsiteY48" fmla="*/ 916716 h 3422657"/>
              <a:gd name="connsiteX49" fmla="*/ 2609903 w 2710593"/>
              <a:gd name="connsiteY49" fmla="*/ 1009741 h 3422657"/>
              <a:gd name="connsiteX50" fmla="*/ 2702928 w 2710593"/>
              <a:gd name="connsiteY50" fmla="*/ 1102766 h 3422657"/>
              <a:gd name="connsiteX51" fmla="*/ 2710593 w 2710593"/>
              <a:gd name="connsiteY51" fmla="*/ 1101219 h 3422657"/>
              <a:gd name="connsiteX52" fmla="*/ 2710593 w 2710593"/>
              <a:gd name="connsiteY52" fmla="*/ 1198899 h 3422657"/>
              <a:gd name="connsiteX53" fmla="*/ 2702928 w 2710593"/>
              <a:gd name="connsiteY53" fmla="*/ 1197351 h 3422657"/>
              <a:gd name="connsiteX54" fmla="*/ 2609903 w 2710593"/>
              <a:gd name="connsiteY54" fmla="*/ 1290376 h 3422657"/>
              <a:gd name="connsiteX55" fmla="*/ 2702928 w 2710593"/>
              <a:gd name="connsiteY55" fmla="*/ 1383401 h 3422657"/>
              <a:gd name="connsiteX56" fmla="*/ 2710593 w 2710593"/>
              <a:gd name="connsiteY56" fmla="*/ 1381854 h 3422657"/>
              <a:gd name="connsiteX57" fmla="*/ 2710593 w 2710593"/>
              <a:gd name="connsiteY57" fmla="*/ 1479534 h 3422657"/>
              <a:gd name="connsiteX58" fmla="*/ 2702928 w 2710593"/>
              <a:gd name="connsiteY58" fmla="*/ 1477986 h 3422657"/>
              <a:gd name="connsiteX59" fmla="*/ 2609903 w 2710593"/>
              <a:gd name="connsiteY59" fmla="*/ 1571011 h 3422657"/>
              <a:gd name="connsiteX60" fmla="*/ 2702928 w 2710593"/>
              <a:gd name="connsiteY60" fmla="*/ 1664036 h 3422657"/>
              <a:gd name="connsiteX61" fmla="*/ 2710593 w 2710593"/>
              <a:gd name="connsiteY61" fmla="*/ 1662489 h 3422657"/>
              <a:gd name="connsiteX62" fmla="*/ 2710593 w 2710593"/>
              <a:gd name="connsiteY62" fmla="*/ 1760169 h 3422657"/>
              <a:gd name="connsiteX63" fmla="*/ 2702928 w 2710593"/>
              <a:gd name="connsiteY63" fmla="*/ 1758621 h 3422657"/>
              <a:gd name="connsiteX64" fmla="*/ 2609903 w 2710593"/>
              <a:gd name="connsiteY64" fmla="*/ 1851646 h 3422657"/>
              <a:gd name="connsiteX65" fmla="*/ 2702928 w 2710593"/>
              <a:gd name="connsiteY65" fmla="*/ 1944671 h 3422657"/>
              <a:gd name="connsiteX66" fmla="*/ 2710593 w 2710593"/>
              <a:gd name="connsiteY66" fmla="*/ 1943124 h 3422657"/>
              <a:gd name="connsiteX67" fmla="*/ 2710593 w 2710593"/>
              <a:gd name="connsiteY67" fmla="*/ 2040804 h 3422657"/>
              <a:gd name="connsiteX68" fmla="*/ 2702928 w 2710593"/>
              <a:gd name="connsiteY68" fmla="*/ 2039256 h 3422657"/>
              <a:gd name="connsiteX69" fmla="*/ 2609903 w 2710593"/>
              <a:gd name="connsiteY69" fmla="*/ 2132281 h 3422657"/>
              <a:gd name="connsiteX70" fmla="*/ 2702928 w 2710593"/>
              <a:gd name="connsiteY70" fmla="*/ 2225306 h 3422657"/>
              <a:gd name="connsiteX71" fmla="*/ 2710593 w 2710593"/>
              <a:gd name="connsiteY71" fmla="*/ 2223759 h 3422657"/>
              <a:gd name="connsiteX72" fmla="*/ 2710593 w 2710593"/>
              <a:gd name="connsiteY72" fmla="*/ 2321439 h 3422657"/>
              <a:gd name="connsiteX73" fmla="*/ 2702928 w 2710593"/>
              <a:gd name="connsiteY73" fmla="*/ 2319891 h 3422657"/>
              <a:gd name="connsiteX74" fmla="*/ 2609903 w 2710593"/>
              <a:gd name="connsiteY74" fmla="*/ 2412916 h 3422657"/>
              <a:gd name="connsiteX75" fmla="*/ 2702928 w 2710593"/>
              <a:gd name="connsiteY75" fmla="*/ 2505941 h 3422657"/>
              <a:gd name="connsiteX76" fmla="*/ 2710593 w 2710593"/>
              <a:gd name="connsiteY76" fmla="*/ 2504394 h 3422657"/>
              <a:gd name="connsiteX77" fmla="*/ 2710593 w 2710593"/>
              <a:gd name="connsiteY77" fmla="*/ 2602074 h 3422657"/>
              <a:gd name="connsiteX78" fmla="*/ 2702928 w 2710593"/>
              <a:gd name="connsiteY78" fmla="*/ 2600526 h 3422657"/>
              <a:gd name="connsiteX79" fmla="*/ 2609903 w 2710593"/>
              <a:gd name="connsiteY79" fmla="*/ 2693551 h 3422657"/>
              <a:gd name="connsiteX80" fmla="*/ 2702928 w 2710593"/>
              <a:gd name="connsiteY80" fmla="*/ 2786576 h 3422657"/>
              <a:gd name="connsiteX81" fmla="*/ 2710593 w 2710593"/>
              <a:gd name="connsiteY81" fmla="*/ 2785029 h 3422657"/>
              <a:gd name="connsiteX82" fmla="*/ 2710593 w 2710593"/>
              <a:gd name="connsiteY82" fmla="*/ 2882709 h 3422657"/>
              <a:gd name="connsiteX83" fmla="*/ 2702928 w 2710593"/>
              <a:gd name="connsiteY83" fmla="*/ 2881161 h 3422657"/>
              <a:gd name="connsiteX84" fmla="*/ 2609903 w 2710593"/>
              <a:gd name="connsiteY84" fmla="*/ 2974186 h 3422657"/>
              <a:gd name="connsiteX85" fmla="*/ 2702928 w 2710593"/>
              <a:gd name="connsiteY85" fmla="*/ 3067211 h 3422657"/>
              <a:gd name="connsiteX86" fmla="*/ 2710593 w 2710593"/>
              <a:gd name="connsiteY86" fmla="*/ 3065664 h 3422657"/>
              <a:gd name="connsiteX87" fmla="*/ 2710593 w 2710593"/>
              <a:gd name="connsiteY87" fmla="*/ 3163344 h 3422657"/>
              <a:gd name="connsiteX88" fmla="*/ 2702928 w 2710593"/>
              <a:gd name="connsiteY88" fmla="*/ 3161796 h 3422657"/>
              <a:gd name="connsiteX89" fmla="*/ 2609903 w 2710593"/>
              <a:gd name="connsiteY89" fmla="*/ 3254821 h 3422657"/>
              <a:gd name="connsiteX90" fmla="*/ 2702928 w 2710593"/>
              <a:gd name="connsiteY90" fmla="*/ 3347846 h 3422657"/>
              <a:gd name="connsiteX91" fmla="*/ 2710593 w 2710593"/>
              <a:gd name="connsiteY91" fmla="*/ 3346299 h 3422657"/>
              <a:gd name="connsiteX92" fmla="*/ 2710593 w 2710593"/>
              <a:gd name="connsiteY92" fmla="*/ 3422657 h 3422657"/>
              <a:gd name="connsiteX93" fmla="*/ 2631754 w 2710593"/>
              <a:gd name="connsiteY93" fmla="*/ 3422657 h 3422657"/>
              <a:gd name="connsiteX94" fmla="*/ 2538729 w 2710593"/>
              <a:gd name="connsiteY94" fmla="*/ 3329632 h 3422657"/>
              <a:gd name="connsiteX95" fmla="*/ 2445704 w 2710593"/>
              <a:gd name="connsiteY95" fmla="*/ 3422657 h 3422657"/>
              <a:gd name="connsiteX96" fmla="*/ 2368769 w 2710593"/>
              <a:gd name="connsiteY96" fmla="*/ 3422657 h 3422657"/>
              <a:gd name="connsiteX97" fmla="*/ 2275744 w 2710593"/>
              <a:gd name="connsiteY97" fmla="*/ 3329632 h 3422657"/>
              <a:gd name="connsiteX98" fmla="*/ 2182719 w 2710593"/>
              <a:gd name="connsiteY98" fmla="*/ 3422657 h 3422657"/>
              <a:gd name="connsiteX99" fmla="*/ 2105784 w 2710593"/>
              <a:gd name="connsiteY99" fmla="*/ 3422657 h 3422657"/>
              <a:gd name="connsiteX100" fmla="*/ 2012759 w 2710593"/>
              <a:gd name="connsiteY100" fmla="*/ 3329632 h 3422657"/>
              <a:gd name="connsiteX101" fmla="*/ 1919734 w 2710593"/>
              <a:gd name="connsiteY101" fmla="*/ 3422657 h 3422657"/>
              <a:gd name="connsiteX102" fmla="*/ 1842799 w 2710593"/>
              <a:gd name="connsiteY102" fmla="*/ 3422657 h 3422657"/>
              <a:gd name="connsiteX103" fmla="*/ 1749774 w 2710593"/>
              <a:gd name="connsiteY103" fmla="*/ 3329632 h 3422657"/>
              <a:gd name="connsiteX104" fmla="*/ 1656749 w 2710593"/>
              <a:gd name="connsiteY104" fmla="*/ 3422657 h 3422657"/>
              <a:gd name="connsiteX105" fmla="*/ 1579814 w 2710593"/>
              <a:gd name="connsiteY105" fmla="*/ 3422657 h 3422657"/>
              <a:gd name="connsiteX106" fmla="*/ 1486789 w 2710593"/>
              <a:gd name="connsiteY106" fmla="*/ 3329632 h 3422657"/>
              <a:gd name="connsiteX107" fmla="*/ 1393764 w 2710593"/>
              <a:gd name="connsiteY107" fmla="*/ 3422657 h 3422657"/>
              <a:gd name="connsiteX108" fmla="*/ 1316829 w 2710593"/>
              <a:gd name="connsiteY108" fmla="*/ 3422657 h 3422657"/>
              <a:gd name="connsiteX109" fmla="*/ 1223804 w 2710593"/>
              <a:gd name="connsiteY109" fmla="*/ 3329632 h 3422657"/>
              <a:gd name="connsiteX110" fmla="*/ 1130779 w 2710593"/>
              <a:gd name="connsiteY110" fmla="*/ 3422657 h 3422657"/>
              <a:gd name="connsiteX111" fmla="*/ 1053844 w 2710593"/>
              <a:gd name="connsiteY111" fmla="*/ 3422657 h 3422657"/>
              <a:gd name="connsiteX112" fmla="*/ 960819 w 2710593"/>
              <a:gd name="connsiteY112" fmla="*/ 3329632 h 3422657"/>
              <a:gd name="connsiteX113" fmla="*/ 867794 w 2710593"/>
              <a:gd name="connsiteY113" fmla="*/ 3422657 h 3422657"/>
              <a:gd name="connsiteX114" fmla="*/ 790859 w 2710593"/>
              <a:gd name="connsiteY114" fmla="*/ 3422657 h 3422657"/>
              <a:gd name="connsiteX115" fmla="*/ 697834 w 2710593"/>
              <a:gd name="connsiteY115" fmla="*/ 3329632 h 3422657"/>
              <a:gd name="connsiteX116" fmla="*/ 604809 w 2710593"/>
              <a:gd name="connsiteY116" fmla="*/ 3422657 h 3422657"/>
              <a:gd name="connsiteX117" fmla="*/ 527874 w 2710593"/>
              <a:gd name="connsiteY117" fmla="*/ 3422657 h 3422657"/>
              <a:gd name="connsiteX118" fmla="*/ 434849 w 2710593"/>
              <a:gd name="connsiteY118" fmla="*/ 3329632 h 3422657"/>
              <a:gd name="connsiteX119" fmla="*/ 341824 w 2710593"/>
              <a:gd name="connsiteY119" fmla="*/ 3422657 h 3422657"/>
              <a:gd name="connsiteX120" fmla="*/ 264889 w 2710593"/>
              <a:gd name="connsiteY120" fmla="*/ 3422657 h 3422657"/>
              <a:gd name="connsiteX121" fmla="*/ 171865 w 2710593"/>
              <a:gd name="connsiteY121" fmla="*/ 3329632 h 3422657"/>
              <a:gd name="connsiteX122" fmla="*/ 78839 w 2710593"/>
              <a:gd name="connsiteY122" fmla="*/ 3422657 h 3422657"/>
              <a:gd name="connsiteX123" fmla="*/ 0 w 2710593"/>
              <a:gd name="connsiteY123" fmla="*/ 3422657 h 3422657"/>
              <a:gd name="connsiteX124" fmla="*/ 0 w 2710593"/>
              <a:gd name="connsiteY124" fmla="*/ 3347363 h 3422657"/>
              <a:gd name="connsiteX125" fmla="*/ 33815 w 2710593"/>
              <a:gd name="connsiteY125" fmla="*/ 3340536 h 3422657"/>
              <a:gd name="connsiteX126" fmla="*/ 90630 w 2710593"/>
              <a:gd name="connsiteY126" fmla="*/ 3254821 h 3422657"/>
              <a:gd name="connsiteX127" fmla="*/ 33815 w 2710593"/>
              <a:gd name="connsiteY127" fmla="*/ 3169107 h 3422657"/>
              <a:gd name="connsiteX128" fmla="*/ 0 w 2710593"/>
              <a:gd name="connsiteY128" fmla="*/ 3162280 h 3422657"/>
              <a:gd name="connsiteX129" fmla="*/ 0 w 2710593"/>
              <a:gd name="connsiteY129" fmla="*/ 3066728 h 3422657"/>
              <a:gd name="connsiteX130" fmla="*/ 33815 w 2710593"/>
              <a:gd name="connsiteY130" fmla="*/ 3059901 h 3422657"/>
              <a:gd name="connsiteX131" fmla="*/ 90630 w 2710593"/>
              <a:gd name="connsiteY131" fmla="*/ 2974186 h 3422657"/>
              <a:gd name="connsiteX132" fmla="*/ 33815 w 2710593"/>
              <a:gd name="connsiteY132" fmla="*/ 2888472 h 3422657"/>
              <a:gd name="connsiteX133" fmla="*/ 0 w 2710593"/>
              <a:gd name="connsiteY133" fmla="*/ 2881645 h 3422657"/>
              <a:gd name="connsiteX134" fmla="*/ 0 w 2710593"/>
              <a:gd name="connsiteY134" fmla="*/ 2786093 h 3422657"/>
              <a:gd name="connsiteX135" fmla="*/ 33815 w 2710593"/>
              <a:gd name="connsiteY135" fmla="*/ 2779266 h 3422657"/>
              <a:gd name="connsiteX136" fmla="*/ 90630 w 2710593"/>
              <a:gd name="connsiteY136" fmla="*/ 2693551 h 3422657"/>
              <a:gd name="connsiteX137" fmla="*/ 33815 w 2710593"/>
              <a:gd name="connsiteY137" fmla="*/ 2607837 h 3422657"/>
              <a:gd name="connsiteX138" fmla="*/ 0 w 2710593"/>
              <a:gd name="connsiteY138" fmla="*/ 2601010 h 3422657"/>
              <a:gd name="connsiteX139" fmla="*/ 0 w 2710593"/>
              <a:gd name="connsiteY139" fmla="*/ 2505458 h 3422657"/>
              <a:gd name="connsiteX140" fmla="*/ 33815 w 2710593"/>
              <a:gd name="connsiteY140" fmla="*/ 2498631 h 3422657"/>
              <a:gd name="connsiteX141" fmla="*/ 90630 w 2710593"/>
              <a:gd name="connsiteY141" fmla="*/ 2412916 h 3422657"/>
              <a:gd name="connsiteX142" fmla="*/ 33815 w 2710593"/>
              <a:gd name="connsiteY142" fmla="*/ 2327202 h 3422657"/>
              <a:gd name="connsiteX143" fmla="*/ 0 w 2710593"/>
              <a:gd name="connsiteY143" fmla="*/ 2320375 h 3422657"/>
              <a:gd name="connsiteX144" fmla="*/ 0 w 2710593"/>
              <a:gd name="connsiteY144" fmla="*/ 2224823 h 3422657"/>
              <a:gd name="connsiteX145" fmla="*/ 33815 w 2710593"/>
              <a:gd name="connsiteY145" fmla="*/ 2217996 h 3422657"/>
              <a:gd name="connsiteX146" fmla="*/ 90630 w 2710593"/>
              <a:gd name="connsiteY146" fmla="*/ 2132281 h 3422657"/>
              <a:gd name="connsiteX147" fmla="*/ 33815 w 2710593"/>
              <a:gd name="connsiteY147" fmla="*/ 2046567 h 3422657"/>
              <a:gd name="connsiteX148" fmla="*/ 0 w 2710593"/>
              <a:gd name="connsiteY148" fmla="*/ 2039740 h 3422657"/>
              <a:gd name="connsiteX149" fmla="*/ 0 w 2710593"/>
              <a:gd name="connsiteY149" fmla="*/ 1944188 h 3422657"/>
              <a:gd name="connsiteX150" fmla="*/ 33815 w 2710593"/>
              <a:gd name="connsiteY150" fmla="*/ 1937361 h 3422657"/>
              <a:gd name="connsiteX151" fmla="*/ 90630 w 2710593"/>
              <a:gd name="connsiteY151" fmla="*/ 1851646 h 3422657"/>
              <a:gd name="connsiteX152" fmla="*/ 33815 w 2710593"/>
              <a:gd name="connsiteY152" fmla="*/ 1765932 h 3422657"/>
              <a:gd name="connsiteX153" fmla="*/ 0 w 2710593"/>
              <a:gd name="connsiteY153" fmla="*/ 1759105 h 3422657"/>
              <a:gd name="connsiteX154" fmla="*/ 0 w 2710593"/>
              <a:gd name="connsiteY154" fmla="*/ 1663553 h 3422657"/>
              <a:gd name="connsiteX155" fmla="*/ 33815 w 2710593"/>
              <a:gd name="connsiteY155" fmla="*/ 1656726 h 3422657"/>
              <a:gd name="connsiteX156" fmla="*/ 90630 w 2710593"/>
              <a:gd name="connsiteY156" fmla="*/ 1571011 h 3422657"/>
              <a:gd name="connsiteX157" fmla="*/ 33815 w 2710593"/>
              <a:gd name="connsiteY157" fmla="*/ 1485297 h 3422657"/>
              <a:gd name="connsiteX158" fmla="*/ 0 w 2710593"/>
              <a:gd name="connsiteY158" fmla="*/ 1478470 h 3422657"/>
              <a:gd name="connsiteX159" fmla="*/ 0 w 2710593"/>
              <a:gd name="connsiteY159" fmla="*/ 1382918 h 3422657"/>
              <a:gd name="connsiteX160" fmla="*/ 33815 w 2710593"/>
              <a:gd name="connsiteY160" fmla="*/ 1376091 h 3422657"/>
              <a:gd name="connsiteX161" fmla="*/ 90630 w 2710593"/>
              <a:gd name="connsiteY161" fmla="*/ 1290376 h 3422657"/>
              <a:gd name="connsiteX162" fmla="*/ 33815 w 2710593"/>
              <a:gd name="connsiteY162" fmla="*/ 1204662 h 3422657"/>
              <a:gd name="connsiteX163" fmla="*/ 0 w 2710593"/>
              <a:gd name="connsiteY163" fmla="*/ 1197835 h 3422657"/>
              <a:gd name="connsiteX164" fmla="*/ 0 w 2710593"/>
              <a:gd name="connsiteY164" fmla="*/ 1102283 h 3422657"/>
              <a:gd name="connsiteX165" fmla="*/ 33815 w 2710593"/>
              <a:gd name="connsiteY165" fmla="*/ 1095456 h 3422657"/>
              <a:gd name="connsiteX166" fmla="*/ 90630 w 2710593"/>
              <a:gd name="connsiteY166" fmla="*/ 1009741 h 3422657"/>
              <a:gd name="connsiteX167" fmla="*/ 33815 w 2710593"/>
              <a:gd name="connsiteY167" fmla="*/ 924027 h 3422657"/>
              <a:gd name="connsiteX168" fmla="*/ 0 w 2710593"/>
              <a:gd name="connsiteY168" fmla="*/ 917200 h 3422657"/>
              <a:gd name="connsiteX169" fmla="*/ 0 w 2710593"/>
              <a:gd name="connsiteY169" fmla="*/ 821648 h 3422657"/>
              <a:gd name="connsiteX170" fmla="*/ 33815 w 2710593"/>
              <a:gd name="connsiteY170" fmla="*/ 814821 h 3422657"/>
              <a:gd name="connsiteX171" fmla="*/ 90630 w 2710593"/>
              <a:gd name="connsiteY171" fmla="*/ 729106 h 3422657"/>
              <a:gd name="connsiteX172" fmla="*/ 33815 w 2710593"/>
              <a:gd name="connsiteY172" fmla="*/ 643392 h 3422657"/>
              <a:gd name="connsiteX173" fmla="*/ 0 w 2710593"/>
              <a:gd name="connsiteY173" fmla="*/ 636565 h 3422657"/>
              <a:gd name="connsiteX174" fmla="*/ 0 w 2710593"/>
              <a:gd name="connsiteY174" fmla="*/ 541013 h 3422657"/>
              <a:gd name="connsiteX175" fmla="*/ 33815 w 2710593"/>
              <a:gd name="connsiteY175" fmla="*/ 534186 h 3422657"/>
              <a:gd name="connsiteX176" fmla="*/ 90630 w 2710593"/>
              <a:gd name="connsiteY176" fmla="*/ 448471 h 3422657"/>
              <a:gd name="connsiteX177" fmla="*/ 33815 w 2710593"/>
              <a:gd name="connsiteY177" fmla="*/ 362757 h 3422657"/>
              <a:gd name="connsiteX178" fmla="*/ 0 w 2710593"/>
              <a:gd name="connsiteY178" fmla="*/ 355930 h 3422657"/>
              <a:gd name="connsiteX179" fmla="*/ 0 w 2710593"/>
              <a:gd name="connsiteY179" fmla="*/ 260378 h 3422657"/>
              <a:gd name="connsiteX180" fmla="*/ 33815 w 2710593"/>
              <a:gd name="connsiteY180" fmla="*/ 253551 h 3422657"/>
              <a:gd name="connsiteX181" fmla="*/ 90630 w 2710593"/>
              <a:gd name="connsiteY181" fmla="*/ 167836 h 3422657"/>
              <a:gd name="connsiteX182" fmla="*/ 33815 w 2710593"/>
              <a:gd name="connsiteY182" fmla="*/ 82122 h 3422657"/>
              <a:gd name="connsiteX183" fmla="*/ 0 w 2710593"/>
              <a:gd name="connsiteY183" fmla="*/ 75295 h 342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2710593" h="3422657">
                <a:moveTo>
                  <a:pt x="0" y="0"/>
                </a:moveTo>
                <a:lnTo>
                  <a:pt x="78839" y="0"/>
                </a:lnTo>
                <a:cubicBezTo>
                  <a:pt x="78839" y="51376"/>
                  <a:pt x="120489" y="93025"/>
                  <a:pt x="171864" y="93025"/>
                </a:cubicBezTo>
                <a:cubicBezTo>
                  <a:pt x="223240" y="93025"/>
                  <a:pt x="264889" y="51376"/>
                  <a:pt x="264889" y="0"/>
                </a:cubicBezTo>
                <a:lnTo>
                  <a:pt x="341824" y="0"/>
                </a:lnTo>
                <a:cubicBezTo>
                  <a:pt x="341824" y="51376"/>
                  <a:pt x="383473" y="93025"/>
                  <a:pt x="434849" y="93025"/>
                </a:cubicBezTo>
                <a:cubicBezTo>
                  <a:pt x="486225" y="93025"/>
                  <a:pt x="527874" y="51376"/>
                  <a:pt x="527874" y="0"/>
                </a:cubicBezTo>
                <a:lnTo>
                  <a:pt x="604809" y="0"/>
                </a:lnTo>
                <a:cubicBezTo>
                  <a:pt x="604809" y="51376"/>
                  <a:pt x="646458" y="93025"/>
                  <a:pt x="697834" y="93025"/>
                </a:cubicBezTo>
                <a:cubicBezTo>
                  <a:pt x="749210" y="93025"/>
                  <a:pt x="790859" y="51376"/>
                  <a:pt x="790859" y="0"/>
                </a:cubicBezTo>
                <a:lnTo>
                  <a:pt x="867794" y="0"/>
                </a:lnTo>
                <a:cubicBezTo>
                  <a:pt x="867794" y="51376"/>
                  <a:pt x="909443" y="93025"/>
                  <a:pt x="960819" y="93025"/>
                </a:cubicBezTo>
                <a:cubicBezTo>
                  <a:pt x="1012195" y="93025"/>
                  <a:pt x="1053844" y="51376"/>
                  <a:pt x="1053844" y="0"/>
                </a:cubicBezTo>
                <a:lnTo>
                  <a:pt x="1130779" y="0"/>
                </a:lnTo>
                <a:cubicBezTo>
                  <a:pt x="1130779" y="51376"/>
                  <a:pt x="1172428" y="93025"/>
                  <a:pt x="1223804" y="93025"/>
                </a:cubicBezTo>
                <a:cubicBezTo>
                  <a:pt x="1275180" y="93025"/>
                  <a:pt x="1316829" y="51376"/>
                  <a:pt x="1316829" y="0"/>
                </a:cubicBezTo>
                <a:lnTo>
                  <a:pt x="1393764" y="0"/>
                </a:lnTo>
                <a:cubicBezTo>
                  <a:pt x="1393764" y="51376"/>
                  <a:pt x="1435413" y="93025"/>
                  <a:pt x="1486789" y="93025"/>
                </a:cubicBezTo>
                <a:cubicBezTo>
                  <a:pt x="1538165" y="93025"/>
                  <a:pt x="1579814" y="51376"/>
                  <a:pt x="1579814" y="0"/>
                </a:cubicBezTo>
                <a:lnTo>
                  <a:pt x="1656749" y="0"/>
                </a:lnTo>
                <a:cubicBezTo>
                  <a:pt x="1656749" y="51376"/>
                  <a:pt x="1698398" y="93025"/>
                  <a:pt x="1749774" y="93025"/>
                </a:cubicBezTo>
                <a:cubicBezTo>
                  <a:pt x="1801150" y="93025"/>
                  <a:pt x="1842799" y="51376"/>
                  <a:pt x="1842799" y="0"/>
                </a:cubicBezTo>
                <a:lnTo>
                  <a:pt x="1919734" y="0"/>
                </a:lnTo>
                <a:cubicBezTo>
                  <a:pt x="1919734" y="51376"/>
                  <a:pt x="1961383" y="93025"/>
                  <a:pt x="2012759" y="93025"/>
                </a:cubicBezTo>
                <a:cubicBezTo>
                  <a:pt x="2064135" y="93025"/>
                  <a:pt x="2105784" y="51376"/>
                  <a:pt x="2105784" y="0"/>
                </a:cubicBezTo>
                <a:lnTo>
                  <a:pt x="2182719" y="0"/>
                </a:lnTo>
                <a:cubicBezTo>
                  <a:pt x="2182719" y="51376"/>
                  <a:pt x="2224368" y="93025"/>
                  <a:pt x="2275744" y="93025"/>
                </a:cubicBezTo>
                <a:cubicBezTo>
                  <a:pt x="2327120" y="93025"/>
                  <a:pt x="2368769" y="51376"/>
                  <a:pt x="2368769" y="0"/>
                </a:cubicBezTo>
                <a:lnTo>
                  <a:pt x="2445704" y="0"/>
                </a:lnTo>
                <a:cubicBezTo>
                  <a:pt x="2445704" y="51376"/>
                  <a:pt x="2487353" y="93025"/>
                  <a:pt x="2538729" y="93025"/>
                </a:cubicBezTo>
                <a:cubicBezTo>
                  <a:pt x="2590105" y="93025"/>
                  <a:pt x="2631754" y="51376"/>
                  <a:pt x="2631754" y="0"/>
                </a:cubicBezTo>
                <a:lnTo>
                  <a:pt x="2710593" y="0"/>
                </a:lnTo>
                <a:lnTo>
                  <a:pt x="2710593" y="76359"/>
                </a:lnTo>
                <a:lnTo>
                  <a:pt x="2702928" y="74811"/>
                </a:lnTo>
                <a:cubicBezTo>
                  <a:pt x="2651552" y="74811"/>
                  <a:pt x="2609903" y="116460"/>
                  <a:pt x="2609903" y="167836"/>
                </a:cubicBezTo>
                <a:cubicBezTo>
                  <a:pt x="2609903" y="219212"/>
                  <a:pt x="2651552" y="260861"/>
                  <a:pt x="2702928" y="260861"/>
                </a:cubicBezTo>
                <a:lnTo>
                  <a:pt x="2710593" y="259314"/>
                </a:lnTo>
                <a:lnTo>
                  <a:pt x="2710593" y="356994"/>
                </a:lnTo>
                <a:lnTo>
                  <a:pt x="2702928" y="355446"/>
                </a:lnTo>
                <a:cubicBezTo>
                  <a:pt x="2651552" y="355446"/>
                  <a:pt x="2609903" y="397095"/>
                  <a:pt x="2609903" y="448471"/>
                </a:cubicBezTo>
                <a:cubicBezTo>
                  <a:pt x="2609903" y="499847"/>
                  <a:pt x="2651552" y="541496"/>
                  <a:pt x="2702928" y="541496"/>
                </a:cubicBezTo>
                <a:lnTo>
                  <a:pt x="2710593" y="539949"/>
                </a:lnTo>
                <a:lnTo>
                  <a:pt x="2710593" y="637629"/>
                </a:lnTo>
                <a:lnTo>
                  <a:pt x="2702928" y="636081"/>
                </a:lnTo>
                <a:cubicBezTo>
                  <a:pt x="2651552" y="636081"/>
                  <a:pt x="2609903" y="677730"/>
                  <a:pt x="2609903" y="729106"/>
                </a:cubicBezTo>
                <a:cubicBezTo>
                  <a:pt x="2609903" y="780482"/>
                  <a:pt x="2651552" y="822131"/>
                  <a:pt x="2702928" y="822131"/>
                </a:cubicBezTo>
                <a:lnTo>
                  <a:pt x="2710593" y="820584"/>
                </a:lnTo>
                <a:lnTo>
                  <a:pt x="2710593" y="918264"/>
                </a:lnTo>
                <a:lnTo>
                  <a:pt x="2702928" y="916716"/>
                </a:lnTo>
                <a:cubicBezTo>
                  <a:pt x="2651552" y="916716"/>
                  <a:pt x="2609903" y="958365"/>
                  <a:pt x="2609903" y="1009741"/>
                </a:cubicBezTo>
                <a:cubicBezTo>
                  <a:pt x="2609903" y="1061117"/>
                  <a:pt x="2651552" y="1102766"/>
                  <a:pt x="2702928" y="1102766"/>
                </a:cubicBezTo>
                <a:lnTo>
                  <a:pt x="2710593" y="1101219"/>
                </a:lnTo>
                <a:lnTo>
                  <a:pt x="2710593" y="1198899"/>
                </a:lnTo>
                <a:lnTo>
                  <a:pt x="2702928" y="1197351"/>
                </a:lnTo>
                <a:cubicBezTo>
                  <a:pt x="2651552" y="1197351"/>
                  <a:pt x="2609903" y="1239000"/>
                  <a:pt x="2609903" y="1290376"/>
                </a:cubicBezTo>
                <a:cubicBezTo>
                  <a:pt x="2609903" y="1341752"/>
                  <a:pt x="2651552" y="1383401"/>
                  <a:pt x="2702928" y="1383401"/>
                </a:cubicBezTo>
                <a:lnTo>
                  <a:pt x="2710593" y="1381854"/>
                </a:lnTo>
                <a:lnTo>
                  <a:pt x="2710593" y="1479534"/>
                </a:lnTo>
                <a:lnTo>
                  <a:pt x="2702928" y="1477986"/>
                </a:lnTo>
                <a:cubicBezTo>
                  <a:pt x="2651552" y="1477986"/>
                  <a:pt x="2609903" y="1519635"/>
                  <a:pt x="2609903" y="1571011"/>
                </a:cubicBezTo>
                <a:cubicBezTo>
                  <a:pt x="2609903" y="1622387"/>
                  <a:pt x="2651552" y="1664036"/>
                  <a:pt x="2702928" y="1664036"/>
                </a:cubicBezTo>
                <a:lnTo>
                  <a:pt x="2710593" y="1662489"/>
                </a:lnTo>
                <a:lnTo>
                  <a:pt x="2710593" y="1760169"/>
                </a:lnTo>
                <a:lnTo>
                  <a:pt x="2702928" y="1758621"/>
                </a:lnTo>
                <a:cubicBezTo>
                  <a:pt x="2651552" y="1758621"/>
                  <a:pt x="2609903" y="1800270"/>
                  <a:pt x="2609903" y="1851646"/>
                </a:cubicBezTo>
                <a:cubicBezTo>
                  <a:pt x="2609903" y="1903022"/>
                  <a:pt x="2651552" y="1944671"/>
                  <a:pt x="2702928" y="1944671"/>
                </a:cubicBezTo>
                <a:lnTo>
                  <a:pt x="2710593" y="1943124"/>
                </a:lnTo>
                <a:lnTo>
                  <a:pt x="2710593" y="2040804"/>
                </a:lnTo>
                <a:lnTo>
                  <a:pt x="2702928" y="2039256"/>
                </a:lnTo>
                <a:cubicBezTo>
                  <a:pt x="2651552" y="2039256"/>
                  <a:pt x="2609903" y="2080905"/>
                  <a:pt x="2609903" y="2132281"/>
                </a:cubicBezTo>
                <a:cubicBezTo>
                  <a:pt x="2609903" y="2183657"/>
                  <a:pt x="2651552" y="2225306"/>
                  <a:pt x="2702928" y="2225306"/>
                </a:cubicBezTo>
                <a:lnTo>
                  <a:pt x="2710593" y="2223759"/>
                </a:lnTo>
                <a:lnTo>
                  <a:pt x="2710593" y="2321439"/>
                </a:lnTo>
                <a:lnTo>
                  <a:pt x="2702928" y="2319891"/>
                </a:lnTo>
                <a:cubicBezTo>
                  <a:pt x="2651552" y="2319891"/>
                  <a:pt x="2609903" y="2361540"/>
                  <a:pt x="2609903" y="2412916"/>
                </a:cubicBezTo>
                <a:cubicBezTo>
                  <a:pt x="2609903" y="2464292"/>
                  <a:pt x="2651552" y="2505941"/>
                  <a:pt x="2702928" y="2505941"/>
                </a:cubicBezTo>
                <a:lnTo>
                  <a:pt x="2710593" y="2504394"/>
                </a:lnTo>
                <a:lnTo>
                  <a:pt x="2710593" y="2602074"/>
                </a:lnTo>
                <a:lnTo>
                  <a:pt x="2702928" y="2600526"/>
                </a:lnTo>
                <a:cubicBezTo>
                  <a:pt x="2651552" y="2600526"/>
                  <a:pt x="2609903" y="2642175"/>
                  <a:pt x="2609903" y="2693551"/>
                </a:cubicBezTo>
                <a:cubicBezTo>
                  <a:pt x="2609903" y="2744927"/>
                  <a:pt x="2651552" y="2786576"/>
                  <a:pt x="2702928" y="2786576"/>
                </a:cubicBezTo>
                <a:lnTo>
                  <a:pt x="2710593" y="2785029"/>
                </a:lnTo>
                <a:lnTo>
                  <a:pt x="2710593" y="2882709"/>
                </a:lnTo>
                <a:lnTo>
                  <a:pt x="2702928" y="2881161"/>
                </a:lnTo>
                <a:cubicBezTo>
                  <a:pt x="2651552" y="2881161"/>
                  <a:pt x="2609903" y="2922810"/>
                  <a:pt x="2609903" y="2974186"/>
                </a:cubicBezTo>
                <a:cubicBezTo>
                  <a:pt x="2609903" y="3025562"/>
                  <a:pt x="2651552" y="3067211"/>
                  <a:pt x="2702928" y="3067211"/>
                </a:cubicBezTo>
                <a:lnTo>
                  <a:pt x="2710593" y="3065664"/>
                </a:lnTo>
                <a:lnTo>
                  <a:pt x="2710593" y="3163344"/>
                </a:lnTo>
                <a:lnTo>
                  <a:pt x="2702928" y="3161796"/>
                </a:lnTo>
                <a:cubicBezTo>
                  <a:pt x="2651552" y="3161796"/>
                  <a:pt x="2609903" y="3203445"/>
                  <a:pt x="2609903" y="3254821"/>
                </a:cubicBezTo>
                <a:cubicBezTo>
                  <a:pt x="2609903" y="3306197"/>
                  <a:pt x="2651552" y="3347846"/>
                  <a:pt x="2702928" y="3347846"/>
                </a:cubicBezTo>
                <a:lnTo>
                  <a:pt x="2710593" y="3346299"/>
                </a:lnTo>
                <a:lnTo>
                  <a:pt x="2710593" y="3422657"/>
                </a:lnTo>
                <a:lnTo>
                  <a:pt x="2631754" y="3422657"/>
                </a:lnTo>
                <a:cubicBezTo>
                  <a:pt x="2631754" y="3371281"/>
                  <a:pt x="2590105" y="3329632"/>
                  <a:pt x="2538729" y="3329632"/>
                </a:cubicBezTo>
                <a:cubicBezTo>
                  <a:pt x="2487353" y="3329632"/>
                  <a:pt x="2445704" y="3371281"/>
                  <a:pt x="2445704" y="3422657"/>
                </a:cubicBezTo>
                <a:lnTo>
                  <a:pt x="2368769" y="3422657"/>
                </a:lnTo>
                <a:cubicBezTo>
                  <a:pt x="2368769" y="3371281"/>
                  <a:pt x="2327120" y="3329632"/>
                  <a:pt x="2275744" y="3329632"/>
                </a:cubicBezTo>
                <a:cubicBezTo>
                  <a:pt x="2224368" y="3329632"/>
                  <a:pt x="2182719" y="3371281"/>
                  <a:pt x="2182719" y="3422657"/>
                </a:cubicBezTo>
                <a:lnTo>
                  <a:pt x="2105784" y="3422657"/>
                </a:lnTo>
                <a:cubicBezTo>
                  <a:pt x="2105784" y="3371281"/>
                  <a:pt x="2064135" y="3329632"/>
                  <a:pt x="2012759" y="3329632"/>
                </a:cubicBezTo>
                <a:cubicBezTo>
                  <a:pt x="1961383" y="3329632"/>
                  <a:pt x="1919734" y="3371281"/>
                  <a:pt x="1919734" y="3422657"/>
                </a:cubicBezTo>
                <a:lnTo>
                  <a:pt x="1842799" y="3422657"/>
                </a:lnTo>
                <a:cubicBezTo>
                  <a:pt x="1842799" y="3371281"/>
                  <a:pt x="1801150" y="3329632"/>
                  <a:pt x="1749774" y="3329632"/>
                </a:cubicBezTo>
                <a:cubicBezTo>
                  <a:pt x="1698398" y="3329632"/>
                  <a:pt x="1656749" y="3371281"/>
                  <a:pt x="1656749" y="3422657"/>
                </a:cubicBezTo>
                <a:lnTo>
                  <a:pt x="1579814" y="3422657"/>
                </a:lnTo>
                <a:cubicBezTo>
                  <a:pt x="1579814" y="3371281"/>
                  <a:pt x="1538165" y="3329632"/>
                  <a:pt x="1486789" y="3329632"/>
                </a:cubicBezTo>
                <a:cubicBezTo>
                  <a:pt x="1435413" y="3329632"/>
                  <a:pt x="1393764" y="3371281"/>
                  <a:pt x="1393764" y="3422657"/>
                </a:cubicBezTo>
                <a:lnTo>
                  <a:pt x="1316829" y="3422657"/>
                </a:lnTo>
                <a:cubicBezTo>
                  <a:pt x="1316829" y="3371281"/>
                  <a:pt x="1275180" y="3329632"/>
                  <a:pt x="1223804" y="3329632"/>
                </a:cubicBezTo>
                <a:cubicBezTo>
                  <a:pt x="1172428" y="3329632"/>
                  <a:pt x="1130779" y="3371281"/>
                  <a:pt x="1130779" y="3422657"/>
                </a:cubicBezTo>
                <a:lnTo>
                  <a:pt x="1053844" y="3422657"/>
                </a:lnTo>
                <a:cubicBezTo>
                  <a:pt x="1053844" y="3371281"/>
                  <a:pt x="1012195" y="3329632"/>
                  <a:pt x="960819" y="3329632"/>
                </a:cubicBezTo>
                <a:cubicBezTo>
                  <a:pt x="909443" y="3329632"/>
                  <a:pt x="867794" y="3371281"/>
                  <a:pt x="867794" y="3422657"/>
                </a:cubicBezTo>
                <a:lnTo>
                  <a:pt x="790859" y="3422657"/>
                </a:lnTo>
                <a:cubicBezTo>
                  <a:pt x="790859" y="3371281"/>
                  <a:pt x="749210" y="3329632"/>
                  <a:pt x="697834" y="3329632"/>
                </a:cubicBezTo>
                <a:cubicBezTo>
                  <a:pt x="646458" y="3329632"/>
                  <a:pt x="604809" y="3371281"/>
                  <a:pt x="604809" y="3422657"/>
                </a:cubicBezTo>
                <a:lnTo>
                  <a:pt x="527874" y="3422657"/>
                </a:lnTo>
                <a:cubicBezTo>
                  <a:pt x="527874" y="3371281"/>
                  <a:pt x="486225" y="3329632"/>
                  <a:pt x="434849" y="3329632"/>
                </a:cubicBezTo>
                <a:cubicBezTo>
                  <a:pt x="383473" y="3329632"/>
                  <a:pt x="341824" y="3371281"/>
                  <a:pt x="341824" y="3422657"/>
                </a:cubicBezTo>
                <a:lnTo>
                  <a:pt x="264889" y="3422657"/>
                </a:lnTo>
                <a:cubicBezTo>
                  <a:pt x="264889" y="3371281"/>
                  <a:pt x="223240" y="3329632"/>
                  <a:pt x="171865" y="3329632"/>
                </a:cubicBezTo>
                <a:cubicBezTo>
                  <a:pt x="120489" y="3329632"/>
                  <a:pt x="78839" y="3371281"/>
                  <a:pt x="78839" y="3422657"/>
                </a:cubicBezTo>
                <a:lnTo>
                  <a:pt x="0" y="3422657"/>
                </a:lnTo>
                <a:lnTo>
                  <a:pt x="0" y="3347363"/>
                </a:lnTo>
                <a:lnTo>
                  <a:pt x="33815" y="3340536"/>
                </a:lnTo>
                <a:cubicBezTo>
                  <a:pt x="67203" y="3326414"/>
                  <a:pt x="90630" y="3293353"/>
                  <a:pt x="90630" y="3254821"/>
                </a:cubicBezTo>
                <a:cubicBezTo>
                  <a:pt x="90630" y="3216289"/>
                  <a:pt x="67203" y="3183229"/>
                  <a:pt x="33815" y="3169107"/>
                </a:cubicBezTo>
                <a:lnTo>
                  <a:pt x="0" y="3162280"/>
                </a:lnTo>
                <a:lnTo>
                  <a:pt x="0" y="3066728"/>
                </a:lnTo>
                <a:lnTo>
                  <a:pt x="33815" y="3059901"/>
                </a:lnTo>
                <a:cubicBezTo>
                  <a:pt x="67203" y="3045779"/>
                  <a:pt x="90630" y="3012718"/>
                  <a:pt x="90630" y="2974186"/>
                </a:cubicBezTo>
                <a:cubicBezTo>
                  <a:pt x="90630" y="2935654"/>
                  <a:pt x="67203" y="2902594"/>
                  <a:pt x="33815" y="2888472"/>
                </a:cubicBezTo>
                <a:lnTo>
                  <a:pt x="0" y="2881645"/>
                </a:lnTo>
                <a:lnTo>
                  <a:pt x="0" y="2786093"/>
                </a:lnTo>
                <a:lnTo>
                  <a:pt x="33815" y="2779266"/>
                </a:lnTo>
                <a:cubicBezTo>
                  <a:pt x="67203" y="2765144"/>
                  <a:pt x="90630" y="2732083"/>
                  <a:pt x="90630" y="2693551"/>
                </a:cubicBezTo>
                <a:cubicBezTo>
                  <a:pt x="90630" y="2655019"/>
                  <a:pt x="67203" y="2621959"/>
                  <a:pt x="33815" y="2607837"/>
                </a:cubicBezTo>
                <a:lnTo>
                  <a:pt x="0" y="2601010"/>
                </a:lnTo>
                <a:lnTo>
                  <a:pt x="0" y="2505458"/>
                </a:lnTo>
                <a:lnTo>
                  <a:pt x="33815" y="2498631"/>
                </a:lnTo>
                <a:cubicBezTo>
                  <a:pt x="67203" y="2484509"/>
                  <a:pt x="90630" y="2451448"/>
                  <a:pt x="90630" y="2412916"/>
                </a:cubicBezTo>
                <a:cubicBezTo>
                  <a:pt x="90630" y="2374384"/>
                  <a:pt x="67203" y="2341324"/>
                  <a:pt x="33815" y="2327202"/>
                </a:cubicBezTo>
                <a:lnTo>
                  <a:pt x="0" y="2320375"/>
                </a:lnTo>
                <a:lnTo>
                  <a:pt x="0" y="2224823"/>
                </a:lnTo>
                <a:lnTo>
                  <a:pt x="33815" y="2217996"/>
                </a:lnTo>
                <a:cubicBezTo>
                  <a:pt x="67203" y="2203874"/>
                  <a:pt x="90630" y="2170813"/>
                  <a:pt x="90630" y="2132281"/>
                </a:cubicBezTo>
                <a:cubicBezTo>
                  <a:pt x="90630" y="2093749"/>
                  <a:pt x="67203" y="2060689"/>
                  <a:pt x="33815" y="2046567"/>
                </a:cubicBezTo>
                <a:lnTo>
                  <a:pt x="0" y="2039740"/>
                </a:lnTo>
                <a:lnTo>
                  <a:pt x="0" y="1944188"/>
                </a:lnTo>
                <a:lnTo>
                  <a:pt x="33815" y="1937361"/>
                </a:lnTo>
                <a:cubicBezTo>
                  <a:pt x="67203" y="1923239"/>
                  <a:pt x="90630" y="1890178"/>
                  <a:pt x="90630" y="1851646"/>
                </a:cubicBezTo>
                <a:cubicBezTo>
                  <a:pt x="90630" y="1813114"/>
                  <a:pt x="67203" y="1780054"/>
                  <a:pt x="33815" y="1765932"/>
                </a:cubicBezTo>
                <a:lnTo>
                  <a:pt x="0" y="1759105"/>
                </a:lnTo>
                <a:lnTo>
                  <a:pt x="0" y="1663553"/>
                </a:lnTo>
                <a:lnTo>
                  <a:pt x="33815" y="1656726"/>
                </a:lnTo>
                <a:cubicBezTo>
                  <a:pt x="67203" y="1642604"/>
                  <a:pt x="90630" y="1609543"/>
                  <a:pt x="90630" y="1571011"/>
                </a:cubicBezTo>
                <a:cubicBezTo>
                  <a:pt x="90630" y="1532479"/>
                  <a:pt x="67203" y="1499419"/>
                  <a:pt x="33815" y="1485297"/>
                </a:cubicBezTo>
                <a:lnTo>
                  <a:pt x="0" y="1478470"/>
                </a:lnTo>
                <a:lnTo>
                  <a:pt x="0" y="1382918"/>
                </a:lnTo>
                <a:lnTo>
                  <a:pt x="33815" y="1376091"/>
                </a:lnTo>
                <a:cubicBezTo>
                  <a:pt x="67203" y="1361969"/>
                  <a:pt x="90630" y="1328908"/>
                  <a:pt x="90630" y="1290376"/>
                </a:cubicBezTo>
                <a:cubicBezTo>
                  <a:pt x="90630" y="1251844"/>
                  <a:pt x="67203" y="1218784"/>
                  <a:pt x="33815" y="1204662"/>
                </a:cubicBezTo>
                <a:lnTo>
                  <a:pt x="0" y="1197835"/>
                </a:lnTo>
                <a:lnTo>
                  <a:pt x="0" y="1102283"/>
                </a:lnTo>
                <a:lnTo>
                  <a:pt x="33815" y="1095456"/>
                </a:lnTo>
                <a:cubicBezTo>
                  <a:pt x="67203" y="1081334"/>
                  <a:pt x="90630" y="1048273"/>
                  <a:pt x="90630" y="1009741"/>
                </a:cubicBezTo>
                <a:cubicBezTo>
                  <a:pt x="90630" y="971209"/>
                  <a:pt x="67203" y="938149"/>
                  <a:pt x="33815" y="924027"/>
                </a:cubicBezTo>
                <a:lnTo>
                  <a:pt x="0" y="917200"/>
                </a:lnTo>
                <a:lnTo>
                  <a:pt x="0" y="821648"/>
                </a:lnTo>
                <a:lnTo>
                  <a:pt x="33815" y="814821"/>
                </a:lnTo>
                <a:cubicBezTo>
                  <a:pt x="67203" y="800699"/>
                  <a:pt x="90630" y="767638"/>
                  <a:pt x="90630" y="729106"/>
                </a:cubicBezTo>
                <a:cubicBezTo>
                  <a:pt x="90630" y="690574"/>
                  <a:pt x="67203" y="657514"/>
                  <a:pt x="33815" y="643392"/>
                </a:cubicBezTo>
                <a:lnTo>
                  <a:pt x="0" y="636565"/>
                </a:lnTo>
                <a:lnTo>
                  <a:pt x="0" y="541013"/>
                </a:lnTo>
                <a:lnTo>
                  <a:pt x="33815" y="534186"/>
                </a:lnTo>
                <a:cubicBezTo>
                  <a:pt x="67203" y="520064"/>
                  <a:pt x="90630" y="487003"/>
                  <a:pt x="90630" y="448471"/>
                </a:cubicBezTo>
                <a:cubicBezTo>
                  <a:pt x="90630" y="409939"/>
                  <a:pt x="67203" y="376879"/>
                  <a:pt x="33815" y="362757"/>
                </a:cubicBezTo>
                <a:lnTo>
                  <a:pt x="0" y="355930"/>
                </a:lnTo>
                <a:lnTo>
                  <a:pt x="0" y="260378"/>
                </a:lnTo>
                <a:lnTo>
                  <a:pt x="33815" y="253551"/>
                </a:lnTo>
                <a:cubicBezTo>
                  <a:pt x="67203" y="239429"/>
                  <a:pt x="90630" y="206368"/>
                  <a:pt x="90630" y="167836"/>
                </a:cubicBezTo>
                <a:cubicBezTo>
                  <a:pt x="90630" y="129304"/>
                  <a:pt x="67203" y="96244"/>
                  <a:pt x="33815" y="82122"/>
                </a:cubicBezTo>
                <a:lnTo>
                  <a:pt x="0" y="752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F07AF72-845F-4852-9524-38769C7F2105}"/>
              </a:ext>
            </a:extLst>
          </p:cNvPr>
          <p:cNvSpPr/>
          <p:nvPr/>
        </p:nvSpPr>
        <p:spPr>
          <a:xfrm rot="5400000">
            <a:off x="8287175" y="1717670"/>
            <a:ext cx="2710593" cy="3422657"/>
          </a:xfrm>
          <a:custGeom>
            <a:avLst/>
            <a:gdLst>
              <a:gd name="connsiteX0" fmla="*/ 0 w 2710593"/>
              <a:gd name="connsiteY0" fmla="*/ 3422657 h 3422657"/>
              <a:gd name="connsiteX1" fmla="*/ 0 w 2710593"/>
              <a:gd name="connsiteY1" fmla="*/ 3346951 h 3422657"/>
              <a:gd name="connsiteX2" fmla="*/ 4429 w 2710593"/>
              <a:gd name="connsiteY2" fmla="*/ 3347846 h 3422657"/>
              <a:gd name="connsiteX3" fmla="*/ 97454 w 2710593"/>
              <a:gd name="connsiteY3" fmla="*/ 3254821 h 3422657"/>
              <a:gd name="connsiteX4" fmla="*/ 4429 w 2710593"/>
              <a:gd name="connsiteY4" fmla="*/ 3161796 h 3422657"/>
              <a:gd name="connsiteX5" fmla="*/ 0 w 2710593"/>
              <a:gd name="connsiteY5" fmla="*/ 3162690 h 3422657"/>
              <a:gd name="connsiteX6" fmla="*/ 0 w 2710593"/>
              <a:gd name="connsiteY6" fmla="*/ 3066316 h 3422657"/>
              <a:gd name="connsiteX7" fmla="*/ 4429 w 2710593"/>
              <a:gd name="connsiteY7" fmla="*/ 3067211 h 3422657"/>
              <a:gd name="connsiteX8" fmla="*/ 97454 w 2710593"/>
              <a:gd name="connsiteY8" fmla="*/ 2974186 h 3422657"/>
              <a:gd name="connsiteX9" fmla="*/ 4429 w 2710593"/>
              <a:gd name="connsiteY9" fmla="*/ 2881160 h 3422657"/>
              <a:gd name="connsiteX10" fmla="*/ 0 w 2710593"/>
              <a:gd name="connsiteY10" fmla="*/ 2882054 h 3422657"/>
              <a:gd name="connsiteX11" fmla="*/ 0 w 2710593"/>
              <a:gd name="connsiteY11" fmla="*/ 2785682 h 3422657"/>
              <a:gd name="connsiteX12" fmla="*/ 4429 w 2710593"/>
              <a:gd name="connsiteY12" fmla="*/ 2786576 h 3422657"/>
              <a:gd name="connsiteX13" fmla="*/ 97454 w 2710593"/>
              <a:gd name="connsiteY13" fmla="*/ 2693550 h 3422657"/>
              <a:gd name="connsiteX14" fmla="*/ 4429 w 2710593"/>
              <a:gd name="connsiteY14" fmla="*/ 2600526 h 3422657"/>
              <a:gd name="connsiteX15" fmla="*/ 0 w 2710593"/>
              <a:gd name="connsiteY15" fmla="*/ 2601420 h 3422657"/>
              <a:gd name="connsiteX16" fmla="*/ 0 w 2710593"/>
              <a:gd name="connsiteY16" fmla="*/ 2505046 h 3422657"/>
              <a:gd name="connsiteX17" fmla="*/ 4429 w 2710593"/>
              <a:gd name="connsiteY17" fmla="*/ 2505940 h 3422657"/>
              <a:gd name="connsiteX18" fmla="*/ 97454 w 2710593"/>
              <a:gd name="connsiteY18" fmla="*/ 2412916 h 3422657"/>
              <a:gd name="connsiteX19" fmla="*/ 4429 w 2710593"/>
              <a:gd name="connsiteY19" fmla="*/ 2319890 h 3422657"/>
              <a:gd name="connsiteX20" fmla="*/ 0 w 2710593"/>
              <a:gd name="connsiteY20" fmla="*/ 2320784 h 3422657"/>
              <a:gd name="connsiteX21" fmla="*/ 0 w 2710593"/>
              <a:gd name="connsiteY21" fmla="*/ 2224412 h 3422657"/>
              <a:gd name="connsiteX22" fmla="*/ 4429 w 2710593"/>
              <a:gd name="connsiteY22" fmla="*/ 2225306 h 3422657"/>
              <a:gd name="connsiteX23" fmla="*/ 97454 w 2710593"/>
              <a:gd name="connsiteY23" fmla="*/ 2132280 h 3422657"/>
              <a:gd name="connsiteX24" fmla="*/ 4429 w 2710593"/>
              <a:gd name="connsiteY24" fmla="*/ 2039256 h 3422657"/>
              <a:gd name="connsiteX25" fmla="*/ 0 w 2710593"/>
              <a:gd name="connsiteY25" fmla="*/ 2040150 h 3422657"/>
              <a:gd name="connsiteX26" fmla="*/ 0 w 2710593"/>
              <a:gd name="connsiteY26" fmla="*/ 1943776 h 3422657"/>
              <a:gd name="connsiteX27" fmla="*/ 4429 w 2710593"/>
              <a:gd name="connsiteY27" fmla="*/ 1944670 h 3422657"/>
              <a:gd name="connsiteX28" fmla="*/ 97454 w 2710593"/>
              <a:gd name="connsiteY28" fmla="*/ 1851646 h 3422657"/>
              <a:gd name="connsiteX29" fmla="*/ 4430 w 2710593"/>
              <a:gd name="connsiteY29" fmla="*/ 1758620 h 3422657"/>
              <a:gd name="connsiteX30" fmla="*/ 0 w 2710593"/>
              <a:gd name="connsiteY30" fmla="*/ 1759514 h 3422657"/>
              <a:gd name="connsiteX31" fmla="*/ 0 w 2710593"/>
              <a:gd name="connsiteY31" fmla="*/ 1663142 h 3422657"/>
              <a:gd name="connsiteX32" fmla="*/ 4430 w 2710593"/>
              <a:gd name="connsiteY32" fmla="*/ 1664036 h 3422657"/>
              <a:gd name="connsiteX33" fmla="*/ 97454 w 2710593"/>
              <a:gd name="connsiteY33" fmla="*/ 1571010 h 3422657"/>
              <a:gd name="connsiteX34" fmla="*/ 4430 w 2710593"/>
              <a:gd name="connsiteY34" fmla="*/ 1477986 h 3422657"/>
              <a:gd name="connsiteX35" fmla="*/ 0 w 2710593"/>
              <a:gd name="connsiteY35" fmla="*/ 1478880 h 3422657"/>
              <a:gd name="connsiteX36" fmla="*/ 0 w 2710593"/>
              <a:gd name="connsiteY36" fmla="*/ 1382506 h 3422657"/>
              <a:gd name="connsiteX37" fmla="*/ 4430 w 2710593"/>
              <a:gd name="connsiteY37" fmla="*/ 1383400 h 3422657"/>
              <a:gd name="connsiteX38" fmla="*/ 97454 w 2710593"/>
              <a:gd name="connsiteY38" fmla="*/ 1290376 h 3422657"/>
              <a:gd name="connsiteX39" fmla="*/ 4430 w 2710593"/>
              <a:gd name="connsiteY39" fmla="*/ 1197350 h 3422657"/>
              <a:gd name="connsiteX40" fmla="*/ 0 w 2710593"/>
              <a:gd name="connsiteY40" fmla="*/ 1198244 h 3422657"/>
              <a:gd name="connsiteX41" fmla="*/ 0 w 2710593"/>
              <a:gd name="connsiteY41" fmla="*/ 1101872 h 3422657"/>
              <a:gd name="connsiteX42" fmla="*/ 4430 w 2710593"/>
              <a:gd name="connsiteY42" fmla="*/ 1102766 h 3422657"/>
              <a:gd name="connsiteX43" fmla="*/ 97454 w 2710593"/>
              <a:gd name="connsiteY43" fmla="*/ 1009740 h 3422657"/>
              <a:gd name="connsiteX44" fmla="*/ 4430 w 2710593"/>
              <a:gd name="connsiteY44" fmla="*/ 916716 h 3422657"/>
              <a:gd name="connsiteX45" fmla="*/ 0 w 2710593"/>
              <a:gd name="connsiteY45" fmla="*/ 917610 h 3422657"/>
              <a:gd name="connsiteX46" fmla="*/ 0 w 2710593"/>
              <a:gd name="connsiteY46" fmla="*/ 821236 h 3422657"/>
              <a:gd name="connsiteX47" fmla="*/ 4430 w 2710593"/>
              <a:gd name="connsiteY47" fmla="*/ 822130 h 3422657"/>
              <a:gd name="connsiteX48" fmla="*/ 97454 w 2710593"/>
              <a:gd name="connsiteY48" fmla="*/ 729106 h 3422657"/>
              <a:gd name="connsiteX49" fmla="*/ 4430 w 2710593"/>
              <a:gd name="connsiteY49" fmla="*/ 636080 h 3422657"/>
              <a:gd name="connsiteX50" fmla="*/ 0 w 2710593"/>
              <a:gd name="connsiteY50" fmla="*/ 636974 h 3422657"/>
              <a:gd name="connsiteX51" fmla="*/ 0 w 2710593"/>
              <a:gd name="connsiteY51" fmla="*/ 540602 h 3422657"/>
              <a:gd name="connsiteX52" fmla="*/ 4430 w 2710593"/>
              <a:gd name="connsiteY52" fmla="*/ 541496 h 3422657"/>
              <a:gd name="connsiteX53" fmla="*/ 97454 w 2710593"/>
              <a:gd name="connsiteY53" fmla="*/ 448470 h 3422657"/>
              <a:gd name="connsiteX54" fmla="*/ 4430 w 2710593"/>
              <a:gd name="connsiteY54" fmla="*/ 355446 h 3422657"/>
              <a:gd name="connsiteX55" fmla="*/ 0 w 2710593"/>
              <a:gd name="connsiteY55" fmla="*/ 356340 h 3422657"/>
              <a:gd name="connsiteX56" fmla="*/ 0 w 2710593"/>
              <a:gd name="connsiteY56" fmla="*/ 259966 h 3422657"/>
              <a:gd name="connsiteX57" fmla="*/ 4430 w 2710593"/>
              <a:gd name="connsiteY57" fmla="*/ 260860 h 3422657"/>
              <a:gd name="connsiteX58" fmla="*/ 97454 w 2710593"/>
              <a:gd name="connsiteY58" fmla="*/ 167836 h 3422657"/>
              <a:gd name="connsiteX59" fmla="*/ 4430 w 2710593"/>
              <a:gd name="connsiteY59" fmla="*/ 74810 h 3422657"/>
              <a:gd name="connsiteX60" fmla="*/ 0 w 2710593"/>
              <a:gd name="connsiteY60" fmla="*/ 75704 h 3422657"/>
              <a:gd name="connsiteX61" fmla="*/ 0 w 2710593"/>
              <a:gd name="connsiteY61" fmla="*/ 0 h 3422657"/>
              <a:gd name="connsiteX62" fmla="*/ 79617 w 2710593"/>
              <a:gd name="connsiteY62" fmla="*/ 0 h 3422657"/>
              <a:gd name="connsiteX63" fmla="*/ 78839 w 2710593"/>
              <a:gd name="connsiteY63" fmla="*/ 3852 h 3422657"/>
              <a:gd name="connsiteX64" fmla="*/ 171864 w 2710593"/>
              <a:gd name="connsiteY64" fmla="*/ 96876 h 3422657"/>
              <a:gd name="connsiteX65" fmla="*/ 264889 w 2710593"/>
              <a:gd name="connsiteY65" fmla="*/ 3852 h 3422657"/>
              <a:gd name="connsiteX66" fmla="*/ 264112 w 2710593"/>
              <a:gd name="connsiteY66" fmla="*/ 0 h 3422657"/>
              <a:gd name="connsiteX67" fmla="*/ 342602 w 2710593"/>
              <a:gd name="connsiteY67" fmla="*/ 0 h 3422657"/>
              <a:gd name="connsiteX68" fmla="*/ 341824 w 2710593"/>
              <a:gd name="connsiteY68" fmla="*/ 3852 h 3422657"/>
              <a:gd name="connsiteX69" fmla="*/ 434849 w 2710593"/>
              <a:gd name="connsiteY69" fmla="*/ 96876 h 3422657"/>
              <a:gd name="connsiteX70" fmla="*/ 527874 w 2710593"/>
              <a:gd name="connsiteY70" fmla="*/ 3852 h 3422657"/>
              <a:gd name="connsiteX71" fmla="*/ 527097 w 2710593"/>
              <a:gd name="connsiteY71" fmla="*/ 0 h 3422657"/>
              <a:gd name="connsiteX72" fmla="*/ 605587 w 2710593"/>
              <a:gd name="connsiteY72" fmla="*/ 0 h 3422657"/>
              <a:gd name="connsiteX73" fmla="*/ 604809 w 2710593"/>
              <a:gd name="connsiteY73" fmla="*/ 3852 h 3422657"/>
              <a:gd name="connsiteX74" fmla="*/ 697834 w 2710593"/>
              <a:gd name="connsiteY74" fmla="*/ 96876 h 3422657"/>
              <a:gd name="connsiteX75" fmla="*/ 790859 w 2710593"/>
              <a:gd name="connsiteY75" fmla="*/ 3852 h 3422657"/>
              <a:gd name="connsiteX76" fmla="*/ 790082 w 2710593"/>
              <a:gd name="connsiteY76" fmla="*/ 0 h 3422657"/>
              <a:gd name="connsiteX77" fmla="*/ 868572 w 2710593"/>
              <a:gd name="connsiteY77" fmla="*/ 0 h 3422657"/>
              <a:gd name="connsiteX78" fmla="*/ 867794 w 2710593"/>
              <a:gd name="connsiteY78" fmla="*/ 3852 h 3422657"/>
              <a:gd name="connsiteX79" fmla="*/ 960819 w 2710593"/>
              <a:gd name="connsiteY79" fmla="*/ 96876 h 3422657"/>
              <a:gd name="connsiteX80" fmla="*/ 1053844 w 2710593"/>
              <a:gd name="connsiteY80" fmla="*/ 3852 h 3422657"/>
              <a:gd name="connsiteX81" fmla="*/ 1053067 w 2710593"/>
              <a:gd name="connsiteY81" fmla="*/ 0 h 3422657"/>
              <a:gd name="connsiteX82" fmla="*/ 1131557 w 2710593"/>
              <a:gd name="connsiteY82" fmla="*/ 0 h 3422657"/>
              <a:gd name="connsiteX83" fmla="*/ 1130779 w 2710593"/>
              <a:gd name="connsiteY83" fmla="*/ 3852 h 3422657"/>
              <a:gd name="connsiteX84" fmla="*/ 1223804 w 2710593"/>
              <a:gd name="connsiteY84" fmla="*/ 96876 h 3422657"/>
              <a:gd name="connsiteX85" fmla="*/ 1316829 w 2710593"/>
              <a:gd name="connsiteY85" fmla="*/ 3852 h 3422657"/>
              <a:gd name="connsiteX86" fmla="*/ 1316052 w 2710593"/>
              <a:gd name="connsiteY86" fmla="*/ 0 h 3422657"/>
              <a:gd name="connsiteX87" fmla="*/ 1394542 w 2710593"/>
              <a:gd name="connsiteY87" fmla="*/ 0 h 3422657"/>
              <a:gd name="connsiteX88" fmla="*/ 1393764 w 2710593"/>
              <a:gd name="connsiteY88" fmla="*/ 3852 h 3422657"/>
              <a:gd name="connsiteX89" fmla="*/ 1486789 w 2710593"/>
              <a:gd name="connsiteY89" fmla="*/ 96876 h 3422657"/>
              <a:gd name="connsiteX90" fmla="*/ 1579814 w 2710593"/>
              <a:gd name="connsiteY90" fmla="*/ 3852 h 3422657"/>
              <a:gd name="connsiteX91" fmla="*/ 1579037 w 2710593"/>
              <a:gd name="connsiteY91" fmla="*/ 0 h 3422657"/>
              <a:gd name="connsiteX92" fmla="*/ 1657527 w 2710593"/>
              <a:gd name="connsiteY92" fmla="*/ 0 h 3422657"/>
              <a:gd name="connsiteX93" fmla="*/ 1656749 w 2710593"/>
              <a:gd name="connsiteY93" fmla="*/ 3852 h 3422657"/>
              <a:gd name="connsiteX94" fmla="*/ 1749774 w 2710593"/>
              <a:gd name="connsiteY94" fmla="*/ 96876 h 3422657"/>
              <a:gd name="connsiteX95" fmla="*/ 1842799 w 2710593"/>
              <a:gd name="connsiteY95" fmla="*/ 3852 h 3422657"/>
              <a:gd name="connsiteX96" fmla="*/ 1842022 w 2710593"/>
              <a:gd name="connsiteY96" fmla="*/ 0 h 3422657"/>
              <a:gd name="connsiteX97" fmla="*/ 1920512 w 2710593"/>
              <a:gd name="connsiteY97" fmla="*/ 0 h 3422657"/>
              <a:gd name="connsiteX98" fmla="*/ 1919734 w 2710593"/>
              <a:gd name="connsiteY98" fmla="*/ 3852 h 3422657"/>
              <a:gd name="connsiteX99" fmla="*/ 2012759 w 2710593"/>
              <a:gd name="connsiteY99" fmla="*/ 96876 h 3422657"/>
              <a:gd name="connsiteX100" fmla="*/ 2105785 w 2710593"/>
              <a:gd name="connsiteY100" fmla="*/ 3852 h 3422657"/>
              <a:gd name="connsiteX101" fmla="*/ 2105007 w 2710593"/>
              <a:gd name="connsiteY101" fmla="*/ 0 h 3422657"/>
              <a:gd name="connsiteX102" fmla="*/ 2183497 w 2710593"/>
              <a:gd name="connsiteY102" fmla="*/ 0 h 3422657"/>
              <a:gd name="connsiteX103" fmla="*/ 2182720 w 2710593"/>
              <a:gd name="connsiteY103" fmla="*/ 3852 h 3422657"/>
              <a:gd name="connsiteX104" fmla="*/ 2275745 w 2710593"/>
              <a:gd name="connsiteY104" fmla="*/ 96876 h 3422657"/>
              <a:gd name="connsiteX105" fmla="*/ 2368770 w 2710593"/>
              <a:gd name="connsiteY105" fmla="*/ 3852 h 3422657"/>
              <a:gd name="connsiteX106" fmla="*/ 2367992 w 2710593"/>
              <a:gd name="connsiteY106" fmla="*/ 0 h 3422657"/>
              <a:gd name="connsiteX107" fmla="*/ 2446482 w 2710593"/>
              <a:gd name="connsiteY107" fmla="*/ 0 h 3422657"/>
              <a:gd name="connsiteX108" fmla="*/ 2445705 w 2710593"/>
              <a:gd name="connsiteY108" fmla="*/ 3852 h 3422657"/>
              <a:gd name="connsiteX109" fmla="*/ 2538730 w 2710593"/>
              <a:gd name="connsiteY109" fmla="*/ 96876 h 3422657"/>
              <a:gd name="connsiteX110" fmla="*/ 2631755 w 2710593"/>
              <a:gd name="connsiteY110" fmla="*/ 3852 h 3422657"/>
              <a:gd name="connsiteX111" fmla="*/ 2630977 w 2710593"/>
              <a:gd name="connsiteY111" fmla="*/ 0 h 3422657"/>
              <a:gd name="connsiteX112" fmla="*/ 2710593 w 2710593"/>
              <a:gd name="connsiteY112" fmla="*/ 0 h 3422657"/>
              <a:gd name="connsiteX113" fmla="*/ 2710593 w 2710593"/>
              <a:gd name="connsiteY113" fmla="*/ 74901 h 3422657"/>
              <a:gd name="connsiteX114" fmla="*/ 2710141 w 2710593"/>
              <a:gd name="connsiteY114" fmla="*/ 74810 h 3422657"/>
              <a:gd name="connsiteX115" fmla="*/ 2617116 w 2710593"/>
              <a:gd name="connsiteY115" fmla="*/ 167836 h 3422657"/>
              <a:gd name="connsiteX116" fmla="*/ 2710141 w 2710593"/>
              <a:gd name="connsiteY116" fmla="*/ 260860 h 3422657"/>
              <a:gd name="connsiteX117" fmla="*/ 2710593 w 2710593"/>
              <a:gd name="connsiteY117" fmla="*/ 260769 h 3422657"/>
              <a:gd name="connsiteX118" fmla="*/ 2710593 w 2710593"/>
              <a:gd name="connsiteY118" fmla="*/ 355537 h 3422657"/>
              <a:gd name="connsiteX119" fmla="*/ 2710141 w 2710593"/>
              <a:gd name="connsiteY119" fmla="*/ 355446 h 3422657"/>
              <a:gd name="connsiteX120" fmla="*/ 2617116 w 2710593"/>
              <a:gd name="connsiteY120" fmla="*/ 448470 h 3422657"/>
              <a:gd name="connsiteX121" fmla="*/ 2710141 w 2710593"/>
              <a:gd name="connsiteY121" fmla="*/ 541496 h 3422657"/>
              <a:gd name="connsiteX122" fmla="*/ 2710593 w 2710593"/>
              <a:gd name="connsiteY122" fmla="*/ 541405 h 3422657"/>
              <a:gd name="connsiteX123" fmla="*/ 2710593 w 2710593"/>
              <a:gd name="connsiteY123" fmla="*/ 636171 h 3422657"/>
              <a:gd name="connsiteX124" fmla="*/ 2710141 w 2710593"/>
              <a:gd name="connsiteY124" fmla="*/ 636080 h 3422657"/>
              <a:gd name="connsiteX125" fmla="*/ 2617116 w 2710593"/>
              <a:gd name="connsiteY125" fmla="*/ 729106 h 3422657"/>
              <a:gd name="connsiteX126" fmla="*/ 2710141 w 2710593"/>
              <a:gd name="connsiteY126" fmla="*/ 822130 h 3422657"/>
              <a:gd name="connsiteX127" fmla="*/ 2710593 w 2710593"/>
              <a:gd name="connsiteY127" fmla="*/ 822039 h 3422657"/>
              <a:gd name="connsiteX128" fmla="*/ 2710593 w 2710593"/>
              <a:gd name="connsiteY128" fmla="*/ 916807 h 3422657"/>
              <a:gd name="connsiteX129" fmla="*/ 2710141 w 2710593"/>
              <a:gd name="connsiteY129" fmla="*/ 916716 h 3422657"/>
              <a:gd name="connsiteX130" fmla="*/ 2617116 w 2710593"/>
              <a:gd name="connsiteY130" fmla="*/ 1009740 h 3422657"/>
              <a:gd name="connsiteX131" fmla="*/ 2710141 w 2710593"/>
              <a:gd name="connsiteY131" fmla="*/ 1102766 h 3422657"/>
              <a:gd name="connsiteX132" fmla="*/ 2710593 w 2710593"/>
              <a:gd name="connsiteY132" fmla="*/ 1102675 h 3422657"/>
              <a:gd name="connsiteX133" fmla="*/ 2710593 w 2710593"/>
              <a:gd name="connsiteY133" fmla="*/ 1197441 h 3422657"/>
              <a:gd name="connsiteX134" fmla="*/ 2710141 w 2710593"/>
              <a:gd name="connsiteY134" fmla="*/ 1197350 h 3422657"/>
              <a:gd name="connsiteX135" fmla="*/ 2617116 w 2710593"/>
              <a:gd name="connsiteY135" fmla="*/ 1290376 h 3422657"/>
              <a:gd name="connsiteX136" fmla="*/ 2710141 w 2710593"/>
              <a:gd name="connsiteY136" fmla="*/ 1383400 h 3422657"/>
              <a:gd name="connsiteX137" fmla="*/ 2710593 w 2710593"/>
              <a:gd name="connsiteY137" fmla="*/ 1383309 h 3422657"/>
              <a:gd name="connsiteX138" fmla="*/ 2710593 w 2710593"/>
              <a:gd name="connsiteY138" fmla="*/ 1478077 h 3422657"/>
              <a:gd name="connsiteX139" fmla="*/ 2710141 w 2710593"/>
              <a:gd name="connsiteY139" fmla="*/ 1477986 h 3422657"/>
              <a:gd name="connsiteX140" fmla="*/ 2617116 w 2710593"/>
              <a:gd name="connsiteY140" fmla="*/ 1571010 h 3422657"/>
              <a:gd name="connsiteX141" fmla="*/ 2710141 w 2710593"/>
              <a:gd name="connsiteY141" fmla="*/ 1664036 h 3422657"/>
              <a:gd name="connsiteX142" fmla="*/ 2710593 w 2710593"/>
              <a:gd name="connsiteY142" fmla="*/ 1663945 h 3422657"/>
              <a:gd name="connsiteX143" fmla="*/ 2710593 w 2710593"/>
              <a:gd name="connsiteY143" fmla="*/ 1758711 h 3422657"/>
              <a:gd name="connsiteX144" fmla="*/ 2710141 w 2710593"/>
              <a:gd name="connsiteY144" fmla="*/ 1758620 h 3422657"/>
              <a:gd name="connsiteX145" fmla="*/ 2617116 w 2710593"/>
              <a:gd name="connsiteY145" fmla="*/ 1851646 h 3422657"/>
              <a:gd name="connsiteX146" fmla="*/ 2710141 w 2710593"/>
              <a:gd name="connsiteY146" fmla="*/ 1944670 h 3422657"/>
              <a:gd name="connsiteX147" fmla="*/ 2710593 w 2710593"/>
              <a:gd name="connsiteY147" fmla="*/ 1944579 h 3422657"/>
              <a:gd name="connsiteX148" fmla="*/ 2710593 w 2710593"/>
              <a:gd name="connsiteY148" fmla="*/ 2039347 h 3422657"/>
              <a:gd name="connsiteX149" fmla="*/ 2710141 w 2710593"/>
              <a:gd name="connsiteY149" fmla="*/ 2039256 h 3422657"/>
              <a:gd name="connsiteX150" fmla="*/ 2617116 w 2710593"/>
              <a:gd name="connsiteY150" fmla="*/ 2132280 h 3422657"/>
              <a:gd name="connsiteX151" fmla="*/ 2710141 w 2710593"/>
              <a:gd name="connsiteY151" fmla="*/ 2225306 h 3422657"/>
              <a:gd name="connsiteX152" fmla="*/ 2710593 w 2710593"/>
              <a:gd name="connsiteY152" fmla="*/ 2225215 h 3422657"/>
              <a:gd name="connsiteX153" fmla="*/ 2710593 w 2710593"/>
              <a:gd name="connsiteY153" fmla="*/ 2319981 h 3422657"/>
              <a:gd name="connsiteX154" fmla="*/ 2710141 w 2710593"/>
              <a:gd name="connsiteY154" fmla="*/ 2319890 h 3422657"/>
              <a:gd name="connsiteX155" fmla="*/ 2617116 w 2710593"/>
              <a:gd name="connsiteY155" fmla="*/ 2412916 h 3422657"/>
              <a:gd name="connsiteX156" fmla="*/ 2710141 w 2710593"/>
              <a:gd name="connsiteY156" fmla="*/ 2505940 h 3422657"/>
              <a:gd name="connsiteX157" fmla="*/ 2710593 w 2710593"/>
              <a:gd name="connsiteY157" fmla="*/ 2505849 h 3422657"/>
              <a:gd name="connsiteX158" fmla="*/ 2710593 w 2710593"/>
              <a:gd name="connsiteY158" fmla="*/ 2600617 h 3422657"/>
              <a:gd name="connsiteX159" fmla="*/ 2710141 w 2710593"/>
              <a:gd name="connsiteY159" fmla="*/ 2600526 h 3422657"/>
              <a:gd name="connsiteX160" fmla="*/ 2617116 w 2710593"/>
              <a:gd name="connsiteY160" fmla="*/ 2693550 h 3422657"/>
              <a:gd name="connsiteX161" fmla="*/ 2710141 w 2710593"/>
              <a:gd name="connsiteY161" fmla="*/ 2786576 h 3422657"/>
              <a:gd name="connsiteX162" fmla="*/ 2710593 w 2710593"/>
              <a:gd name="connsiteY162" fmla="*/ 2786485 h 3422657"/>
              <a:gd name="connsiteX163" fmla="*/ 2710593 w 2710593"/>
              <a:gd name="connsiteY163" fmla="*/ 2881251 h 3422657"/>
              <a:gd name="connsiteX164" fmla="*/ 2710141 w 2710593"/>
              <a:gd name="connsiteY164" fmla="*/ 2881160 h 3422657"/>
              <a:gd name="connsiteX165" fmla="*/ 2617116 w 2710593"/>
              <a:gd name="connsiteY165" fmla="*/ 2974186 h 3422657"/>
              <a:gd name="connsiteX166" fmla="*/ 2710141 w 2710593"/>
              <a:gd name="connsiteY166" fmla="*/ 3067211 h 3422657"/>
              <a:gd name="connsiteX167" fmla="*/ 2710593 w 2710593"/>
              <a:gd name="connsiteY167" fmla="*/ 3067119 h 3422657"/>
              <a:gd name="connsiteX168" fmla="*/ 2710593 w 2710593"/>
              <a:gd name="connsiteY168" fmla="*/ 3161887 h 3422657"/>
              <a:gd name="connsiteX169" fmla="*/ 2710141 w 2710593"/>
              <a:gd name="connsiteY169" fmla="*/ 3161796 h 3422657"/>
              <a:gd name="connsiteX170" fmla="*/ 2617116 w 2710593"/>
              <a:gd name="connsiteY170" fmla="*/ 3254821 h 3422657"/>
              <a:gd name="connsiteX171" fmla="*/ 2710141 w 2710593"/>
              <a:gd name="connsiteY171" fmla="*/ 3347846 h 3422657"/>
              <a:gd name="connsiteX172" fmla="*/ 2710593 w 2710593"/>
              <a:gd name="connsiteY172" fmla="*/ 3347754 h 3422657"/>
              <a:gd name="connsiteX173" fmla="*/ 2710593 w 2710593"/>
              <a:gd name="connsiteY173" fmla="*/ 3422657 h 3422657"/>
              <a:gd name="connsiteX174" fmla="*/ 2630977 w 2710593"/>
              <a:gd name="connsiteY174" fmla="*/ 3422657 h 3422657"/>
              <a:gd name="connsiteX175" fmla="*/ 2631755 w 2710593"/>
              <a:gd name="connsiteY175" fmla="*/ 3418806 h 3422657"/>
              <a:gd name="connsiteX176" fmla="*/ 2538730 w 2710593"/>
              <a:gd name="connsiteY176" fmla="*/ 3325781 h 3422657"/>
              <a:gd name="connsiteX177" fmla="*/ 2445705 w 2710593"/>
              <a:gd name="connsiteY177" fmla="*/ 3418806 h 3422657"/>
              <a:gd name="connsiteX178" fmla="*/ 2446482 w 2710593"/>
              <a:gd name="connsiteY178" fmla="*/ 3422657 h 3422657"/>
              <a:gd name="connsiteX179" fmla="*/ 2367992 w 2710593"/>
              <a:gd name="connsiteY179" fmla="*/ 3422657 h 3422657"/>
              <a:gd name="connsiteX180" fmla="*/ 2368770 w 2710593"/>
              <a:gd name="connsiteY180" fmla="*/ 3418806 h 3422657"/>
              <a:gd name="connsiteX181" fmla="*/ 2275745 w 2710593"/>
              <a:gd name="connsiteY181" fmla="*/ 3325781 h 3422657"/>
              <a:gd name="connsiteX182" fmla="*/ 2182720 w 2710593"/>
              <a:gd name="connsiteY182" fmla="*/ 3418806 h 3422657"/>
              <a:gd name="connsiteX183" fmla="*/ 2183497 w 2710593"/>
              <a:gd name="connsiteY183" fmla="*/ 3422657 h 3422657"/>
              <a:gd name="connsiteX184" fmla="*/ 2105007 w 2710593"/>
              <a:gd name="connsiteY184" fmla="*/ 3422657 h 3422657"/>
              <a:gd name="connsiteX185" fmla="*/ 2105785 w 2710593"/>
              <a:gd name="connsiteY185" fmla="*/ 3418806 h 3422657"/>
              <a:gd name="connsiteX186" fmla="*/ 2012759 w 2710593"/>
              <a:gd name="connsiteY186" fmla="*/ 3325781 h 3422657"/>
              <a:gd name="connsiteX187" fmla="*/ 1919734 w 2710593"/>
              <a:gd name="connsiteY187" fmla="*/ 3418806 h 3422657"/>
              <a:gd name="connsiteX188" fmla="*/ 1920512 w 2710593"/>
              <a:gd name="connsiteY188" fmla="*/ 3422657 h 3422657"/>
              <a:gd name="connsiteX189" fmla="*/ 1842022 w 2710593"/>
              <a:gd name="connsiteY189" fmla="*/ 3422657 h 3422657"/>
              <a:gd name="connsiteX190" fmla="*/ 1842799 w 2710593"/>
              <a:gd name="connsiteY190" fmla="*/ 3418806 h 3422657"/>
              <a:gd name="connsiteX191" fmla="*/ 1749774 w 2710593"/>
              <a:gd name="connsiteY191" fmla="*/ 3325781 h 3422657"/>
              <a:gd name="connsiteX192" fmla="*/ 1656749 w 2710593"/>
              <a:gd name="connsiteY192" fmla="*/ 3418806 h 3422657"/>
              <a:gd name="connsiteX193" fmla="*/ 1657527 w 2710593"/>
              <a:gd name="connsiteY193" fmla="*/ 3422657 h 3422657"/>
              <a:gd name="connsiteX194" fmla="*/ 1579037 w 2710593"/>
              <a:gd name="connsiteY194" fmla="*/ 3422657 h 3422657"/>
              <a:gd name="connsiteX195" fmla="*/ 1579814 w 2710593"/>
              <a:gd name="connsiteY195" fmla="*/ 3418806 h 3422657"/>
              <a:gd name="connsiteX196" fmla="*/ 1486789 w 2710593"/>
              <a:gd name="connsiteY196" fmla="*/ 3325781 h 3422657"/>
              <a:gd name="connsiteX197" fmla="*/ 1393764 w 2710593"/>
              <a:gd name="connsiteY197" fmla="*/ 3418806 h 3422657"/>
              <a:gd name="connsiteX198" fmla="*/ 1394542 w 2710593"/>
              <a:gd name="connsiteY198" fmla="*/ 3422657 h 3422657"/>
              <a:gd name="connsiteX199" fmla="*/ 1316052 w 2710593"/>
              <a:gd name="connsiteY199" fmla="*/ 3422657 h 3422657"/>
              <a:gd name="connsiteX200" fmla="*/ 1316829 w 2710593"/>
              <a:gd name="connsiteY200" fmla="*/ 3418806 h 3422657"/>
              <a:gd name="connsiteX201" fmla="*/ 1223804 w 2710593"/>
              <a:gd name="connsiteY201" fmla="*/ 3325781 h 3422657"/>
              <a:gd name="connsiteX202" fmla="*/ 1130779 w 2710593"/>
              <a:gd name="connsiteY202" fmla="*/ 3418806 h 3422657"/>
              <a:gd name="connsiteX203" fmla="*/ 1131557 w 2710593"/>
              <a:gd name="connsiteY203" fmla="*/ 3422657 h 3422657"/>
              <a:gd name="connsiteX204" fmla="*/ 1053067 w 2710593"/>
              <a:gd name="connsiteY204" fmla="*/ 3422657 h 3422657"/>
              <a:gd name="connsiteX205" fmla="*/ 1053844 w 2710593"/>
              <a:gd name="connsiteY205" fmla="*/ 3418806 h 3422657"/>
              <a:gd name="connsiteX206" fmla="*/ 960819 w 2710593"/>
              <a:gd name="connsiteY206" fmla="*/ 3325781 h 3422657"/>
              <a:gd name="connsiteX207" fmla="*/ 867794 w 2710593"/>
              <a:gd name="connsiteY207" fmla="*/ 3418806 h 3422657"/>
              <a:gd name="connsiteX208" fmla="*/ 868572 w 2710593"/>
              <a:gd name="connsiteY208" fmla="*/ 3422657 h 3422657"/>
              <a:gd name="connsiteX209" fmla="*/ 790082 w 2710593"/>
              <a:gd name="connsiteY209" fmla="*/ 3422657 h 3422657"/>
              <a:gd name="connsiteX210" fmla="*/ 790859 w 2710593"/>
              <a:gd name="connsiteY210" fmla="*/ 3418806 h 3422657"/>
              <a:gd name="connsiteX211" fmla="*/ 697834 w 2710593"/>
              <a:gd name="connsiteY211" fmla="*/ 3325781 h 3422657"/>
              <a:gd name="connsiteX212" fmla="*/ 604809 w 2710593"/>
              <a:gd name="connsiteY212" fmla="*/ 3418806 h 3422657"/>
              <a:gd name="connsiteX213" fmla="*/ 605587 w 2710593"/>
              <a:gd name="connsiteY213" fmla="*/ 3422657 h 3422657"/>
              <a:gd name="connsiteX214" fmla="*/ 527097 w 2710593"/>
              <a:gd name="connsiteY214" fmla="*/ 3422657 h 3422657"/>
              <a:gd name="connsiteX215" fmla="*/ 527874 w 2710593"/>
              <a:gd name="connsiteY215" fmla="*/ 3418806 h 3422657"/>
              <a:gd name="connsiteX216" fmla="*/ 434849 w 2710593"/>
              <a:gd name="connsiteY216" fmla="*/ 3325781 h 3422657"/>
              <a:gd name="connsiteX217" fmla="*/ 341824 w 2710593"/>
              <a:gd name="connsiteY217" fmla="*/ 3418806 h 3422657"/>
              <a:gd name="connsiteX218" fmla="*/ 342602 w 2710593"/>
              <a:gd name="connsiteY218" fmla="*/ 3422657 h 3422657"/>
              <a:gd name="connsiteX219" fmla="*/ 264112 w 2710593"/>
              <a:gd name="connsiteY219" fmla="*/ 3422657 h 3422657"/>
              <a:gd name="connsiteX220" fmla="*/ 264889 w 2710593"/>
              <a:gd name="connsiteY220" fmla="*/ 3418806 h 3422657"/>
              <a:gd name="connsiteX221" fmla="*/ 171864 w 2710593"/>
              <a:gd name="connsiteY221" fmla="*/ 3325781 h 3422657"/>
              <a:gd name="connsiteX222" fmla="*/ 78839 w 2710593"/>
              <a:gd name="connsiteY222" fmla="*/ 3418806 h 3422657"/>
              <a:gd name="connsiteX223" fmla="*/ 79617 w 2710593"/>
              <a:gd name="connsiteY223" fmla="*/ 3422657 h 342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</a:cxnLst>
            <a:rect l="l" t="t" r="r" b="b"/>
            <a:pathLst>
              <a:path w="2710593" h="3422657">
                <a:moveTo>
                  <a:pt x="0" y="3422657"/>
                </a:moveTo>
                <a:lnTo>
                  <a:pt x="0" y="3346951"/>
                </a:lnTo>
                <a:lnTo>
                  <a:pt x="4429" y="3347846"/>
                </a:lnTo>
                <a:cubicBezTo>
                  <a:pt x="55805" y="3347846"/>
                  <a:pt x="97454" y="3306197"/>
                  <a:pt x="97454" y="3254821"/>
                </a:cubicBezTo>
                <a:cubicBezTo>
                  <a:pt x="97454" y="3203445"/>
                  <a:pt x="55805" y="3161796"/>
                  <a:pt x="4429" y="3161796"/>
                </a:cubicBezTo>
                <a:lnTo>
                  <a:pt x="0" y="3162690"/>
                </a:lnTo>
                <a:lnTo>
                  <a:pt x="0" y="3066316"/>
                </a:lnTo>
                <a:lnTo>
                  <a:pt x="4429" y="3067211"/>
                </a:lnTo>
                <a:cubicBezTo>
                  <a:pt x="55805" y="3067211"/>
                  <a:pt x="97454" y="3025562"/>
                  <a:pt x="97454" y="2974186"/>
                </a:cubicBezTo>
                <a:cubicBezTo>
                  <a:pt x="97454" y="2922810"/>
                  <a:pt x="55805" y="2881160"/>
                  <a:pt x="4429" y="2881160"/>
                </a:cubicBezTo>
                <a:lnTo>
                  <a:pt x="0" y="2882054"/>
                </a:lnTo>
                <a:lnTo>
                  <a:pt x="0" y="2785682"/>
                </a:lnTo>
                <a:lnTo>
                  <a:pt x="4429" y="2786576"/>
                </a:lnTo>
                <a:cubicBezTo>
                  <a:pt x="55805" y="2786576"/>
                  <a:pt x="97454" y="2744926"/>
                  <a:pt x="97454" y="2693550"/>
                </a:cubicBezTo>
                <a:cubicBezTo>
                  <a:pt x="97454" y="2642174"/>
                  <a:pt x="55805" y="2600526"/>
                  <a:pt x="4429" y="2600526"/>
                </a:cubicBezTo>
                <a:lnTo>
                  <a:pt x="0" y="2601420"/>
                </a:lnTo>
                <a:lnTo>
                  <a:pt x="0" y="2505046"/>
                </a:lnTo>
                <a:lnTo>
                  <a:pt x="4429" y="2505940"/>
                </a:lnTo>
                <a:cubicBezTo>
                  <a:pt x="55805" y="2505940"/>
                  <a:pt x="97454" y="2464292"/>
                  <a:pt x="97454" y="2412916"/>
                </a:cubicBezTo>
                <a:cubicBezTo>
                  <a:pt x="97454" y="2361540"/>
                  <a:pt x="55805" y="2319890"/>
                  <a:pt x="4429" y="2319890"/>
                </a:cubicBezTo>
                <a:lnTo>
                  <a:pt x="0" y="2320784"/>
                </a:lnTo>
                <a:lnTo>
                  <a:pt x="0" y="2224412"/>
                </a:lnTo>
                <a:lnTo>
                  <a:pt x="4429" y="2225306"/>
                </a:lnTo>
                <a:cubicBezTo>
                  <a:pt x="55805" y="2225306"/>
                  <a:pt x="97454" y="2183656"/>
                  <a:pt x="97454" y="2132280"/>
                </a:cubicBezTo>
                <a:cubicBezTo>
                  <a:pt x="97454" y="2080904"/>
                  <a:pt x="55805" y="2039256"/>
                  <a:pt x="4429" y="2039256"/>
                </a:cubicBezTo>
                <a:lnTo>
                  <a:pt x="0" y="2040150"/>
                </a:lnTo>
                <a:lnTo>
                  <a:pt x="0" y="1943776"/>
                </a:lnTo>
                <a:lnTo>
                  <a:pt x="4429" y="1944670"/>
                </a:lnTo>
                <a:cubicBezTo>
                  <a:pt x="55805" y="1944670"/>
                  <a:pt x="97454" y="1903022"/>
                  <a:pt x="97454" y="1851646"/>
                </a:cubicBezTo>
                <a:cubicBezTo>
                  <a:pt x="97454" y="1800270"/>
                  <a:pt x="55805" y="1758620"/>
                  <a:pt x="4430" y="1758620"/>
                </a:cubicBezTo>
                <a:lnTo>
                  <a:pt x="0" y="1759514"/>
                </a:lnTo>
                <a:lnTo>
                  <a:pt x="0" y="1663142"/>
                </a:lnTo>
                <a:lnTo>
                  <a:pt x="4430" y="1664036"/>
                </a:lnTo>
                <a:cubicBezTo>
                  <a:pt x="55805" y="1664036"/>
                  <a:pt x="97454" y="1622386"/>
                  <a:pt x="97454" y="1571010"/>
                </a:cubicBezTo>
                <a:cubicBezTo>
                  <a:pt x="97454" y="1519634"/>
                  <a:pt x="55805" y="1477986"/>
                  <a:pt x="4430" y="1477986"/>
                </a:cubicBezTo>
                <a:lnTo>
                  <a:pt x="0" y="1478880"/>
                </a:lnTo>
                <a:lnTo>
                  <a:pt x="0" y="1382506"/>
                </a:lnTo>
                <a:lnTo>
                  <a:pt x="4430" y="1383400"/>
                </a:lnTo>
                <a:cubicBezTo>
                  <a:pt x="55805" y="1383400"/>
                  <a:pt x="97454" y="1341752"/>
                  <a:pt x="97454" y="1290376"/>
                </a:cubicBezTo>
                <a:cubicBezTo>
                  <a:pt x="97454" y="1239000"/>
                  <a:pt x="55805" y="1197350"/>
                  <a:pt x="4430" y="1197350"/>
                </a:cubicBezTo>
                <a:lnTo>
                  <a:pt x="0" y="1198244"/>
                </a:lnTo>
                <a:lnTo>
                  <a:pt x="0" y="1101872"/>
                </a:lnTo>
                <a:lnTo>
                  <a:pt x="4430" y="1102766"/>
                </a:lnTo>
                <a:cubicBezTo>
                  <a:pt x="55805" y="1102766"/>
                  <a:pt x="97454" y="1061116"/>
                  <a:pt x="97454" y="1009740"/>
                </a:cubicBezTo>
                <a:cubicBezTo>
                  <a:pt x="97454" y="958364"/>
                  <a:pt x="55805" y="916716"/>
                  <a:pt x="4430" y="916716"/>
                </a:cubicBezTo>
                <a:lnTo>
                  <a:pt x="0" y="917610"/>
                </a:lnTo>
                <a:lnTo>
                  <a:pt x="0" y="821236"/>
                </a:lnTo>
                <a:lnTo>
                  <a:pt x="4430" y="822130"/>
                </a:lnTo>
                <a:cubicBezTo>
                  <a:pt x="55805" y="822130"/>
                  <a:pt x="97454" y="780482"/>
                  <a:pt x="97454" y="729106"/>
                </a:cubicBezTo>
                <a:cubicBezTo>
                  <a:pt x="97454" y="677730"/>
                  <a:pt x="55805" y="636080"/>
                  <a:pt x="4430" y="636080"/>
                </a:cubicBezTo>
                <a:lnTo>
                  <a:pt x="0" y="636974"/>
                </a:lnTo>
                <a:lnTo>
                  <a:pt x="0" y="540602"/>
                </a:lnTo>
                <a:lnTo>
                  <a:pt x="4430" y="541496"/>
                </a:lnTo>
                <a:cubicBezTo>
                  <a:pt x="55805" y="541496"/>
                  <a:pt x="97454" y="499846"/>
                  <a:pt x="97454" y="448470"/>
                </a:cubicBezTo>
                <a:cubicBezTo>
                  <a:pt x="97454" y="397094"/>
                  <a:pt x="55805" y="355446"/>
                  <a:pt x="4430" y="355446"/>
                </a:cubicBezTo>
                <a:lnTo>
                  <a:pt x="0" y="356340"/>
                </a:lnTo>
                <a:lnTo>
                  <a:pt x="0" y="259966"/>
                </a:lnTo>
                <a:lnTo>
                  <a:pt x="4430" y="260860"/>
                </a:lnTo>
                <a:cubicBezTo>
                  <a:pt x="55805" y="260860"/>
                  <a:pt x="97454" y="219212"/>
                  <a:pt x="97454" y="167836"/>
                </a:cubicBezTo>
                <a:cubicBezTo>
                  <a:pt x="97454" y="116460"/>
                  <a:pt x="55805" y="74810"/>
                  <a:pt x="4430" y="74810"/>
                </a:cubicBezTo>
                <a:lnTo>
                  <a:pt x="0" y="75704"/>
                </a:lnTo>
                <a:lnTo>
                  <a:pt x="0" y="0"/>
                </a:lnTo>
                <a:lnTo>
                  <a:pt x="79617" y="0"/>
                </a:lnTo>
                <a:lnTo>
                  <a:pt x="78839" y="3852"/>
                </a:lnTo>
                <a:cubicBezTo>
                  <a:pt x="78839" y="55228"/>
                  <a:pt x="120488" y="96876"/>
                  <a:pt x="171864" y="96876"/>
                </a:cubicBezTo>
                <a:cubicBezTo>
                  <a:pt x="223240" y="96876"/>
                  <a:pt x="264889" y="55228"/>
                  <a:pt x="264889" y="3852"/>
                </a:cubicBezTo>
                <a:lnTo>
                  <a:pt x="264112" y="0"/>
                </a:lnTo>
                <a:lnTo>
                  <a:pt x="342602" y="0"/>
                </a:lnTo>
                <a:lnTo>
                  <a:pt x="341824" y="3852"/>
                </a:lnTo>
                <a:cubicBezTo>
                  <a:pt x="341824" y="55228"/>
                  <a:pt x="383473" y="96876"/>
                  <a:pt x="434849" y="96876"/>
                </a:cubicBezTo>
                <a:cubicBezTo>
                  <a:pt x="486225" y="96876"/>
                  <a:pt x="527874" y="55228"/>
                  <a:pt x="527874" y="3852"/>
                </a:cubicBezTo>
                <a:lnTo>
                  <a:pt x="527097" y="0"/>
                </a:lnTo>
                <a:lnTo>
                  <a:pt x="605587" y="0"/>
                </a:lnTo>
                <a:lnTo>
                  <a:pt x="604809" y="3852"/>
                </a:lnTo>
                <a:cubicBezTo>
                  <a:pt x="604809" y="55228"/>
                  <a:pt x="646458" y="96876"/>
                  <a:pt x="697834" y="96876"/>
                </a:cubicBezTo>
                <a:cubicBezTo>
                  <a:pt x="749210" y="96876"/>
                  <a:pt x="790859" y="55228"/>
                  <a:pt x="790859" y="3852"/>
                </a:cubicBezTo>
                <a:lnTo>
                  <a:pt x="790082" y="0"/>
                </a:lnTo>
                <a:lnTo>
                  <a:pt x="868572" y="0"/>
                </a:lnTo>
                <a:lnTo>
                  <a:pt x="867794" y="3852"/>
                </a:lnTo>
                <a:cubicBezTo>
                  <a:pt x="867794" y="55228"/>
                  <a:pt x="909443" y="96876"/>
                  <a:pt x="960819" y="96876"/>
                </a:cubicBezTo>
                <a:cubicBezTo>
                  <a:pt x="1012195" y="96876"/>
                  <a:pt x="1053844" y="55228"/>
                  <a:pt x="1053844" y="3852"/>
                </a:cubicBezTo>
                <a:lnTo>
                  <a:pt x="1053067" y="0"/>
                </a:lnTo>
                <a:lnTo>
                  <a:pt x="1131557" y="0"/>
                </a:lnTo>
                <a:lnTo>
                  <a:pt x="1130779" y="3852"/>
                </a:lnTo>
                <a:cubicBezTo>
                  <a:pt x="1130779" y="55228"/>
                  <a:pt x="1172428" y="96876"/>
                  <a:pt x="1223804" y="96876"/>
                </a:cubicBezTo>
                <a:cubicBezTo>
                  <a:pt x="1275180" y="96876"/>
                  <a:pt x="1316829" y="55228"/>
                  <a:pt x="1316829" y="3852"/>
                </a:cubicBezTo>
                <a:lnTo>
                  <a:pt x="1316052" y="0"/>
                </a:lnTo>
                <a:lnTo>
                  <a:pt x="1394542" y="0"/>
                </a:lnTo>
                <a:lnTo>
                  <a:pt x="1393764" y="3852"/>
                </a:lnTo>
                <a:cubicBezTo>
                  <a:pt x="1393764" y="55228"/>
                  <a:pt x="1435413" y="96876"/>
                  <a:pt x="1486789" y="96876"/>
                </a:cubicBezTo>
                <a:cubicBezTo>
                  <a:pt x="1538165" y="96876"/>
                  <a:pt x="1579814" y="55228"/>
                  <a:pt x="1579814" y="3852"/>
                </a:cubicBezTo>
                <a:lnTo>
                  <a:pt x="1579037" y="0"/>
                </a:lnTo>
                <a:lnTo>
                  <a:pt x="1657527" y="0"/>
                </a:lnTo>
                <a:lnTo>
                  <a:pt x="1656749" y="3852"/>
                </a:lnTo>
                <a:cubicBezTo>
                  <a:pt x="1656749" y="55228"/>
                  <a:pt x="1698398" y="96876"/>
                  <a:pt x="1749774" y="96876"/>
                </a:cubicBezTo>
                <a:cubicBezTo>
                  <a:pt x="1801150" y="96876"/>
                  <a:pt x="1842799" y="55228"/>
                  <a:pt x="1842799" y="3852"/>
                </a:cubicBezTo>
                <a:lnTo>
                  <a:pt x="1842022" y="0"/>
                </a:lnTo>
                <a:lnTo>
                  <a:pt x="1920512" y="0"/>
                </a:lnTo>
                <a:lnTo>
                  <a:pt x="1919734" y="3852"/>
                </a:lnTo>
                <a:cubicBezTo>
                  <a:pt x="1919734" y="55228"/>
                  <a:pt x="1961383" y="96876"/>
                  <a:pt x="2012759" y="96876"/>
                </a:cubicBezTo>
                <a:cubicBezTo>
                  <a:pt x="2064135" y="96876"/>
                  <a:pt x="2105785" y="55228"/>
                  <a:pt x="2105785" y="3852"/>
                </a:cubicBezTo>
                <a:lnTo>
                  <a:pt x="2105007" y="0"/>
                </a:lnTo>
                <a:lnTo>
                  <a:pt x="2183497" y="0"/>
                </a:lnTo>
                <a:lnTo>
                  <a:pt x="2182720" y="3852"/>
                </a:lnTo>
                <a:cubicBezTo>
                  <a:pt x="2182720" y="55228"/>
                  <a:pt x="2224369" y="96876"/>
                  <a:pt x="2275745" y="96876"/>
                </a:cubicBezTo>
                <a:cubicBezTo>
                  <a:pt x="2327121" y="96876"/>
                  <a:pt x="2368770" y="55228"/>
                  <a:pt x="2368770" y="3852"/>
                </a:cubicBezTo>
                <a:lnTo>
                  <a:pt x="2367992" y="0"/>
                </a:lnTo>
                <a:lnTo>
                  <a:pt x="2446482" y="0"/>
                </a:lnTo>
                <a:lnTo>
                  <a:pt x="2445705" y="3852"/>
                </a:lnTo>
                <a:cubicBezTo>
                  <a:pt x="2445705" y="55228"/>
                  <a:pt x="2487354" y="96876"/>
                  <a:pt x="2538730" y="96876"/>
                </a:cubicBezTo>
                <a:cubicBezTo>
                  <a:pt x="2590106" y="96876"/>
                  <a:pt x="2631755" y="55228"/>
                  <a:pt x="2631755" y="3852"/>
                </a:cubicBezTo>
                <a:lnTo>
                  <a:pt x="2630977" y="0"/>
                </a:lnTo>
                <a:lnTo>
                  <a:pt x="2710593" y="0"/>
                </a:lnTo>
                <a:lnTo>
                  <a:pt x="2710593" y="74901"/>
                </a:lnTo>
                <a:lnTo>
                  <a:pt x="2710141" y="74810"/>
                </a:lnTo>
                <a:cubicBezTo>
                  <a:pt x="2658765" y="74810"/>
                  <a:pt x="2617116" y="116460"/>
                  <a:pt x="2617116" y="167836"/>
                </a:cubicBezTo>
                <a:cubicBezTo>
                  <a:pt x="2617116" y="219212"/>
                  <a:pt x="2658765" y="260860"/>
                  <a:pt x="2710141" y="260860"/>
                </a:cubicBezTo>
                <a:lnTo>
                  <a:pt x="2710593" y="260769"/>
                </a:lnTo>
                <a:lnTo>
                  <a:pt x="2710593" y="355537"/>
                </a:lnTo>
                <a:lnTo>
                  <a:pt x="2710141" y="355446"/>
                </a:lnTo>
                <a:cubicBezTo>
                  <a:pt x="2658765" y="355446"/>
                  <a:pt x="2617116" y="397094"/>
                  <a:pt x="2617116" y="448470"/>
                </a:cubicBezTo>
                <a:cubicBezTo>
                  <a:pt x="2617116" y="499846"/>
                  <a:pt x="2658765" y="541496"/>
                  <a:pt x="2710141" y="541496"/>
                </a:cubicBezTo>
                <a:lnTo>
                  <a:pt x="2710593" y="541405"/>
                </a:lnTo>
                <a:lnTo>
                  <a:pt x="2710593" y="636171"/>
                </a:lnTo>
                <a:lnTo>
                  <a:pt x="2710141" y="636080"/>
                </a:lnTo>
                <a:cubicBezTo>
                  <a:pt x="2658765" y="636080"/>
                  <a:pt x="2617116" y="677730"/>
                  <a:pt x="2617116" y="729106"/>
                </a:cubicBezTo>
                <a:cubicBezTo>
                  <a:pt x="2617116" y="780482"/>
                  <a:pt x="2658765" y="822130"/>
                  <a:pt x="2710141" y="822130"/>
                </a:cubicBezTo>
                <a:lnTo>
                  <a:pt x="2710593" y="822039"/>
                </a:lnTo>
                <a:lnTo>
                  <a:pt x="2710593" y="916807"/>
                </a:lnTo>
                <a:lnTo>
                  <a:pt x="2710141" y="916716"/>
                </a:lnTo>
                <a:cubicBezTo>
                  <a:pt x="2658765" y="916716"/>
                  <a:pt x="2617116" y="958364"/>
                  <a:pt x="2617116" y="1009740"/>
                </a:cubicBezTo>
                <a:cubicBezTo>
                  <a:pt x="2617116" y="1061116"/>
                  <a:pt x="2658765" y="1102766"/>
                  <a:pt x="2710141" y="1102766"/>
                </a:cubicBezTo>
                <a:lnTo>
                  <a:pt x="2710593" y="1102675"/>
                </a:lnTo>
                <a:lnTo>
                  <a:pt x="2710593" y="1197441"/>
                </a:lnTo>
                <a:lnTo>
                  <a:pt x="2710141" y="1197350"/>
                </a:lnTo>
                <a:cubicBezTo>
                  <a:pt x="2658765" y="1197350"/>
                  <a:pt x="2617116" y="1239000"/>
                  <a:pt x="2617116" y="1290376"/>
                </a:cubicBezTo>
                <a:cubicBezTo>
                  <a:pt x="2617116" y="1341752"/>
                  <a:pt x="2658765" y="1383400"/>
                  <a:pt x="2710141" y="1383400"/>
                </a:cubicBezTo>
                <a:lnTo>
                  <a:pt x="2710593" y="1383309"/>
                </a:lnTo>
                <a:lnTo>
                  <a:pt x="2710593" y="1478077"/>
                </a:lnTo>
                <a:lnTo>
                  <a:pt x="2710141" y="1477986"/>
                </a:lnTo>
                <a:cubicBezTo>
                  <a:pt x="2658765" y="1477986"/>
                  <a:pt x="2617116" y="1519634"/>
                  <a:pt x="2617116" y="1571010"/>
                </a:cubicBezTo>
                <a:cubicBezTo>
                  <a:pt x="2617116" y="1622386"/>
                  <a:pt x="2658765" y="1664036"/>
                  <a:pt x="2710141" y="1664036"/>
                </a:cubicBezTo>
                <a:lnTo>
                  <a:pt x="2710593" y="1663945"/>
                </a:lnTo>
                <a:lnTo>
                  <a:pt x="2710593" y="1758711"/>
                </a:lnTo>
                <a:lnTo>
                  <a:pt x="2710141" y="1758620"/>
                </a:lnTo>
                <a:cubicBezTo>
                  <a:pt x="2658765" y="1758620"/>
                  <a:pt x="2617116" y="1800270"/>
                  <a:pt x="2617116" y="1851646"/>
                </a:cubicBezTo>
                <a:cubicBezTo>
                  <a:pt x="2617116" y="1903022"/>
                  <a:pt x="2658765" y="1944670"/>
                  <a:pt x="2710141" y="1944670"/>
                </a:cubicBezTo>
                <a:lnTo>
                  <a:pt x="2710593" y="1944579"/>
                </a:lnTo>
                <a:lnTo>
                  <a:pt x="2710593" y="2039347"/>
                </a:lnTo>
                <a:lnTo>
                  <a:pt x="2710141" y="2039256"/>
                </a:lnTo>
                <a:cubicBezTo>
                  <a:pt x="2658765" y="2039256"/>
                  <a:pt x="2617116" y="2080904"/>
                  <a:pt x="2617116" y="2132280"/>
                </a:cubicBezTo>
                <a:cubicBezTo>
                  <a:pt x="2617116" y="2183656"/>
                  <a:pt x="2658765" y="2225306"/>
                  <a:pt x="2710141" y="2225306"/>
                </a:cubicBezTo>
                <a:lnTo>
                  <a:pt x="2710593" y="2225215"/>
                </a:lnTo>
                <a:lnTo>
                  <a:pt x="2710593" y="2319981"/>
                </a:lnTo>
                <a:lnTo>
                  <a:pt x="2710141" y="2319890"/>
                </a:lnTo>
                <a:cubicBezTo>
                  <a:pt x="2658765" y="2319890"/>
                  <a:pt x="2617116" y="2361540"/>
                  <a:pt x="2617116" y="2412916"/>
                </a:cubicBezTo>
                <a:cubicBezTo>
                  <a:pt x="2617116" y="2464292"/>
                  <a:pt x="2658765" y="2505940"/>
                  <a:pt x="2710141" y="2505940"/>
                </a:cubicBezTo>
                <a:lnTo>
                  <a:pt x="2710593" y="2505849"/>
                </a:lnTo>
                <a:lnTo>
                  <a:pt x="2710593" y="2600617"/>
                </a:lnTo>
                <a:lnTo>
                  <a:pt x="2710141" y="2600526"/>
                </a:lnTo>
                <a:cubicBezTo>
                  <a:pt x="2658765" y="2600526"/>
                  <a:pt x="2617116" y="2642174"/>
                  <a:pt x="2617116" y="2693550"/>
                </a:cubicBezTo>
                <a:cubicBezTo>
                  <a:pt x="2617116" y="2744926"/>
                  <a:pt x="2658765" y="2786576"/>
                  <a:pt x="2710141" y="2786576"/>
                </a:cubicBezTo>
                <a:lnTo>
                  <a:pt x="2710593" y="2786485"/>
                </a:lnTo>
                <a:lnTo>
                  <a:pt x="2710593" y="2881251"/>
                </a:lnTo>
                <a:lnTo>
                  <a:pt x="2710141" y="2881160"/>
                </a:lnTo>
                <a:cubicBezTo>
                  <a:pt x="2658765" y="2881160"/>
                  <a:pt x="2617116" y="2922810"/>
                  <a:pt x="2617116" y="2974186"/>
                </a:cubicBezTo>
                <a:cubicBezTo>
                  <a:pt x="2617116" y="3025562"/>
                  <a:pt x="2658765" y="3067211"/>
                  <a:pt x="2710141" y="3067211"/>
                </a:cubicBezTo>
                <a:lnTo>
                  <a:pt x="2710593" y="3067119"/>
                </a:lnTo>
                <a:lnTo>
                  <a:pt x="2710593" y="3161887"/>
                </a:lnTo>
                <a:lnTo>
                  <a:pt x="2710141" y="3161796"/>
                </a:lnTo>
                <a:cubicBezTo>
                  <a:pt x="2658765" y="3161796"/>
                  <a:pt x="2617116" y="3203445"/>
                  <a:pt x="2617116" y="3254821"/>
                </a:cubicBezTo>
                <a:cubicBezTo>
                  <a:pt x="2617116" y="3306197"/>
                  <a:pt x="2658765" y="3347846"/>
                  <a:pt x="2710141" y="3347846"/>
                </a:cubicBezTo>
                <a:lnTo>
                  <a:pt x="2710593" y="3347754"/>
                </a:lnTo>
                <a:lnTo>
                  <a:pt x="2710593" y="3422657"/>
                </a:lnTo>
                <a:lnTo>
                  <a:pt x="2630977" y="3422657"/>
                </a:lnTo>
                <a:lnTo>
                  <a:pt x="2631755" y="3418806"/>
                </a:lnTo>
                <a:cubicBezTo>
                  <a:pt x="2631755" y="3367430"/>
                  <a:pt x="2590106" y="3325781"/>
                  <a:pt x="2538730" y="3325781"/>
                </a:cubicBezTo>
                <a:cubicBezTo>
                  <a:pt x="2487354" y="3325781"/>
                  <a:pt x="2445705" y="3367430"/>
                  <a:pt x="2445705" y="3418806"/>
                </a:cubicBezTo>
                <a:lnTo>
                  <a:pt x="2446482" y="3422657"/>
                </a:lnTo>
                <a:lnTo>
                  <a:pt x="2367992" y="3422657"/>
                </a:lnTo>
                <a:lnTo>
                  <a:pt x="2368770" y="3418806"/>
                </a:lnTo>
                <a:cubicBezTo>
                  <a:pt x="2368770" y="3367430"/>
                  <a:pt x="2327121" y="3325781"/>
                  <a:pt x="2275745" y="3325781"/>
                </a:cubicBezTo>
                <a:cubicBezTo>
                  <a:pt x="2224369" y="3325781"/>
                  <a:pt x="2182720" y="3367430"/>
                  <a:pt x="2182720" y="3418806"/>
                </a:cubicBezTo>
                <a:lnTo>
                  <a:pt x="2183497" y="3422657"/>
                </a:lnTo>
                <a:lnTo>
                  <a:pt x="2105007" y="3422657"/>
                </a:lnTo>
                <a:lnTo>
                  <a:pt x="2105785" y="3418806"/>
                </a:lnTo>
                <a:cubicBezTo>
                  <a:pt x="2105785" y="3367430"/>
                  <a:pt x="2064135" y="3325781"/>
                  <a:pt x="2012759" y="3325781"/>
                </a:cubicBezTo>
                <a:cubicBezTo>
                  <a:pt x="1961383" y="3325781"/>
                  <a:pt x="1919734" y="3367430"/>
                  <a:pt x="1919734" y="3418806"/>
                </a:cubicBezTo>
                <a:lnTo>
                  <a:pt x="1920512" y="3422657"/>
                </a:lnTo>
                <a:lnTo>
                  <a:pt x="1842022" y="3422657"/>
                </a:lnTo>
                <a:lnTo>
                  <a:pt x="1842799" y="3418806"/>
                </a:lnTo>
                <a:cubicBezTo>
                  <a:pt x="1842799" y="3367430"/>
                  <a:pt x="1801150" y="3325781"/>
                  <a:pt x="1749774" y="3325781"/>
                </a:cubicBezTo>
                <a:cubicBezTo>
                  <a:pt x="1698398" y="3325781"/>
                  <a:pt x="1656749" y="3367430"/>
                  <a:pt x="1656749" y="3418806"/>
                </a:cubicBezTo>
                <a:lnTo>
                  <a:pt x="1657527" y="3422657"/>
                </a:lnTo>
                <a:lnTo>
                  <a:pt x="1579037" y="3422657"/>
                </a:lnTo>
                <a:lnTo>
                  <a:pt x="1579814" y="3418806"/>
                </a:lnTo>
                <a:cubicBezTo>
                  <a:pt x="1579814" y="3367430"/>
                  <a:pt x="1538165" y="3325781"/>
                  <a:pt x="1486789" y="3325781"/>
                </a:cubicBezTo>
                <a:cubicBezTo>
                  <a:pt x="1435413" y="3325781"/>
                  <a:pt x="1393764" y="3367430"/>
                  <a:pt x="1393764" y="3418806"/>
                </a:cubicBezTo>
                <a:lnTo>
                  <a:pt x="1394542" y="3422657"/>
                </a:lnTo>
                <a:lnTo>
                  <a:pt x="1316052" y="3422657"/>
                </a:lnTo>
                <a:lnTo>
                  <a:pt x="1316829" y="3418806"/>
                </a:lnTo>
                <a:cubicBezTo>
                  <a:pt x="1316829" y="3367430"/>
                  <a:pt x="1275180" y="3325781"/>
                  <a:pt x="1223804" y="3325781"/>
                </a:cubicBezTo>
                <a:cubicBezTo>
                  <a:pt x="1172428" y="3325781"/>
                  <a:pt x="1130779" y="3367430"/>
                  <a:pt x="1130779" y="3418806"/>
                </a:cubicBezTo>
                <a:lnTo>
                  <a:pt x="1131557" y="3422657"/>
                </a:lnTo>
                <a:lnTo>
                  <a:pt x="1053067" y="3422657"/>
                </a:lnTo>
                <a:lnTo>
                  <a:pt x="1053844" y="3418806"/>
                </a:lnTo>
                <a:cubicBezTo>
                  <a:pt x="1053844" y="3367430"/>
                  <a:pt x="1012195" y="3325781"/>
                  <a:pt x="960819" y="3325781"/>
                </a:cubicBezTo>
                <a:cubicBezTo>
                  <a:pt x="909443" y="3325781"/>
                  <a:pt x="867794" y="3367430"/>
                  <a:pt x="867794" y="3418806"/>
                </a:cubicBezTo>
                <a:lnTo>
                  <a:pt x="868572" y="3422657"/>
                </a:lnTo>
                <a:lnTo>
                  <a:pt x="790082" y="3422657"/>
                </a:lnTo>
                <a:lnTo>
                  <a:pt x="790859" y="3418806"/>
                </a:lnTo>
                <a:cubicBezTo>
                  <a:pt x="790859" y="3367430"/>
                  <a:pt x="749210" y="3325781"/>
                  <a:pt x="697834" y="3325781"/>
                </a:cubicBezTo>
                <a:cubicBezTo>
                  <a:pt x="646458" y="3325781"/>
                  <a:pt x="604809" y="3367430"/>
                  <a:pt x="604809" y="3418806"/>
                </a:cubicBezTo>
                <a:lnTo>
                  <a:pt x="605587" y="3422657"/>
                </a:lnTo>
                <a:lnTo>
                  <a:pt x="527097" y="3422657"/>
                </a:lnTo>
                <a:lnTo>
                  <a:pt x="527874" y="3418806"/>
                </a:lnTo>
                <a:cubicBezTo>
                  <a:pt x="527874" y="3367430"/>
                  <a:pt x="486225" y="3325781"/>
                  <a:pt x="434849" y="3325781"/>
                </a:cubicBezTo>
                <a:cubicBezTo>
                  <a:pt x="383473" y="3325781"/>
                  <a:pt x="341824" y="3367430"/>
                  <a:pt x="341824" y="3418806"/>
                </a:cubicBezTo>
                <a:lnTo>
                  <a:pt x="342602" y="3422657"/>
                </a:lnTo>
                <a:lnTo>
                  <a:pt x="264112" y="3422657"/>
                </a:lnTo>
                <a:lnTo>
                  <a:pt x="264889" y="3418806"/>
                </a:lnTo>
                <a:cubicBezTo>
                  <a:pt x="264889" y="3367430"/>
                  <a:pt x="223240" y="3325781"/>
                  <a:pt x="171864" y="3325781"/>
                </a:cubicBezTo>
                <a:cubicBezTo>
                  <a:pt x="120488" y="3325781"/>
                  <a:pt x="78839" y="3367430"/>
                  <a:pt x="78839" y="3418806"/>
                </a:cubicBezTo>
                <a:lnTo>
                  <a:pt x="79617" y="34226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9409421-22A3-4F11-99DF-C0AB6EA56030}"/>
              </a:ext>
            </a:extLst>
          </p:cNvPr>
          <p:cNvSpPr/>
          <p:nvPr/>
        </p:nvSpPr>
        <p:spPr>
          <a:xfrm>
            <a:off x="4384703" y="2077678"/>
            <a:ext cx="2710529" cy="2706617"/>
          </a:xfrm>
          <a:custGeom>
            <a:avLst/>
            <a:gdLst>
              <a:gd name="connsiteX0" fmla="*/ 0 w 2710529"/>
              <a:gd name="connsiteY0" fmla="*/ 0 h 2706617"/>
              <a:gd name="connsiteX1" fmla="*/ 78898 w 2710529"/>
              <a:gd name="connsiteY1" fmla="*/ 0 h 2706617"/>
              <a:gd name="connsiteX2" fmla="*/ 78807 w 2710529"/>
              <a:gd name="connsiteY2" fmla="*/ 451 h 2706617"/>
              <a:gd name="connsiteX3" fmla="*/ 171832 w 2710529"/>
              <a:gd name="connsiteY3" fmla="*/ 93476 h 2706617"/>
              <a:gd name="connsiteX4" fmla="*/ 264857 w 2710529"/>
              <a:gd name="connsiteY4" fmla="*/ 451 h 2706617"/>
              <a:gd name="connsiteX5" fmla="*/ 264766 w 2710529"/>
              <a:gd name="connsiteY5" fmla="*/ 0 h 2706617"/>
              <a:gd name="connsiteX6" fmla="*/ 341883 w 2710529"/>
              <a:gd name="connsiteY6" fmla="*/ 0 h 2706617"/>
              <a:gd name="connsiteX7" fmla="*/ 341792 w 2710529"/>
              <a:gd name="connsiteY7" fmla="*/ 451 h 2706617"/>
              <a:gd name="connsiteX8" fmla="*/ 434817 w 2710529"/>
              <a:gd name="connsiteY8" fmla="*/ 93476 h 2706617"/>
              <a:gd name="connsiteX9" fmla="*/ 527842 w 2710529"/>
              <a:gd name="connsiteY9" fmla="*/ 451 h 2706617"/>
              <a:gd name="connsiteX10" fmla="*/ 527751 w 2710529"/>
              <a:gd name="connsiteY10" fmla="*/ 0 h 2706617"/>
              <a:gd name="connsiteX11" fmla="*/ 604868 w 2710529"/>
              <a:gd name="connsiteY11" fmla="*/ 0 h 2706617"/>
              <a:gd name="connsiteX12" fmla="*/ 604777 w 2710529"/>
              <a:gd name="connsiteY12" fmla="*/ 451 h 2706617"/>
              <a:gd name="connsiteX13" fmla="*/ 697802 w 2710529"/>
              <a:gd name="connsiteY13" fmla="*/ 93476 h 2706617"/>
              <a:gd name="connsiteX14" fmla="*/ 790827 w 2710529"/>
              <a:gd name="connsiteY14" fmla="*/ 451 h 2706617"/>
              <a:gd name="connsiteX15" fmla="*/ 790736 w 2710529"/>
              <a:gd name="connsiteY15" fmla="*/ 0 h 2706617"/>
              <a:gd name="connsiteX16" fmla="*/ 867853 w 2710529"/>
              <a:gd name="connsiteY16" fmla="*/ 0 h 2706617"/>
              <a:gd name="connsiteX17" fmla="*/ 867762 w 2710529"/>
              <a:gd name="connsiteY17" fmla="*/ 451 h 2706617"/>
              <a:gd name="connsiteX18" fmla="*/ 960787 w 2710529"/>
              <a:gd name="connsiteY18" fmla="*/ 93476 h 2706617"/>
              <a:gd name="connsiteX19" fmla="*/ 1053812 w 2710529"/>
              <a:gd name="connsiteY19" fmla="*/ 451 h 2706617"/>
              <a:gd name="connsiteX20" fmla="*/ 1053721 w 2710529"/>
              <a:gd name="connsiteY20" fmla="*/ 0 h 2706617"/>
              <a:gd name="connsiteX21" fmla="*/ 1130838 w 2710529"/>
              <a:gd name="connsiteY21" fmla="*/ 0 h 2706617"/>
              <a:gd name="connsiteX22" fmla="*/ 1130747 w 2710529"/>
              <a:gd name="connsiteY22" fmla="*/ 451 h 2706617"/>
              <a:gd name="connsiteX23" fmla="*/ 1223772 w 2710529"/>
              <a:gd name="connsiteY23" fmla="*/ 93476 h 2706617"/>
              <a:gd name="connsiteX24" fmla="*/ 1316797 w 2710529"/>
              <a:gd name="connsiteY24" fmla="*/ 451 h 2706617"/>
              <a:gd name="connsiteX25" fmla="*/ 1316706 w 2710529"/>
              <a:gd name="connsiteY25" fmla="*/ 0 h 2706617"/>
              <a:gd name="connsiteX26" fmla="*/ 1393823 w 2710529"/>
              <a:gd name="connsiteY26" fmla="*/ 0 h 2706617"/>
              <a:gd name="connsiteX27" fmla="*/ 1393732 w 2710529"/>
              <a:gd name="connsiteY27" fmla="*/ 451 h 2706617"/>
              <a:gd name="connsiteX28" fmla="*/ 1486757 w 2710529"/>
              <a:gd name="connsiteY28" fmla="*/ 93476 h 2706617"/>
              <a:gd name="connsiteX29" fmla="*/ 1579782 w 2710529"/>
              <a:gd name="connsiteY29" fmla="*/ 451 h 2706617"/>
              <a:gd name="connsiteX30" fmla="*/ 1579691 w 2710529"/>
              <a:gd name="connsiteY30" fmla="*/ 0 h 2706617"/>
              <a:gd name="connsiteX31" fmla="*/ 1656808 w 2710529"/>
              <a:gd name="connsiteY31" fmla="*/ 0 h 2706617"/>
              <a:gd name="connsiteX32" fmla="*/ 1656717 w 2710529"/>
              <a:gd name="connsiteY32" fmla="*/ 451 h 2706617"/>
              <a:gd name="connsiteX33" fmla="*/ 1749742 w 2710529"/>
              <a:gd name="connsiteY33" fmla="*/ 93476 h 2706617"/>
              <a:gd name="connsiteX34" fmla="*/ 1842767 w 2710529"/>
              <a:gd name="connsiteY34" fmla="*/ 451 h 2706617"/>
              <a:gd name="connsiteX35" fmla="*/ 1842676 w 2710529"/>
              <a:gd name="connsiteY35" fmla="*/ 0 h 2706617"/>
              <a:gd name="connsiteX36" fmla="*/ 1919793 w 2710529"/>
              <a:gd name="connsiteY36" fmla="*/ 0 h 2706617"/>
              <a:gd name="connsiteX37" fmla="*/ 1919702 w 2710529"/>
              <a:gd name="connsiteY37" fmla="*/ 451 h 2706617"/>
              <a:gd name="connsiteX38" fmla="*/ 2012727 w 2710529"/>
              <a:gd name="connsiteY38" fmla="*/ 93476 h 2706617"/>
              <a:gd name="connsiteX39" fmla="*/ 2105752 w 2710529"/>
              <a:gd name="connsiteY39" fmla="*/ 451 h 2706617"/>
              <a:gd name="connsiteX40" fmla="*/ 2105661 w 2710529"/>
              <a:gd name="connsiteY40" fmla="*/ 0 h 2706617"/>
              <a:gd name="connsiteX41" fmla="*/ 2182778 w 2710529"/>
              <a:gd name="connsiteY41" fmla="*/ 0 h 2706617"/>
              <a:gd name="connsiteX42" fmla="*/ 2182687 w 2710529"/>
              <a:gd name="connsiteY42" fmla="*/ 451 h 2706617"/>
              <a:gd name="connsiteX43" fmla="*/ 2275712 w 2710529"/>
              <a:gd name="connsiteY43" fmla="*/ 93476 h 2706617"/>
              <a:gd name="connsiteX44" fmla="*/ 2368737 w 2710529"/>
              <a:gd name="connsiteY44" fmla="*/ 451 h 2706617"/>
              <a:gd name="connsiteX45" fmla="*/ 2368646 w 2710529"/>
              <a:gd name="connsiteY45" fmla="*/ 0 h 2706617"/>
              <a:gd name="connsiteX46" fmla="*/ 2445763 w 2710529"/>
              <a:gd name="connsiteY46" fmla="*/ 0 h 2706617"/>
              <a:gd name="connsiteX47" fmla="*/ 2445672 w 2710529"/>
              <a:gd name="connsiteY47" fmla="*/ 451 h 2706617"/>
              <a:gd name="connsiteX48" fmla="*/ 2538697 w 2710529"/>
              <a:gd name="connsiteY48" fmla="*/ 93476 h 2706617"/>
              <a:gd name="connsiteX49" fmla="*/ 2631722 w 2710529"/>
              <a:gd name="connsiteY49" fmla="*/ 451 h 2706617"/>
              <a:gd name="connsiteX50" fmla="*/ 2631631 w 2710529"/>
              <a:gd name="connsiteY50" fmla="*/ 0 h 2706617"/>
              <a:gd name="connsiteX51" fmla="*/ 2710529 w 2710529"/>
              <a:gd name="connsiteY51" fmla="*/ 0 h 2706617"/>
              <a:gd name="connsiteX52" fmla="*/ 2710529 w 2710529"/>
              <a:gd name="connsiteY52" fmla="*/ 77629 h 2706617"/>
              <a:gd name="connsiteX53" fmla="*/ 2706677 w 2710529"/>
              <a:gd name="connsiteY53" fmla="*/ 76851 h 2706617"/>
              <a:gd name="connsiteX54" fmla="*/ 2613652 w 2710529"/>
              <a:gd name="connsiteY54" fmla="*/ 169876 h 2706617"/>
              <a:gd name="connsiteX55" fmla="*/ 2706677 w 2710529"/>
              <a:gd name="connsiteY55" fmla="*/ 262901 h 2706617"/>
              <a:gd name="connsiteX56" fmla="*/ 2710529 w 2710529"/>
              <a:gd name="connsiteY56" fmla="*/ 262123 h 2706617"/>
              <a:gd name="connsiteX57" fmla="*/ 2710529 w 2710529"/>
              <a:gd name="connsiteY57" fmla="*/ 340614 h 2706617"/>
              <a:gd name="connsiteX58" fmla="*/ 2706677 w 2710529"/>
              <a:gd name="connsiteY58" fmla="*/ 339836 h 2706617"/>
              <a:gd name="connsiteX59" fmla="*/ 2613652 w 2710529"/>
              <a:gd name="connsiteY59" fmla="*/ 432861 h 2706617"/>
              <a:gd name="connsiteX60" fmla="*/ 2706677 w 2710529"/>
              <a:gd name="connsiteY60" fmla="*/ 525886 h 2706617"/>
              <a:gd name="connsiteX61" fmla="*/ 2710529 w 2710529"/>
              <a:gd name="connsiteY61" fmla="*/ 525108 h 2706617"/>
              <a:gd name="connsiteX62" fmla="*/ 2710529 w 2710529"/>
              <a:gd name="connsiteY62" fmla="*/ 603599 h 2706617"/>
              <a:gd name="connsiteX63" fmla="*/ 2706677 w 2710529"/>
              <a:gd name="connsiteY63" fmla="*/ 602821 h 2706617"/>
              <a:gd name="connsiteX64" fmla="*/ 2613652 w 2710529"/>
              <a:gd name="connsiteY64" fmla="*/ 695846 h 2706617"/>
              <a:gd name="connsiteX65" fmla="*/ 2706677 w 2710529"/>
              <a:gd name="connsiteY65" fmla="*/ 788871 h 2706617"/>
              <a:gd name="connsiteX66" fmla="*/ 2710529 w 2710529"/>
              <a:gd name="connsiteY66" fmla="*/ 788093 h 2706617"/>
              <a:gd name="connsiteX67" fmla="*/ 2710529 w 2710529"/>
              <a:gd name="connsiteY67" fmla="*/ 866584 h 2706617"/>
              <a:gd name="connsiteX68" fmla="*/ 2706677 w 2710529"/>
              <a:gd name="connsiteY68" fmla="*/ 865806 h 2706617"/>
              <a:gd name="connsiteX69" fmla="*/ 2613652 w 2710529"/>
              <a:gd name="connsiteY69" fmla="*/ 958831 h 2706617"/>
              <a:gd name="connsiteX70" fmla="*/ 2706677 w 2710529"/>
              <a:gd name="connsiteY70" fmla="*/ 1051856 h 2706617"/>
              <a:gd name="connsiteX71" fmla="*/ 2710529 w 2710529"/>
              <a:gd name="connsiteY71" fmla="*/ 1051078 h 2706617"/>
              <a:gd name="connsiteX72" fmla="*/ 2710529 w 2710529"/>
              <a:gd name="connsiteY72" fmla="*/ 1129569 h 2706617"/>
              <a:gd name="connsiteX73" fmla="*/ 2706677 w 2710529"/>
              <a:gd name="connsiteY73" fmla="*/ 1128791 h 2706617"/>
              <a:gd name="connsiteX74" fmla="*/ 2613652 w 2710529"/>
              <a:gd name="connsiteY74" fmla="*/ 1221816 h 2706617"/>
              <a:gd name="connsiteX75" fmla="*/ 2706677 w 2710529"/>
              <a:gd name="connsiteY75" fmla="*/ 1314841 h 2706617"/>
              <a:gd name="connsiteX76" fmla="*/ 2710529 w 2710529"/>
              <a:gd name="connsiteY76" fmla="*/ 1314063 h 2706617"/>
              <a:gd name="connsiteX77" fmla="*/ 2710529 w 2710529"/>
              <a:gd name="connsiteY77" fmla="*/ 1392554 h 2706617"/>
              <a:gd name="connsiteX78" fmla="*/ 2706677 w 2710529"/>
              <a:gd name="connsiteY78" fmla="*/ 1391776 h 2706617"/>
              <a:gd name="connsiteX79" fmla="*/ 2613652 w 2710529"/>
              <a:gd name="connsiteY79" fmla="*/ 1484801 h 2706617"/>
              <a:gd name="connsiteX80" fmla="*/ 2706677 w 2710529"/>
              <a:gd name="connsiteY80" fmla="*/ 1577826 h 2706617"/>
              <a:gd name="connsiteX81" fmla="*/ 2710529 w 2710529"/>
              <a:gd name="connsiteY81" fmla="*/ 1577048 h 2706617"/>
              <a:gd name="connsiteX82" fmla="*/ 2710529 w 2710529"/>
              <a:gd name="connsiteY82" fmla="*/ 1655539 h 2706617"/>
              <a:gd name="connsiteX83" fmla="*/ 2706677 w 2710529"/>
              <a:gd name="connsiteY83" fmla="*/ 1654761 h 2706617"/>
              <a:gd name="connsiteX84" fmla="*/ 2613652 w 2710529"/>
              <a:gd name="connsiteY84" fmla="*/ 1747786 h 2706617"/>
              <a:gd name="connsiteX85" fmla="*/ 2706677 w 2710529"/>
              <a:gd name="connsiteY85" fmla="*/ 1840811 h 2706617"/>
              <a:gd name="connsiteX86" fmla="*/ 2710529 w 2710529"/>
              <a:gd name="connsiteY86" fmla="*/ 1840033 h 2706617"/>
              <a:gd name="connsiteX87" fmla="*/ 2710529 w 2710529"/>
              <a:gd name="connsiteY87" fmla="*/ 1918524 h 2706617"/>
              <a:gd name="connsiteX88" fmla="*/ 2706677 w 2710529"/>
              <a:gd name="connsiteY88" fmla="*/ 1917746 h 2706617"/>
              <a:gd name="connsiteX89" fmla="*/ 2613652 w 2710529"/>
              <a:gd name="connsiteY89" fmla="*/ 2010771 h 2706617"/>
              <a:gd name="connsiteX90" fmla="*/ 2706677 w 2710529"/>
              <a:gd name="connsiteY90" fmla="*/ 2103796 h 2706617"/>
              <a:gd name="connsiteX91" fmla="*/ 2710529 w 2710529"/>
              <a:gd name="connsiteY91" fmla="*/ 2103018 h 2706617"/>
              <a:gd name="connsiteX92" fmla="*/ 2710529 w 2710529"/>
              <a:gd name="connsiteY92" fmla="*/ 2181509 h 2706617"/>
              <a:gd name="connsiteX93" fmla="*/ 2706677 w 2710529"/>
              <a:gd name="connsiteY93" fmla="*/ 2180731 h 2706617"/>
              <a:gd name="connsiteX94" fmla="*/ 2613652 w 2710529"/>
              <a:gd name="connsiteY94" fmla="*/ 2273756 h 2706617"/>
              <a:gd name="connsiteX95" fmla="*/ 2706677 w 2710529"/>
              <a:gd name="connsiteY95" fmla="*/ 2366781 h 2706617"/>
              <a:gd name="connsiteX96" fmla="*/ 2710529 w 2710529"/>
              <a:gd name="connsiteY96" fmla="*/ 2366004 h 2706617"/>
              <a:gd name="connsiteX97" fmla="*/ 2710529 w 2710529"/>
              <a:gd name="connsiteY97" fmla="*/ 2444494 h 2706617"/>
              <a:gd name="connsiteX98" fmla="*/ 2706677 w 2710529"/>
              <a:gd name="connsiteY98" fmla="*/ 2443716 h 2706617"/>
              <a:gd name="connsiteX99" fmla="*/ 2613652 w 2710529"/>
              <a:gd name="connsiteY99" fmla="*/ 2536741 h 2706617"/>
              <a:gd name="connsiteX100" fmla="*/ 2706677 w 2710529"/>
              <a:gd name="connsiteY100" fmla="*/ 2629766 h 2706617"/>
              <a:gd name="connsiteX101" fmla="*/ 2710529 w 2710529"/>
              <a:gd name="connsiteY101" fmla="*/ 2628989 h 2706617"/>
              <a:gd name="connsiteX102" fmla="*/ 2710529 w 2710529"/>
              <a:gd name="connsiteY102" fmla="*/ 2706617 h 2706617"/>
              <a:gd name="connsiteX103" fmla="*/ 2631631 w 2710529"/>
              <a:gd name="connsiteY103" fmla="*/ 2706617 h 2706617"/>
              <a:gd name="connsiteX104" fmla="*/ 2631722 w 2710529"/>
              <a:gd name="connsiteY104" fmla="*/ 2706165 h 2706617"/>
              <a:gd name="connsiteX105" fmla="*/ 2538697 w 2710529"/>
              <a:gd name="connsiteY105" fmla="*/ 2613140 h 2706617"/>
              <a:gd name="connsiteX106" fmla="*/ 2445672 w 2710529"/>
              <a:gd name="connsiteY106" fmla="*/ 2706165 h 2706617"/>
              <a:gd name="connsiteX107" fmla="*/ 2445764 w 2710529"/>
              <a:gd name="connsiteY107" fmla="*/ 2706617 h 2706617"/>
              <a:gd name="connsiteX108" fmla="*/ 2368646 w 2710529"/>
              <a:gd name="connsiteY108" fmla="*/ 2706617 h 2706617"/>
              <a:gd name="connsiteX109" fmla="*/ 2368737 w 2710529"/>
              <a:gd name="connsiteY109" fmla="*/ 2706165 h 2706617"/>
              <a:gd name="connsiteX110" fmla="*/ 2275712 w 2710529"/>
              <a:gd name="connsiteY110" fmla="*/ 2613140 h 2706617"/>
              <a:gd name="connsiteX111" fmla="*/ 2182687 w 2710529"/>
              <a:gd name="connsiteY111" fmla="*/ 2706165 h 2706617"/>
              <a:gd name="connsiteX112" fmla="*/ 2182778 w 2710529"/>
              <a:gd name="connsiteY112" fmla="*/ 2706617 h 2706617"/>
              <a:gd name="connsiteX113" fmla="*/ 2105661 w 2710529"/>
              <a:gd name="connsiteY113" fmla="*/ 2706617 h 2706617"/>
              <a:gd name="connsiteX114" fmla="*/ 2105752 w 2710529"/>
              <a:gd name="connsiteY114" fmla="*/ 2706165 h 2706617"/>
              <a:gd name="connsiteX115" fmla="*/ 2012727 w 2710529"/>
              <a:gd name="connsiteY115" fmla="*/ 2613140 h 2706617"/>
              <a:gd name="connsiteX116" fmla="*/ 1919702 w 2710529"/>
              <a:gd name="connsiteY116" fmla="*/ 2706165 h 2706617"/>
              <a:gd name="connsiteX117" fmla="*/ 1919794 w 2710529"/>
              <a:gd name="connsiteY117" fmla="*/ 2706617 h 2706617"/>
              <a:gd name="connsiteX118" fmla="*/ 1842676 w 2710529"/>
              <a:gd name="connsiteY118" fmla="*/ 2706617 h 2706617"/>
              <a:gd name="connsiteX119" fmla="*/ 1842767 w 2710529"/>
              <a:gd name="connsiteY119" fmla="*/ 2706165 h 2706617"/>
              <a:gd name="connsiteX120" fmla="*/ 1749742 w 2710529"/>
              <a:gd name="connsiteY120" fmla="*/ 2613140 h 2706617"/>
              <a:gd name="connsiteX121" fmla="*/ 1656717 w 2710529"/>
              <a:gd name="connsiteY121" fmla="*/ 2706165 h 2706617"/>
              <a:gd name="connsiteX122" fmla="*/ 1656809 w 2710529"/>
              <a:gd name="connsiteY122" fmla="*/ 2706617 h 2706617"/>
              <a:gd name="connsiteX123" fmla="*/ 1579691 w 2710529"/>
              <a:gd name="connsiteY123" fmla="*/ 2706617 h 2706617"/>
              <a:gd name="connsiteX124" fmla="*/ 1579782 w 2710529"/>
              <a:gd name="connsiteY124" fmla="*/ 2706165 h 2706617"/>
              <a:gd name="connsiteX125" fmla="*/ 1486757 w 2710529"/>
              <a:gd name="connsiteY125" fmla="*/ 2613140 h 2706617"/>
              <a:gd name="connsiteX126" fmla="*/ 1393732 w 2710529"/>
              <a:gd name="connsiteY126" fmla="*/ 2706165 h 2706617"/>
              <a:gd name="connsiteX127" fmla="*/ 1393824 w 2710529"/>
              <a:gd name="connsiteY127" fmla="*/ 2706617 h 2706617"/>
              <a:gd name="connsiteX128" fmla="*/ 1316706 w 2710529"/>
              <a:gd name="connsiteY128" fmla="*/ 2706617 h 2706617"/>
              <a:gd name="connsiteX129" fmla="*/ 1316797 w 2710529"/>
              <a:gd name="connsiteY129" fmla="*/ 2706165 h 2706617"/>
              <a:gd name="connsiteX130" fmla="*/ 1223772 w 2710529"/>
              <a:gd name="connsiteY130" fmla="*/ 2613140 h 2706617"/>
              <a:gd name="connsiteX131" fmla="*/ 1130747 w 2710529"/>
              <a:gd name="connsiteY131" fmla="*/ 2706165 h 2706617"/>
              <a:gd name="connsiteX132" fmla="*/ 1130839 w 2710529"/>
              <a:gd name="connsiteY132" fmla="*/ 2706617 h 2706617"/>
              <a:gd name="connsiteX133" fmla="*/ 1053721 w 2710529"/>
              <a:gd name="connsiteY133" fmla="*/ 2706617 h 2706617"/>
              <a:gd name="connsiteX134" fmla="*/ 1053812 w 2710529"/>
              <a:gd name="connsiteY134" fmla="*/ 2706165 h 2706617"/>
              <a:gd name="connsiteX135" fmla="*/ 960787 w 2710529"/>
              <a:gd name="connsiteY135" fmla="*/ 2613140 h 2706617"/>
              <a:gd name="connsiteX136" fmla="*/ 867762 w 2710529"/>
              <a:gd name="connsiteY136" fmla="*/ 2706165 h 2706617"/>
              <a:gd name="connsiteX137" fmla="*/ 867854 w 2710529"/>
              <a:gd name="connsiteY137" fmla="*/ 2706617 h 2706617"/>
              <a:gd name="connsiteX138" fmla="*/ 790736 w 2710529"/>
              <a:gd name="connsiteY138" fmla="*/ 2706617 h 2706617"/>
              <a:gd name="connsiteX139" fmla="*/ 790827 w 2710529"/>
              <a:gd name="connsiteY139" fmla="*/ 2706165 h 2706617"/>
              <a:gd name="connsiteX140" fmla="*/ 697802 w 2710529"/>
              <a:gd name="connsiteY140" fmla="*/ 2613140 h 2706617"/>
              <a:gd name="connsiteX141" fmla="*/ 604777 w 2710529"/>
              <a:gd name="connsiteY141" fmla="*/ 2706165 h 2706617"/>
              <a:gd name="connsiteX142" fmla="*/ 604869 w 2710529"/>
              <a:gd name="connsiteY142" fmla="*/ 2706617 h 2706617"/>
              <a:gd name="connsiteX143" fmla="*/ 527751 w 2710529"/>
              <a:gd name="connsiteY143" fmla="*/ 2706617 h 2706617"/>
              <a:gd name="connsiteX144" fmla="*/ 527842 w 2710529"/>
              <a:gd name="connsiteY144" fmla="*/ 2706165 h 2706617"/>
              <a:gd name="connsiteX145" fmla="*/ 434817 w 2710529"/>
              <a:gd name="connsiteY145" fmla="*/ 2613140 h 2706617"/>
              <a:gd name="connsiteX146" fmla="*/ 341792 w 2710529"/>
              <a:gd name="connsiteY146" fmla="*/ 2706165 h 2706617"/>
              <a:gd name="connsiteX147" fmla="*/ 341884 w 2710529"/>
              <a:gd name="connsiteY147" fmla="*/ 2706617 h 2706617"/>
              <a:gd name="connsiteX148" fmla="*/ 264766 w 2710529"/>
              <a:gd name="connsiteY148" fmla="*/ 2706617 h 2706617"/>
              <a:gd name="connsiteX149" fmla="*/ 264857 w 2710529"/>
              <a:gd name="connsiteY149" fmla="*/ 2706165 h 2706617"/>
              <a:gd name="connsiteX150" fmla="*/ 171832 w 2710529"/>
              <a:gd name="connsiteY150" fmla="*/ 2613140 h 2706617"/>
              <a:gd name="connsiteX151" fmla="*/ 78807 w 2710529"/>
              <a:gd name="connsiteY151" fmla="*/ 2706165 h 2706617"/>
              <a:gd name="connsiteX152" fmla="*/ 78899 w 2710529"/>
              <a:gd name="connsiteY152" fmla="*/ 2706617 h 2706617"/>
              <a:gd name="connsiteX153" fmla="*/ 0 w 2710529"/>
              <a:gd name="connsiteY153" fmla="*/ 2706617 h 2706617"/>
              <a:gd name="connsiteX154" fmla="*/ 0 w 2710529"/>
              <a:gd name="connsiteY154" fmla="*/ 2628988 h 2706617"/>
              <a:gd name="connsiteX155" fmla="*/ 3853 w 2710529"/>
              <a:gd name="connsiteY155" fmla="*/ 2629766 h 2706617"/>
              <a:gd name="connsiteX156" fmla="*/ 96878 w 2710529"/>
              <a:gd name="connsiteY156" fmla="*/ 2536741 h 2706617"/>
              <a:gd name="connsiteX157" fmla="*/ 3853 w 2710529"/>
              <a:gd name="connsiteY157" fmla="*/ 2443716 h 2706617"/>
              <a:gd name="connsiteX158" fmla="*/ 0 w 2710529"/>
              <a:gd name="connsiteY158" fmla="*/ 2444494 h 2706617"/>
              <a:gd name="connsiteX159" fmla="*/ 0 w 2710529"/>
              <a:gd name="connsiteY159" fmla="*/ 2366003 h 2706617"/>
              <a:gd name="connsiteX160" fmla="*/ 3853 w 2710529"/>
              <a:gd name="connsiteY160" fmla="*/ 2366781 h 2706617"/>
              <a:gd name="connsiteX161" fmla="*/ 96878 w 2710529"/>
              <a:gd name="connsiteY161" fmla="*/ 2273756 h 2706617"/>
              <a:gd name="connsiteX162" fmla="*/ 3853 w 2710529"/>
              <a:gd name="connsiteY162" fmla="*/ 2180731 h 2706617"/>
              <a:gd name="connsiteX163" fmla="*/ 0 w 2710529"/>
              <a:gd name="connsiteY163" fmla="*/ 2181509 h 2706617"/>
              <a:gd name="connsiteX164" fmla="*/ 0 w 2710529"/>
              <a:gd name="connsiteY164" fmla="*/ 2103018 h 2706617"/>
              <a:gd name="connsiteX165" fmla="*/ 3853 w 2710529"/>
              <a:gd name="connsiteY165" fmla="*/ 2103796 h 2706617"/>
              <a:gd name="connsiteX166" fmla="*/ 96878 w 2710529"/>
              <a:gd name="connsiteY166" fmla="*/ 2010771 h 2706617"/>
              <a:gd name="connsiteX167" fmla="*/ 3853 w 2710529"/>
              <a:gd name="connsiteY167" fmla="*/ 1917746 h 2706617"/>
              <a:gd name="connsiteX168" fmla="*/ 0 w 2710529"/>
              <a:gd name="connsiteY168" fmla="*/ 1918524 h 2706617"/>
              <a:gd name="connsiteX169" fmla="*/ 0 w 2710529"/>
              <a:gd name="connsiteY169" fmla="*/ 1840033 h 2706617"/>
              <a:gd name="connsiteX170" fmla="*/ 3853 w 2710529"/>
              <a:gd name="connsiteY170" fmla="*/ 1840811 h 2706617"/>
              <a:gd name="connsiteX171" fmla="*/ 96878 w 2710529"/>
              <a:gd name="connsiteY171" fmla="*/ 1747786 h 2706617"/>
              <a:gd name="connsiteX172" fmla="*/ 3853 w 2710529"/>
              <a:gd name="connsiteY172" fmla="*/ 1654761 h 2706617"/>
              <a:gd name="connsiteX173" fmla="*/ 0 w 2710529"/>
              <a:gd name="connsiteY173" fmla="*/ 1655539 h 2706617"/>
              <a:gd name="connsiteX174" fmla="*/ 0 w 2710529"/>
              <a:gd name="connsiteY174" fmla="*/ 1577048 h 2706617"/>
              <a:gd name="connsiteX175" fmla="*/ 3853 w 2710529"/>
              <a:gd name="connsiteY175" fmla="*/ 1577826 h 2706617"/>
              <a:gd name="connsiteX176" fmla="*/ 96878 w 2710529"/>
              <a:gd name="connsiteY176" fmla="*/ 1484801 h 2706617"/>
              <a:gd name="connsiteX177" fmla="*/ 3853 w 2710529"/>
              <a:gd name="connsiteY177" fmla="*/ 1391776 h 2706617"/>
              <a:gd name="connsiteX178" fmla="*/ 0 w 2710529"/>
              <a:gd name="connsiteY178" fmla="*/ 1392554 h 2706617"/>
              <a:gd name="connsiteX179" fmla="*/ 0 w 2710529"/>
              <a:gd name="connsiteY179" fmla="*/ 1314063 h 2706617"/>
              <a:gd name="connsiteX180" fmla="*/ 3853 w 2710529"/>
              <a:gd name="connsiteY180" fmla="*/ 1314841 h 2706617"/>
              <a:gd name="connsiteX181" fmla="*/ 96878 w 2710529"/>
              <a:gd name="connsiteY181" fmla="*/ 1221816 h 2706617"/>
              <a:gd name="connsiteX182" fmla="*/ 3853 w 2710529"/>
              <a:gd name="connsiteY182" fmla="*/ 1128791 h 2706617"/>
              <a:gd name="connsiteX183" fmla="*/ 0 w 2710529"/>
              <a:gd name="connsiteY183" fmla="*/ 1129569 h 2706617"/>
              <a:gd name="connsiteX184" fmla="*/ 0 w 2710529"/>
              <a:gd name="connsiteY184" fmla="*/ 1051078 h 2706617"/>
              <a:gd name="connsiteX185" fmla="*/ 3853 w 2710529"/>
              <a:gd name="connsiteY185" fmla="*/ 1051856 h 2706617"/>
              <a:gd name="connsiteX186" fmla="*/ 96878 w 2710529"/>
              <a:gd name="connsiteY186" fmla="*/ 958831 h 2706617"/>
              <a:gd name="connsiteX187" fmla="*/ 3853 w 2710529"/>
              <a:gd name="connsiteY187" fmla="*/ 865806 h 2706617"/>
              <a:gd name="connsiteX188" fmla="*/ 0 w 2710529"/>
              <a:gd name="connsiteY188" fmla="*/ 866584 h 2706617"/>
              <a:gd name="connsiteX189" fmla="*/ 0 w 2710529"/>
              <a:gd name="connsiteY189" fmla="*/ 788093 h 2706617"/>
              <a:gd name="connsiteX190" fmla="*/ 3853 w 2710529"/>
              <a:gd name="connsiteY190" fmla="*/ 788871 h 2706617"/>
              <a:gd name="connsiteX191" fmla="*/ 96878 w 2710529"/>
              <a:gd name="connsiteY191" fmla="*/ 695846 h 2706617"/>
              <a:gd name="connsiteX192" fmla="*/ 3853 w 2710529"/>
              <a:gd name="connsiteY192" fmla="*/ 602821 h 2706617"/>
              <a:gd name="connsiteX193" fmla="*/ 0 w 2710529"/>
              <a:gd name="connsiteY193" fmla="*/ 603599 h 2706617"/>
              <a:gd name="connsiteX194" fmla="*/ 0 w 2710529"/>
              <a:gd name="connsiteY194" fmla="*/ 525108 h 2706617"/>
              <a:gd name="connsiteX195" fmla="*/ 3853 w 2710529"/>
              <a:gd name="connsiteY195" fmla="*/ 525886 h 2706617"/>
              <a:gd name="connsiteX196" fmla="*/ 96878 w 2710529"/>
              <a:gd name="connsiteY196" fmla="*/ 432861 h 2706617"/>
              <a:gd name="connsiteX197" fmla="*/ 3853 w 2710529"/>
              <a:gd name="connsiteY197" fmla="*/ 339836 h 2706617"/>
              <a:gd name="connsiteX198" fmla="*/ 0 w 2710529"/>
              <a:gd name="connsiteY198" fmla="*/ 340614 h 2706617"/>
              <a:gd name="connsiteX199" fmla="*/ 0 w 2710529"/>
              <a:gd name="connsiteY199" fmla="*/ 262123 h 2706617"/>
              <a:gd name="connsiteX200" fmla="*/ 3853 w 2710529"/>
              <a:gd name="connsiteY200" fmla="*/ 262901 h 2706617"/>
              <a:gd name="connsiteX201" fmla="*/ 96878 w 2710529"/>
              <a:gd name="connsiteY201" fmla="*/ 169876 h 2706617"/>
              <a:gd name="connsiteX202" fmla="*/ 3853 w 2710529"/>
              <a:gd name="connsiteY202" fmla="*/ 76851 h 2706617"/>
              <a:gd name="connsiteX203" fmla="*/ 0 w 2710529"/>
              <a:gd name="connsiteY203" fmla="*/ 77629 h 270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</a:cxnLst>
            <a:rect l="l" t="t" r="r" b="b"/>
            <a:pathLst>
              <a:path w="2710529" h="2706617">
                <a:moveTo>
                  <a:pt x="0" y="0"/>
                </a:moveTo>
                <a:lnTo>
                  <a:pt x="78898" y="0"/>
                </a:lnTo>
                <a:lnTo>
                  <a:pt x="78807" y="451"/>
                </a:lnTo>
                <a:cubicBezTo>
                  <a:pt x="78807" y="51827"/>
                  <a:pt x="120456" y="93476"/>
                  <a:pt x="171832" y="93476"/>
                </a:cubicBezTo>
                <a:cubicBezTo>
                  <a:pt x="223208" y="93476"/>
                  <a:pt x="264857" y="51827"/>
                  <a:pt x="264857" y="451"/>
                </a:cubicBezTo>
                <a:lnTo>
                  <a:pt x="264766" y="0"/>
                </a:lnTo>
                <a:lnTo>
                  <a:pt x="341883" y="0"/>
                </a:lnTo>
                <a:lnTo>
                  <a:pt x="341792" y="451"/>
                </a:lnTo>
                <a:cubicBezTo>
                  <a:pt x="341792" y="51827"/>
                  <a:pt x="383441" y="93476"/>
                  <a:pt x="434817" y="93476"/>
                </a:cubicBezTo>
                <a:cubicBezTo>
                  <a:pt x="486193" y="93476"/>
                  <a:pt x="527842" y="51827"/>
                  <a:pt x="527842" y="451"/>
                </a:cubicBezTo>
                <a:lnTo>
                  <a:pt x="527751" y="0"/>
                </a:lnTo>
                <a:lnTo>
                  <a:pt x="604868" y="0"/>
                </a:lnTo>
                <a:lnTo>
                  <a:pt x="604777" y="451"/>
                </a:lnTo>
                <a:cubicBezTo>
                  <a:pt x="604777" y="51827"/>
                  <a:pt x="646426" y="93476"/>
                  <a:pt x="697802" y="93476"/>
                </a:cubicBezTo>
                <a:cubicBezTo>
                  <a:pt x="749178" y="93476"/>
                  <a:pt x="790827" y="51827"/>
                  <a:pt x="790827" y="451"/>
                </a:cubicBezTo>
                <a:lnTo>
                  <a:pt x="790736" y="0"/>
                </a:lnTo>
                <a:lnTo>
                  <a:pt x="867853" y="0"/>
                </a:lnTo>
                <a:lnTo>
                  <a:pt x="867762" y="451"/>
                </a:lnTo>
                <a:cubicBezTo>
                  <a:pt x="867762" y="51827"/>
                  <a:pt x="909411" y="93476"/>
                  <a:pt x="960787" y="93476"/>
                </a:cubicBezTo>
                <a:cubicBezTo>
                  <a:pt x="1012163" y="93476"/>
                  <a:pt x="1053812" y="51827"/>
                  <a:pt x="1053812" y="451"/>
                </a:cubicBezTo>
                <a:lnTo>
                  <a:pt x="1053721" y="0"/>
                </a:lnTo>
                <a:lnTo>
                  <a:pt x="1130838" y="0"/>
                </a:lnTo>
                <a:lnTo>
                  <a:pt x="1130747" y="451"/>
                </a:lnTo>
                <a:cubicBezTo>
                  <a:pt x="1130747" y="51827"/>
                  <a:pt x="1172396" y="93476"/>
                  <a:pt x="1223772" y="93476"/>
                </a:cubicBezTo>
                <a:cubicBezTo>
                  <a:pt x="1275148" y="93476"/>
                  <a:pt x="1316797" y="51827"/>
                  <a:pt x="1316797" y="451"/>
                </a:cubicBezTo>
                <a:lnTo>
                  <a:pt x="1316706" y="0"/>
                </a:lnTo>
                <a:lnTo>
                  <a:pt x="1393823" y="0"/>
                </a:lnTo>
                <a:lnTo>
                  <a:pt x="1393732" y="451"/>
                </a:lnTo>
                <a:cubicBezTo>
                  <a:pt x="1393732" y="51827"/>
                  <a:pt x="1435381" y="93476"/>
                  <a:pt x="1486757" y="93476"/>
                </a:cubicBezTo>
                <a:cubicBezTo>
                  <a:pt x="1538133" y="93476"/>
                  <a:pt x="1579782" y="51827"/>
                  <a:pt x="1579782" y="451"/>
                </a:cubicBezTo>
                <a:lnTo>
                  <a:pt x="1579691" y="0"/>
                </a:lnTo>
                <a:lnTo>
                  <a:pt x="1656808" y="0"/>
                </a:lnTo>
                <a:lnTo>
                  <a:pt x="1656717" y="451"/>
                </a:lnTo>
                <a:cubicBezTo>
                  <a:pt x="1656717" y="51827"/>
                  <a:pt x="1698366" y="93476"/>
                  <a:pt x="1749742" y="93476"/>
                </a:cubicBezTo>
                <a:cubicBezTo>
                  <a:pt x="1801118" y="93476"/>
                  <a:pt x="1842767" y="51827"/>
                  <a:pt x="1842767" y="451"/>
                </a:cubicBezTo>
                <a:lnTo>
                  <a:pt x="1842676" y="0"/>
                </a:lnTo>
                <a:lnTo>
                  <a:pt x="1919793" y="0"/>
                </a:lnTo>
                <a:lnTo>
                  <a:pt x="1919702" y="451"/>
                </a:lnTo>
                <a:cubicBezTo>
                  <a:pt x="1919702" y="51827"/>
                  <a:pt x="1961351" y="93476"/>
                  <a:pt x="2012727" y="93476"/>
                </a:cubicBezTo>
                <a:cubicBezTo>
                  <a:pt x="2064103" y="93476"/>
                  <a:pt x="2105752" y="51827"/>
                  <a:pt x="2105752" y="451"/>
                </a:cubicBezTo>
                <a:lnTo>
                  <a:pt x="2105661" y="0"/>
                </a:lnTo>
                <a:lnTo>
                  <a:pt x="2182778" y="0"/>
                </a:lnTo>
                <a:lnTo>
                  <a:pt x="2182687" y="451"/>
                </a:lnTo>
                <a:cubicBezTo>
                  <a:pt x="2182687" y="51827"/>
                  <a:pt x="2224336" y="93476"/>
                  <a:pt x="2275712" y="93476"/>
                </a:cubicBezTo>
                <a:cubicBezTo>
                  <a:pt x="2327088" y="93476"/>
                  <a:pt x="2368737" y="51827"/>
                  <a:pt x="2368737" y="451"/>
                </a:cubicBezTo>
                <a:lnTo>
                  <a:pt x="2368646" y="0"/>
                </a:lnTo>
                <a:lnTo>
                  <a:pt x="2445763" y="0"/>
                </a:lnTo>
                <a:lnTo>
                  <a:pt x="2445672" y="451"/>
                </a:lnTo>
                <a:cubicBezTo>
                  <a:pt x="2445672" y="51827"/>
                  <a:pt x="2487321" y="93476"/>
                  <a:pt x="2538697" y="93476"/>
                </a:cubicBezTo>
                <a:cubicBezTo>
                  <a:pt x="2590073" y="93476"/>
                  <a:pt x="2631722" y="51827"/>
                  <a:pt x="2631722" y="451"/>
                </a:cubicBezTo>
                <a:lnTo>
                  <a:pt x="2631631" y="0"/>
                </a:lnTo>
                <a:lnTo>
                  <a:pt x="2710529" y="0"/>
                </a:lnTo>
                <a:lnTo>
                  <a:pt x="2710529" y="77629"/>
                </a:lnTo>
                <a:lnTo>
                  <a:pt x="2706677" y="76851"/>
                </a:lnTo>
                <a:cubicBezTo>
                  <a:pt x="2655301" y="76851"/>
                  <a:pt x="2613652" y="118500"/>
                  <a:pt x="2613652" y="169876"/>
                </a:cubicBezTo>
                <a:cubicBezTo>
                  <a:pt x="2613652" y="221252"/>
                  <a:pt x="2655301" y="262901"/>
                  <a:pt x="2706677" y="262901"/>
                </a:cubicBezTo>
                <a:lnTo>
                  <a:pt x="2710529" y="262123"/>
                </a:lnTo>
                <a:lnTo>
                  <a:pt x="2710529" y="340614"/>
                </a:lnTo>
                <a:lnTo>
                  <a:pt x="2706677" y="339836"/>
                </a:lnTo>
                <a:cubicBezTo>
                  <a:pt x="2655301" y="339836"/>
                  <a:pt x="2613652" y="381485"/>
                  <a:pt x="2613652" y="432861"/>
                </a:cubicBezTo>
                <a:cubicBezTo>
                  <a:pt x="2613652" y="484237"/>
                  <a:pt x="2655301" y="525886"/>
                  <a:pt x="2706677" y="525886"/>
                </a:cubicBezTo>
                <a:lnTo>
                  <a:pt x="2710529" y="525108"/>
                </a:lnTo>
                <a:lnTo>
                  <a:pt x="2710529" y="603599"/>
                </a:lnTo>
                <a:lnTo>
                  <a:pt x="2706677" y="602821"/>
                </a:lnTo>
                <a:cubicBezTo>
                  <a:pt x="2655301" y="602821"/>
                  <a:pt x="2613652" y="644470"/>
                  <a:pt x="2613652" y="695846"/>
                </a:cubicBezTo>
                <a:cubicBezTo>
                  <a:pt x="2613652" y="747222"/>
                  <a:pt x="2655301" y="788871"/>
                  <a:pt x="2706677" y="788871"/>
                </a:cubicBezTo>
                <a:lnTo>
                  <a:pt x="2710529" y="788093"/>
                </a:lnTo>
                <a:lnTo>
                  <a:pt x="2710529" y="866584"/>
                </a:lnTo>
                <a:lnTo>
                  <a:pt x="2706677" y="865806"/>
                </a:lnTo>
                <a:cubicBezTo>
                  <a:pt x="2655301" y="865806"/>
                  <a:pt x="2613652" y="907455"/>
                  <a:pt x="2613652" y="958831"/>
                </a:cubicBezTo>
                <a:cubicBezTo>
                  <a:pt x="2613652" y="1010207"/>
                  <a:pt x="2655301" y="1051856"/>
                  <a:pt x="2706677" y="1051856"/>
                </a:cubicBezTo>
                <a:lnTo>
                  <a:pt x="2710529" y="1051078"/>
                </a:lnTo>
                <a:lnTo>
                  <a:pt x="2710529" y="1129569"/>
                </a:lnTo>
                <a:lnTo>
                  <a:pt x="2706677" y="1128791"/>
                </a:lnTo>
                <a:cubicBezTo>
                  <a:pt x="2655301" y="1128791"/>
                  <a:pt x="2613652" y="1170440"/>
                  <a:pt x="2613652" y="1221816"/>
                </a:cubicBezTo>
                <a:cubicBezTo>
                  <a:pt x="2613652" y="1273192"/>
                  <a:pt x="2655301" y="1314841"/>
                  <a:pt x="2706677" y="1314841"/>
                </a:cubicBezTo>
                <a:lnTo>
                  <a:pt x="2710529" y="1314063"/>
                </a:lnTo>
                <a:lnTo>
                  <a:pt x="2710529" y="1392554"/>
                </a:lnTo>
                <a:lnTo>
                  <a:pt x="2706677" y="1391776"/>
                </a:lnTo>
                <a:cubicBezTo>
                  <a:pt x="2655301" y="1391776"/>
                  <a:pt x="2613652" y="1433425"/>
                  <a:pt x="2613652" y="1484801"/>
                </a:cubicBezTo>
                <a:cubicBezTo>
                  <a:pt x="2613652" y="1536177"/>
                  <a:pt x="2655301" y="1577826"/>
                  <a:pt x="2706677" y="1577826"/>
                </a:cubicBezTo>
                <a:lnTo>
                  <a:pt x="2710529" y="1577048"/>
                </a:lnTo>
                <a:lnTo>
                  <a:pt x="2710529" y="1655539"/>
                </a:lnTo>
                <a:lnTo>
                  <a:pt x="2706677" y="1654761"/>
                </a:lnTo>
                <a:cubicBezTo>
                  <a:pt x="2655301" y="1654761"/>
                  <a:pt x="2613652" y="1696410"/>
                  <a:pt x="2613652" y="1747786"/>
                </a:cubicBezTo>
                <a:cubicBezTo>
                  <a:pt x="2613652" y="1799162"/>
                  <a:pt x="2655301" y="1840811"/>
                  <a:pt x="2706677" y="1840811"/>
                </a:cubicBezTo>
                <a:lnTo>
                  <a:pt x="2710529" y="1840033"/>
                </a:lnTo>
                <a:lnTo>
                  <a:pt x="2710529" y="1918524"/>
                </a:lnTo>
                <a:lnTo>
                  <a:pt x="2706677" y="1917746"/>
                </a:lnTo>
                <a:cubicBezTo>
                  <a:pt x="2655301" y="1917746"/>
                  <a:pt x="2613652" y="1959395"/>
                  <a:pt x="2613652" y="2010771"/>
                </a:cubicBezTo>
                <a:cubicBezTo>
                  <a:pt x="2613652" y="2062147"/>
                  <a:pt x="2655301" y="2103796"/>
                  <a:pt x="2706677" y="2103796"/>
                </a:cubicBezTo>
                <a:lnTo>
                  <a:pt x="2710529" y="2103018"/>
                </a:lnTo>
                <a:lnTo>
                  <a:pt x="2710529" y="2181509"/>
                </a:lnTo>
                <a:lnTo>
                  <a:pt x="2706677" y="2180731"/>
                </a:lnTo>
                <a:cubicBezTo>
                  <a:pt x="2655301" y="2180731"/>
                  <a:pt x="2613652" y="2222380"/>
                  <a:pt x="2613652" y="2273756"/>
                </a:cubicBezTo>
                <a:cubicBezTo>
                  <a:pt x="2613652" y="2325132"/>
                  <a:pt x="2655301" y="2366781"/>
                  <a:pt x="2706677" y="2366781"/>
                </a:cubicBezTo>
                <a:lnTo>
                  <a:pt x="2710529" y="2366004"/>
                </a:lnTo>
                <a:lnTo>
                  <a:pt x="2710529" y="2444494"/>
                </a:lnTo>
                <a:lnTo>
                  <a:pt x="2706677" y="2443716"/>
                </a:lnTo>
                <a:cubicBezTo>
                  <a:pt x="2655301" y="2443716"/>
                  <a:pt x="2613652" y="2485365"/>
                  <a:pt x="2613652" y="2536741"/>
                </a:cubicBezTo>
                <a:cubicBezTo>
                  <a:pt x="2613652" y="2588117"/>
                  <a:pt x="2655301" y="2629766"/>
                  <a:pt x="2706677" y="2629766"/>
                </a:cubicBezTo>
                <a:lnTo>
                  <a:pt x="2710529" y="2628989"/>
                </a:lnTo>
                <a:lnTo>
                  <a:pt x="2710529" y="2706617"/>
                </a:lnTo>
                <a:lnTo>
                  <a:pt x="2631631" y="2706617"/>
                </a:lnTo>
                <a:lnTo>
                  <a:pt x="2631722" y="2706165"/>
                </a:lnTo>
                <a:cubicBezTo>
                  <a:pt x="2631722" y="2654789"/>
                  <a:pt x="2590073" y="2613140"/>
                  <a:pt x="2538697" y="2613140"/>
                </a:cubicBezTo>
                <a:cubicBezTo>
                  <a:pt x="2487321" y="2613140"/>
                  <a:pt x="2445672" y="2654789"/>
                  <a:pt x="2445672" y="2706165"/>
                </a:cubicBezTo>
                <a:lnTo>
                  <a:pt x="2445764" y="2706617"/>
                </a:lnTo>
                <a:lnTo>
                  <a:pt x="2368646" y="2706617"/>
                </a:lnTo>
                <a:lnTo>
                  <a:pt x="2368737" y="2706165"/>
                </a:lnTo>
                <a:cubicBezTo>
                  <a:pt x="2368737" y="2654789"/>
                  <a:pt x="2327088" y="2613140"/>
                  <a:pt x="2275712" y="2613140"/>
                </a:cubicBezTo>
                <a:cubicBezTo>
                  <a:pt x="2224336" y="2613140"/>
                  <a:pt x="2182687" y="2654789"/>
                  <a:pt x="2182687" y="2706165"/>
                </a:cubicBezTo>
                <a:lnTo>
                  <a:pt x="2182778" y="2706617"/>
                </a:lnTo>
                <a:lnTo>
                  <a:pt x="2105661" y="2706617"/>
                </a:lnTo>
                <a:lnTo>
                  <a:pt x="2105752" y="2706165"/>
                </a:lnTo>
                <a:cubicBezTo>
                  <a:pt x="2105752" y="2654789"/>
                  <a:pt x="2064103" y="2613140"/>
                  <a:pt x="2012727" y="2613140"/>
                </a:cubicBezTo>
                <a:cubicBezTo>
                  <a:pt x="1961351" y="2613140"/>
                  <a:pt x="1919702" y="2654789"/>
                  <a:pt x="1919702" y="2706165"/>
                </a:cubicBezTo>
                <a:lnTo>
                  <a:pt x="1919794" y="2706617"/>
                </a:lnTo>
                <a:lnTo>
                  <a:pt x="1842676" y="2706617"/>
                </a:lnTo>
                <a:lnTo>
                  <a:pt x="1842767" y="2706165"/>
                </a:lnTo>
                <a:cubicBezTo>
                  <a:pt x="1842767" y="2654789"/>
                  <a:pt x="1801118" y="2613140"/>
                  <a:pt x="1749742" y="2613140"/>
                </a:cubicBezTo>
                <a:cubicBezTo>
                  <a:pt x="1698366" y="2613140"/>
                  <a:pt x="1656717" y="2654789"/>
                  <a:pt x="1656717" y="2706165"/>
                </a:cubicBezTo>
                <a:lnTo>
                  <a:pt x="1656809" y="2706617"/>
                </a:lnTo>
                <a:lnTo>
                  <a:pt x="1579691" y="2706617"/>
                </a:lnTo>
                <a:lnTo>
                  <a:pt x="1579782" y="2706165"/>
                </a:lnTo>
                <a:cubicBezTo>
                  <a:pt x="1579782" y="2654789"/>
                  <a:pt x="1538133" y="2613140"/>
                  <a:pt x="1486757" y="2613140"/>
                </a:cubicBezTo>
                <a:cubicBezTo>
                  <a:pt x="1435381" y="2613140"/>
                  <a:pt x="1393732" y="2654789"/>
                  <a:pt x="1393732" y="2706165"/>
                </a:cubicBezTo>
                <a:lnTo>
                  <a:pt x="1393824" y="2706617"/>
                </a:lnTo>
                <a:lnTo>
                  <a:pt x="1316706" y="2706617"/>
                </a:lnTo>
                <a:lnTo>
                  <a:pt x="1316797" y="2706165"/>
                </a:lnTo>
                <a:cubicBezTo>
                  <a:pt x="1316797" y="2654789"/>
                  <a:pt x="1275148" y="2613140"/>
                  <a:pt x="1223772" y="2613140"/>
                </a:cubicBezTo>
                <a:cubicBezTo>
                  <a:pt x="1172396" y="2613140"/>
                  <a:pt x="1130747" y="2654789"/>
                  <a:pt x="1130747" y="2706165"/>
                </a:cubicBezTo>
                <a:lnTo>
                  <a:pt x="1130839" y="2706617"/>
                </a:lnTo>
                <a:lnTo>
                  <a:pt x="1053721" y="2706617"/>
                </a:lnTo>
                <a:lnTo>
                  <a:pt x="1053812" y="2706165"/>
                </a:lnTo>
                <a:cubicBezTo>
                  <a:pt x="1053812" y="2654789"/>
                  <a:pt x="1012163" y="2613140"/>
                  <a:pt x="960787" y="2613140"/>
                </a:cubicBezTo>
                <a:cubicBezTo>
                  <a:pt x="909411" y="2613140"/>
                  <a:pt x="867762" y="2654789"/>
                  <a:pt x="867762" y="2706165"/>
                </a:cubicBezTo>
                <a:lnTo>
                  <a:pt x="867854" y="2706617"/>
                </a:lnTo>
                <a:lnTo>
                  <a:pt x="790736" y="2706617"/>
                </a:lnTo>
                <a:lnTo>
                  <a:pt x="790827" y="2706165"/>
                </a:lnTo>
                <a:cubicBezTo>
                  <a:pt x="790827" y="2654789"/>
                  <a:pt x="749178" y="2613140"/>
                  <a:pt x="697802" y="2613140"/>
                </a:cubicBezTo>
                <a:cubicBezTo>
                  <a:pt x="646426" y="2613140"/>
                  <a:pt x="604777" y="2654789"/>
                  <a:pt x="604777" y="2706165"/>
                </a:cubicBezTo>
                <a:lnTo>
                  <a:pt x="604869" y="2706617"/>
                </a:lnTo>
                <a:lnTo>
                  <a:pt x="527751" y="2706617"/>
                </a:lnTo>
                <a:lnTo>
                  <a:pt x="527842" y="2706165"/>
                </a:lnTo>
                <a:cubicBezTo>
                  <a:pt x="527842" y="2654789"/>
                  <a:pt x="486193" y="2613140"/>
                  <a:pt x="434817" y="2613140"/>
                </a:cubicBezTo>
                <a:cubicBezTo>
                  <a:pt x="383441" y="2613140"/>
                  <a:pt x="341792" y="2654789"/>
                  <a:pt x="341792" y="2706165"/>
                </a:cubicBezTo>
                <a:lnTo>
                  <a:pt x="341884" y="2706617"/>
                </a:lnTo>
                <a:lnTo>
                  <a:pt x="264766" y="2706617"/>
                </a:lnTo>
                <a:lnTo>
                  <a:pt x="264857" y="2706165"/>
                </a:lnTo>
                <a:cubicBezTo>
                  <a:pt x="264857" y="2654789"/>
                  <a:pt x="223208" y="2613140"/>
                  <a:pt x="171832" y="2613140"/>
                </a:cubicBezTo>
                <a:cubicBezTo>
                  <a:pt x="120456" y="2613140"/>
                  <a:pt x="78807" y="2654789"/>
                  <a:pt x="78807" y="2706165"/>
                </a:cubicBezTo>
                <a:lnTo>
                  <a:pt x="78899" y="2706617"/>
                </a:lnTo>
                <a:lnTo>
                  <a:pt x="0" y="2706617"/>
                </a:lnTo>
                <a:lnTo>
                  <a:pt x="0" y="2628988"/>
                </a:lnTo>
                <a:lnTo>
                  <a:pt x="3853" y="2629766"/>
                </a:lnTo>
                <a:cubicBezTo>
                  <a:pt x="55229" y="2629766"/>
                  <a:pt x="96878" y="2588117"/>
                  <a:pt x="96878" y="2536741"/>
                </a:cubicBezTo>
                <a:cubicBezTo>
                  <a:pt x="96878" y="2485365"/>
                  <a:pt x="55229" y="2443716"/>
                  <a:pt x="3853" y="2443716"/>
                </a:cubicBezTo>
                <a:lnTo>
                  <a:pt x="0" y="2444494"/>
                </a:lnTo>
                <a:lnTo>
                  <a:pt x="0" y="2366003"/>
                </a:lnTo>
                <a:lnTo>
                  <a:pt x="3853" y="2366781"/>
                </a:lnTo>
                <a:cubicBezTo>
                  <a:pt x="55229" y="2366781"/>
                  <a:pt x="96878" y="2325132"/>
                  <a:pt x="96878" y="2273756"/>
                </a:cubicBezTo>
                <a:cubicBezTo>
                  <a:pt x="96878" y="2222380"/>
                  <a:pt x="55229" y="2180731"/>
                  <a:pt x="3853" y="2180731"/>
                </a:cubicBezTo>
                <a:lnTo>
                  <a:pt x="0" y="2181509"/>
                </a:lnTo>
                <a:lnTo>
                  <a:pt x="0" y="2103018"/>
                </a:lnTo>
                <a:lnTo>
                  <a:pt x="3853" y="2103796"/>
                </a:lnTo>
                <a:cubicBezTo>
                  <a:pt x="55229" y="2103796"/>
                  <a:pt x="96878" y="2062147"/>
                  <a:pt x="96878" y="2010771"/>
                </a:cubicBezTo>
                <a:cubicBezTo>
                  <a:pt x="96878" y="1959395"/>
                  <a:pt x="55229" y="1917746"/>
                  <a:pt x="3853" y="1917746"/>
                </a:cubicBezTo>
                <a:lnTo>
                  <a:pt x="0" y="1918524"/>
                </a:lnTo>
                <a:lnTo>
                  <a:pt x="0" y="1840033"/>
                </a:lnTo>
                <a:lnTo>
                  <a:pt x="3853" y="1840811"/>
                </a:lnTo>
                <a:cubicBezTo>
                  <a:pt x="55229" y="1840811"/>
                  <a:pt x="96878" y="1799162"/>
                  <a:pt x="96878" y="1747786"/>
                </a:cubicBezTo>
                <a:cubicBezTo>
                  <a:pt x="96878" y="1696410"/>
                  <a:pt x="55229" y="1654761"/>
                  <a:pt x="3853" y="1654761"/>
                </a:cubicBezTo>
                <a:lnTo>
                  <a:pt x="0" y="1655539"/>
                </a:lnTo>
                <a:lnTo>
                  <a:pt x="0" y="1577048"/>
                </a:lnTo>
                <a:lnTo>
                  <a:pt x="3853" y="1577826"/>
                </a:lnTo>
                <a:cubicBezTo>
                  <a:pt x="55229" y="1577826"/>
                  <a:pt x="96878" y="1536177"/>
                  <a:pt x="96878" y="1484801"/>
                </a:cubicBezTo>
                <a:cubicBezTo>
                  <a:pt x="96878" y="1433425"/>
                  <a:pt x="55229" y="1391776"/>
                  <a:pt x="3853" y="1391776"/>
                </a:cubicBezTo>
                <a:lnTo>
                  <a:pt x="0" y="1392554"/>
                </a:lnTo>
                <a:lnTo>
                  <a:pt x="0" y="1314063"/>
                </a:lnTo>
                <a:lnTo>
                  <a:pt x="3853" y="1314841"/>
                </a:lnTo>
                <a:cubicBezTo>
                  <a:pt x="55229" y="1314841"/>
                  <a:pt x="96878" y="1273192"/>
                  <a:pt x="96878" y="1221816"/>
                </a:cubicBezTo>
                <a:cubicBezTo>
                  <a:pt x="96878" y="1170440"/>
                  <a:pt x="55229" y="1128791"/>
                  <a:pt x="3853" y="1128791"/>
                </a:cubicBezTo>
                <a:lnTo>
                  <a:pt x="0" y="1129569"/>
                </a:lnTo>
                <a:lnTo>
                  <a:pt x="0" y="1051078"/>
                </a:lnTo>
                <a:lnTo>
                  <a:pt x="3853" y="1051856"/>
                </a:lnTo>
                <a:cubicBezTo>
                  <a:pt x="55229" y="1051856"/>
                  <a:pt x="96878" y="1010207"/>
                  <a:pt x="96878" y="958831"/>
                </a:cubicBezTo>
                <a:cubicBezTo>
                  <a:pt x="96878" y="907455"/>
                  <a:pt x="55229" y="865806"/>
                  <a:pt x="3853" y="865806"/>
                </a:cubicBezTo>
                <a:lnTo>
                  <a:pt x="0" y="866584"/>
                </a:lnTo>
                <a:lnTo>
                  <a:pt x="0" y="788093"/>
                </a:lnTo>
                <a:lnTo>
                  <a:pt x="3853" y="788871"/>
                </a:lnTo>
                <a:cubicBezTo>
                  <a:pt x="55229" y="788871"/>
                  <a:pt x="96878" y="747222"/>
                  <a:pt x="96878" y="695846"/>
                </a:cubicBezTo>
                <a:cubicBezTo>
                  <a:pt x="96878" y="644470"/>
                  <a:pt x="55229" y="602821"/>
                  <a:pt x="3853" y="602821"/>
                </a:cubicBezTo>
                <a:lnTo>
                  <a:pt x="0" y="603599"/>
                </a:lnTo>
                <a:lnTo>
                  <a:pt x="0" y="525108"/>
                </a:lnTo>
                <a:lnTo>
                  <a:pt x="3853" y="525886"/>
                </a:lnTo>
                <a:cubicBezTo>
                  <a:pt x="55229" y="525886"/>
                  <a:pt x="96878" y="484237"/>
                  <a:pt x="96878" y="432861"/>
                </a:cubicBezTo>
                <a:cubicBezTo>
                  <a:pt x="96878" y="381485"/>
                  <a:pt x="55229" y="339836"/>
                  <a:pt x="3853" y="339836"/>
                </a:cubicBezTo>
                <a:lnTo>
                  <a:pt x="0" y="340614"/>
                </a:lnTo>
                <a:lnTo>
                  <a:pt x="0" y="262123"/>
                </a:lnTo>
                <a:lnTo>
                  <a:pt x="3853" y="262901"/>
                </a:lnTo>
                <a:cubicBezTo>
                  <a:pt x="55229" y="262901"/>
                  <a:pt x="96878" y="221252"/>
                  <a:pt x="96878" y="169876"/>
                </a:cubicBezTo>
                <a:cubicBezTo>
                  <a:pt x="96878" y="118500"/>
                  <a:pt x="55229" y="76851"/>
                  <a:pt x="3853" y="76851"/>
                </a:cubicBezTo>
                <a:lnTo>
                  <a:pt x="0" y="776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48B32B1-3C41-494F-B46B-27FD1BC93E05}"/>
              </a:ext>
            </a:extLst>
          </p:cNvPr>
          <p:cNvSpPr/>
          <p:nvPr/>
        </p:nvSpPr>
        <p:spPr>
          <a:xfrm>
            <a:off x="1144905" y="2022471"/>
            <a:ext cx="2097183" cy="28130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your image here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6AA48E7-348D-4FFC-9665-C1587B23E2FD}"/>
              </a:ext>
            </a:extLst>
          </p:cNvPr>
          <p:cNvSpPr/>
          <p:nvPr/>
        </p:nvSpPr>
        <p:spPr>
          <a:xfrm>
            <a:off x="4689503" y="2380490"/>
            <a:ext cx="2100929" cy="21009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Insert your image here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537AC47-D16B-4412-A3BE-74C91AFE30D6}"/>
              </a:ext>
            </a:extLst>
          </p:cNvPr>
          <p:cNvSpPr/>
          <p:nvPr/>
        </p:nvSpPr>
        <p:spPr>
          <a:xfrm>
            <a:off x="8235943" y="2378502"/>
            <a:ext cx="2813057" cy="21009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Insert your image here</a:t>
            </a:r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25456C3-6B46-4127-80BE-B2949D8BD2BF}"/>
              </a:ext>
            </a:extLst>
          </p:cNvPr>
          <p:cNvSpPr>
            <a:spLocks/>
          </p:cNvSpPr>
          <p:nvPr/>
        </p:nvSpPr>
        <p:spPr bwMode="auto">
          <a:xfrm>
            <a:off x="7267260" y="2464735"/>
            <a:ext cx="2535237" cy="810800"/>
          </a:xfrm>
          <a:custGeom>
            <a:avLst/>
            <a:gdLst>
              <a:gd name="connsiteX0" fmla="*/ 1161365 w 2535237"/>
              <a:gd name="connsiteY0" fmla="*/ 807313 h 810800"/>
              <a:gd name="connsiteX1" fmla="*/ 1161683 w 2535237"/>
              <a:gd name="connsiteY1" fmla="*/ 807585 h 810800"/>
              <a:gd name="connsiteX2" fmla="*/ 1160429 w 2535237"/>
              <a:gd name="connsiteY2" fmla="*/ 807676 h 810800"/>
              <a:gd name="connsiteX3" fmla="*/ 2477538 w 2535237"/>
              <a:gd name="connsiteY3" fmla="*/ 760665 h 810800"/>
              <a:gd name="connsiteX4" fmla="*/ 2464214 w 2535237"/>
              <a:gd name="connsiteY4" fmla="*/ 767326 h 810800"/>
              <a:gd name="connsiteX5" fmla="*/ 2459455 w 2535237"/>
              <a:gd name="connsiteY5" fmla="*/ 771133 h 810800"/>
              <a:gd name="connsiteX6" fmla="*/ 2474683 w 2535237"/>
              <a:gd name="connsiteY6" fmla="*/ 785409 h 810800"/>
              <a:gd name="connsiteX7" fmla="*/ 2476587 w 2535237"/>
              <a:gd name="connsiteY7" fmla="*/ 782554 h 810800"/>
              <a:gd name="connsiteX8" fmla="*/ 2481346 w 2535237"/>
              <a:gd name="connsiteY8" fmla="*/ 781603 h 810800"/>
              <a:gd name="connsiteX9" fmla="*/ 2477538 w 2535237"/>
              <a:gd name="connsiteY9" fmla="*/ 760665 h 810800"/>
              <a:gd name="connsiteX10" fmla="*/ 2437820 w 2535237"/>
              <a:gd name="connsiteY10" fmla="*/ 751147 h 810800"/>
              <a:gd name="connsiteX11" fmla="*/ 2437820 w 2535237"/>
              <a:gd name="connsiteY11" fmla="*/ 753051 h 810800"/>
              <a:gd name="connsiteX12" fmla="*/ 2436868 w 2535237"/>
              <a:gd name="connsiteY12" fmla="*/ 754955 h 810800"/>
              <a:gd name="connsiteX13" fmla="*/ 2435916 w 2535237"/>
              <a:gd name="connsiteY13" fmla="*/ 755906 h 810800"/>
              <a:gd name="connsiteX14" fmla="*/ 2434013 w 2535237"/>
              <a:gd name="connsiteY14" fmla="*/ 756858 h 810800"/>
              <a:gd name="connsiteX15" fmla="*/ 2431158 w 2535237"/>
              <a:gd name="connsiteY15" fmla="*/ 764472 h 810800"/>
              <a:gd name="connsiteX16" fmla="*/ 2445434 w 2535237"/>
              <a:gd name="connsiteY16" fmla="*/ 768279 h 810800"/>
              <a:gd name="connsiteX17" fmla="*/ 2437820 w 2535237"/>
              <a:gd name="connsiteY17" fmla="*/ 751147 h 810800"/>
              <a:gd name="connsiteX18" fmla="*/ 1201936 w 2535237"/>
              <a:gd name="connsiteY18" fmla="*/ 738366 h 810800"/>
              <a:gd name="connsiteX19" fmla="*/ 1201936 w 2535237"/>
              <a:gd name="connsiteY19" fmla="*/ 739727 h 810800"/>
              <a:gd name="connsiteX20" fmla="*/ 1194983 w 2535237"/>
              <a:gd name="connsiteY20" fmla="*/ 738858 h 810800"/>
              <a:gd name="connsiteX21" fmla="*/ 1237148 w 2535237"/>
              <a:gd name="connsiteY21" fmla="*/ 734620 h 810800"/>
              <a:gd name="connsiteX22" fmla="*/ 1237148 w 2535237"/>
              <a:gd name="connsiteY22" fmla="*/ 735921 h 810800"/>
              <a:gd name="connsiteX23" fmla="*/ 1222873 w 2535237"/>
              <a:gd name="connsiteY23" fmla="*/ 743535 h 810800"/>
              <a:gd name="connsiteX24" fmla="*/ 1220019 w 2535237"/>
              <a:gd name="connsiteY24" fmla="*/ 746389 h 810800"/>
              <a:gd name="connsiteX25" fmla="*/ 1217401 w 2535237"/>
              <a:gd name="connsiteY25" fmla="*/ 740322 h 810800"/>
              <a:gd name="connsiteX26" fmla="*/ 1216963 w 2535237"/>
              <a:gd name="connsiteY26" fmla="*/ 737301 h 810800"/>
              <a:gd name="connsiteX27" fmla="*/ 1229768 w 2535237"/>
              <a:gd name="connsiteY27" fmla="*/ 736394 h 810800"/>
              <a:gd name="connsiteX28" fmla="*/ 892178 w 2535237"/>
              <a:gd name="connsiteY28" fmla="*/ 713080 h 810800"/>
              <a:gd name="connsiteX29" fmla="*/ 903597 w 2535237"/>
              <a:gd name="connsiteY29" fmla="*/ 739729 h 810800"/>
              <a:gd name="connsiteX30" fmla="*/ 892178 w 2535237"/>
              <a:gd name="connsiteY30" fmla="*/ 713080 h 810800"/>
              <a:gd name="connsiteX31" fmla="*/ 782648 w 2535237"/>
              <a:gd name="connsiteY31" fmla="*/ 701665 h 810800"/>
              <a:gd name="connsiteX32" fmla="*/ 797035 w 2535237"/>
              <a:gd name="connsiteY32" fmla="*/ 720428 h 810800"/>
              <a:gd name="connsiteX33" fmla="*/ 792261 w 2535237"/>
              <a:gd name="connsiteY33" fmla="*/ 718289 h 810800"/>
              <a:gd name="connsiteX34" fmla="*/ 780388 w 2535237"/>
              <a:gd name="connsiteY34" fmla="*/ 712962 h 810800"/>
              <a:gd name="connsiteX35" fmla="*/ 53791 w 2535237"/>
              <a:gd name="connsiteY35" fmla="*/ 684147 h 810800"/>
              <a:gd name="connsiteX36" fmla="*/ 53791 w 2535237"/>
              <a:gd name="connsiteY36" fmla="*/ 696903 h 810800"/>
              <a:gd name="connsiteX37" fmla="*/ 49985 w 2535237"/>
              <a:gd name="connsiteY37" fmla="*/ 698806 h 810800"/>
              <a:gd name="connsiteX38" fmla="*/ 38803 w 2535237"/>
              <a:gd name="connsiteY38" fmla="*/ 697973 h 810800"/>
              <a:gd name="connsiteX39" fmla="*/ 32947 w 2535237"/>
              <a:gd name="connsiteY39" fmla="*/ 696189 h 810800"/>
              <a:gd name="connsiteX40" fmla="*/ 2097817 w 2535237"/>
              <a:gd name="connsiteY40" fmla="*/ 655980 h 810800"/>
              <a:gd name="connsiteX41" fmla="*/ 2097817 w 2535237"/>
              <a:gd name="connsiteY41" fmla="*/ 660738 h 810800"/>
              <a:gd name="connsiteX42" fmla="*/ 2102575 w 2535237"/>
              <a:gd name="connsiteY42" fmla="*/ 660738 h 810800"/>
              <a:gd name="connsiteX43" fmla="*/ 2102575 w 2535237"/>
              <a:gd name="connsiteY43" fmla="*/ 655980 h 810800"/>
              <a:gd name="connsiteX44" fmla="*/ 755621 w 2535237"/>
              <a:gd name="connsiteY44" fmla="*/ 631127 h 810800"/>
              <a:gd name="connsiteX45" fmla="*/ 819952 w 2535237"/>
              <a:gd name="connsiteY45" fmla="*/ 657978 h 810800"/>
              <a:gd name="connsiteX46" fmla="*/ 1117370 w 2535237"/>
              <a:gd name="connsiteY46" fmla="*/ 744356 h 810800"/>
              <a:gd name="connsiteX47" fmla="*/ 1194360 w 2535237"/>
              <a:gd name="connsiteY47" fmla="*/ 738902 h 810800"/>
              <a:gd name="connsiteX48" fmla="*/ 1199319 w 2535237"/>
              <a:gd name="connsiteY48" fmla="*/ 755312 h 810800"/>
              <a:gd name="connsiteX49" fmla="*/ 1211453 w 2535237"/>
              <a:gd name="connsiteY49" fmla="*/ 765424 h 810800"/>
              <a:gd name="connsiteX50" fmla="*/ 1214307 w 2535237"/>
              <a:gd name="connsiteY50" fmla="*/ 754954 h 810800"/>
              <a:gd name="connsiteX51" fmla="*/ 1222873 w 2535237"/>
              <a:gd name="connsiteY51" fmla="*/ 756859 h 810800"/>
              <a:gd name="connsiteX52" fmla="*/ 1234292 w 2535237"/>
              <a:gd name="connsiteY52" fmla="*/ 746389 h 810800"/>
              <a:gd name="connsiteX53" fmla="*/ 1239051 w 2535237"/>
              <a:gd name="connsiteY53" fmla="*/ 743535 h 810800"/>
              <a:gd name="connsiteX54" fmla="*/ 1237550 w 2535237"/>
              <a:gd name="connsiteY54" fmla="*/ 734524 h 810800"/>
              <a:gd name="connsiteX55" fmla="*/ 1279370 w 2535237"/>
              <a:gd name="connsiteY55" fmla="*/ 724473 h 810800"/>
              <a:gd name="connsiteX56" fmla="*/ 1279370 w 2535237"/>
              <a:gd name="connsiteY56" fmla="*/ 733065 h 810800"/>
              <a:gd name="connsiteX57" fmla="*/ 1285080 w 2535237"/>
              <a:gd name="connsiteY57" fmla="*/ 749244 h 810800"/>
              <a:gd name="connsiteX58" fmla="*/ 1296500 w 2535237"/>
              <a:gd name="connsiteY58" fmla="*/ 728308 h 810800"/>
              <a:gd name="connsiteX59" fmla="*/ 1282640 w 2535237"/>
              <a:gd name="connsiteY59" fmla="*/ 723688 h 810800"/>
              <a:gd name="connsiteX60" fmla="*/ 1308301 w 2535237"/>
              <a:gd name="connsiteY60" fmla="*/ 717521 h 810800"/>
              <a:gd name="connsiteX61" fmla="*/ 1298403 w 2535237"/>
              <a:gd name="connsiteY61" fmla="*/ 721645 h 810800"/>
              <a:gd name="connsiteX62" fmla="*/ 1337421 w 2535237"/>
              <a:gd name="connsiteY62" fmla="*/ 732114 h 810800"/>
              <a:gd name="connsiteX63" fmla="*/ 1326004 w 2535237"/>
              <a:gd name="connsiteY63" fmla="*/ 748294 h 810800"/>
              <a:gd name="connsiteX64" fmla="*/ 1308872 w 2535237"/>
              <a:gd name="connsiteY64" fmla="*/ 742583 h 810800"/>
              <a:gd name="connsiteX65" fmla="*/ 1308872 w 2535237"/>
              <a:gd name="connsiteY65" fmla="*/ 769231 h 810800"/>
              <a:gd name="connsiteX66" fmla="*/ 1342182 w 2535237"/>
              <a:gd name="connsiteY66" fmla="*/ 763520 h 810800"/>
              <a:gd name="connsiteX67" fmla="*/ 1320291 w 2535237"/>
              <a:gd name="connsiteY67" fmla="*/ 763520 h 810800"/>
              <a:gd name="connsiteX68" fmla="*/ 1353600 w 2535237"/>
              <a:gd name="connsiteY68" fmla="*/ 736875 h 810800"/>
              <a:gd name="connsiteX69" fmla="*/ 1365022 w 2535237"/>
              <a:gd name="connsiteY69" fmla="*/ 747344 h 810800"/>
              <a:gd name="connsiteX70" fmla="*/ 1362168 w 2535237"/>
              <a:gd name="connsiteY70" fmla="*/ 756385 h 810800"/>
              <a:gd name="connsiteX71" fmla="*/ 1364868 w 2535237"/>
              <a:gd name="connsiteY71" fmla="*/ 767636 h 810800"/>
              <a:gd name="connsiteX72" fmla="*/ 1339730 w 2535237"/>
              <a:gd name="connsiteY72" fmla="*/ 778089 h 810800"/>
              <a:gd name="connsiteX73" fmla="*/ 1313716 w 2535237"/>
              <a:gd name="connsiteY73" fmla="*/ 784378 h 810800"/>
              <a:gd name="connsiteX74" fmla="*/ 1314107 w 2535237"/>
              <a:gd name="connsiteY74" fmla="*/ 782165 h 810800"/>
              <a:gd name="connsiteX75" fmla="*/ 1306970 w 2535237"/>
              <a:gd name="connsiteY75" fmla="*/ 776933 h 810800"/>
              <a:gd name="connsiteX76" fmla="*/ 1306970 w 2535237"/>
              <a:gd name="connsiteY76" fmla="*/ 784549 h 810800"/>
              <a:gd name="connsiteX77" fmla="*/ 1304500 w 2535237"/>
              <a:gd name="connsiteY77" fmla="*/ 786606 h 810800"/>
              <a:gd name="connsiteX78" fmla="*/ 1291207 w 2535237"/>
              <a:gd name="connsiteY78" fmla="*/ 789819 h 810800"/>
              <a:gd name="connsiteX79" fmla="*/ 1286745 w 2535237"/>
              <a:gd name="connsiteY79" fmla="*/ 778244 h 810800"/>
              <a:gd name="connsiteX80" fmla="*/ 1291742 w 2535237"/>
              <a:gd name="connsiteY80" fmla="*/ 764561 h 810800"/>
              <a:gd name="connsiteX81" fmla="*/ 1254402 w 2535237"/>
              <a:gd name="connsiteY81" fmla="*/ 760945 h 810800"/>
              <a:gd name="connsiteX82" fmla="*/ 1241302 w 2535237"/>
              <a:gd name="connsiteY82" fmla="*/ 769316 h 810800"/>
              <a:gd name="connsiteX83" fmla="*/ 1258432 w 2535237"/>
              <a:gd name="connsiteY83" fmla="*/ 785497 h 810800"/>
              <a:gd name="connsiteX84" fmla="*/ 1283298 w 2535237"/>
              <a:gd name="connsiteY84" fmla="*/ 788233 h 810800"/>
              <a:gd name="connsiteX85" fmla="*/ 1286234 w 2535237"/>
              <a:gd name="connsiteY85" fmla="*/ 791022 h 810800"/>
              <a:gd name="connsiteX86" fmla="*/ 1241746 w 2535237"/>
              <a:gd name="connsiteY86" fmla="*/ 801776 h 810800"/>
              <a:gd name="connsiteX87" fmla="*/ 1181247 w 2535237"/>
              <a:gd name="connsiteY87" fmla="*/ 806166 h 810800"/>
              <a:gd name="connsiteX88" fmla="*/ 1177900 w 2535237"/>
              <a:gd name="connsiteY88" fmla="*/ 796489 h 810800"/>
              <a:gd name="connsiteX89" fmla="*/ 1167074 w 2535237"/>
              <a:gd name="connsiteY89" fmla="*/ 798750 h 810800"/>
              <a:gd name="connsiteX90" fmla="*/ 1169928 w 2535237"/>
              <a:gd name="connsiteY90" fmla="*/ 804459 h 810800"/>
              <a:gd name="connsiteX91" fmla="*/ 1160414 w 2535237"/>
              <a:gd name="connsiteY91" fmla="*/ 798750 h 810800"/>
              <a:gd name="connsiteX92" fmla="*/ 1160414 w 2535237"/>
              <a:gd name="connsiteY92" fmla="*/ 805411 h 810800"/>
              <a:gd name="connsiteX93" fmla="*/ 1147297 w 2535237"/>
              <a:gd name="connsiteY93" fmla="*/ 789218 h 810800"/>
              <a:gd name="connsiteX94" fmla="*/ 1142332 w 2535237"/>
              <a:gd name="connsiteY94" fmla="*/ 794942 h 810800"/>
              <a:gd name="connsiteX95" fmla="*/ 1131741 w 2535237"/>
              <a:gd name="connsiteY95" fmla="*/ 807552 h 810800"/>
              <a:gd name="connsiteX96" fmla="*/ 1127697 w 2535237"/>
              <a:gd name="connsiteY96" fmla="*/ 810051 h 810800"/>
              <a:gd name="connsiteX97" fmla="*/ 1117370 w 2535237"/>
              <a:gd name="connsiteY97" fmla="*/ 810800 h 810800"/>
              <a:gd name="connsiteX98" fmla="*/ 1105126 w 2535237"/>
              <a:gd name="connsiteY98" fmla="*/ 809695 h 810800"/>
              <a:gd name="connsiteX99" fmla="*/ 1104736 w 2535237"/>
              <a:gd name="connsiteY99" fmla="*/ 808504 h 810800"/>
              <a:gd name="connsiteX100" fmla="*/ 1099917 w 2535237"/>
              <a:gd name="connsiteY100" fmla="*/ 806333 h 810800"/>
              <a:gd name="connsiteX101" fmla="*/ 1098575 w 2535237"/>
              <a:gd name="connsiteY101" fmla="*/ 809103 h 810800"/>
              <a:gd name="connsiteX102" fmla="*/ 1028137 w 2535237"/>
              <a:gd name="connsiteY102" fmla="*/ 802742 h 810800"/>
              <a:gd name="connsiteX103" fmla="*/ 1023697 w 2535237"/>
              <a:gd name="connsiteY103" fmla="*/ 801608 h 810800"/>
              <a:gd name="connsiteX104" fmla="*/ 1020632 w 2535237"/>
              <a:gd name="connsiteY104" fmla="*/ 790524 h 810800"/>
              <a:gd name="connsiteX105" fmla="*/ 1019560 w 2535237"/>
              <a:gd name="connsiteY105" fmla="*/ 770181 h 810800"/>
              <a:gd name="connsiteX106" fmla="*/ 1003381 w 2535237"/>
              <a:gd name="connsiteY106" fmla="*/ 770181 h 810800"/>
              <a:gd name="connsiteX107" fmla="*/ 1008973 w 2535237"/>
              <a:gd name="connsiteY107" fmla="*/ 793736 h 810800"/>
              <a:gd name="connsiteX108" fmla="*/ 1016101 w 2535237"/>
              <a:gd name="connsiteY108" fmla="*/ 799667 h 810800"/>
              <a:gd name="connsiteX109" fmla="*/ 945394 w 2535237"/>
              <a:gd name="connsiteY109" fmla="*/ 781603 h 810800"/>
              <a:gd name="connsiteX110" fmla="*/ 867361 w 2535237"/>
              <a:gd name="connsiteY110" fmla="*/ 751935 h 810800"/>
              <a:gd name="connsiteX111" fmla="*/ 802559 w 2535237"/>
              <a:gd name="connsiteY111" fmla="*/ 722903 h 810800"/>
              <a:gd name="connsiteX112" fmla="*/ 797518 w 2535237"/>
              <a:gd name="connsiteY112" fmla="*/ 704281 h 810800"/>
              <a:gd name="connsiteX113" fmla="*/ 785504 w 2535237"/>
              <a:gd name="connsiteY113" fmla="*/ 682632 h 810800"/>
              <a:gd name="connsiteX114" fmla="*/ 785504 w 2535237"/>
              <a:gd name="connsiteY114" fmla="*/ 662640 h 810800"/>
              <a:gd name="connsiteX115" fmla="*/ 773129 w 2535237"/>
              <a:gd name="connsiteY115" fmla="*/ 662640 h 810800"/>
              <a:gd name="connsiteX116" fmla="*/ 937583 w 2535237"/>
              <a:gd name="connsiteY116" fmla="*/ 589572 h 810800"/>
              <a:gd name="connsiteX117" fmla="*/ 927248 w 2535237"/>
              <a:gd name="connsiteY117" fmla="*/ 593274 h 810800"/>
              <a:gd name="connsiteX118" fmla="*/ 946282 w 2535237"/>
              <a:gd name="connsiteY118" fmla="*/ 596130 h 810800"/>
              <a:gd name="connsiteX119" fmla="*/ 937583 w 2535237"/>
              <a:gd name="connsiteY119" fmla="*/ 589572 h 810800"/>
              <a:gd name="connsiteX120" fmla="*/ 1208527 w 2535237"/>
              <a:gd name="connsiteY120" fmla="*/ 579993 h 810800"/>
              <a:gd name="connsiteX121" fmla="*/ 1196155 w 2535237"/>
              <a:gd name="connsiteY121" fmla="*/ 586655 h 810800"/>
              <a:gd name="connsiteX122" fmla="*/ 1200913 w 2535237"/>
              <a:gd name="connsiteY122" fmla="*/ 598076 h 810800"/>
              <a:gd name="connsiteX123" fmla="*/ 1202817 w 2535237"/>
              <a:gd name="connsiteY123" fmla="*/ 590461 h 810800"/>
              <a:gd name="connsiteX124" fmla="*/ 1206623 w 2535237"/>
              <a:gd name="connsiteY124" fmla="*/ 587606 h 810800"/>
              <a:gd name="connsiteX125" fmla="*/ 1208527 w 2535237"/>
              <a:gd name="connsiteY125" fmla="*/ 579993 h 810800"/>
              <a:gd name="connsiteX126" fmla="*/ 1118773 w 2535237"/>
              <a:gd name="connsiteY126" fmla="*/ 577943 h 810800"/>
              <a:gd name="connsiteX127" fmla="*/ 1134716 w 2535237"/>
              <a:gd name="connsiteY127" fmla="*/ 583652 h 810800"/>
              <a:gd name="connsiteX128" fmla="*/ 1123290 w 2535237"/>
              <a:gd name="connsiteY128" fmla="*/ 615062 h 810800"/>
              <a:gd name="connsiteX129" fmla="*/ 1147801 w 2535237"/>
              <a:gd name="connsiteY129" fmla="*/ 620650 h 810800"/>
              <a:gd name="connsiteX130" fmla="*/ 1159467 w 2535237"/>
              <a:gd name="connsiteY130" fmla="*/ 626757 h 810800"/>
              <a:gd name="connsiteX131" fmla="*/ 1117370 w 2535237"/>
              <a:gd name="connsiteY131" fmla="*/ 629825 h 810800"/>
              <a:gd name="connsiteX132" fmla="*/ 1097335 w 2535237"/>
              <a:gd name="connsiteY132" fmla="*/ 628008 h 810800"/>
              <a:gd name="connsiteX133" fmla="*/ 1100695 w 2535237"/>
              <a:gd name="connsiteY133" fmla="*/ 620174 h 810800"/>
              <a:gd name="connsiteX134" fmla="*/ 1101408 w 2535237"/>
              <a:gd name="connsiteY134" fmla="*/ 583652 h 810800"/>
              <a:gd name="connsiteX135" fmla="*/ 1118773 w 2535237"/>
              <a:gd name="connsiteY135" fmla="*/ 577943 h 810800"/>
              <a:gd name="connsiteX136" fmla="*/ 525638 w 2535237"/>
              <a:gd name="connsiteY136" fmla="*/ 570328 h 810800"/>
              <a:gd name="connsiteX137" fmla="*/ 519929 w 2535237"/>
              <a:gd name="connsiteY137" fmla="*/ 601734 h 810800"/>
              <a:gd name="connsiteX138" fmla="*/ 508508 w 2535237"/>
              <a:gd name="connsiteY138" fmla="*/ 607443 h 810800"/>
              <a:gd name="connsiteX139" fmla="*/ 548480 w 2535237"/>
              <a:gd name="connsiteY139" fmla="*/ 623622 h 810800"/>
              <a:gd name="connsiteX140" fmla="*/ 570368 w 2535237"/>
              <a:gd name="connsiteY140" fmla="*/ 617913 h 810800"/>
              <a:gd name="connsiteX141" fmla="*/ 576078 w 2535237"/>
              <a:gd name="connsiteY141" fmla="*/ 601734 h 810800"/>
              <a:gd name="connsiteX142" fmla="*/ 525638 w 2535237"/>
              <a:gd name="connsiteY142" fmla="*/ 570328 h 810800"/>
              <a:gd name="connsiteX143" fmla="*/ 1108063 w 2535237"/>
              <a:gd name="connsiteY143" fmla="*/ 570324 h 810800"/>
              <a:gd name="connsiteX144" fmla="*/ 1117583 w 2535237"/>
              <a:gd name="connsiteY144" fmla="*/ 570324 h 810800"/>
              <a:gd name="connsiteX145" fmla="*/ 1089983 w 2535237"/>
              <a:gd name="connsiteY145" fmla="*/ 580794 h 810800"/>
              <a:gd name="connsiteX146" fmla="*/ 1084275 w 2535237"/>
              <a:gd name="connsiteY146" fmla="*/ 571285 h 810800"/>
              <a:gd name="connsiteX147" fmla="*/ 1100450 w 2535237"/>
              <a:gd name="connsiteY147" fmla="*/ 575091 h 810800"/>
              <a:gd name="connsiteX148" fmla="*/ 1108063 w 2535237"/>
              <a:gd name="connsiteY148" fmla="*/ 570324 h 810800"/>
              <a:gd name="connsiteX149" fmla="*/ 1126313 w 2535237"/>
              <a:gd name="connsiteY149" fmla="*/ 562433 h 810800"/>
              <a:gd name="connsiteX150" fmla="*/ 1124249 w 2535237"/>
              <a:gd name="connsiteY150" fmla="*/ 563673 h 810800"/>
              <a:gd name="connsiteX151" fmla="*/ 1123554 w 2535237"/>
              <a:gd name="connsiteY151" fmla="*/ 562631 h 810800"/>
              <a:gd name="connsiteX152" fmla="*/ 1239399 w 2535237"/>
              <a:gd name="connsiteY152" fmla="*/ 560812 h 810800"/>
              <a:gd name="connsiteX153" fmla="*/ 1222268 w 2535237"/>
              <a:gd name="connsiteY153" fmla="*/ 576990 h 810800"/>
              <a:gd name="connsiteX154" fmla="*/ 1266048 w 2535237"/>
              <a:gd name="connsiteY154" fmla="*/ 597928 h 810800"/>
              <a:gd name="connsiteX155" fmla="*/ 1278420 w 2535237"/>
              <a:gd name="connsiteY155" fmla="*/ 581749 h 810800"/>
              <a:gd name="connsiteX156" fmla="*/ 1239399 w 2535237"/>
              <a:gd name="connsiteY156" fmla="*/ 560812 h 810800"/>
              <a:gd name="connsiteX157" fmla="*/ 1198479 w 2535237"/>
              <a:gd name="connsiteY157" fmla="*/ 560812 h 810800"/>
              <a:gd name="connsiteX158" fmla="*/ 1194672 w 2535237"/>
              <a:gd name="connsiteY158" fmla="*/ 563666 h 810800"/>
              <a:gd name="connsiteX159" fmla="*/ 1176589 w 2535237"/>
              <a:gd name="connsiteY159" fmla="*/ 568424 h 810800"/>
              <a:gd name="connsiteX160" fmla="*/ 1174686 w 2535237"/>
              <a:gd name="connsiteY160" fmla="*/ 571280 h 810800"/>
              <a:gd name="connsiteX161" fmla="*/ 1199429 w 2535237"/>
              <a:gd name="connsiteY161" fmla="*/ 581749 h 810800"/>
              <a:gd name="connsiteX162" fmla="*/ 1201333 w 2535237"/>
              <a:gd name="connsiteY162" fmla="*/ 578894 h 810800"/>
              <a:gd name="connsiteX163" fmla="*/ 1208946 w 2535237"/>
              <a:gd name="connsiteY163" fmla="*/ 576039 h 810800"/>
              <a:gd name="connsiteX164" fmla="*/ 1209898 w 2535237"/>
              <a:gd name="connsiteY164" fmla="*/ 572233 h 810800"/>
              <a:gd name="connsiteX165" fmla="*/ 1198479 w 2535237"/>
              <a:gd name="connsiteY165" fmla="*/ 560812 h 810800"/>
              <a:gd name="connsiteX166" fmla="*/ 488817 w 2535237"/>
              <a:gd name="connsiteY166" fmla="*/ 559526 h 810800"/>
              <a:gd name="connsiteX167" fmla="*/ 666596 w 2535237"/>
              <a:gd name="connsiteY167" fmla="*/ 593970 h 810800"/>
              <a:gd name="connsiteX168" fmla="*/ 743113 w 2535237"/>
              <a:gd name="connsiteY168" fmla="*/ 625907 h 810800"/>
              <a:gd name="connsiteX169" fmla="*/ 749339 w 2535237"/>
              <a:gd name="connsiteY169" fmla="*/ 640751 h 810800"/>
              <a:gd name="connsiteX170" fmla="*/ 732207 w 2535237"/>
              <a:gd name="connsiteY170" fmla="*/ 642657 h 810800"/>
              <a:gd name="connsiteX171" fmla="*/ 756952 w 2535237"/>
              <a:gd name="connsiteY171" fmla="*/ 660742 h 810800"/>
              <a:gd name="connsiteX172" fmla="*/ 756952 w 2535237"/>
              <a:gd name="connsiteY172" fmla="*/ 655982 h 810800"/>
              <a:gd name="connsiteX173" fmla="*/ 765516 w 2535237"/>
              <a:gd name="connsiteY173" fmla="*/ 673110 h 810800"/>
              <a:gd name="connsiteX174" fmla="*/ 762660 w 2535237"/>
              <a:gd name="connsiteY174" fmla="*/ 677871 h 810800"/>
              <a:gd name="connsiteX175" fmla="*/ 769323 w 2535237"/>
              <a:gd name="connsiteY175" fmla="*/ 680725 h 810800"/>
              <a:gd name="connsiteX176" fmla="*/ 778842 w 2535237"/>
              <a:gd name="connsiteY176" fmla="*/ 696904 h 810800"/>
              <a:gd name="connsiteX177" fmla="*/ 778842 w 2535237"/>
              <a:gd name="connsiteY177" fmla="*/ 698803 h 810800"/>
              <a:gd name="connsiteX178" fmla="*/ 751240 w 2535237"/>
              <a:gd name="connsiteY178" fmla="*/ 693093 h 810800"/>
              <a:gd name="connsiteX179" fmla="*/ 736964 w 2535237"/>
              <a:gd name="connsiteY179" fmla="*/ 679776 h 810800"/>
              <a:gd name="connsiteX180" fmla="*/ 737205 w 2535237"/>
              <a:gd name="connsiteY180" fmla="*/ 692383 h 810800"/>
              <a:gd name="connsiteX181" fmla="*/ 738069 w 2535237"/>
              <a:gd name="connsiteY181" fmla="*/ 693976 h 810800"/>
              <a:gd name="connsiteX182" fmla="*/ 718720 w 2535237"/>
              <a:gd name="connsiteY182" fmla="*/ 685295 h 810800"/>
              <a:gd name="connsiteX183" fmla="*/ 642366 w 2535237"/>
              <a:gd name="connsiteY183" fmla="*/ 656157 h 810800"/>
              <a:gd name="connsiteX184" fmla="*/ 581602 w 2535237"/>
              <a:gd name="connsiteY184" fmla="*/ 640381 h 810800"/>
              <a:gd name="connsiteX185" fmla="*/ 581787 w 2535237"/>
              <a:gd name="connsiteY185" fmla="*/ 637094 h 810800"/>
              <a:gd name="connsiteX186" fmla="*/ 570638 w 2535237"/>
              <a:gd name="connsiteY186" fmla="*/ 637534 h 810800"/>
              <a:gd name="connsiteX187" fmla="*/ 560965 w 2535237"/>
              <a:gd name="connsiteY187" fmla="*/ 635022 h 810800"/>
              <a:gd name="connsiteX188" fmla="*/ 72254 w 2535237"/>
              <a:gd name="connsiteY188" fmla="*/ 750072 h 810800"/>
              <a:gd name="connsiteX189" fmla="*/ 50705 w 2535237"/>
              <a:gd name="connsiteY189" fmla="*/ 763305 h 810800"/>
              <a:gd name="connsiteX190" fmla="*/ 48845 w 2535237"/>
              <a:gd name="connsiteY190" fmla="*/ 763520 h 810800"/>
              <a:gd name="connsiteX191" fmla="*/ 47876 w 2535237"/>
              <a:gd name="connsiteY191" fmla="*/ 765043 h 810800"/>
              <a:gd name="connsiteX192" fmla="*/ 0 w 2535237"/>
              <a:gd name="connsiteY192" fmla="*/ 794445 h 810800"/>
              <a:gd name="connsiteX193" fmla="*/ 0 w 2535237"/>
              <a:gd name="connsiteY193" fmla="*/ 715223 h 810800"/>
              <a:gd name="connsiteX194" fmla="*/ 30205 w 2535237"/>
              <a:gd name="connsiteY194" fmla="*/ 697773 h 810800"/>
              <a:gd name="connsiteX195" fmla="*/ 38326 w 2535237"/>
              <a:gd name="connsiteY195" fmla="*/ 717245 h 810800"/>
              <a:gd name="connsiteX196" fmla="*/ 43322 w 2535237"/>
              <a:gd name="connsiteY196" fmla="*/ 744485 h 810800"/>
              <a:gd name="connsiteX197" fmla="*/ 32854 w 2535237"/>
              <a:gd name="connsiteY197" fmla="*/ 744485 h 810800"/>
              <a:gd name="connsiteX198" fmla="*/ 25240 w 2535237"/>
              <a:gd name="connsiteY198" fmla="*/ 747339 h 810800"/>
              <a:gd name="connsiteX199" fmla="*/ 29048 w 2535237"/>
              <a:gd name="connsiteY199" fmla="*/ 726402 h 810800"/>
              <a:gd name="connsiteX200" fmla="*/ 29048 w 2535237"/>
              <a:gd name="connsiteY200" fmla="*/ 761617 h 810800"/>
              <a:gd name="connsiteX201" fmla="*/ 45228 w 2535237"/>
              <a:gd name="connsiteY201" fmla="*/ 754005 h 810800"/>
              <a:gd name="connsiteX202" fmla="*/ 53793 w 2535237"/>
              <a:gd name="connsiteY202" fmla="*/ 747339 h 810800"/>
              <a:gd name="connsiteX203" fmla="*/ 54745 w 2535237"/>
              <a:gd name="connsiteY203" fmla="*/ 747339 h 810800"/>
              <a:gd name="connsiteX204" fmla="*/ 59502 w 2535237"/>
              <a:gd name="connsiteY204" fmla="*/ 744485 h 810800"/>
              <a:gd name="connsiteX205" fmla="*/ 61406 w 2535237"/>
              <a:gd name="connsiteY205" fmla="*/ 743534 h 810800"/>
              <a:gd name="connsiteX206" fmla="*/ 65213 w 2535237"/>
              <a:gd name="connsiteY206" fmla="*/ 741631 h 810800"/>
              <a:gd name="connsiteX207" fmla="*/ 67116 w 2535237"/>
              <a:gd name="connsiteY207" fmla="*/ 740680 h 810800"/>
              <a:gd name="connsiteX208" fmla="*/ 70924 w 2535237"/>
              <a:gd name="connsiteY208" fmla="*/ 739728 h 810800"/>
              <a:gd name="connsiteX209" fmla="*/ 64262 w 2535237"/>
              <a:gd name="connsiteY209" fmla="*/ 698806 h 810800"/>
              <a:gd name="connsiteX210" fmla="*/ 70924 w 2535237"/>
              <a:gd name="connsiteY210" fmla="*/ 695000 h 810800"/>
              <a:gd name="connsiteX211" fmla="*/ 60456 w 2535237"/>
              <a:gd name="connsiteY211" fmla="*/ 691195 h 810800"/>
              <a:gd name="connsiteX212" fmla="*/ 68415 w 2535237"/>
              <a:gd name="connsiteY212" fmla="*/ 675699 h 810800"/>
              <a:gd name="connsiteX213" fmla="*/ 73826 w 2535237"/>
              <a:gd name="connsiteY213" fmla="*/ 672573 h 810800"/>
              <a:gd name="connsiteX214" fmla="*/ 488817 w 2535237"/>
              <a:gd name="connsiteY214" fmla="*/ 559526 h 810800"/>
              <a:gd name="connsiteX215" fmla="*/ 1001717 w 2535237"/>
              <a:gd name="connsiteY215" fmla="*/ 552149 h 810800"/>
              <a:gd name="connsiteX216" fmla="*/ 989108 w 2535237"/>
              <a:gd name="connsiteY216" fmla="*/ 560475 h 810800"/>
              <a:gd name="connsiteX217" fmla="*/ 987204 w 2535237"/>
              <a:gd name="connsiteY217" fmla="*/ 563330 h 810800"/>
              <a:gd name="connsiteX218" fmla="*/ 986252 w 2535237"/>
              <a:gd name="connsiteY218" fmla="*/ 564281 h 810800"/>
              <a:gd name="connsiteX219" fmla="*/ 984348 w 2535237"/>
              <a:gd name="connsiteY219" fmla="*/ 568088 h 810800"/>
              <a:gd name="connsiteX220" fmla="*/ 1012898 w 2535237"/>
              <a:gd name="connsiteY220" fmla="*/ 553813 h 810800"/>
              <a:gd name="connsiteX221" fmla="*/ 1014803 w 2535237"/>
              <a:gd name="connsiteY221" fmla="*/ 555716 h 810800"/>
              <a:gd name="connsiteX222" fmla="*/ 1015754 w 2535237"/>
              <a:gd name="connsiteY222" fmla="*/ 553813 h 810800"/>
              <a:gd name="connsiteX223" fmla="*/ 1001717 w 2535237"/>
              <a:gd name="connsiteY223" fmla="*/ 552149 h 810800"/>
              <a:gd name="connsiteX224" fmla="*/ 1751627 w 2535237"/>
              <a:gd name="connsiteY224" fmla="*/ 550697 h 810800"/>
              <a:gd name="connsiteX225" fmla="*/ 1745837 w 2535237"/>
              <a:gd name="connsiteY225" fmla="*/ 557956 h 810800"/>
              <a:gd name="connsiteX226" fmla="*/ 1767729 w 2535237"/>
              <a:gd name="connsiteY226" fmla="*/ 574134 h 810800"/>
              <a:gd name="connsiteX227" fmla="*/ 1745837 w 2535237"/>
              <a:gd name="connsiteY227" fmla="*/ 579847 h 810800"/>
              <a:gd name="connsiteX228" fmla="*/ 1773440 w 2535237"/>
              <a:gd name="connsiteY228" fmla="*/ 611249 h 810800"/>
              <a:gd name="connsiteX229" fmla="*/ 1793752 w 2535237"/>
              <a:gd name="connsiteY229" fmla="*/ 610700 h 810800"/>
              <a:gd name="connsiteX230" fmla="*/ 1799592 w 2535237"/>
              <a:gd name="connsiteY230" fmla="*/ 613621 h 810800"/>
              <a:gd name="connsiteX231" fmla="*/ 1729367 w 2535237"/>
              <a:gd name="connsiteY231" fmla="*/ 618653 h 810800"/>
              <a:gd name="connsiteX232" fmla="*/ 1735226 w 2535237"/>
              <a:gd name="connsiteY232" fmla="*/ 610968 h 810800"/>
              <a:gd name="connsiteX233" fmla="*/ 1718362 w 2535237"/>
              <a:gd name="connsiteY233" fmla="*/ 599458 h 810800"/>
              <a:gd name="connsiteX234" fmla="*/ 1707626 w 2535237"/>
              <a:gd name="connsiteY234" fmla="*/ 600499 h 810800"/>
              <a:gd name="connsiteX235" fmla="*/ 1709767 w 2535237"/>
              <a:gd name="connsiteY235" fmla="*/ 618432 h 810800"/>
              <a:gd name="connsiteX236" fmla="*/ 1708997 w 2535237"/>
              <a:gd name="connsiteY236" fmla="*/ 621569 h 810800"/>
              <a:gd name="connsiteX237" fmla="*/ 1629329 w 2535237"/>
              <a:gd name="connsiteY237" fmla="*/ 640856 h 810800"/>
              <a:gd name="connsiteX238" fmla="*/ 1556408 w 2535237"/>
              <a:gd name="connsiteY238" fmla="*/ 671411 h 810800"/>
              <a:gd name="connsiteX239" fmla="*/ 1548335 w 2535237"/>
              <a:gd name="connsiteY239" fmla="*/ 675754 h 810800"/>
              <a:gd name="connsiteX240" fmla="*/ 1529068 w 2535237"/>
              <a:gd name="connsiteY240" fmla="*/ 679177 h 810800"/>
              <a:gd name="connsiteX241" fmla="*/ 1507773 w 2535237"/>
              <a:gd name="connsiteY241" fmla="*/ 685481 h 810800"/>
              <a:gd name="connsiteX242" fmla="*/ 1526433 w 2535237"/>
              <a:gd name="connsiteY242" fmla="*/ 687536 h 810800"/>
              <a:gd name="connsiteX243" fmla="*/ 1490169 w 2535237"/>
              <a:gd name="connsiteY243" fmla="*/ 707045 h 810800"/>
              <a:gd name="connsiteX244" fmla="*/ 1419733 w 2535237"/>
              <a:gd name="connsiteY244" fmla="*/ 744819 h 810800"/>
              <a:gd name="connsiteX245" fmla="*/ 1394925 w 2535237"/>
              <a:gd name="connsiteY245" fmla="*/ 755136 h 810800"/>
              <a:gd name="connsiteX246" fmla="*/ 1398332 w 2535237"/>
              <a:gd name="connsiteY246" fmla="*/ 752101 h 810800"/>
              <a:gd name="connsiteX247" fmla="*/ 1386909 w 2535237"/>
              <a:gd name="connsiteY247" fmla="*/ 731163 h 810800"/>
              <a:gd name="connsiteX248" fmla="*/ 1331713 w 2535237"/>
              <a:gd name="connsiteY248" fmla="*/ 712131 h 810800"/>
              <a:gd name="connsiteX249" fmla="*/ 1336473 w 2535237"/>
              <a:gd name="connsiteY249" fmla="*/ 710226 h 810800"/>
              <a:gd name="connsiteX250" fmla="*/ 1337362 w 2535237"/>
              <a:gd name="connsiteY250" fmla="*/ 707112 h 810800"/>
              <a:gd name="connsiteX251" fmla="*/ 1391105 w 2535237"/>
              <a:gd name="connsiteY251" fmla="*/ 684628 h 810800"/>
              <a:gd name="connsiteX252" fmla="*/ 1457351 w 2535237"/>
              <a:gd name="connsiteY252" fmla="*/ 648778 h 810800"/>
              <a:gd name="connsiteX253" fmla="*/ 1607727 w 2535237"/>
              <a:gd name="connsiteY253" fmla="*/ 577734 h 810800"/>
              <a:gd name="connsiteX254" fmla="*/ 1675808 w 2535237"/>
              <a:gd name="connsiteY254" fmla="*/ 561250 h 810800"/>
              <a:gd name="connsiteX255" fmla="*/ 1682813 w 2535237"/>
              <a:gd name="connsiteY255" fmla="*/ 562477 h 810800"/>
              <a:gd name="connsiteX256" fmla="*/ 1692077 w 2535237"/>
              <a:gd name="connsiteY256" fmla="*/ 562596 h 810800"/>
              <a:gd name="connsiteX257" fmla="*/ 1697590 w 2535237"/>
              <a:gd name="connsiteY257" fmla="*/ 555977 h 810800"/>
              <a:gd name="connsiteX258" fmla="*/ 1705558 w 2535237"/>
              <a:gd name="connsiteY258" fmla="*/ 554047 h 810800"/>
              <a:gd name="connsiteX259" fmla="*/ 1829637 w 2535237"/>
              <a:gd name="connsiteY259" fmla="*/ 545023 h 810800"/>
              <a:gd name="connsiteX260" fmla="*/ 2202436 w 2535237"/>
              <a:gd name="connsiteY260" fmla="*/ 648778 h 810800"/>
              <a:gd name="connsiteX261" fmla="*/ 2535237 w 2535237"/>
              <a:gd name="connsiteY261" fmla="*/ 744356 h 810800"/>
              <a:gd name="connsiteX262" fmla="*/ 2535237 w 2535237"/>
              <a:gd name="connsiteY262" fmla="*/ 810800 h 810800"/>
              <a:gd name="connsiteX263" fmla="*/ 2169617 w 2535237"/>
              <a:gd name="connsiteY263" fmla="*/ 707045 h 810800"/>
              <a:gd name="connsiteX264" fmla="*/ 1942035 w 2535237"/>
              <a:gd name="connsiteY264" fmla="*/ 619501 h 810800"/>
              <a:gd name="connsiteX265" fmla="*/ 1854368 w 2535237"/>
              <a:gd name="connsiteY265" fmla="*/ 613235 h 810800"/>
              <a:gd name="connsiteX266" fmla="*/ 1846573 w 2535237"/>
              <a:gd name="connsiteY266" fmla="*/ 608396 h 810800"/>
              <a:gd name="connsiteX267" fmla="*/ 1846573 w 2535237"/>
              <a:gd name="connsiteY267" fmla="*/ 612678 h 810800"/>
              <a:gd name="connsiteX268" fmla="*/ 1829637 w 2535237"/>
              <a:gd name="connsiteY268" fmla="*/ 611467 h 810800"/>
              <a:gd name="connsiteX269" fmla="*/ 1816716 w 2535237"/>
              <a:gd name="connsiteY269" fmla="*/ 612393 h 810800"/>
              <a:gd name="connsiteX270" fmla="*/ 1817218 w 2535237"/>
              <a:gd name="connsiteY270" fmla="*/ 600784 h 810800"/>
              <a:gd name="connsiteX271" fmla="*/ 1778200 w 2535237"/>
              <a:gd name="connsiteY271" fmla="*/ 600784 h 810800"/>
              <a:gd name="connsiteX272" fmla="*/ 1867657 w 2535237"/>
              <a:gd name="connsiteY272" fmla="*/ 583652 h 810800"/>
              <a:gd name="connsiteX273" fmla="*/ 1834350 w 2535237"/>
              <a:gd name="connsiteY273" fmla="*/ 567474 h 810800"/>
              <a:gd name="connsiteX274" fmla="*/ 1834350 w 2535237"/>
              <a:gd name="connsiteY274" fmla="*/ 583652 h 810800"/>
              <a:gd name="connsiteX275" fmla="*/ 1773440 w 2535237"/>
              <a:gd name="connsiteY275" fmla="*/ 589361 h 810800"/>
              <a:gd name="connsiteX276" fmla="*/ 1774152 w 2535237"/>
              <a:gd name="connsiteY276" fmla="*/ 564499 h 810800"/>
              <a:gd name="connsiteX277" fmla="*/ 1766215 w 2535237"/>
              <a:gd name="connsiteY277" fmla="*/ 549636 h 810800"/>
              <a:gd name="connsiteX278" fmla="*/ 1785904 w 2535237"/>
              <a:gd name="connsiteY278" fmla="*/ 548204 h 810800"/>
              <a:gd name="connsiteX279" fmla="*/ 1787569 w 2535237"/>
              <a:gd name="connsiteY279" fmla="*/ 549988 h 810800"/>
              <a:gd name="connsiteX280" fmla="*/ 1802797 w 2535237"/>
              <a:gd name="connsiteY280" fmla="*/ 558909 h 810800"/>
              <a:gd name="connsiteX281" fmla="*/ 1802290 w 2535237"/>
              <a:gd name="connsiteY281" fmla="*/ 547547 h 810800"/>
              <a:gd name="connsiteX282" fmla="*/ 1803130 w 2535237"/>
              <a:gd name="connsiteY282" fmla="*/ 546951 h 810800"/>
              <a:gd name="connsiteX283" fmla="*/ 1293169 w 2535237"/>
              <a:gd name="connsiteY283" fmla="*/ 541947 h 810800"/>
              <a:gd name="connsiteX284" fmla="*/ 1279370 w 2535237"/>
              <a:gd name="connsiteY284" fmla="*/ 552536 h 810800"/>
              <a:gd name="connsiteX285" fmla="*/ 1329810 w 2535237"/>
              <a:gd name="connsiteY285" fmla="*/ 573473 h 810800"/>
              <a:gd name="connsiteX286" fmla="*/ 1318388 w 2535237"/>
              <a:gd name="connsiteY286" fmla="*/ 542066 h 810800"/>
              <a:gd name="connsiteX287" fmla="*/ 1293169 w 2535237"/>
              <a:gd name="connsiteY287" fmla="*/ 541947 h 810800"/>
              <a:gd name="connsiteX288" fmla="*/ 1474466 w 2535237"/>
              <a:gd name="connsiteY288" fmla="*/ 503929 h 810800"/>
              <a:gd name="connsiteX289" fmla="*/ 1441155 w 2535237"/>
              <a:gd name="connsiteY289" fmla="*/ 514398 h 810800"/>
              <a:gd name="connsiteX290" fmla="*/ 1474466 w 2535237"/>
              <a:gd name="connsiteY290" fmla="*/ 503929 h 810800"/>
              <a:gd name="connsiteX291" fmla="*/ 2064775 w 2535237"/>
              <a:gd name="connsiteY291" fmla="*/ 461212 h 810800"/>
              <a:gd name="connsiteX292" fmla="*/ 2072121 w 2535237"/>
              <a:gd name="connsiteY292" fmla="*/ 470402 h 810800"/>
              <a:gd name="connsiteX293" fmla="*/ 2067877 w 2535237"/>
              <a:gd name="connsiteY293" fmla="*/ 474864 h 810800"/>
              <a:gd name="connsiteX294" fmla="*/ 2042829 w 2535237"/>
              <a:gd name="connsiteY294" fmla="*/ 464328 h 810800"/>
              <a:gd name="connsiteX295" fmla="*/ 2053325 w 2535237"/>
              <a:gd name="connsiteY295" fmla="*/ 461837 h 810800"/>
              <a:gd name="connsiteX296" fmla="*/ 2064775 w 2535237"/>
              <a:gd name="connsiteY296" fmla="*/ 461212 h 810800"/>
              <a:gd name="connsiteX297" fmla="*/ 1222269 w 2535237"/>
              <a:gd name="connsiteY297" fmla="*/ 418059 h 810800"/>
              <a:gd name="connsiteX298" fmla="*/ 1222269 w 2535237"/>
              <a:gd name="connsiteY298" fmla="*/ 422818 h 810800"/>
              <a:gd name="connsiteX299" fmla="*/ 1227028 w 2535237"/>
              <a:gd name="connsiteY299" fmla="*/ 422818 h 810800"/>
              <a:gd name="connsiteX300" fmla="*/ 1227028 w 2535237"/>
              <a:gd name="connsiteY300" fmla="*/ 418059 h 810800"/>
              <a:gd name="connsiteX301" fmla="*/ 1172782 w 2535237"/>
              <a:gd name="connsiteY301" fmla="*/ 408910 h 810800"/>
              <a:gd name="connsiteX302" fmla="*/ 1164217 w 2535237"/>
              <a:gd name="connsiteY302" fmla="*/ 414264 h 810800"/>
              <a:gd name="connsiteX303" fmla="*/ 1155651 w 2535237"/>
              <a:gd name="connsiteY303" fmla="*/ 421878 h 810800"/>
              <a:gd name="connsiteX304" fmla="*/ 1173733 w 2535237"/>
              <a:gd name="connsiteY304" fmla="*/ 427589 h 810800"/>
              <a:gd name="connsiteX305" fmla="*/ 1177540 w 2535237"/>
              <a:gd name="connsiteY305" fmla="*/ 424733 h 810800"/>
              <a:gd name="connsiteX306" fmla="*/ 1184202 w 2535237"/>
              <a:gd name="connsiteY306" fmla="*/ 411409 h 810800"/>
              <a:gd name="connsiteX307" fmla="*/ 1172782 w 2535237"/>
              <a:gd name="connsiteY307" fmla="*/ 408910 h 810800"/>
              <a:gd name="connsiteX308" fmla="*/ 391453 w 2535237"/>
              <a:gd name="connsiteY308" fmla="*/ 389597 h 810800"/>
              <a:gd name="connsiteX309" fmla="*/ 391453 w 2535237"/>
              <a:gd name="connsiteY309" fmla="*/ 395310 h 810800"/>
              <a:gd name="connsiteX310" fmla="*/ 327688 w 2535237"/>
              <a:gd name="connsiteY310" fmla="*/ 401019 h 810800"/>
              <a:gd name="connsiteX311" fmla="*/ 370513 w 2535237"/>
              <a:gd name="connsiteY311" fmla="*/ 399116 h 810800"/>
              <a:gd name="connsiteX312" fmla="*/ 359093 w 2535237"/>
              <a:gd name="connsiteY312" fmla="*/ 419102 h 810800"/>
              <a:gd name="connsiteX313" fmla="*/ 332447 w 2535237"/>
              <a:gd name="connsiteY313" fmla="*/ 410535 h 810800"/>
              <a:gd name="connsiteX314" fmla="*/ 401921 w 2535237"/>
              <a:gd name="connsiteY314" fmla="*/ 423861 h 810800"/>
              <a:gd name="connsiteX315" fmla="*/ 400967 w 2535237"/>
              <a:gd name="connsiteY315" fmla="*/ 422908 h 810800"/>
              <a:gd name="connsiteX316" fmla="*/ 404775 w 2535237"/>
              <a:gd name="connsiteY316" fmla="*/ 424810 h 810800"/>
              <a:gd name="connsiteX317" fmla="*/ 401921 w 2535237"/>
              <a:gd name="connsiteY317" fmla="*/ 411487 h 810800"/>
              <a:gd name="connsiteX318" fmla="*/ 402873 w 2535237"/>
              <a:gd name="connsiteY318" fmla="*/ 403873 h 810800"/>
              <a:gd name="connsiteX319" fmla="*/ 401921 w 2535237"/>
              <a:gd name="connsiteY319" fmla="*/ 402923 h 810800"/>
              <a:gd name="connsiteX320" fmla="*/ 391453 w 2535237"/>
              <a:gd name="connsiteY320" fmla="*/ 389597 h 810800"/>
              <a:gd name="connsiteX321" fmla="*/ 1064289 w 2535237"/>
              <a:gd name="connsiteY321" fmla="*/ 389508 h 810800"/>
              <a:gd name="connsiteX322" fmla="*/ 1063338 w 2535237"/>
              <a:gd name="connsiteY322" fmla="*/ 395218 h 810800"/>
              <a:gd name="connsiteX323" fmla="*/ 1060482 w 2535237"/>
              <a:gd name="connsiteY323" fmla="*/ 398073 h 810800"/>
              <a:gd name="connsiteX324" fmla="*/ 1057627 w 2535237"/>
              <a:gd name="connsiteY324" fmla="*/ 400928 h 810800"/>
              <a:gd name="connsiteX325" fmla="*/ 1061435 w 2535237"/>
              <a:gd name="connsiteY325" fmla="*/ 413301 h 810800"/>
              <a:gd name="connsiteX326" fmla="*/ 1041449 w 2535237"/>
              <a:gd name="connsiteY326" fmla="*/ 432335 h 810800"/>
              <a:gd name="connsiteX327" fmla="*/ 1074760 w 2535237"/>
              <a:gd name="connsiteY327" fmla="*/ 416156 h 810800"/>
              <a:gd name="connsiteX328" fmla="*/ 1070000 w 2535237"/>
              <a:gd name="connsiteY328" fmla="*/ 414253 h 810800"/>
              <a:gd name="connsiteX329" fmla="*/ 1070952 w 2535237"/>
              <a:gd name="connsiteY329" fmla="*/ 414253 h 810800"/>
              <a:gd name="connsiteX330" fmla="*/ 1064289 w 2535237"/>
              <a:gd name="connsiteY330" fmla="*/ 389508 h 810800"/>
              <a:gd name="connsiteX331" fmla="*/ 1077775 w 2535237"/>
              <a:gd name="connsiteY331" fmla="*/ 378445 h 810800"/>
              <a:gd name="connsiteX332" fmla="*/ 1078890 w 2535237"/>
              <a:gd name="connsiteY332" fmla="*/ 378548 h 810800"/>
              <a:gd name="connsiteX333" fmla="*/ 1079515 w 2535237"/>
              <a:gd name="connsiteY333" fmla="*/ 379992 h 810800"/>
              <a:gd name="connsiteX334" fmla="*/ 488817 w 2535237"/>
              <a:gd name="connsiteY334" fmla="*/ 377329 h 810800"/>
              <a:gd name="connsiteX335" fmla="*/ 581697 w 2535237"/>
              <a:gd name="connsiteY335" fmla="*/ 388724 h 810800"/>
              <a:gd name="connsiteX336" fmla="*/ 651509 w 2535237"/>
              <a:gd name="connsiteY336" fmla="*/ 407683 h 810800"/>
              <a:gd name="connsiteX337" fmla="*/ 651855 w 2535237"/>
              <a:gd name="connsiteY337" fmla="*/ 419725 h 810800"/>
              <a:gd name="connsiteX338" fmla="*/ 661728 w 2535237"/>
              <a:gd name="connsiteY338" fmla="*/ 430431 h 810800"/>
              <a:gd name="connsiteX339" fmla="*/ 663632 w 2535237"/>
              <a:gd name="connsiteY339" fmla="*/ 428528 h 810800"/>
              <a:gd name="connsiteX340" fmla="*/ 663156 w 2535237"/>
              <a:gd name="connsiteY340" fmla="*/ 413419 h 810800"/>
              <a:gd name="connsiteX341" fmla="*/ 660414 w 2535237"/>
              <a:gd name="connsiteY341" fmla="*/ 410101 h 810800"/>
              <a:gd name="connsiteX342" fmla="*/ 666596 w 2535237"/>
              <a:gd name="connsiteY342" fmla="*/ 411780 h 810800"/>
              <a:gd name="connsiteX343" fmla="*/ 736239 w 2535237"/>
              <a:gd name="connsiteY343" fmla="*/ 440847 h 810800"/>
              <a:gd name="connsiteX344" fmla="*/ 727394 w 2535237"/>
              <a:gd name="connsiteY344" fmla="*/ 443285 h 810800"/>
              <a:gd name="connsiteX345" fmla="*/ 727394 w 2535237"/>
              <a:gd name="connsiteY345" fmla="*/ 453754 h 810800"/>
              <a:gd name="connsiteX346" fmla="*/ 754994 w 2535237"/>
              <a:gd name="connsiteY346" fmla="*/ 464223 h 810800"/>
              <a:gd name="connsiteX347" fmla="*/ 762488 w 2535237"/>
              <a:gd name="connsiteY347" fmla="*/ 453041 h 810800"/>
              <a:gd name="connsiteX348" fmla="*/ 764030 w 2535237"/>
              <a:gd name="connsiteY348" fmla="*/ 452446 h 810800"/>
              <a:gd name="connsiteX349" fmla="*/ 800175 w 2535237"/>
              <a:gd name="connsiteY349" fmla="*/ 467532 h 810800"/>
              <a:gd name="connsiteX350" fmla="*/ 794726 w 2535237"/>
              <a:gd name="connsiteY350" fmla="*/ 468908 h 810800"/>
              <a:gd name="connsiteX351" fmla="*/ 794726 w 2535237"/>
              <a:gd name="connsiteY351" fmla="*/ 473666 h 810800"/>
              <a:gd name="connsiteX352" fmla="*/ 811857 w 2535237"/>
              <a:gd name="connsiteY352" fmla="*/ 473666 h 810800"/>
              <a:gd name="connsiteX353" fmla="*/ 810631 w 2535237"/>
              <a:gd name="connsiteY353" fmla="*/ 471896 h 810800"/>
              <a:gd name="connsiteX354" fmla="*/ 819952 w 2535237"/>
              <a:gd name="connsiteY354" fmla="*/ 475786 h 810800"/>
              <a:gd name="connsiteX355" fmla="*/ 1038449 w 2535237"/>
              <a:gd name="connsiteY355" fmla="*/ 555790 h 810800"/>
              <a:gd name="connsiteX356" fmla="*/ 1088077 w 2535237"/>
              <a:gd name="connsiteY356" fmla="*/ 560371 h 810800"/>
              <a:gd name="connsiteX357" fmla="*/ 1088077 w 2535237"/>
              <a:gd name="connsiteY357" fmla="*/ 561763 h 810800"/>
              <a:gd name="connsiteX358" fmla="*/ 1078568 w 2535237"/>
              <a:gd name="connsiteY358" fmla="*/ 563673 h 810800"/>
              <a:gd name="connsiteX359" fmla="*/ 1076662 w 2535237"/>
              <a:gd name="connsiteY359" fmla="*/ 561763 h 810800"/>
              <a:gd name="connsiteX360" fmla="*/ 1076662 w 2535237"/>
              <a:gd name="connsiteY360" fmla="*/ 563673 h 810800"/>
              <a:gd name="connsiteX361" fmla="*/ 1041449 w 2535237"/>
              <a:gd name="connsiteY361" fmla="*/ 560815 h 810800"/>
              <a:gd name="connsiteX362" fmla="*/ 1077610 w 2535237"/>
              <a:gd name="connsiteY362" fmla="*/ 568427 h 810800"/>
              <a:gd name="connsiteX363" fmla="*/ 1087129 w 2535237"/>
              <a:gd name="connsiteY363" fmla="*/ 593173 h 810800"/>
              <a:gd name="connsiteX364" fmla="*/ 1059529 w 2535237"/>
              <a:gd name="connsiteY364" fmla="*/ 593173 h 810800"/>
              <a:gd name="connsiteX365" fmla="*/ 1071663 w 2535237"/>
              <a:gd name="connsiteY365" fmla="*/ 624691 h 810800"/>
              <a:gd name="connsiteX366" fmla="*/ 1071488 w 2535237"/>
              <a:gd name="connsiteY366" fmla="*/ 625663 h 810800"/>
              <a:gd name="connsiteX367" fmla="*/ 1028137 w 2535237"/>
              <a:gd name="connsiteY367" fmla="*/ 621730 h 810800"/>
              <a:gd name="connsiteX368" fmla="*/ 989315 w 2535237"/>
              <a:gd name="connsiteY368" fmla="*/ 611766 h 810800"/>
              <a:gd name="connsiteX369" fmla="*/ 1004334 w 2535237"/>
              <a:gd name="connsiteY369" fmla="*/ 606493 h 810800"/>
              <a:gd name="connsiteX370" fmla="*/ 969121 w 2535237"/>
              <a:gd name="connsiteY370" fmla="*/ 598879 h 810800"/>
              <a:gd name="connsiteX371" fmla="*/ 967575 w 2535237"/>
              <a:gd name="connsiteY371" fmla="*/ 606017 h 810800"/>
              <a:gd name="connsiteX372" fmla="*/ 967525 w 2535237"/>
              <a:gd name="connsiteY372" fmla="*/ 606174 h 810800"/>
              <a:gd name="connsiteX373" fmla="*/ 945394 w 2535237"/>
              <a:gd name="connsiteY373" fmla="*/ 600493 h 810800"/>
              <a:gd name="connsiteX374" fmla="*/ 885524 w 2535237"/>
              <a:gd name="connsiteY374" fmla="*/ 577626 h 810800"/>
              <a:gd name="connsiteX375" fmla="*/ 914877 w 2535237"/>
              <a:gd name="connsiteY375" fmla="*/ 571466 h 810800"/>
              <a:gd name="connsiteX376" fmla="*/ 883233 w 2535237"/>
              <a:gd name="connsiteY376" fmla="*/ 570514 h 810800"/>
              <a:gd name="connsiteX377" fmla="*/ 871110 w 2535237"/>
              <a:gd name="connsiteY377" fmla="*/ 572120 h 810800"/>
              <a:gd name="connsiteX378" fmla="*/ 867361 w 2535237"/>
              <a:gd name="connsiteY378" fmla="*/ 570688 h 810800"/>
              <a:gd name="connsiteX379" fmla="*/ 792261 w 2535237"/>
              <a:gd name="connsiteY379" fmla="*/ 536888 h 810800"/>
              <a:gd name="connsiteX380" fmla="*/ 754271 w 2535237"/>
              <a:gd name="connsiteY380" fmla="*/ 519765 h 810800"/>
              <a:gd name="connsiteX381" fmla="*/ 755827 w 2535237"/>
              <a:gd name="connsiteY381" fmla="*/ 506102 h 810800"/>
              <a:gd name="connsiteX382" fmla="*/ 746427 w 2535237"/>
              <a:gd name="connsiteY382" fmla="*/ 494919 h 810800"/>
              <a:gd name="connsiteX383" fmla="*/ 747617 w 2535237"/>
              <a:gd name="connsiteY383" fmla="*/ 513954 h 810800"/>
              <a:gd name="connsiteX384" fmla="*/ 748740 w 2535237"/>
              <a:gd name="connsiteY384" fmla="*/ 517272 h 810800"/>
              <a:gd name="connsiteX385" fmla="*/ 718720 w 2535237"/>
              <a:gd name="connsiteY385" fmla="*/ 503741 h 810800"/>
              <a:gd name="connsiteX386" fmla="*/ 560965 w 2535237"/>
              <a:gd name="connsiteY386" fmla="*/ 453211 h 810800"/>
              <a:gd name="connsiteX387" fmla="*/ 530041 w 2535237"/>
              <a:gd name="connsiteY387" fmla="*/ 450049 h 810800"/>
              <a:gd name="connsiteX388" fmla="*/ 526708 w 2535237"/>
              <a:gd name="connsiteY388" fmla="*/ 447233 h 810800"/>
              <a:gd name="connsiteX389" fmla="*/ 508507 w 2535237"/>
              <a:gd name="connsiteY389" fmla="*/ 418059 h 810800"/>
              <a:gd name="connsiteX390" fmla="*/ 513756 w 2535237"/>
              <a:gd name="connsiteY390" fmla="*/ 432423 h 810800"/>
              <a:gd name="connsiteX391" fmla="*/ 517353 w 2535237"/>
              <a:gd name="connsiteY391" fmla="*/ 448752 h 810800"/>
              <a:gd name="connsiteX392" fmla="*/ 472280 w 2535237"/>
              <a:gd name="connsiteY392" fmla="*/ 444144 h 810800"/>
              <a:gd name="connsiteX393" fmla="*/ 374076 w 2535237"/>
              <a:gd name="connsiteY393" fmla="*/ 451420 h 810800"/>
              <a:gd name="connsiteX394" fmla="*/ 329046 w 2535237"/>
              <a:gd name="connsiteY394" fmla="*/ 462795 h 810800"/>
              <a:gd name="connsiteX395" fmla="*/ 320072 w 2535237"/>
              <a:gd name="connsiteY395" fmla="*/ 456134 h 810800"/>
              <a:gd name="connsiteX396" fmla="*/ 273441 w 2535237"/>
              <a:gd name="connsiteY396" fmla="*/ 434242 h 810800"/>
              <a:gd name="connsiteX397" fmla="*/ 252029 w 2535237"/>
              <a:gd name="connsiteY397" fmla="*/ 418585 h 810800"/>
              <a:gd name="connsiteX398" fmla="*/ 242037 w 2535237"/>
              <a:gd name="connsiteY398" fmla="*/ 419016 h 810800"/>
              <a:gd name="connsiteX399" fmla="*/ 268687 w 2535237"/>
              <a:gd name="connsiteY399" fmla="*/ 437099 h 810800"/>
              <a:gd name="connsiteX400" fmla="*/ 310841 w 2535237"/>
              <a:gd name="connsiteY400" fmla="*/ 467394 h 810800"/>
              <a:gd name="connsiteX401" fmla="*/ 264119 w 2535237"/>
              <a:gd name="connsiteY401" fmla="*/ 479196 h 810800"/>
              <a:gd name="connsiteX402" fmla="*/ 0 w 2535237"/>
              <a:gd name="connsiteY402" fmla="*/ 612881 h 810800"/>
              <a:gd name="connsiteX403" fmla="*/ 0 w 2535237"/>
              <a:gd name="connsiteY403" fmla="*/ 533807 h 810800"/>
              <a:gd name="connsiteX404" fmla="*/ 488817 w 2535237"/>
              <a:gd name="connsiteY404" fmla="*/ 377329 h 810800"/>
              <a:gd name="connsiteX405" fmla="*/ 1829637 w 2535237"/>
              <a:gd name="connsiteY405" fmla="*/ 362824 h 810800"/>
              <a:gd name="connsiteX406" fmla="*/ 2202436 w 2535237"/>
              <a:gd name="connsiteY406" fmla="*/ 467057 h 810800"/>
              <a:gd name="connsiteX407" fmla="*/ 2535237 w 2535237"/>
              <a:gd name="connsiteY407" fmla="*/ 563075 h 810800"/>
              <a:gd name="connsiteX408" fmla="*/ 2535237 w 2535237"/>
              <a:gd name="connsiteY408" fmla="*/ 629825 h 810800"/>
              <a:gd name="connsiteX409" fmla="*/ 2169617 w 2535237"/>
              <a:gd name="connsiteY409" fmla="*/ 525592 h 810800"/>
              <a:gd name="connsiteX410" fmla="*/ 2103371 w 2535237"/>
              <a:gd name="connsiteY410" fmla="*/ 489794 h 810800"/>
              <a:gd name="connsiteX411" fmla="*/ 2073123 w 2535237"/>
              <a:gd name="connsiteY411" fmla="*/ 477071 h 810800"/>
              <a:gd name="connsiteX412" fmla="*/ 2075497 w 2535237"/>
              <a:gd name="connsiteY412" fmla="*/ 468067 h 810800"/>
              <a:gd name="connsiteX413" fmla="*/ 2099720 w 2535237"/>
              <a:gd name="connsiteY413" fmla="*/ 449463 h 810800"/>
              <a:gd name="connsiteX414" fmla="*/ 2094008 w 2535237"/>
              <a:gd name="connsiteY414" fmla="*/ 427576 h 810800"/>
              <a:gd name="connsiteX415" fmla="*/ 2057131 w 2535237"/>
              <a:gd name="connsiteY415" fmla="*/ 450774 h 810800"/>
              <a:gd name="connsiteX416" fmla="*/ 2033067 w 2535237"/>
              <a:gd name="connsiteY416" fmla="*/ 460222 h 810800"/>
              <a:gd name="connsiteX417" fmla="*/ 2030395 w 2535237"/>
              <a:gd name="connsiteY417" fmla="*/ 459098 h 810800"/>
              <a:gd name="connsiteX418" fmla="*/ 1942035 w 2535237"/>
              <a:gd name="connsiteY418" fmla="*/ 437645 h 810800"/>
              <a:gd name="connsiteX419" fmla="*/ 1864893 w 2535237"/>
              <a:gd name="connsiteY419" fmla="*/ 432106 h 810800"/>
              <a:gd name="connsiteX420" fmla="*/ 1868461 w 2535237"/>
              <a:gd name="connsiteY420" fmla="*/ 429990 h 810800"/>
              <a:gd name="connsiteX421" fmla="*/ 1853070 w 2535237"/>
              <a:gd name="connsiteY421" fmla="*/ 408710 h 810800"/>
              <a:gd name="connsiteX422" fmla="*/ 1846572 w 2535237"/>
              <a:gd name="connsiteY422" fmla="*/ 413810 h 810800"/>
              <a:gd name="connsiteX423" fmla="*/ 1852282 w 2535237"/>
              <a:gd name="connsiteY423" fmla="*/ 419521 h 810800"/>
              <a:gd name="connsiteX424" fmla="*/ 1846929 w 2535237"/>
              <a:gd name="connsiteY424" fmla="*/ 427610 h 810800"/>
              <a:gd name="connsiteX425" fmla="*/ 1844648 w 2535237"/>
              <a:gd name="connsiteY425" fmla="*/ 430652 h 810800"/>
              <a:gd name="connsiteX426" fmla="*/ 1829637 w 2535237"/>
              <a:gd name="connsiteY426" fmla="*/ 429574 h 810800"/>
              <a:gd name="connsiteX427" fmla="*/ 1629329 w 2535237"/>
              <a:gd name="connsiteY427" fmla="*/ 459098 h 810800"/>
              <a:gd name="connsiteX428" fmla="*/ 1575577 w 2535237"/>
              <a:gd name="connsiteY428" fmla="*/ 481725 h 810800"/>
              <a:gd name="connsiteX429" fmla="*/ 1577126 w 2535237"/>
              <a:gd name="connsiteY429" fmla="*/ 469236 h 810800"/>
              <a:gd name="connsiteX430" fmla="*/ 1581053 w 2535237"/>
              <a:gd name="connsiteY430" fmla="*/ 456983 h 810800"/>
              <a:gd name="connsiteX431" fmla="*/ 1536325 w 2535237"/>
              <a:gd name="connsiteY431" fmla="*/ 473162 h 810800"/>
              <a:gd name="connsiteX432" fmla="*/ 1564026 w 2535237"/>
              <a:gd name="connsiteY432" fmla="*/ 479452 h 810800"/>
              <a:gd name="connsiteX433" fmla="*/ 1573055 w 2535237"/>
              <a:gd name="connsiteY433" fmla="*/ 482786 h 810800"/>
              <a:gd name="connsiteX434" fmla="*/ 1556408 w 2535237"/>
              <a:gd name="connsiteY434" fmla="*/ 489794 h 810800"/>
              <a:gd name="connsiteX435" fmla="*/ 1547992 w 2535237"/>
              <a:gd name="connsiteY435" fmla="*/ 494342 h 810800"/>
              <a:gd name="connsiteX436" fmla="*/ 1545840 w 2535237"/>
              <a:gd name="connsiteY436" fmla="*/ 495145 h 810800"/>
              <a:gd name="connsiteX437" fmla="*/ 1546253 w 2535237"/>
              <a:gd name="connsiteY437" fmla="*/ 495282 h 810800"/>
              <a:gd name="connsiteX438" fmla="*/ 1490169 w 2535237"/>
              <a:gd name="connsiteY438" fmla="*/ 525592 h 810800"/>
              <a:gd name="connsiteX439" fmla="*/ 1484824 w 2535237"/>
              <a:gd name="connsiteY439" fmla="*/ 528472 h 810800"/>
              <a:gd name="connsiteX440" fmla="*/ 1484338 w 2535237"/>
              <a:gd name="connsiteY440" fmla="*/ 528257 h 810800"/>
              <a:gd name="connsiteX441" fmla="*/ 1460189 w 2535237"/>
              <a:gd name="connsiteY441" fmla="*/ 538249 h 810800"/>
              <a:gd name="connsiteX442" fmla="*/ 1465315 w 2535237"/>
              <a:gd name="connsiteY442" fmla="*/ 538982 h 810800"/>
              <a:gd name="connsiteX443" fmla="*/ 1419733 w 2535237"/>
              <a:gd name="connsiteY443" fmla="*/ 563540 h 810800"/>
              <a:gd name="connsiteX444" fmla="*/ 1339730 w 2535237"/>
              <a:gd name="connsiteY444" fmla="*/ 596963 h 810800"/>
              <a:gd name="connsiteX445" fmla="*/ 1273616 w 2535237"/>
              <a:gd name="connsiteY445" fmla="*/ 613020 h 810800"/>
              <a:gd name="connsiteX446" fmla="*/ 1255576 w 2535237"/>
              <a:gd name="connsiteY446" fmla="*/ 608396 h 810800"/>
              <a:gd name="connsiteX447" fmla="*/ 1242350 w 2535237"/>
              <a:gd name="connsiteY447" fmla="*/ 620613 h 810800"/>
              <a:gd name="connsiteX448" fmla="*/ 1241746 w 2535237"/>
              <a:gd name="connsiteY448" fmla="*/ 620759 h 810800"/>
              <a:gd name="connsiteX449" fmla="*/ 1210087 w 2535237"/>
              <a:gd name="connsiteY449" fmla="*/ 623067 h 810800"/>
              <a:gd name="connsiteX450" fmla="*/ 1208352 w 2535237"/>
              <a:gd name="connsiteY450" fmla="*/ 622673 h 810800"/>
              <a:gd name="connsiteX451" fmla="*/ 1193716 w 2535237"/>
              <a:gd name="connsiteY451" fmla="*/ 616011 h 810800"/>
              <a:gd name="connsiteX452" fmla="*/ 1193716 w 2535237"/>
              <a:gd name="connsiteY452" fmla="*/ 617907 h 810800"/>
              <a:gd name="connsiteX453" fmla="*/ 1192718 w 2535237"/>
              <a:gd name="connsiteY453" fmla="*/ 624333 h 810800"/>
              <a:gd name="connsiteX454" fmla="*/ 1167262 w 2535237"/>
              <a:gd name="connsiteY454" fmla="*/ 626189 h 810800"/>
              <a:gd name="connsiteX455" fmla="*/ 1163739 w 2535237"/>
              <a:gd name="connsiteY455" fmla="*/ 602801 h 810800"/>
              <a:gd name="connsiteX456" fmla="*/ 1162315 w 2535237"/>
              <a:gd name="connsiteY456" fmla="*/ 583652 h 810800"/>
              <a:gd name="connsiteX457" fmla="*/ 1129008 w 2535237"/>
              <a:gd name="connsiteY457" fmla="*/ 571285 h 810800"/>
              <a:gd name="connsiteX458" fmla="*/ 1148036 w 2535237"/>
              <a:gd name="connsiteY458" fmla="*/ 573182 h 810800"/>
              <a:gd name="connsiteX459" fmla="*/ 1156609 w 2535237"/>
              <a:gd name="connsiteY459" fmla="*/ 565569 h 810800"/>
              <a:gd name="connsiteX460" fmla="*/ 1143519 w 2535237"/>
              <a:gd name="connsiteY460" fmla="*/ 563188 h 810800"/>
              <a:gd name="connsiteX461" fmla="*/ 1135063 w 2535237"/>
              <a:gd name="connsiteY461" fmla="*/ 561805 h 810800"/>
              <a:gd name="connsiteX462" fmla="*/ 1229768 w 2535237"/>
              <a:gd name="connsiteY462" fmla="*/ 555004 h 810800"/>
              <a:gd name="connsiteX463" fmla="*/ 1457351 w 2535237"/>
              <a:gd name="connsiteY463" fmla="*/ 467057 h 810800"/>
              <a:gd name="connsiteX464" fmla="*/ 1489621 w 2535237"/>
              <a:gd name="connsiteY464" fmla="*/ 449670 h 810800"/>
              <a:gd name="connsiteX465" fmla="*/ 1490088 w 2535237"/>
              <a:gd name="connsiteY465" fmla="*/ 449644 h 810800"/>
              <a:gd name="connsiteX466" fmla="*/ 1490646 w 2535237"/>
              <a:gd name="connsiteY466" fmla="*/ 449613 h 810800"/>
              <a:gd name="connsiteX467" fmla="*/ 1490183 w 2535237"/>
              <a:gd name="connsiteY467" fmla="*/ 449367 h 810800"/>
              <a:gd name="connsiteX468" fmla="*/ 1527780 w 2535237"/>
              <a:gd name="connsiteY468" fmla="*/ 429109 h 810800"/>
              <a:gd name="connsiteX469" fmla="*/ 1559769 w 2535237"/>
              <a:gd name="connsiteY469" fmla="*/ 415735 h 810800"/>
              <a:gd name="connsiteX470" fmla="*/ 1560473 w 2535237"/>
              <a:gd name="connsiteY470" fmla="*/ 416037 h 810800"/>
              <a:gd name="connsiteX471" fmla="*/ 1586763 w 2535237"/>
              <a:gd name="connsiteY471" fmla="*/ 411398 h 810800"/>
              <a:gd name="connsiteX472" fmla="*/ 1578148 w 2535237"/>
              <a:gd name="connsiteY472" fmla="*/ 408052 h 810800"/>
              <a:gd name="connsiteX473" fmla="*/ 1607727 w 2535237"/>
              <a:gd name="connsiteY473" fmla="*/ 395686 h 810800"/>
              <a:gd name="connsiteX474" fmla="*/ 1705558 w 2535237"/>
              <a:gd name="connsiteY474" fmla="*/ 371890 h 810800"/>
              <a:gd name="connsiteX475" fmla="*/ 1764364 w 2535237"/>
              <a:gd name="connsiteY475" fmla="*/ 367593 h 810800"/>
              <a:gd name="connsiteX476" fmla="*/ 1761944 w 2535237"/>
              <a:gd name="connsiteY476" fmla="*/ 381895 h 810800"/>
              <a:gd name="connsiteX477" fmla="*/ 1728635 w 2535237"/>
              <a:gd name="connsiteY477" fmla="*/ 387602 h 810800"/>
              <a:gd name="connsiteX478" fmla="*/ 1717216 w 2535237"/>
              <a:gd name="connsiteY478" fmla="*/ 435190 h 810800"/>
              <a:gd name="connsiteX479" fmla="*/ 1817142 w 2535237"/>
              <a:gd name="connsiteY479" fmla="*/ 419010 h 810800"/>
              <a:gd name="connsiteX480" fmla="*/ 1828562 w 2535237"/>
              <a:gd name="connsiteY480" fmla="*/ 398075 h 810800"/>
              <a:gd name="connsiteX481" fmla="*/ 1822849 w 2535237"/>
              <a:gd name="connsiteY481" fmla="*/ 366668 h 810800"/>
              <a:gd name="connsiteX482" fmla="*/ 1800965 w 2535237"/>
              <a:gd name="connsiteY482" fmla="*/ 382849 h 810800"/>
              <a:gd name="connsiteX483" fmla="*/ 1778881 w 2535237"/>
              <a:gd name="connsiteY483" fmla="*/ 371205 h 810800"/>
              <a:gd name="connsiteX484" fmla="*/ 1777208 w 2535237"/>
              <a:gd name="connsiteY484" fmla="*/ 366655 h 810800"/>
              <a:gd name="connsiteX485" fmla="*/ 915590 w 2535237"/>
              <a:gd name="connsiteY485" fmla="*/ 342202 h 810800"/>
              <a:gd name="connsiteX486" fmla="*/ 894890 w 2535237"/>
              <a:gd name="connsiteY486" fmla="*/ 346604 h 810800"/>
              <a:gd name="connsiteX487" fmla="*/ 896794 w 2535237"/>
              <a:gd name="connsiteY487" fmla="*/ 347555 h 810800"/>
              <a:gd name="connsiteX488" fmla="*/ 841596 w 2535237"/>
              <a:gd name="connsiteY488" fmla="*/ 360880 h 810800"/>
              <a:gd name="connsiteX489" fmla="*/ 905359 w 2535237"/>
              <a:gd name="connsiteY489" fmla="*/ 358976 h 810800"/>
              <a:gd name="connsiteX490" fmla="*/ 901553 w 2535237"/>
              <a:gd name="connsiteY490" fmla="*/ 364687 h 810800"/>
              <a:gd name="connsiteX491" fmla="*/ 926296 w 2535237"/>
              <a:gd name="connsiteY491" fmla="*/ 357072 h 810800"/>
              <a:gd name="connsiteX492" fmla="*/ 915590 w 2535237"/>
              <a:gd name="connsiteY492" fmla="*/ 342202 h 810800"/>
              <a:gd name="connsiteX493" fmla="*/ 831128 w 2535237"/>
              <a:gd name="connsiteY493" fmla="*/ 322891 h 810800"/>
              <a:gd name="connsiteX494" fmla="*/ 803528 w 2535237"/>
              <a:gd name="connsiteY494" fmla="*/ 339070 h 810800"/>
              <a:gd name="connsiteX495" fmla="*/ 831128 w 2535237"/>
              <a:gd name="connsiteY495" fmla="*/ 343828 h 810800"/>
              <a:gd name="connsiteX496" fmla="*/ 831128 w 2535237"/>
              <a:gd name="connsiteY496" fmla="*/ 322891 h 810800"/>
              <a:gd name="connsiteX497" fmla="*/ 174274 w 2535237"/>
              <a:gd name="connsiteY497" fmla="*/ 265873 h 810800"/>
              <a:gd name="connsiteX498" fmla="*/ 165902 w 2535237"/>
              <a:gd name="connsiteY498" fmla="*/ 275657 h 810800"/>
              <a:gd name="connsiteX499" fmla="*/ 187790 w 2535237"/>
              <a:gd name="connsiteY499" fmla="*/ 291836 h 810800"/>
              <a:gd name="connsiteX500" fmla="*/ 174274 w 2535237"/>
              <a:gd name="connsiteY500" fmla="*/ 265873 h 810800"/>
              <a:gd name="connsiteX501" fmla="*/ 1733444 w 2535237"/>
              <a:gd name="connsiteY501" fmla="*/ 237292 h 810800"/>
              <a:gd name="connsiteX502" fmla="*/ 1761043 w 2535237"/>
              <a:gd name="connsiteY502" fmla="*/ 247754 h 810800"/>
              <a:gd name="connsiteX503" fmla="*/ 1757239 w 2535237"/>
              <a:gd name="connsiteY503" fmla="*/ 253765 h 810800"/>
              <a:gd name="connsiteX504" fmla="*/ 1732344 w 2535237"/>
              <a:gd name="connsiteY504" fmla="*/ 255542 h 810800"/>
              <a:gd name="connsiteX505" fmla="*/ 1722027 w 2535237"/>
              <a:gd name="connsiteY505" fmla="*/ 253467 h 810800"/>
              <a:gd name="connsiteX506" fmla="*/ 1733444 w 2535237"/>
              <a:gd name="connsiteY506" fmla="*/ 237292 h 810800"/>
              <a:gd name="connsiteX507" fmla="*/ 1719172 w 2535237"/>
              <a:gd name="connsiteY507" fmla="*/ 226822 h 810800"/>
              <a:gd name="connsiteX508" fmla="*/ 1721076 w 2535237"/>
              <a:gd name="connsiteY508" fmla="*/ 226822 h 810800"/>
              <a:gd name="connsiteX509" fmla="*/ 1716318 w 2535237"/>
              <a:gd name="connsiteY509" fmla="*/ 230628 h 810800"/>
              <a:gd name="connsiteX510" fmla="*/ 1719172 w 2535237"/>
              <a:gd name="connsiteY510" fmla="*/ 226822 h 810800"/>
              <a:gd name="connsiteX511" fmla="*/ 2032571 w 2535237"/>
              <a:gd name="connsiteY511" fmla="*/ 209992 h 810800"/>
              <a:gd name="connsiteX512" fmla="*/ 2051996 w 2535237"/>
              <a:gd name="connsiteY512" fmla="*/ 214710 h 810800"/>
              <a:gd name="connsiteX513" fmla="*/ 2202436 w 2535237"/>
              <a:gd name="connsiteY513" fmla="*/ 286082 h 810800"/>
              <a:gd name="connsiteX514" fmla="*/ 2535237 w 2535237"/>
              <a:gd name="connsiteY514" fmla="*/ 382100 h 810800"/>
              <a:gd name="connsiteX515" fmla="*/ 2535237 w 2535237"/>
              <a:gd name="connsiteY515" fmla="*/ 448850 h 810800"/>
              <a:gd name="connsiteX516" fmla="*/ 2169617 w 2535237"/>
              <a:gd name="connsiteY516" fmla="*/ 344617 h 810800"/>
              <a:gd name="connsiteX517" fmla="*/ 2030395 w 2535237"/>
              <a:gd name="connsiteY517" fmla="*/ 277931 h 810800"/>
              <a:gd name="connsiteX518" fmla="*/ 1969481 w 2535237"/>
              <a:gd name="connsiteY518" fmla="*/ 263225 h 810800"/>
              <a:gd name="connsiteX519" fmla="*/ 1967629 w 2535237"/>
              <a:gd name="connsiteY519" fmla="*/ 256870 h 810800"/>
              <a:gd name="connsiteX520" fmla="*/ 1976953 w 2535237"/>
              <a:gd name="connsiteY520" fmla="*/ 248588 h 810800"/>
              <a:gd name="connsiteX521" fmla="*/ 1998843 w 2535237"/>
              <a:gd name="connsiteY521" fmla="*/ 269527 h 810800"/>
              <a:gd name="connsiteX522" fmla="*/ 2010264 w 2535237"/>
              <a:gd name="connsiteY522" fmla="*/ 259057 h 810800"/>
              <a:gd name="connsiteX523" fmla="*/ 2010264 w 2535237"/>
              <a:gd name="connsiteY523" fmla="*/ 242882 h 810800"/>
              <a:gd name="connsiteX524" fmla="*/ 1976953 w 2535237"/>
              <a:gd name="connsiteY524" fmla="*/ 221942 h 810800"/>
              <a:gd name="connsiteX525" fmla="*/ 1988374 w 2535237"/>
              <a:gd name="connsiteY525" fmla="*/ 216231 h 810800"/>
              <a:gd name="connsiteX526" fmla="*/ 2015978 w 2535237"/>
              <a:gd name="connsiteY526" fmla="*/ 226700 h 810800"/>
              <a:gd name="connsiteX527" fmla="*/ 2032704 w 2535237"/>
              <a:gd name="connsiteY527" fmla="*/ 211043 h 810800"/>
              <a:gd name="connsiteX528" fmla="*/ 1015160 w 2535237"/>
              <a:gd name="connsiteY528" fmla="*/ 199172 h 810800"/>
              <a:gd name="connsiteX529" fmla="*/ 997078 w 2535237"/>
              <a:gd name="connsiteY529" fmla="*/ 202978 h 810800"/>
              <a:gd name="connsiteX530" fmla="*/ 994222 w 2535237"/>
              <a:gd name="connsiteY530" fmla="*/ 213448 h 810800"/>
              <a:gd name="connsiteX531" fmla="*/ 1011352 w 2535237"/>
              <a:gd name="connsiteY531" fmla="*/ 209640 h 810800"/>
              <a:gd name="connsiteX532" fmla="*/ 1015160 w 2535237"/>
              <a:gd name="connsiteY532" fmla="*/ 199172 h 810800"/>
              <a:gd name="connsiteX533" fmla="*/ 488817 w 2535237"/>
              <a:gd name="connsiteY533" fmla="*/ 196162 h 810800"/>
              <a:gd name="connsiteX534" fmla="*/ 491288 w 2535237"/>
              <a:gd name="connsiteY534" fmla="*/ 196464 h 810800"/>
              <a:gd name="connsiteX535" fmla="*/ 493281 w 2535237"/>
              <a:gd name="connsiteY535" fmla="*/ 199454 h 810800"/>
              <a:gd name="connsiteX536" fmla="*/ 497088 w 2535237"/>
              <a:gd name="connsiteY536" fmla="*/ 205165 h 810800"/>
              <a:gd name="connsiteX537" fmla="*/ 499942 w 2535237"/>
              <a:gd name="connsiteY537" fmla="*/ 204213 h 810800"/>
              <a:gd name="connsiteX538" fmla="*/ 502171 w 2535237"/>
              <a:gd name="connsiteY538" fmla="*/ 197795 h 810800"/>
              <a:gd name="connsiteX539" fmla="*/ 581697 w 2535237"/>
              <a:gd name="connsiteY539" fmla="*/ 207523 h 810800"/>
              <a:gd name="connsiteX540" fmla="*/ 666596 w 2535237"/>
              <a:gd name="connsiteY540" fmla="*/ 230588 h 810800"/>
              <a:gd name="connsiteX541" fmla="*/ 738071 w 2535237"/>
              <a:gd name="connsiteY541" fmla="*/ 260520 h 810800"/>
              <a:gd name="connsiteX542" fmla="*/ 737087 w 2535237"/>
              <a:gd name="connsiteY542" fmla="*/ 271844 h 810800"/>
              <a:gd name="connsiteX543" fmla="*/ 748388 w 2535237"/>
              <a:gd name="connsiteY543" fmla="*/ 284335 h 810800"/>
              <a:gd name="connsiteX544" fmla="*/ 753979 w 2535237"/>
              <a:gd name="connsiteY544" fmla="*/ 268988 h 810800"/>
              <a:gd name="connsiteX545" fmla="*/ 754465 w 2535237"/>
              <a:gd name="connsiteY545" fmla="*/ 267386 h 810800"/>
              <a:gd name="connsiteX546" fmla="*/ 819952 w 2535237"/>
              <a:gd name="connsiteY546" fmla="*/ 294811 h 810800"/>
              <a:gd name="connsiteX547" fmla="*/ 891951 w 2535237"/>
              <a:gd name="connsiteY547" fmla="*/ 327513 h 810800"/>
              <a:gd name="connsiteX548" fmla="*/ 959509 w 2535237"/>
              <a:gd name="connsiteY548" fmla="*/ 353645 h 810800"/>
              <a:gd name="connsiteX549" fmla="*/ 957701 w 2535237"/>
              <a:gd name="connsiteY549" fmla="*/ 369919 h 810800"/>
              <a:gd name="connsiteX550" fmla="*/ 937715 w 2535237"/>
              <a:gd name="connsiteY550" fmla="*/ 373724 h 810800"/>
              <a:gd name="connsiteX551" fmla="*/ 936764 w 2535237"/>
              <a:gd name="connsiteY551" fmla="*/ 376580 h 810800"/>
              <a:gd name="connsiteX552" fmla="*/ 972928 w 2535237"/>
              <a:gd name="connsiteY552" fmla="*/ 379434 h 810800"/>
              <a:gd name="connsiteX553" fmla="*/ 965315 w 2535237"/>
              <a:gd name="connsiteY553" fmla="*/ 365279 h 810800"/>
              <a:gd name="connsiteX554" fmla="*/ 967832 w 2535237"/>
              <a:gd name="connsiteY554" fmla="*/ 356388 h 810800"/>
              <a:gd name="connsiteX555" fmla="*/ 1038449 w 2535237"/>
              <a:gd name="connsiteY555" fmla="*/ 374816 h 810800"/>
              <a:gd name="connsiteX556" fmla="*/ 1041449 w 2535237"/>
              <a:gd name="connsiteY556" fmla="*/ 375092 h 810800"/>
              <a:gd name="connsiteX557" fmla="*/ 1041449 w 2535237"/>
              <a:gd name="connsiteY557" fmla="*/ 381896 h 810800"/>
              <a:gd name="connsiteX558" fmla="*/ 1055249 w 2535237"/>
              <a:gd name="connsiteY558" fmla="*/ 381539 h 810800"/>
              <a:gd name="connsiteX559" fmla="*/ 1062109 w 2535237"/>
              <a:gd name="connsiteY559" fmla="*/ 376999 h 810800"/>
              <a:gd name="connsiteX560" fmla="*/ 1069491 w 2535237"/>
              <a:gd name="connsiteY560" fmla="*/ 377681 h 810800"/>
              <a:gd name="connsiteX561" fmla="*/ 1068690 w 2535237"/>
              <a:gd name="connsiteY561" fmla="*/ 380587 h 810800"/>
              <a:gd name="connsiteX562" fmla="*/ 1067144 w 2535237"/>
              <a:gd name="connsiteY562" fmla="*/ 389510 h 810800"/>
              <a:gd name="connsiteX563" fmla="*/ 1077612 w 2535237"/>
              <a:gd name="connsiteY563" fmla="*/ 393316 h 810800"/>
              <a:gd name="connsiteX564" fmla="*/ 1083322 w 2535237"/>
              <a:gd name="connsiteY564" fmla="*/ 383798 h 810800"/>
              <a:gd name="connsiteX565" fmla="*/ 1093792 w 2535237"/>
              <a:gd name="connsiteY565" fmla="*/ 393316 h 810800"/>
              <a:gd name="connsiteX566" fmla="*/ 1099198 w 2535237"/>
              <a:gd name="connsiteY566" fmla="*/ 380423 h 810800"/>
              <a:gd name="connsiteX567" fmla="*/ 1117370 w 2535237"/>
              <a:gd name="connsiteY567" fmla="*/ 382100 h 810800"/>
              <a:gd name="connsiteX568" fmla="*/ 1141232 w 2535237"/>
              <a:gd name="connsiteY568" fmla="*/ 380387 h 810800"/>
              <a:gd name="connsiteX569" fmla="*/ 1140862 w 2535237"/>
              <a:gd name="connsiteY569" fmla="*/ 382014 h 810800"/>
              <a:gd name="connsiteX570" fmla="*/ 1136818 w 2535237"/>
              <a:gd name="connsiteY570" fmla="*/ 391412 h 810800"/>
              <a:gd name="connsiteX571" fmla="*/ 1147286 w 2535237"/>
              <a:gd name="connsiteY571" fmla="*/ 401881 h 810800"/>
              <a:gd name="connsiteX572" fmla="*/ 1157756 w 2535237"/>
              <a:gd name="connsiteY572" fmla="*/ 401881 h 810800"/>
              <a:gd name="connsiteX573" fmla="*/ 1152045 w 2535237"/>
              <a:gd name="connsiteY573" fmla="*/ 384750 h 810800"/>
              <a:gd name="connsiteX574" fmla="*/ 1149089 w 2535237"/>
              <a:gd name="connsiteY574" fmla="*/ 379823 h 810800"/>
              <a:gd name="connsiteX575" fmla="*/ 1159250 w 2535237"/>
              <a:gd name="connsiteY575" fmla="*/ 379093 h 810800"/>
              <a:gd name="connsiteX576" fmla="*/ 1159735 w 2535237"/>
              <a:gd name="connsiteY576" fmla="*/ 381895 h 810800"/>
              <a:gd name="connsiteX577" fmla="*/ 1180674 w 2535237"/>
              <a:gd name="connsiteY577" fmla="*/ 392364 h 810800"/>
              <a:gd name="connsiteX578" fmla="*/ 1188288 w 2535237"/>
              <a:gd name="connsiteY578" fmla="*/ 380943 h 810800"/>
              <a:gd name="connsiteX579" fmla="*/ 1204467 w 2535237"/>
              <a:gd name="connsiteY579" fmla="*/ 378089 h 810800"/>
              <a:gd name="connsiteX580" fmla="*/ 1202358 w 2535237"/>
              <a:gd name="connsiteY580" fmla="*/ 375997 h 810800"/>
              <a:gd name="connsiteX581" fmla="*/ 1229768 w 2535237"/>
              <a:gd name="connsiteY581" fmla="*/ 374029 h 810800"/>
              <a:gd name="connsiteX582" fmla="*/ 1457351 w 2535237"/>
              <a:gd name="connsiteY582" fmla="*/ 286082 h 810800"/>
              <a:gd name="connsiteX583" fmla="*/ 1527780 w 2535237"/>
              <a:gd name="connsiteY583" fmla="*/ 248134 h 810800"/>
              <a:gd name="connsiteX584" fmla="*/ 1558508 w 2535237"/>
              <a:gd name="connsiteY584" fmla="*/ 235287 h 810800"/>
              <a:gd name="connsiteX585" fmla="*/ 1555358 w 2535237"/>
              <a:gd name="connsiteY585" fmla="*/ 245804 h 810800"/>
              <a:gd name="connsiteX586" fmla="*/ 1571536 w 2535237"/>
              <a:gd name="connsiteY586" fmla="*/ 250564 h 810800"/>
              <a:gd name="connsiteX587" fmla="*/ 1579745 w 2535237"/>
              <a:gd name="connsiteY587" fmla="*/ 231768 h 810800"/>
              <a:gd name="connsiteX588" fmla="*/ 1580537 w 2535237"/>
              <a:gd name="connsiteY588" fmla="*/ 226077 h 810800"/>
              <a:gd name="connsiteX589" fmla="*/ 1607727 w 2535237"/>
              <a:gd name="connsiteY589" fmla="*/ 214710 h 810800"/>
              <a:gd name="connsiteX590" fmla="*/ 1642130 w 2535237"/>
              <a:gd name="connsiteY590" fmla="*/ 206342 h 810800"/>
              <a:gd name="connsiteX591" fmla="*/ 1642323 w 2535237"/>
              <a:gd name="connsiteY591" fmla="*/ 212308 h 810800"/>
              <a:gd name="connsiteX592" fmla="*/ 1641134 w 2535237"/>
              <a:gd name="connsiteY592" fmla="*/ 218253 h 810800"/>
              <a:gd name="connsiteX593" fmla="*/ 1666829 w 2535237"/>
              <a:gd name="connsiteY593" fmla="*/ 226822 h 810800"/>
              <a:gd name="connsiteX594" fmla="*/ 1666829 w 2535237"/>
              <a:gd name="connsiteY594" fmla="*/ 232529 h 810800"/>
              <a:gd name="connsiteX595" fmla="*/ 1681101 w 2535237"/>
              <a:gd name="connsiteY595" fmla="*/ 226822 h 810800"/>
              <a:gd name="connsiteX596" fmla="*/ 1700136 w 2535237"/>
              <a:gd name="connsiteY596" fmla="*/ 242998 h 810800"/>
              <a:gd name="connsiteX597" fmla="*/ 1694428 w 2535237"/>
              <a:gd name="connsiteY597" fmla="*/ 248711 h 810800"/>
              <a:gd name="connsiteX598" fmla="*/ 1711268 w 2535237"/>
              <a:gd name="connsiteY598" fmla="*/ 258114 h 810800"/>
              <a:gd name="connsiteX599" fmla="*/ 1629329 w 2535237"/>
              <a:gd name="connsiteY599" fmla="*/ 277931 h 810800"/>
              <a:gd name="connsiteX600" fmla="*/ 1556408 w 2535237"/>
              <a:gd name="connsiteY600" fmla="*/ 308602 h 810800"/>
              <a:gd name="connsiteX601" fmla="*/ 1553845 w 2535237"/>
              <a:gd name="connsiteY601" fmla="*/ 309996 h 810800"/>
              <a:gd name="connsiteX602" fmla="*/ 1526748 w 2535237"/>
              <a:gd name="connsiteY602" fmla="*/ 303887 h 810800"/>
              <a:gd name="connsiteX603" fmla="*/ 1507773 w 2535237"/>
              <a:gd name="connsiteY603" fmla="*/ 307486 h 810800"/>
              <a:gd name="connsiteX604" fmla="*/ 1519194 w 2535237"/>
              <a:gd name="connsiteY604" fmla="*/ 307486 h 810800"/>
              <a:gd name="connsiteX605" fmla="*/ 1523611 w 2535237"/>
              <a:gd name="connsiteY605" fmla="*/ 326434 h 810800"/>
              <a:gd name="connsiteX606" fmla="*/ 1490169 w 2535237"/>
              <a:gd name="connsiteY606" fmla="*/ 344617 h 810800"/>
              <a:gd name="connsiteX607" fmla="*/ 1435500 w 2535237"/>
              <a:gd name="connsiteY607" fmla="*/ 374071 h 810800"/>
              <a:gd name="connsiteX608" fmla="*/ 1434872 w 2535237"/>
              <a:gd name="connsiteY608" fmla="*/ 374000 h 810800"/>
              <a:gd name="connsiteX609" fmla="*/ 1422143 w 2535237"/>
              <a:gd name="connsiteY609" fmla="*/ 370909 h 810800"/>
              <a:gd name="connsiteX610" fmla="*/ 1426876 w 2535237"/>
              <a:gd name="connsiteY610" fmla="*/ 378717 h 810800"/>
              <a:gd name="connsiteX611" fmla="*/ 1419733 w 2535237"/>
              <a:gd name="connsiteY611" fmla="*/ 382565 h 810800"/>
              <a:gd name="connsiteX612" fmla="*/ 1117370 w 2535237"/>
              <a:gd name="connsiteY612" fmla="*/ 448850 h 810800"/>
              <a:gd name="connsiteX613" fmla="*/ 1096397 w 2535237"/>
              <a:gd name="connsiteY613" fmla="*/ 446946 h 810800"/>
              <a:gd name="connsiteX614" fmla="*/ 1096648 w 2535237"/>
              <a:gd name="connsiteY614" fmla="*/ 446611 h 810800"/>
              <a:gd name="connsiteX615" fmla="*/ 1093792 w 2535237"/>
              <a:gd name="connsiteY615" fmla="*/ 442802 h 810800"/>
              <a:gd name="connsiteX616" fmla="*/ 1108069 w 2535237"/>
              <a:gd name="connsiteY616" fmla="*/ 442802 h 810800"/>
              <a:gd name="connsiteX617" fmla="*/ 1108069 w 2535237"/>
              <a:gd name="connsiteY617" fmla="*/ 434237 h 810800"/>
              <a:gd name="connsiteX618" fmla="*/ 1135668 w 2535237"/>
              <a:gd name="connsiteY618" fmla="*/ 438996 h 810800"/>
              <a:gd name="connsiteX619" fmla="*/ 1136618 w 2535237"/>
              <a:gd name="connsiteY619" fmla="*/ 429478 h 810800"/>
              <a:gd name="connsiteX620" fmla="*/ 1148990 w 2535237"/>
              <a:gd name="connsiteY620" fmla="*/ 432334 h 810800"/>
              <a:gd name="connsiteX621" fmla="*/ 1124247 w 2535237"/>
              <a:gd name="connsiteY621" fmla="*/ 421866 h 810800"/>
              <a:gd name="connsiteX622" fmla="*/ 1130910 w 2535237"/>
              <a:gd name="connsiteY622" fmla="*/ 419963 h 810800"/>
              <a:gd name="connsiteX623" fmla="*/ 1143277 w 2535237"/>
              <a:gd name="connsiteY623" fmla="*/ 419963 h 810800"/>
              <a:gd name="connsiteX624" fmla="*/ 1147084 w 2535237"/>
              <a:gd name="connsiteY624" fmla="*/ 408542 h 810800"/>
              <a:gd name="connsiteX625" fmla="*/ 1115682 w 2535237"/>
              <a:gd name="connsiteY625" fmla="*/ 408542 h 810800"/>
              <a:gd name="connsiteX626" fmla="*/ 1115479 w 2535237"/>
              <a:gd name="connsiteY626" fmla="*/ 409422 h 810800"/>
              <a:gd name="connsiteX627" fmla="*/ 1105926 w 2535237"/>
              <a:gd name="connsiteY627" fmla="*/ 399656 h 810800"/>
              <a:gd name="connsiteX628" fmla="*/ 1090937 w 2535237"/>
              <a:gd name="connsiteY628" fmla="*/ 402987 h 810800"/>
              <a:gd name="connsiteX629" fmla="*/ 1089033 w 2535237"/>
              <a:gd name="connsiteY629" fmla="*/ 410600 h 810800"/>
              <a:gd name="connsiteX630" fmla="*/ 1101762 w 2535237"/>
              <a:gd name="connsiteY630" fmla="*/ 408816 h 810800"/>
              <a:gd name="connsiteX631" fmla="*/ 1115246 w 2535237"/>
              <a:gd name="connsiteY631" fmla="*/ 410434 h 810800"/>
              <a:gd name="connsiteX632" fmla="*/ 1112826 w 2535237"/>
              <a:gd name="connsiteY632" fmla="*/ 420914 h 810800"/>
              <a:gd name="connsiteX633" fmla="*/ 1111875 w 2535237"/>
              <a:gd name="connsiteY633" fmla="*/ 421866 h 810800"/>
              <a:gd name="connsiteX634" fmla="*/ 1110925 w 2535237"/>
              <a:gd name="connsiteY634" fmla="*/ 422819 h 810800"/>
              <a:gd name="connsiteX635" fmla="*/ 1107114 w 2535237"/>
              <a:gd name="connsiteY635" fmla="*/ 424722 h 810800"/>
              <a:gd name="connsiteX636" fmla="*/ 1104262 w 2535237"/>
              <a:gd name="connsiteY636" fmla="*/ 422819 h 810800"/>
              <a:gd name="connsiteX637" fmla="*/ 1102356 w 2535237"/>
              <a:gd name="connsiteY637" fmla="*/ 426624 h 810800"/>
              <a:gd name="connsiteX638" fmla="*/ 1097599 w 2535237"/>
              <a:gd name="connsiteY638" fmla="*/ 429478 h 810800"/>
              <a:gd name="connsiteX639" fmla="*/ 1070000 w 2535237"/>
              <a:gd name="connsiteY639" fmla="*/ 438043 h 810800"/>
              <a:gd name="connsiteX640" fmla="*/ 1083322 w 2535237"/>
              <a:gd name="connsiteY640" fmla="*/ 438996 h 810800"/>
              <a:gd name="connsiteX641" fmla="*/ 1081421 w 2535237"/>
              <a:gd name="connsiteY641" fmla="*/ 439949 h 810800"/>
              <a:gd name="connsiteX642" fmla="*/ 1079515 w 2535237"/>
              <a:gd name="connsiteY642" fmla="*/ 442802 h 810800"/>
              <a:gd name="connsiteX643" fmla="*/ 1083921 w 2535237"/>
              <a:gd name="connsiteY643" fmla="*/ 445813 h 810800"/>
              <a:gd name="connsiteX644" fmla="*/ 1028137 w 2535237"/>
              <a:gd name="connsiteY644" fmla="*/ 440747 h 810800"/>
              <a:gd name="connsiteX645" fmla="*/ 792261 w 2535237"/>
              <a:gd name="connsiteY645" fmla="*/ 355400 h 810800"/>
              <a:gd name="connsiteX646" fmla="*/ 722636 w 2535237"/>
              <a:gd name="connsiteY646" fmla="*/ 324019 h 810800"/>
              <a:gd name="connsiteX647" fmla="*/ 722636 w 2535237"/>
              <a:gd name="connsiteY647" fmla="*/ 322891 h 810800"/>
              <a:gd name="connsiteX648" fmla="*/ 720135 w 2535237"/>
              <a:gd name="connsiteY648" fmla="*/ 322891 h 810800"/>
              <a:gd name="connsiteX649" fmla="*/ 718720 w 2535237"/>
              <a:gd name="connsiteY649" fmla="*/ 322253 h 810800"/>
              <a:gd name="connsiteX650" fmla="*/ 472280 w 2535237"/>
              <a:gd name="connsiteY650" fmla="*/ 262719 h 810800"/>
              <a:gd name="connsiteX651" fmla="*/ 406590 w 2535237"/>
              <a:gd name="connsiteY651" fmla="*/ 267627 h 810800"/>
              <a:gd name="connsiteX652" fmla="*/ 407168 w 2535237"/>
              <a:gd name="connsiteY652" fmla="*/ 265790 h 810800"/>
              <a:gd name="connsiteX653" fmla="*/ 406157 w 2535237"/>
              <a:gd name="connsiteY653" fmla="*/ 267660 h 810800"/>
              <a:gd name="connsiteX654" fmla="*/ 374076 w 2535237"/>
              <a:gd name="connsiteY654" fmla="*/ 270056 h 810800"/>
              <a:gd name="connsiteX655" fmla="*/ 72254 w 2535237"/>
              <a:gd name="connsiteY655" fmla="*/ 387329 h 810800"/>
              <a:gd name="connsiteX656" fmla="*/ 61633 w 2535237"/>
              <a:gd name="connsiteY656" fmla="*/ 393881 h 810800"/>
              <a:gd name="connsiteX657" fmla="*/ 57752 w 2535237"/>
              <a:gd name="connsiteY657" fmla="*/ 389123 h 810800"/>
              <a:gd name="connsiteX658" fmla="*/ 68860 w 2535237"/>
              <a:gd name="connsiteY658" fmla="*/ 356200 h 810800"/>
              <a:gd name="connsiteX659" fmla="*/ 57440 w 2535237"/>
              <a:gd name="connsiteY659" fmla="*/ 360007 h 810800"/>
              <a:gd name="connsiteX660" fmla="*/ 55535 w 2535237"/>
              <a:gd name="connsiteY660" fmla="*/ 360007 h 810800"/>
              <a:gd name="connsiteX661" fmla="*/ 54585 w 2535237"/>
              <a:gd name="connsiteY661" fmla="*/ 360007 h 810800"/>
              <a:gd name="connsiteX662" fmla="*/ 51729 w 2535237"/>
              <a:gd name="connsiteY662" fmla="*/ 360007 h 810800"/>
              <a:gd name="connsiteX663" fmla="*/ 47923 w 2535237"/>
              <a:gd name="connsiteY663" fmla="*/ 359055 h 810800"/>
              <a:gd name="connsiteX664" fmla="*/ 46019 w 2535237"/>
              <a:gd name="connsiteY664" fmla="*/ 343828 h 810800"/>
              <a:gd name="connsiteX665" fmla="*/ 47923 w 2535237"/>
              <a:gd name="connsiteY665" fmla="*/ 341925 h 810800"/>
              <a:gd name="connsiteX666" fmla="*/ 40311 w 2535237"/>
              <a:gd name="connsiteY666" fmla="*/ 344780 h 810800"/>
              <a:gd name="connsiteX667" fmla="*/ 23180 w 2535237"/>
              <a:gd name="connsiteY667" fmla="*/ 360007 h 810800"/>
              <a:gd name="connsiteX668" fmla="*/ 54585 w 2535237"/>
              <a:gd name="connsiteY668" fmla="*/ 370475 h 810800"/>
              <a:gd name="connsiteX669" fmla="*/ 50777 w 2535237"/>
              <a:gd name="connsiteY669" fmla="*/ 374282 h 810800"/>
              <a:gd name="connsiteX670" fmla="*/ 35551 w 2535237"/>
              <a:gd name="connsiteY670" fmla="*/ 393316 h 810800"/>
              <a:gd name="connsiteX671" fmla="*/ 23180 w 2535237"/>
              <a:gd name="connsiteY671" fmla="*/ 395219 h 810800"/>
              <a:gd name="connsiteX672" fmla="*/ 26347 w 2535237"/>
              <a:gd name="connsiteY672" fmla="*/ 410536 h 810800"/>
              <a:gd name="connsiteX673" fmla="*/ 31643 w 2535237"/>
              <a:gd name="connsiteY673" fmla="*/ 412383 h 810800"/>
              <a:gd name="connsiteX674" fmla="*/ 0 w 2535237"/>
              <a:gd name="connsiteY674" fmla="*/ 431906 h 810800"/>
              <a:gd name="connsiteX675" fmla="*/ 0 w 2535237"/>
              <a:gd name="connsiteY675" fmla="*/ 352832 h 810800"/>
              <a:gd name="connsiteX676" fmla="*/ 73826 w 2535237"/>
              <a:gd name="connsiteY676" fmla="*/ 309980 h 810800"/>
              <a:gd name="connsiteX677" fmla="*/ 81705 w 2535237"/>
              <a:gd name="connsiteY677" fmla="*/ 306009 h 810800"/>
              <a:gd name="connsiteX678" fmla="*/ 87388 w 2535237"/>
              <a:gd name="connsiteY678" fmla="*/ 310365 h 810800"/>
              <a:gd name="connsiteX679" fmla="*/ 97381 w 2535237"/>
              <a:gd name="connsiteY679" fmla="*/ 311555 h 810800"/>
              <a:gd name="connsiteX680" fmla="*/ 101188 w 2535237"/>
              <a:gd name="connsiteY680" fmla="*/ 298231 h 810800"/>
              <a:gd name="connsiteX681" fmla="*/ 97959 w 2535237"/>
              <a:gd name="connsiteY681" fmla="*/ 297817 h 810800"/>
              <a:gd name="connsiteX682" fmla="*/ 105553 w 2535237"/>
              <a:gd name="connsiteY682" fmla="*/ 293989 h 810800"/>
              <a:gd name="connsiteX683" fmla="*/ 113694 w 2535237"/>
              <a:gd name="connsiteY683" fmla="*/ 297122 h 810800"/>
              <a:gd name="connsiteX684" fmla="*/ 126884 w 2535237"/>
              <a:gd name="connsiteY684" fmla="*/ 292438 h 810800"/>
              <a:gd name="connsiteX685" fmla="*/ 115084 w 2535237"/>
              <a:gd name="connsiteY685" fmla="*/ 289186 h 810800"/>
              <a:gd name="connsiteX686" fmla="*/ 143549 w 2535237"/>
              <a:gd name="connsiteY686" fmla="*/ 274839 h 810800"/>
              <a:gd name="connsiteX687" fmla="*/ 210430 w 2535237"/>
              <a:gd name="connsiteY687" fmla="*/ 249107 h 810800"/>
              <a:gd name="connsiteX688" fmla="*/ 228105 w 2535237"/>
              <a:gd name="connsiteY688" fmla="*/ 247710 h 810800"/>
              <a:gd name="connsiteX689" fmla="*/ 228979 w 2535237"/>
              <a:gd name="connsiteY689" fmla="*/ 241970 h 810800"/>
              <a:gd name="connsiteX690" fmla="*/ 271619 w 2535237"/>
              <a:gd name="connsiteY690" fmla="*/ 225565 h 810800"/>
              <a:gd name="connsiteX691" fmla="*/ 488817 w 2535237"/>
              <a:gd name="connsiteY691" fmla="*/ 196162 h 810800"/>
              <a:gd name="connsiteX692" fmla="*/ 1753836 w 2535237"/>
              <a:gd name="connsiteY692" fmla="*/ 187387 h 810800"/>
              <a:gd name="connsiteX693" fmla="*/ 1749625 w 2535237"/>
              <a:gd name="connsiteY693" fmla="*/ 199220 h 810800"/>
              <a:gd name="connsiteX694" fmla="*/ 1737257 w 2535237"/>
              <a:gd name="connsiteY694" fmla="*/ 197320 h 810800"/>
              <a:gd name="connsiteX695" fmla="*/ 1691455 w 2535237"/>
              <a:gd name="connsiteY695" fmla="*/ 195414 h 810800"/>
              <a:gd name="connsiteX696" fmla="*/ 1670247 w 2535237"/>
              <a:gd name="connsiteY696" fmla="*/ 199503 h 810800"/>
              <a:gd name="connsiteX697" fmla="*/ 1705558 w 2535237"/>
              <a:gd name="connsiteY697" fmla="*/ 190914 h 810800"/>
              <a:gd name="connsiteX698" fmla="*/ 1779109 w 2535237"/>
              <a:gd name="connsiteY698" fmla="*/ 185540 h 810800"/>
              <a:gd name="connsiteX699" fmla="*/ 1779725 w 2535237"/>
              <a:gd name="connsiteY699" fmla="*/ 187801 h 810800"/>
              <a:gd name="connsiteX700" fmla="*/ 1777224 w 2535237"/>
              <a:gd name="connsiteY700" fmla="*/ 194463 h 810800"/>
              <a:gd name="connsiteX701" fmla="*/ 1768424 w 2535237"/>
              <a:gd name="connsiteY701" fmla="*/ 190179 h 810800"/>
              <a:gd name="connsiteX702" fmla="*/ 1769075 w 2535237"/>
              <a:gd name="connsiteY702" fmla="*/ 186273 h 810800"/>
              <a:gd name="connsiteX703" fmla="*/ 1829637 w 2535237"/>
              <a:gd name="connsiteY703" fmla="*/ 181848 h 810800"/>
              <a:gd name="connsiteX704" fmla="*/ 1948430 w 2535237"/>
              <a:gd name="connsiteY704" fmla="*/ 190507 h 810800"/>
              <a:gd name="connsiteX705" fmla="*/ 1948403 w 2535237"/>
              <a:gd name="connsiteY705" fmla="*/ 190534 h 810800"/>
              <a:gd name="connsiteX706" fmla="*/ 1948448 w 2535237"/>
              <a:gd name="connsiteY706" fmla="*/ 190508 h 810800"/>
              <a:gd name="connsiteX707" fmla="*/ 1954013 w 2535237"/>
              <a:gd name="connsiteY707" fmla="*/ 190914 h 810800"/>
              <a:gd name="connsiteX708" fmla="*/ 1961577 w 2535237"/>
              <a:gd name="connsiteY708" fmla="*/ 192751 h 810800"/>
              <a:gd name="connsiteX709" fmla="*/ 1959824 w 2535237"/>
              <a:gd name="connsiteY709" fmla="*/ 201004 h 810800"/>
              <a:gd name="connsiteX710" fmla="*/ 1970471 w 2535237"/>
              <a:gd name="connsiteY710" fmla="*/ 199040 h 810800"/>
              <a:gd name="connsiteX711" fmla="*/ 1975536 w 2535237"/>
              <a:gd name="connsiteY711" fmla="*/ 196141 h 810800"/>
              <a:gd name="connsiteX712" fmla="*/ 1994921 w 2535237"/>
              <a:gd name="connsiteY712" fmla="*/ 200849 h 810800"/>
              <a:gd name="connsiteX713" fmla="*/ 1987422 w 2535237"/>
              <a:gd name="connsiteY713" fmla="*/ 211473 h 810800"/>
              <a:gd name="connsiteX714" fmla="*/ 1948403 w 2535237"/>
              <a:gd name="connsiteY714" fmla="*/ 205761 h 810800"/>
              <a:gd name="connsiteX715" fmla="*/ 1947451 w 2535237"/>
              <a:gd name="connsiteY715" fmla="*/ 241212 h 810800"/>
              <a:gd name="connsiteX716" fmla="*/ 1936372 w 2535237"/>
              <a:gd name="connsiteY716" fmla="*/ 256195 h 810800"/>
              <a:gd name="connsiteX717" fmla="*/ 1834596 w 2535237"/>
              <a:gd name="connsiteY717" fmla="*/ 248952 h 810800"/>
              <a:gd name="connsiteX718" fmla="*/ 1842052 w 2535237"/>
              <a:gd name="connsiteY718" fmla="*/ 243677 h 810800"/>
              <a:gd name="connsiteX719" fmla="*/ 1860849 w 2535237"/>
              <a:gd name="connsiteY719" fmla="*/ 246294 h 810800"/>
              <a:gd name="connsiteX720" fmla="*/ 1866558 w 2535237"/>
              <a:gd name="connsiteY720" fmla="*/ 230114 h 810800"/>
              <a:gd name="connsiteX721" fmla="*/ 1855019 w 2535237"/>
              <a:gd name="connsiteY721" fmla="*/ 227898 h 810800"/>
              <a:gd name="connsiteX722" fmla="*/ 1835814 w 2535237"/>
              <a:gd name="connsiteY722" fmla="*/ 236313 h 810800"/>
              <a:gd name="connsiteX723" fmla="*/ 1823758 w 2535237"/>
              <a:gd name="connsiteY723" fmla="*/ 249019 h 810800"/>
              <a:gd name="connsiteX724" fmla="*/ 1798865 w 2535237"/>
              <a:gd name="connsiteY724" fmla="*/ 250795 h 810800"/>
              <a:gd name="connsiteX725" fmla="*/ 1793431 w 2535237"/>
              <a:gd name="connsiteY725" fmla="*/ 238703 h 810800"/>
              <a:gd name="connsiteX726" fmla="*/ 1761043 w 2535237"/>
              <a:gd name="connsiteY726" fmla="*/ 216352 h 810800"/>
              <a:gd name="connsiteX727" fmla="*/ 1794357 w 2535237"/>
              <a:gd name="connsiteY727" fmla="*/ 203983 h 810800"/>
              <a:gd name="connsiteX728" fmla="*/ 1805775 w 2535237"/>
              <a:gd name="connsiteY728" fmla="*/ 194463 h 810800"/>
              <a:gd name="connsiteX729" fmla="*/ 1791856 w 2535237"/>
              <a:gd name="connsiteY729" fmla="*/ 196369 h 810800"/>
              <a:gd name="connsiteX730" fmla="*/ 1788858 w 2535237"/>
              <a:gd name="connsiteY730" fmla="*/ 184828 h 810800"/>
              <a:gd name="connsiteX731" fmla="*/ 1440411 w 2535237"/>
              <a:gd name="connsiteY731" fmla="*/ 151588 h 810800"/>
              <a:gd name="connsiteX732" fmla="*/ 1412812 w 2535237"/>
              <a:gd name="connsiteY732" fmla="*/ 167768 h 810800"/>
              <a:gd name="connsiteX733" fmla="*/ 1446121 w 2535237"/>
              <a:gd name="connsiteY733" fmla="*/ 167768 h 810800"/>
              <a:gd name="connsiteX734" fmla="*/ 1440411 w 2535237"/>
              <a:gd name="connsiteY734" fmla="*/ 151588 h 810800"/>
              <a:gd name="connsiteX735" fmla="*/ 244906 w 2535237"/>
              <a:gd name="connsiteY735" fmla="*/ 124164 h 810800"/>
              <a:gd name="connsiteX736" fmla="*/ 243215 w 2535237"/>
              <a:gd name="connsiteY736" fmla="*/ 124878 h 810800"/>
              <a:gd name="connsiteX737" fmla="*/ 242989 w 2535237"/>
              <a:gd name="connsiteY737" fmla="*/ 124702 h 810800"/>
              <a:gd name="connsiteX738" fmla="*/ 762814 w 2535237"/>
              <a:gd name="connsiteY738" fmla="*/ 123038 h 810800"/>
              <a:gd name="connsiteX739" fmla="*/ 746635 w 2535237"/>
              <a:gd name="connsiteY739" fmla="*/ 138266 h 810800"/>
              <a:gd name="connsiteX740" fmla="*/ 768524 w 2535237"/>
              <a:gd name="connsiteY740" fmla="*/ 143976 h 810800"/>
              <a:gd name="connsiteX741" fmla="*/ 762814 w 2535237"/>
              <a:gd name="connsiteY741" fmla="*/ 123038 h 810800"/>
              <a:gd name="connsiteX742" fmla="*/ 1520028 w 2535237"/>
              <a:gd name="connsiteY742" fmla="*/ 114479 h 810800"/>
              <a:gd name="connsiteX743" fmla="*/ 1510628 w 2535237"/>
              <a:gd name="connsiteY743" fmla="*/ 114717 h 810800"/>
              <a:gd name="connsiteX744" fmla="*/ 1507773 w 2535237"/>
              <a:gd name="connsiteY744" fmla="*/ 119476 h 810800"/>
              <a:gd name="connsiteX745" fmla="*/ 1528711 w 2535237"/>
              <a:gd name="connsiteY745" fmla="*/ 121380 h 810800"/>
              <a:gd name="connsiteX746" fmla="*/ 1531567 w 2535237"/>
              <a:gd name="connsiteY746" fmla="*/ 115669 h 810800"/>
              <a:gd name="connsiteX747" fmla="*/ 1520028 w 2535237"/>
              <a:gd name="connsiteY747" fmla="*/ 114479 h 810800"/>
              <a:gd name="connsiteX748" fmla="*/ 698986 w 2535237"/>
              <a:gd name="connsiteY748" fmla="*/ 75453 h 810800"/>
              <a:gd name="connsiteX749" fmla="*/ 710407 w 2535237"/>
              <a:gd name="connsiteY749" fmla="*/ 102102 h 810800"/>
              <a:gd name="connsiteX750" fmla="*/ 698986 w 2535237"/>
              <a:gd name="connsiteY750" fmla="*/ 75453 h 810800"/>
              <a:gd name="connsiteX751" fmla="*/ 328287 w 2535237"/>
              <a:gd name="connsiteY751" fmla="*/ 56567 h 810800"/>
              <a:gd name="connsiteX752" fmla="*/ 330667 w 2535237"/>
              <a:gd name="connsiteY752" fmla="*/ 61519 h 810800"/>
              <a:gd name="connsiteX753" fmla="*/ 336376 w 2535237"/>
              <a:gd name="connsiteY753" fmla="*/ 77699 h 810800"/>
              <a:gd name="connsiteX754" fmla="*/ 358265 w 2535237"/>
              <a:gd name="connsiteY754" fmla="*/ 61519 h 810800"/>
              <a:gd name="connsiteX755" fmla="*/ 328287 w 2535237"/>
              <a:gd name="connsiteY755" fmla="*/ 56567 h 810800"/>
              <a:gd name="connsiteX756" fmla="*/ 303852 w 2535237"/>
              <a:gd name="connsiteY756" fmla="*/ 47027 h 810800"/>
              <a:gd name="connsiteX757" fmla="*/ 300089 w 2535237"/>
              <a:gd name="connsiteY757" fmla="*/ 48142 h 810800"/>
              <a:gd name="connsiteX758" fmla="*/ 299138 w 2535237"/>
              <a:gd name="connsiteY758" fmla="*/ 50046 h 810800"/>
              <a:gd name="connsiteX759" fmla="*/ 315317 w 2535237"/>
              <a:gd name="connsiteY759" fmla="*/ 60515 h 810800"/>
              <a:gd name="connsiteX760" fmla="*/ 320075 w 2535237"/>
              <a:gd name="connsiteY760" fmla="*/ 53853 h 810800"/>
              <a:gd name="connsiteX761" fmla="*/ 318172 w 2535237"/>
              <a:gd name="connsiteY761" fmla="*/ 53853 h 810800"/>
              <a:gd name="connsiteX762" fmla="*/ 303852 w 2535237"/>
              <a:gd name="connsiteY762" fmla="*/ 47027 h 810800"/>
              <a:gd name="connsiteX763" fmla="*/ 1674200 w 2535237"/>
              <a:gd name="connsiteY763" fmla="*/ 38100 h 810800"/>
              <a:gd name="connsiteX764" fmla="*/ 1660994 w 2535237"/>
              <a:gd name="connsiteY764" fmla="*/ 40242 h 810800"/>
              <a:gd name="connsiteX765" fmla="*/ 1660042 w 2535237"/>
              <a:gd name="connsiteY765" fmla="*/ 41193 h 810800"/>
              <a:gd name="connsiteX766" fmla="*/ 1670511 w 2535237"/>
              <a:gd name="connsiteY766" fmla="*/ 47856 h 810800"/>
              <a:gd name="connsiteX767" fmla="*/ 1674318 w 2535237"/>
              <a:gd name="connsiteY767" fmla="*/ 55469 h 810800"/>
              <a:gd name="connsiteX768" fmla="*/ 1675270 w 2535237"/>
              <a:gd name="connsiteY768" fmla="*/ 49758 h 810800"/>
              <a:gd name="connsiteX769" fmla="*/ 1677173 w 2535237"/>
              <a:gd name="connsiteY769" fmla="*/ 48807 h 810800"/>
              <a:gd name="connsiteX770" fmla="*/ 1680981 w 2535237"/>
              <a:gd name="connsiteY770" fmla="*/ 48807 h 810800"/>
              <a:gd name="connsiteX771" fmla="*/ 1674200 w 2535237"/>
              <a:gd name="connsiteY771" fmla="*/ 38100 h 810800"/>
              <a:gd name="connsiteX772" fmla="*/ 1843717 w 2535237"/>
              <a:gd name="connsiteY772" fmla="*/ 8929 h 810800"/>
              <a:gd name="connsiteX773" fmla="*/ 1821828 w 2535237"/>
              <a:gd name="connsiteY773" fmla="*/ 14639 h 810800"/>
              <a:gd name="connsiteX774" fmla="*/ 1832297 w 2535237"/>
              <a:gd name="connsiteY774" fmla="*/ 35577 h 810800"/>
              <a:gd name="connsiteX775" fmla="*/ 1843717 w 2535237"/>
              <a:gd name="connsiteY775" fmla="*/ 25109 h 810800"/>
              <a:gd name="connsiteX776" fmla="*/ 1849428 w 2535237"/>
              <a:gd name="connsiteY776" fmla="*/ 25109 h 810800"/>
              <a:gd name="connsiteX777" fmla="*/ 1843717 w 2535237"/>
              <a:gd name="connsiteY777" fmla="*/ 8929 h 810800"/>
              <a:gd name="connsiteX778" fmla="*/ 1829637 w 2535237"/>
              <a:gd name="connsiteY778" fmla="*/ 0 h 810800"/>
              <a:gd name="connsiteX779" fmla="*/ 2202436 w 2535237"/>
              <a:gd name="connsiteY779" fmla="*/ 104266 h 810800"/>
              <a:gd name="connsiteX780" fmla="*/ 2535237 w 2535237"/>
              <a:gd name="connsiteY780" fmla="*/ 199844 h 810800"/>
              <a:gd name="connsiteX781" fmla="*/ 2535237 w 2535237"/>
              <a:gd name="connsiteY781" fmla="*/ 266288 h 810800"/>
              <a:gd name="connsiteX782" fmla="*/ 2169617 w 2535237"/>
              <a:gd name="connsiteY782" fmla="*/ 162021 h 810800"/>
              <a:gd name="connsiteX783" fmla="*/ 2116329 w 2535237"/>
              <a:gd name="connsiteY783" fmla="*/ 133422 h 810800"/>
              <a:gd name="connsiteX784" fmla="*/ 2101623 w 2535237"/>
              <a:gd name="connsiteY784" fmla="*/ 112332 h 810800"/>
              <a:gd name="connsiteX785" fmla="*/ 2086396 w 2535237"/>
              <a:gd name="connsiteY785" fmla="*/ 84970 h 810800"/>
              <a:gd name="connsiteX786" fmla="*/ 2074975 w 2535237"/>
              <a:gd name="connsiteY786" fmla="*/ 95439 h 810800"/>
              <a:gd name="connsiteX787" fmla="*/ 2069266 w 2535237"/>
              <a:gd name="connsiteY787" fmla="*/ 95439 h 810800"/>
              <a:gd name="connsiteX788" fmla="*/ 2090545 w 2535237"/>
              <a:gd name="connsiteY788" fmla="*/ 119929 h 810800"/>
              <a:gd name="connsiteX789" fmla="*/ 2090702 w 2535237"/>
              <a:gd name="connsiteY789" fmla="*/ 121193 h 810800"/>
              <a:gd name="connsiteX790" fmla="*/ 2030395 w 2535237"/>
              <a:gd name="connsiteY790" fmla="*/ 96088 h 810800"/>
              <a:gd name="connsiteX791" fmla="*/ 2006842 w 2535237"/>
              <a:gd name="connsiteY791" fmla="*/ 90443 h 810800"/>
              <a:gd name="connsiteX792" fmla="*/ 2015973 w 2535237"/>
              <a:gd name="connsiteY792" fmla="*/ 74502 h 810800"/>
              <a:gd name="connsiteX793" fmla="*/ 1994082 w 2535237"/>
              <a:gd name="connsiteY793" fmla="*/ 80212 h 810800"/>
              <a:gd name="connsiteX794" fmla="*/ 1977905 w 2535237"/>
              <a:gd name="connsiteY794" fmla="*/ 53564 h 810800"/>
              <a:gd name="connsiteX795" fmla="*/ 1994082 w 2535237"/>
              <a:gd name="connsiteY795" fmla="*/ 59275 h 810800"/>
              <a:gd name="connsiteX796" fmla="*/ 1988375 w 2535237"/>
              <a:gd name="connsiteY796" fmla="*/ 27870 h 810800"/>
              <a:gd name="connsiteX797" fmla="*/ 1955064 w 2535237"/>
              <a:gd name="connsiteY797" fmla="*/ 27870 h 810800"/>
              <a:gd name="connsiteX798" fmla="*/ 1959823 w 2535237"/>
              <a:gd name="connsiteY798" fmla="*/ 74502 h 810800"/>
              <a:gd name="connsiteX799" fmla="*/ 1973741 w 2535237"/>
              <a:gd name="connsiteY799" fmla="*/ 80925 h 810800"/>
              <a:gd name="connsiteX800" fmla="*/ 1973911 w 2535237"/>
              <a:gd name="connsiteY800" fmla="*/ 82550 h 810800"/>
              <a:gd name="connsiteX801" fmla="*/ 1942035 w 2535237"/>
              <a:gd name="connsiteY801" fmla="*/ 74909 h 810800"/>
              <a:gd name="connsiteX802" fmla="*/ 1858587 w 2535237"/>
              <a:gd name="connsiteY802" fmla="*/ 69004 h 810800"/>
              <a:gd name="connsiteX803" fmla="*/ 1863519 w 2535237"/>
              <a:gd name="connsiteY803" fmla="*/ 66784 h 810800"/>
              <a:gd name="connsiteX804" fmla="*/ 1875890 w 2535237"/>
              <a:gd name="connsiteY804" fmla="*/ 65358 h 810800"/>
              <a:gd name="connsiteX805" fmla="*/ 1882552 w 2535237"/>
              <a:gd name="connsiteY805" fmla="*/ 32998 h 810800"/>
              <a:gd name="connsiteX806" fmla="*/ 1871132 w 2535237"/>
              <a:gd name="connsiteY806" fmla="*/ 38708 h 810800"/>
              <a:gd name="connsiteX807" fmla="*/ 1859712 w 2535237"/>
              <a:gd name="connsiteY807" fmla="*/ 28239 h 810800"/>
              <a:gd name="connsiteX808" fmla="*/ 1871132 w 2535237"/>
              <a:gd name="connsiteY808" fmla="*/ 54887 h 810800"/>
              <a:gd name="connsiteX809" fmla="*/ 1854003 w 2535237"/>
              <a:gd name="connsiteY809" fmla="*/ 49178 h 810800"/>
              <a:gd name="connsiteX810" fmla="*/ 1859712 w 2535237"/>
              <a:gd name="connsiteY810" fmla="*/ 65358 h 810800"/>
              <a:gd name="connsiteX811" fmla="*/ 1851505 w 2535237"/>
              <a:gd name="connsiteY811" fmla="*/ 67142 h 810800"/>
              <a:gd name="connsiteX812" fmla="*/ 1852412 w 2535237"/>
              <a:gd name="connsiteY812" fmla="*/ 68567 h 810800"/>
              <a:gd name="connsiteX813" fmla="*/ 1829637 w 2535237"/>
              <a:gd name="connsiteY813" fmla="*/ 66955 h 810800"/>
              <a:gd name="connsiteX814" fmla="*/ 1804562 w 2535237"/>
              <a:gd name="connsiteY814" fmla="*/ 68734 h 810800"/>
              <a:gd name="connsiteX815" fmla="*/ 1804102 w 2535237"/>
              <a:gd name="connsiteY815" fmla="*/ 65848 h 810800"/>
              <a:gd name="connsiteX816" fmla="*/ 1808505 w 2535237"/>
              <a:gd name="connsiteY816" fmla="*/ 46903 h 810800"/>
              <a:gd name="connsiteX817" fmla="*/ 1792630 w 2535237"/>
              <a:gd name="connsiteY817" fmla="*/ 69581 h 810800"/>
              <a:gd name="connsiteX818" fmla="*/ 1736290 w 2535237"/>
              <a:gd name="connsiteY818" fmla="*/ 73579 h 810800"/>
              <a:gd name="connsiteX819" fmla="*/ 1736177 w 2535237"/>
              <a:gd name="connsiteY819" fmla="*/ 73552 h 810800"/>
              <a:gd name="connsiteX820" fmla="*/ 1736192 w 2535237"/>
              <a:gd name="connsiteY820" fmla="*/ 73586 h 810800"/>
              <a:gd name="connsiteX821" fmla="*/ 1717536 w 2535237"/>
              <a:gd name="connsiteY821" fmla="*/ 74909 h 810800"/>
              <a:gd name="connsiteX822" fmla="*/ 1490169 w 2535237"/>
              <a:gd name="connsiteY822" fmla="*/ 162021 h 810800"/>
              <a:gd name="connsiteX823" fmla="*/ 1419733 w 2535237"/>
              <a:gd name="connsiteY823" fmla="*/ 199875 h 810800"/>
              <a:gd name="connsiteX824" fmla="*/ 1414556 w 2535237"/>
              <a:gd name="connsiteY824" fmla="*/ 202040 h 810800"/>
              <a:gd name="connsiteX825" fmla="*/ 1403090 w 2535237"/>
              <a:gd name="connsiteY825" fmla="*/ 199172 h 810800"/>
              <a:gd name="connsiteX826" fmla="*/ 1405149 w 2535237"/>
              <a:gd name="connsiteY826" fmla="*/ 205973 h 810800"/>
              <a:gd name="connsiteX827" fmla="*/ 1391800 w 2535237"/>
              <a:gd name="connsiteY827" fmla="*/ 211553 h 810800"/>
              <a:gd name="connsiteX828" fmla="*/ 1391445 w 2535237"/>
              <a:gd name="connsiteY828" fmla="*/ 206860 h 810800"/>
              <a:gd name="connsiteX829" fmla="*/ 1385958 w 2535237"/>
              <a:gd name="connsiteY829" fmla="*/ 203931 h 810800"/>
              <a:gd name="connsiteX830" fmla="*/ 1385691 w 2535237"/>
              <a:gd name="connsiteY830" fmla="*/ 213092 h 810800"/>
              <a:gd name="connsiteX831" fmla="*/ 1382765 w 2535237"/>
              <a:gd name="connsiteY831" fmla="*/ 215330 h 810800"/>
              <a:gd name="connsiteX832" fmla="*/ 1339730 w 2535237"/>
              <a:gd name="connsiteY832" fmla="*/ 233321 h 810800"/>
              <a:gd name="connsiteX833" fmla="*/ 1321256 w 2535237"/>
              <a:gd name="connsiteY833" fmla="*/ 237820 h 810800"/>
              <a:gd name="connsiteX834" fmla="*/ 1321735 w 2535237"/>
              <a:gd name="connsiteY834" fmla="*/ 237017 h 810800"/>
              <a:gd name="connsiteX835" fmla="*/ 1344086 w 2535237"/>
              <a:gd name="connsiteY835" fmla="*/ 214399 h 810800"/>
              <a:gd name="connsiteX836" fmla="*/ 1310775 w 2535237"/>
              <a:gd name="connsiteY836" fmla="*/ 208689 h 810800"/>
              <a:gd name="connsiteX837" fmla="*/ 1288887 w 2535237"/>
              <a:gd name="connsiteY837" fmla="*/ 214399 h 810800"/>
              <a:gd name="connsiteX838" fmla="*/ 1294598 w 2535237"/>
              <a:gd name="connsiteY838" fmla="*/ 235337 h 810800"/>
              <a:gd name="connsiteX839" fmla="*/ 1310182 w 2535237"/>
              <a:gd name="connsiteY839" fmla="*/ 228437 h 810800"/>
              <a:gd name="connsiteX840" fmla="*/ 1314211 w 2535237"/>
              <a:gd name="connsiteY840" fmla="*/ 239536 h 810800"/>
              <a:gd name="connsiteX841" fmla="*/ 1241746 w 2535237"/>
              <a:gd name="connsiteY841" fmla="*/ 257184 h 810800"/>
              <a:gd name="connsiteX842" fmla="*/ 1117370 w 2535237"/>
              <a:gd name="connsiteY842" fmla="*/ 266288 h 810800"/>
              <a:gd name="connsiteX843" fmla="*/ 945394 w 2535237"/>
              <a:gd name="connsiteY843" fmla="*/ 237027 h 810800"/>
              <a:gd name="connsiteX844" fmla="*/ 941672 w 2535237"/>
              <a:gd name="connsiteY844" fmla="*/ 235605 h 810800"/>
              <a:gd name="connsiteX845" fmla="*/ 947234 w 2535237"/>
              <a:gd name="connsiteY845" fmla="*/ 216303 h 810800"/>
              <a:gd name="connsiteX846" fmla="*/ 919634 w 2535237"/>
              <a:gd name="connsiteY846" fmla="*/ 189655 h 810800"/>
              <a:gd name="connsiteX847" fmla="*/ 908214 w 2535237"/>
              <a:gd name="connsiteY847" fmla="*/ 195365 h 810800"/>
              <a:gd name="connsiteX848" fmla="*/ 935813 w 2535237"/>
              <a:gd name="connsiteY848" fmla="*/ 232481 h 810800"/>
              <a:gd name="connsiteX849" fmla="*/ 935076 w 2535237"/>
              <a:gd name="connsiteY849" fmla="*/ 233085 h 810800"/>
              <a:gd name="connsiteX850" fmla="*/ 867361 w 2535237"/>
              <a:gd name="connsiteY850" fmla="*/ 207207 h 810800"/>
              <a:gd name="connsiteX851" fmla="*/ 792261 w 2535237"/>
              <a:gd name="connsiteY851" fmla="*/ 173266 h 810800"/>
              <a:gd name="connsiteX852" fmla="*/ 732546 w 2535237"/>
              <a:gd name="connsiteY852" fmla="*/ 146475 h 810800"/>
              <a:gd name="connsiteX853" fmla="*/ 732154 w 2535237"/>
              <a:gd name="connsiteY853" fmla="*/ 142071 h 810800"/>
              <a:gd name="connsiteX854" fmla="*/ 727629 w 2535237"/>
              <a:gd name="connsiteY854" fmla="*/ 144269 h 810800"/>
              <a:gd name="connsiteX855" fmla="*/ 718720 w 2535237"/>
              <a:gd name="connsiteY855" fmla="*/ 140272 h 810800"/>
              <a:gd name="connsiteX856" fmla="*/ 650786 w 2535237"/>
              <a:gd name="connsiteY856" fmla="*/ 114347 h 810800"/>
              <a:gd name="connsiteX857" fmla="*/ 650041 w 2535237"/>
              <a:gd name="connsiteY857" fmla="*/ 104241 h 810800"/>
              <a:gd name="connsiteX858" fmla="*/ 638888 w 2535237"/>
              <a:gd name="connsiteY858" fmla="*/ 94487 h 810800"/>
              <a:gd name="connsiteX859" fmla="*/ 636494 w 2535237"/>
              <a:gd name="connsiteY859" fmla="*/ 103111 h 810800"/>
              <a:gd name="connsiteX860" fmla="*/ 640415 w 2535237"/>
              <a:gd name="connsiteY860" fmla="*/ 110628 h 810800"/>
              <a:gd name="connsiteX861" fmla="*/ 560965 w 2535237"/>
              <a:gd name="connsiteY861" fmla="*/ 89999 h 810800"/>
              <a:gd name="connsiteX862" fmla="*/ 374076 w 2535237"/>
              <a:gd name="connsiteY862" fmla="*/ 88314 h 810800"/>
              <a:gd name="connsiteX863" fmla="*/ 367585 w 2535237"/>
              <a:gd name="connsiteY863" fmla="*/ 89952 h 810800"/>
              <a:gd name="connsiteX864" fmla="*/ 355673 w 2535237"/>
              <a:gd name="connsiteY864" fmla="*/ 85055 h 810800"/>
              <a:gd name="connsiteX865" fmla="*/ 346721 w 2535237"/>
              <a:gd name="connsiteY865" fmla="*/ 91717 h 810800"/>
              <a:gd name="connsiteX866" fmla="*/ 352245 w 2535237"/>
              <a:gd name="connsiteY866" fmla="*/ 93822 h 810800"/>
              <a:gd name="connsiteX867" fmla="*/ 344413 w 2535237"/>
              <a:gd name="connsiteY867" fmla="*/ 95797 h 810800"/>
              <a:gd name="connsiteX868" fmla="*/ 343867 w 2535237"/>
              <a:gd name="connsiteY868" fmla="*/ 90284 h 810800"/>
              <a:gd name="connsiteX869" fmla="*/ 333264 w 2535237"/>
              <a:gd name="connsiteY869" fmla="*/ 85421 h 810800"/>
              <a:gd name="connsiteX870" fmla="*/ 299137 w 2535237"/>
              <a:gd name="connsiteY870" fmla="*/ 95993 h 810800"/>
              <a:gd name="connsiteX871" fmla="*/ 326736 w 2535237"/>
              <a:gd name="connsiteY871" fmla="*/ 95993 h 810800"/>
              <a:gd name="connsiteX872" fmla="*/ 327940 w 2535237"/>
              <a:gd name="connsiteY872" fmla="*/ 99953 h 810800"/>
              <a:gd name="connsiteX873" fmla="*/ 264119 w 2535237"/>
              <a:gd name="connsiteY873" fmla="*/ 116054 h 810800"/>
              <a:gd name="connsiteX874" fmla="*/ 263557 w 2535237"/>
              <a:gd name="connsiteY874" fmla="*/ 116291 h 810800"/>
              <a:gd name="connsiteX875" fmla="*/ 270589 w 2535237"/>
              <a:gd name="connsiteY875" fmla="*/ 108523 h 810800"/>
              <a:gd name="connsiteX876" fmla="*/ 249651 w 2535237"/>
              <a:gd name="connsiteY876" fmla="*/ 104716 h 810800"/>
              <a:gd name="connsiteX877" fmla="*/ 240728 w 2535237"/>
              <a:gd name="connsiteY877" fmla="*/ 119705 h 810800"/>
              <a:gd name="connsiteX878" fmla="*/ 236785 w 2535237"/>
              <a:gd name="connsiteY878" fmla="*/ 127592 h 810800"/>
              <a:gd name="connsiteX879" fmla="*/ 140172 w 2535237"/>
              <a:gd name="connsiteY879" fmla="*/ 168374 h 810800"/>
              <a:gd name="connsiteX880" fmla="*/ 0 w 2535237"/>
              <a:gd name="connsiteY880" fmla="*/ 249421 h 810800"/>
              <a:gd name="connsiteX881" fmla="*/ 0 w 2535237"/>
              <a:gd name="connsiteY881" fmla="*/ 211442 h 810800"/>
              <a:gd name="connsiteX882" fmla="*/ 10778 w 2535237"/>
              <a:gd name="connsiteY882" fmla="*/ 212271 h 810800"/>
              <a:gd name="connsiteX883" fmla="*/ 2584 w 2535237"/>
              <a:gd name="connsiteY883" fmla="*/ 202426 h 810800"/>
              <a:gd name="connsiteX884" fmla="*/ 0 w 2535237"/>
              <a:gd name="connsiteY884" fmla="*/ 201786 h 810800"/>
              <a:gd name="connsiteX885" fmla="*/ 0 w 2535237"/>
              <a:gd name="connsiteY885" fmla="*/ 170710 h 810800"/>
              <a:gd name="connsiteX886" fmla="*/ 40584 w 2535237"/>
              <a:gd name="connsiteY886" fmla="*/ 147261 h 810800"/>
              <a:gd name="connsiteX887" fmla="*/ 42303 w 2535237"/>
              <a:gd name="connsiteY887" fmla="*/ 153729 h 810800"/>
              <a:gd name="connsiteX888" fmla="*/ 49798 w 2535237"/>
              <a:gd name="connsiteY888" fmla="*/ 164911 h 810800"/>
              <a:gd name="connsiteX889" fmla="*/ 57887 w 2535237"/>
              <a:gd name="connsiteY889" fmla="*/ 142547 h 810800"/>
              <a:gd name="connsiteX890" fmla="*/ 60003 w 2535237"/>
              <a:gd name="connsiteY890" fmla="*/ 136041 h 810800"/>
              <a:gd name="connsiteX891" fmla="*/ 73826 w 2535237"/>
              <a:gd name="connsiteY891" fmla="*/ 128054 h 810800"/>
              <a:gd name="connsiteX892" fmla="*/ 143549 w 2535237"/>
              <a:gd name="connsiteY892" fmla="*/ 93075 h 810800"/>
              <a:gd name="connsiteX893" fmla="*/ 206554 w 2535237"/>
              <a:gd name="connsiteY893" fmla="*/ 68945 h 810800"/>
              <a:gd name="connsiteX894" fmla="*/ 207793 w 2535237"/>
              <a:gd name="connsiteY894" fmla="*/ 70436 h 810800"/>
              <a:gd name="connsiteX895" fmla="*/ 184953 w 2535237"/>
              <a:gd name="connsiteY895" fmla="*/ 86614 h 810800"/>
              <a:gd name="connsiteX896" fmla="*/ 223970 w 2535237"/>
              <a:gd name="connsiteY896" fmla="*/ 86614 h 810800"/>
              <a:gd name="connsiteX897" fmla="*/ 229680 w 2535237"/>
              <a:gd name="connsiteY897" fmla="*/ 70436 h 810800"/>
              <a:gd name="connsiteX898" fmla="*/ 214642 w 2535237"/>
              <a:gd name="connsiteY898" fmla="*/ 68678 h 810800"/>
              <a:gd name="connsiteX899" fmla="*/ 210190 w 2535237"/>
              <a:gd name="connsiteY899" fmla="*/ 67553 h 810800"/>
              <a:gd name="connsiteX900" fmla="*/ 271619 w 2535237"/>
              <a:gd name="connsiteY900" fmla="*/ 44027 h 810800"/>
              <a:gd name="connsiteX901" fmla="*/ 371498 w 2535237"/>
              <a:gd name="connsiteY901" fmla="*/ 22480 h 810800"/>
              <a:gd name="connsiteX902" fmla="*/ 371822 w 2535237"/>
              <a:gd name="connsiteY902" fmla="*/ 22874 h 810800"/>
              <a:gd name="connsiteX903" fmla="*/ 377175 w 2535237"/>
              <a:gd name="connsiteY903" fmla="*/ 31677 h 810800"/>
              <a:gd name="connsiteX904" fmla="*/ 380286 w 2535237"/>
              <a:gd name="connsiteY904" fmla="*/ 20584 h 810800"/>
              <a:gd name="connsiteX905" fmla="*/ 386083 w 2535237"/>
              <a:gd name="connsiteY905" fmla="*/ 19333 h 810800"/>
              <a:gd name="connsiteX906" fmla="*/ 819952 w 2535237"/>
              <a:gd name="connsiteY906" fmla="*/ 112955 h 810800"/>
              <a:gd name="connsiteX907" fmla="*/ 852299 w 2535237"/>
              <a:gd name="connsiteY907" fmla="*/ 127482 h 810800"/>
              <a:gd name="connsiteX908" fmla="*/ 853136 w 2535237"/>
              <a:gd name="connsiteY908" fmla="*/ 143380 h 810800"/>
              <a:gd name="connsiteX909" fmla="*/ 857774 w 2535237"/>
              <a:gd name="connsiteY909" fmla="*/ 160154 h 810800"/>
              <a:gd name="connsiteX910" fmla="*/ 841596 w 2535237"/>
              <a:gd name="connsiteY910" fmla="*/ 165864 h 810800"/>
              <a:gd name="connsiteX911" fmla="*/ 869196 w 2535237"/>
              <a:gd name="connsiteY911" fmla="*/ 160154 h 810800"/>
              <a:gd name="connsiteX912" fmla="*/ 865270 w 2535237"/>
              <a:gd name="connsiteY912" fmla="*/ 139811 h 810800"/>
              <a:gd name="connsiteX913" fmla="*/ 863940 w 2535237"/>
              <a:gd name="connsiteY913" fmla="*/ 132711 h 810800"/>
              <a:gd name="connsiteX914" fmla="*/ 891951 w 2535237"/>
              <a:gd name="connsiteY914" fmla="*/ 145291 h 810800"/>
              <a:gd name="connsiteX915" fmla="*/ 1038449 w 2535237"/>
              <a:gd name="connsiteY915" fmla="*/ 192521 h 810800"/>
              <a:gd name="connsiteX916" fmla="*/ 1110131 w 2535237"/>
              <a:gd name="connsiteY916" fmla="*/ 199172 h 810800"/>
              <a:gd name="connsiteX917" fmla="*/ 1098551 w 2535237"/>
              <a:gd name="connsiteY917" fmla="*/ 199172 h 810800"/>
              <a:gd name="connsiteX918" fmla="*/ 1112826 w 2535237"/>
              <a:gd name="connsiteY918" fmla="*/ 220110 h 810800"/>
              <a:gd name="connsiteX919" fmla="*/ 1123166 w 2535237"/>
              <a:gd name="connsiteY919" fmla="*/ 199430 h 810800"/>
              <a:gd name="connsiteX920" fmla="*/ 1229768 w 2535237"/>
              <a:gd name="connsiteY920" fmla="*/ 191810 h 810800"/>
              <a:gd name="connsiteX921" fmla="*/ 1391105 w 2535237"/>
              <a:gd name="connsiteY921" fmla="*/ 139900 h 810800"/>
              <a:gd name="connsiteX922" fmla="*/ 1401823 w 2535237"/>
              <a:gd name="connsiteY922" fmla="*/ 134135 h 810800"/>
              <a:gd name="connsiteX923" fmla="*/ 1413557 w 2535237"/>
              <a:gd name="connsiteY923" fmla="*/ 141121 h 810800"/>
              <a:gd name="connsiteX924" fmla="*/ 1422360 w 2535237"/>
              <a:gd name="connsiteY924" fmla="*/ 125417 h 810800"/>
              <a:gd name="connsiteX925" fmla="*/ 1423823 w 2535237"/>
              <a:gd name="connsiteY925" fmla="*/ 122301 h 810800"/>
              <a:gd name="connsiteX926" fmla="*/ 1457351 w 2535237"/>
              <a:gd name="connsiteY926" fmla="*/ 104266 h 810800"/>
              <a:gd name="connsiteX927" fmla="*/ 1829637 w 2535237"/>
              <a:gd name="connsiteY927" fmla="*/ 0 h 81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</a:cxnLst>
            <a:rect l="l" t="t" r="r" b="b"/>
            <a:pathLst>
              <a:path w="2535237" h="810800">
                <a:moveTo>
                  <a:pt x="1161365" y="807313"/>
                </a:moveTo>
                <a:lnTo>
                  <a:pt x="1161683" y="807585"/>
                </a:lnTo>
                <a:lnTo>
                  <a:pt x="1160429" y="807676"/>
                </a:lnTo>
                <a:close/>
                <a:moveTo>
                  <a:pt x="2477538" y="760665"/>
                </a:moveTo>
                <a:cubicBezTo>
                  <a:pt x="2470876" y="760665"/>
                  <a:pt x="2468021" y="764472"/>
                  <a:pt x="2464214" y="767326"/>
                </a:cubicBezTo>
                <a:cubicBezTo>
                  <a:pt x="2463262" y="768279"/>
                  <a:pt x="2461359" y="770183"/>
                  <a:pt x="2459455" y="771133"/>
                </a:cubicBezTo>
                <a:cubicBezTo>
                  <a:pt x="2468973" y="772085"/>
                  <a:pt x="2465166" y="785409"/>
                  <a:pt x="2474683" y="785409"/>
                </a:cubicBezTo>
                <a:cubicBezTo>
                  <a:pt x="2474683" y="784457"/>
                  <a:pt x="2475635" y="782554"/>
                  <a:pt x="2476587" y="782554"/>
                </a:cubicBezTo>
                <a:cubicBezTo>
                  <a:pt x="2477538" y="781603"/>
                  <a:pt x="2479442" y="781603"/>
                  <a:pt x="2481346" y="781603"/>
                </a:cubicBezTo>
                <a:cubicBezTo>
                  <a:pt x="2484201" y="771133"/>
                  <a:pt x="2475635" y="771133"/>
                  <a:pt x="2477538" y="760665"/>
                </a:cubicBezTo>
                <a:close/>
                <a:moveTo>
                  <a:pt x="2437820" y="751147"/>
                </a:moveTo>
                <a:cubicBezTo>
                  <a:pt x="2437820" y="752099"/>
                  <a:pt x="2437820" y="753051"/>
                  <a:pt x="2437820" y="753051"/>
                </a:cubicBezTo>
                <a:cubicBezTo>
                  <a:pt x="2437820" y="754003"/>
                  <a:pt x="2436868" y="754003"/>
                  <a:pt x="2436868" y="754955"/>
                </a:cubicBezTo>
                <a:cubicBezTo>
                  <a:pt x="2436868" y="754955"/>
                  <a:pt x="2435916" y="755906"/>
                  <a:pt x="2435916" y="755906"/>
                </a:cubicBezTo>
                <a:cubicBezTo>
                  <a:pt x="2434965" y="755906"/>
                  <a:pt x="2434965" y="756858"/>
                  <a:pt x="2434013" y="756858"/>
                </a:cubicBezTo>
                <a:cubicBezTo>
                  <a:pt x="2432110" y="758761"/>
                  <a:pt x="2430206" y="759713"/>
                  <a:pt x="2431158" y="764472"/>
                </a:cubicBezTo>
                <a:cubicBezTo>
                  <a:pt x="2435916" y="765424"/>
                  <a:pt x="2437820" y="769231"/>
                  <a:pt x="2445434" y="768279"/>
                </a:cubicBezTo>
                <a:cubicBezTo>
                  <a:pt x="2441626" y="757810"/>
                  <a:pt x="2439723" y="754954"/>
                  <a:pt x="2437820" y="751147"/>
                </a:cubicBezTo>
                <a:close/>
                <a:moveTo>
                  <a:pt x="1201936" y="738366"/>
                </a:moveTo>
                <a:lnTo>
                  <a:pt x="1201936" y="739727"/>
                </a:lnTo>
                <a:lnTo>
                  <a:pt x="1194983" y="738858"/>
                </a:lnTo>
                <a:close/>
                <a:moveTo>
                  <a:pt x="1237148" y="734620"/>
                </a:moveTo>
                <a:lnTo>
                  <a:pt x="1237148" y="735921"/>
                </a:lnTo>
                <a:cubicBezTo>
                  <a:pt x="1235244" y="741631"/>
                  <a:pt x="1226680" y="740679"/>
                  <a:pt x="1222873" y="743535"/>
                </a:cubicBezTo>
                <a:cubicBezTo>
                  <a:pt x="1221921" y="744486"/>
                  <a:pt x="1220968" y="745438"/>
                  <a:pt x="1220019" y="746389"/>
                </a:cubicBezTo>
                <a:cubicBezTo>
                  <a:pt x="1219543" y="744009"/>
                  <a:pt x="1218353" y="742344"/>
                  <a:pt x="1217401" y="740322"/>
                </a:cubicBezTo>
                <a:lnTo>
                  <a:pt x="1216963" y="737301"/>
                </a:lnTo>
                <a:lnTo>
                  <a:pt x="1229768" y="736394"/>
                </a:lnTo>
                <a:close/>
                <a:moveTo>
                  <a:pt x="892178" y="713080"/>
                </a:moveTo>
                <a:cubicBezTo>
                  <a:pt x="889322" y="725453"/>
                  <a:pt x="883612" y="737824"/>
                  <a:pt x="903597" y="739729"/>
                </a:cubicBezTo>
                <a:cubicBezTo>
                  <a:pt x="904549" y="726405"/>
                  <a:pt x="904549" y="714031"/>
                  <a:pt x="892178" y="713080"/>
                </a:cubicBezTo>
                <a:close/>
                <a:moveTo>
                  <a:pt x="782648" y="701665"/>
                </a:moveTo>
                <a:lnTo>
                  <a:pt x="797035" y="720428"/>
                </a:lnTo>
                <a:lnTo>
                  <a:pt x="792261" y="718289"/>
                </a:lnTo>
                <a:lnTo>
                  <a:pt x="780388" y="712962"/>
                </a:lnTo>
                <a:close/>
                <a:moveTo>
                  <a:pt x="53791" y="684147"/>
                </a:moveTo>
                <a:lnTo>
                  <a:pt x="53791" y="696903"/>
                </a:lnTo>
                <a:cubicBezTo>
                  <a:pt x="52839" y="697855"/>
                  <a:pt x="51888" y="698806"/>
                  <a:pt x="49985" y="698806"/>
                </a:cubicBezTo>
                <a:cubicBezTo>
                  <a:pt x="44751" y="700233"/>
                  <a:pt x="41658" y="699282"/>
                  <a:pt x="38803" y="697973"/>
                </a:cubicBezTo>
                <a:lnTo>
                  <a:pt x="32947" y="696189"/>
                </a:lnTo>
                <a:close/>
                <a:moveTo>
                  <a:pt x="2097817" y="655980"/>
                </a:moveTo>
                <a:lnTo>
                  <a:pt x="2097817" y="660738"/>
                </a:lnTo>
                <a:lnTo>
                  <a:pt x="2102575" y="660738"/>
                </a:lnTo>
                <a:lnTo>
                  <a:pt x="2102575" y="655980"/>
                </a:lnTo>
                <a:close/>
                <a:moveTo>
                  <a:pt x="755621" y="631127"/>
                </a:moveTo>
                <a:lnTo>
                  <a:pt x="819952" y="657978"/>
                </a:lnTo>
                <a:cubicBezTo>
                  <a:pt x="916869" y="702445"/>
                  <a:pt x="1008146" y="744356"/>
                  <a:pt x="1117370" y="744356"/>
                </a:cubicBezTo>
                <a:lnTo>
                  <a:pt x="1194360" y="738902"/>
                </a:lnTo>
                <a:lnTo>
                  <a:pt x="1199319" y="755312"/>
                </a:lnTo>
                <a:cubicBezTo>
                  <a:pt x="1203363" y="758524"/>
                  <a:pt x="1208598" y="760666"/>
                  <a:pt x="1211453" y="765424"/>
                </a:cubicBezTo>
                <a:cubicBezTo>
                  <a:pt x="1216211" y="759713"/>
                  <a:pt x="1215259" y="756859"/>
                  <a:pt x="1214307" y="754954"/>
                </a:cubicBezTo>
                <a:cubicBezTo>
                  <a:pt x="1216211" y="755907"/>
                  <a:pt x="1219066" y="757811"/>
                  <a:pt x="1222873" y="756859"/>
                </a:cubicBezTo>
                <a:cubicBezTo>
                  <a:pt x="1222873" y="752100"/>
                  <a:pt x="1228582" y="749245"/>
                  <a:pt x="1234292" y="746389"/>
                </a:cubicBezTo>
                <a:cubicBezTo>
                  <a:pt x="1236196" y="745438"/>
                  <a:pt x="1238099" y="744486"/>
                  <a:pt x="1239051" y="743535"/>
                </a:cubicBezTo>
                <a:lnTo>
                  <a:pt x="1237550" y="734524"/>
                </a:lnTo>
                <a:lnTo>
                  <a:pt x="1279370" y="724473"/>
                </a:lnTo>
                <a:lnTo>
                  <a:pt x="1279370" y="733065"/>
                </a:lnTo>
                <a:cubicBezTo>
                  <a:pt x="1287935" y="742583"/>
                  <a:pt x="1290790" y="726404"/>
                  <a:pt x="1285080" y="749244"/>
                </a:cubicBezTo>
                <a:cubicBezTo>
                  <a:pt x="1302210" y="754955"/>
                  <a:pt x="1294597" y="737824"/>
                  <a:pt x="1296500" y="728308"/>
                </a:cubicBezTo>
                <a:lnTo>
                  <a:pt x="1282640" y="723688"/>
                </a:lnTo>
                <a:lnTo>
                  <a:pt x="1308301" y="717521"/>
                </a:lnTo>
                <a:lnTo>
                  <a:pt x="1298403" y="721645"/>
                </a:lnTo>
                <a:cubicBezTo>
                  <a:pt x="1304112" y="732114"/>
                  <a:pt x="1331713" y="712128"/>
                  <a:pt x="1337421" y="732114"/>
                </a:cubicBezTo>
                <a:cubicBezTo>
                  <a:pt x="1327905" y="732114"/>
                  <a:pt x="1334567" y="746389"/>
                  <a:pt x="1326004" y="748294"/>
                </a:cubicBezTo>
                <a:cubicBezTo>
                  <a:pt x="1318389" y="748294"/>
                  <a:pt x="1313628" y="745439"/>
                  <a:pt x="1308872" y="742583"/>
                </a:cubicBezTo>
                <a:cubicBezTo>
                  <a:pt x="1308872" y="751151"/>
                  <a:pt x="1308872" y="760668"/>
                  <a:pt x="1308872" y="769231"/>
                </a:cubicBezTo>
                <a:cubicBezTo>
                  <a:pt x="1318389" y="768281"/>
                  <a:pt x="1344084" y="786363"/>
                  <a:pt x="1342182" y="763520"/>
                </a:cubicBezTo>
                <a:cubicBezTo>
                  <a:pt x="1331713" y="758763"/>
                  <a:pt x="1323145" y="779700"/>
                  <a:pt x="1320291" y="763520"/>
                </a:cubicBezTo>
                <a:cubicBezTo>
                  <a:pt x="1335520" y="758763"/>
                  <a:pt x="1351699" y="754956"/>
                  <a:pt x="1353600" y="736875"/>
                </a:cubicBezTo>
                <a:cubicBezTo>
                  <a:pt x="1353600" y="743537"/>
                  <a:pt x="1363116" y="741632"/>
                  <a:pt x="1365022" y="747344"/>
                </a:cubicBezTo>
                <a:cubicBezTo>
                  <a:pt x="1360741" y="752578"/>
                  <a:pt x="1360979" y="754244"/>
                  <a:pt x="1362168" y="756385"/>
                </a:cubicBezTo>
                <a:lnTo>
                  <a:pt x="1364868" y="767636"/>
                </a:lnTo>
                <a:lnTo>
                  <a:pt x="1339730" y="778089"/>
                </a:lnTo>
                <a:lnTo>
                  <a:pt x="1313716" y="784378"/>
                </a:lnTo>
                <a:lnTo>
                  <a:pt x="1314107" y="782165"/>
                </a:lnTo>
                <a:cubicBezTo>
                  <a:pt x="1313394" y="779548"/>
                  <a:pt x="1311253" y="777407"/>
                  <a:pt x="1306970" y="776933"/>
                </a:cubicBezTo>
                <a:cubicBezTo>
                  <a:pt x="1308872" y="780741"/>
                  <a:pt x="1307921" y="783592"/>
                  <a:pt x="1306970" y="784549"/>
                </a:cubicBezTo>
                <a:lnTo>
                  <a:pt x="1304500" y="786606"/>
                </a:lnTo>
                <a:lnTo>
                  <a:pt x="1291207" y="789819"/>
                </a:lnTo>
                <a:lnTo>
                  <a:pt x="1286745" y="778244"/>
                </a:lnTo>
                <a:cubicBezTo>
                  <a:pt x="1286745" y="773366"/>
                  <a:pt x="1288411" y="768369"/>
                  <a:pt x="1291742" y="764561"/>
                </a:cubicBezTo>
                <a:cubicBezTo>
                  <a:pt x="1276755" y="770983"/>
                  <a:pt x="1266582" y="758671"/>
                  <a:pt x="1254402" y="760945"/>
                </a:cubicBezTo>
                <a:cubicBezTo>
                  <a:pt x="1250343" y="761703"/>
                  <a:pt x="1246060" y="764083"/>
                  <a:pt x="1241302" y="769316"/>
                </a:cubicBezTo>
                <a:cubicBezTo>
                  <a:pt x="1255579" y="766465"/>
                  <a:pt x="1261285" y="771220"/>
                  <a:pt x="1258432" y="785497"/>
                </a:cubicBezTo>
                <a:cubicBezTo>
                  <a:pt x="1269854" y="783119"/>
                  <a:pt x="1277468" y="784784"/>
                  <a:pt x="1283298" y="788233"/>
                </a:cubicBezTo>
                <a:lnTo>
                  <a:pt x="1286234" y="791022"/>
                </a:lnTo>
                <a:lnTo>
                  <a:pt x="1241746" y="801776"/>
                </a:lnTo>
                <a:lnTo>
                  <a:pt x="1181247" y="806166"/>
                </a:lnTo>
                <a:lnTo>
                  <a:pt x="1177900" y="796489"/>
                </a:lnTo>
                <a:cubicBezTo>
                  <a:pt x="1174211" y="793991"/>
                  <a:pt x="1169453" y="793991"/>
                  <a:pt x="1167074" y="798750"/>
                </a:cubicBezTo>
                <a:cubicBezTo>
                  <a:pt x="1170880" y="801604"/>
                  <a:pt x="1170880" y="803509"/>
                  <a:pt x="1169928" y="804459"/>
                </a:cubicBezTo>
                <a:cubicBezTo>
                  <a:pt x="1168025" y="805411"/>
                  <a:pt x="1161365" y="803509"/>
                  <a:pt x="1160414" y="798750"/>
                </a:cubicBezTo>
                <a:cubicBezTo>
                  <a:pt x="1160414" y="801604"/>
                  <a:pt x="1160414" y="803509"/>
                  <a:pt x="1160414" y="805411"/>
                </a:cubicBezTo>
                <a:cubicBezTo>
                  <a:pt x="1154701" y="802556"/>
                  <a:pt x="1151668" y="788994"/>
                  <a:pt x="1147297" y="789218"/>
                </a:cubicBezTo>
                <a:cubicBezTo>
                  <a:pt x="1145840" y="789292"/>
                  <a:pt x="1144234" y="790898"/>
                  <a:pt x="1142332" y="794942"/>
                </a:cubicBezTo>
                <a:cubicBezTo>
                  <a:pt x="1148040" y="799700"/>
                  <a:pt x="1140902" y="803507"/>
                  <a:pt x="1131741" y="807552"/>
                </a:cubicBezTo>
                <a:lnTo>
                  <a:pt x="1127697" y="810051"/>
                </a:lnTo>
                <a:lnTo>
                  <a:pt x="1117370" y="810800"/>
                </a:lnTo>
                <a:lnTo>
                  <a:pt x="1105126" y="809695"/>
                </a:lnTo>
                <a:lnTo>
                  <a:pt x="1104736" y="808504"/>
                </a:lnTo>
                <a:cubicBezTo>
                  <a:pt x="1103070" y="806958"/>
                  <a:pt x="1101286" y="806065"/>
                  <a:pt x="1099917" y="806333"/>
                </a:cubicBezTo>
                <a:lnTo>
                  <a:pt x="1098575" y="809103"/>
                </a:lnTo>
                <a:lnTo>
                  <a:pt x="1028137" y="802742"/>
                </a:lnTo>
                <a:lnTo>
                  <a:pt x="1023697" y="801608"/>
                </a:lnTo>
                <a:lnTo>
                  <a:pt x="1020632" y="790524"/>
                </a:lnTo>
                <a:cubicBezTo>
                  <a:pt x="1019085" y="784932"/>
                  <a:pt x="1018133" y="778746"/>
                  <a:pt x="1019560" y="770181"/>
                </a:cubicBezTo>
                <a:cubicBezTo>
                  <a:pt x="1014802" y="770181"/>
                  <a:pt x="1009092" y="770181"/>
                  <a:pt x="1003381" y="770181"/>
                </a:cubicBezTo>
                <a:cubicBezTo>
                  <a:pt x="1005761" y="777795"/>
                  <a:pt x="1006475" y="786598"/>
                  <a:pt x="1008973" y="793736"/>
                </a:cubicBezTo>
                <a:lnTo>
                  <a:pt x="1016101" y="799667"/>
                </a:lnTo>
                <a:lnTo>
                  <a:pt x="945394" y="781603"/>
                </a:lnTo>
                <a:cubicBezTo>
                  <a:pt x="918697" y="772882"/>
                  <a:pt x="892785" y="762740"/>
                  <a:pt x="867361" y="751935"/>
                </a:cubicBezTo>
                <a:lnTo>
                  <a:pt x="802559" y="722903"/>
                </a:lnTo>
                <a:lnTo>
                  <a:pt x="797518" y="704281"/>
                </a:lnTo>
                <a:cubicBezTo>
                  <a:pt x="793354" y="697381"/>
                  <a:pt x="788358" y="691195"/>
                  <a:pt x="785504" y="682632"/>
                </a:cubicBezTo>
                <a:cubicBezTo>
                  <a:pt x="786455" y="676921"/>
                  <a:pt x="786455" y="670255"/>
                  <a:pt x="785504" y="662640"/>
                </a:cubicBezTo>
                <a:cubicBezTo>
                  <a:pt x="779792" y="660742"/>
                  <a:pt x="775986" y="661692"/>
                  <a:pt x="773129" y="662640"/>
                </a:cubicBezTo>
                <a:close/>
                <a:moveTo>
                  <a:pt x="937583" y="589572"/>
                </a:moveTo>
                <a:cubicBezTo>
                  <a:pt x="934743" y="590003"/>
                  <a:pt x="931293" y="591133"/>
                  <a:pt x="927248" y="593274"/>
                </a:cubicBezTo>
                <a:cubicBezTo>
                  <a:pt x="937717" y="598985"/>
                  <a:pt x="943427" y="598033"/>
                  <a:pt x="946282" y="596130"/>
                </a:cubicBezTo>
                <a:cubicBezTo>
                  <a:pt x="949137" y="593274"/>
                  <a:pt x="946104" y="588278"/>
                  <a:pt x="937583" y="589572"/>
                </a:cubicBezTo>
                <a:close/>
                <a:moveTo>
                  <a:pt x="1208527" y="579993"/>
                </a:moveTo>
                <a:cubicBezTo>
                  <a:pt x="1203768" y="579040"/>
                  <a:pt x="1199010" y="582847"/>
                  <a:pt x="1196155" y="586655"/>
                </a:cubicBezTo>
                <a:cubicBezTo>
                  <a:pt x="1192348" y="591413"/>
                  <a:pt x="1192348" y="598076"/>
                  <a:pt x="1200913" y="598076"/>
                </a:cubicBezTo>
                <a:cubicBezTo>
                  <a:pt x="1199962" y="594268"/>
                  <a:pt x="1200913" y="592365"/>
                  <a:pt x="1202817" y="590461"/>
                </a:cubicBezTo>
                <a:cubicBezTo>
                  <a:pt x="1203768" y="589510"/>
                  <a:pt x="1205672" y="588558"/>
                  <a:pt x="1206623" y="587606"/>
                </a:cubicBezTo>
                <a:cubicBezTo>
                  <a:pt x="1208527" y="585703"/>
                  <a:pt x="1209479" y="583801"/>
                  <a:pt x="1208527" y="579993"/>
                </a:cubicBezTo>
                <a:close/>
                <a:moveTo>
                  <a:pt x="1118773" y="577943"/>
                </a:moveTo>
                <a:cubicBezTo>
                  <a:pt x="1126386" y="576991"/>
                  <a:pt x="1133763" y="577943"/>
                  <a:pt x="1134716" y="583652"/>
                </a:cubicBezTo>
                <a:cubicBezTo>
                  <a:pt x="1142329" y="605541"/>
                  <a:pt x="1122342" y="600786"/>
                  <a:pt x="1123290" y="615062"/>
                </a:cubicBezTo>
                <a:cubicBezTo>
                  <a:pt x="1131383" y="616965"/>
                  <a:pt x="1139949" y="618391"/>
                  <a:pt x="1147801" y="620650"/>
                </a:cubicBezTo>
                <a:lnTo>
                  <a:pt x="1159467" y="626757"/>
                </a:lnTo>
                <a:lnTo>
                  <a:pt x="1117370" y="629825"/>
                </a:lnTo>
                <a:lnTo>
                  <a:pt x="1097335" y="628008"/>
                </a:lnTo>
                <a:lnTo>
                  <a:pt x="1100695" y="620174"/>
                </a:lnTo>
                <a:cubicBezTo>
                  <a:pt x="1104502" y="611964"/>
                  <a:pt x="1107595" y="602209"/>
                  <a:pt x="1101408" y="583652"/>
                </a:cubicBezTo>
                <a:cubicBezTo>
                  <a:pt x="1103309" y="581749"/>
                  <a:pt x="1111159" y="578894"/>
                  <a:pt x="1118773" y="577943"/>
                </a:cubicBezTo>
                <a:close/>
                <a:moveTo>
                  <a:pt x="525638" y="570328"/>
                </a:moveTo>
                <a:cubicBezTo>
                  <a:pt x="518975" y="576990"/>
                  <a:pt x="518975" y="589361"/>
                  <a:pt x="519929" y="601734"/>
                </a:cubicBezTo>
                <a:cubicBezTo>
                  <a:pt x="515171" y="602685"/>
                  <a:pt x="508508" y="601734"/>
                  <a:pt x="508508" y="607443"/>
                </a:cubicBezTo>
                <a:cubicBezTo>
                  <a:pt x="534203" y="601734"/>
                  <a:pt x="528494" y="625526"/>
                  <a:pt x="548480" y="623622"/>
                </a:cubicBezTo>
                <a:cubicBezTo>
                  <a:pt x="538961" y="595072"/>
                  <a:pt x="554189" y="616009"/>
                  <a:pt x="570368" y="617913"/>
                </a:cubicBezTo>
                <a:cubicBezTo>
                  <a:pt x="570368" y="610298"/>
                  <a:pt x="573222" y="606493"/>
                  <a:pt x="576078" y="601734"/>
                </a:cubicBezTo>
                <a:cubicBezTo>
                  <a:pt x="543719" y="600781"/>
                  <a:pt x="561803" y="573182"/>
                  <a:pt x="525638" y="570328"/>
                </a:cubicBezTo>
                <a:close/>
                <a:moveTo>
                  <a:pt x="1108063" y="570324"/>
                </a:moveTo>
                <a:cubicBezTo>
                  <a:pt x="1110928" y="569375"/>
                  <a:pt x="1114729" y="569375"/>
                  <a:pt x="1117583" y="570324"/>
                </a:cubicBezTo>
                <a:cubicBezTo>
                  <a:pt x="1116635" y="580794"/>
                  <a:pt x="1093795" y="571285"/>
                  <a:pt x="1089983" y="580794"/>
                </a:cubicBezTo>
                <a:cubicBezTo>
                  <a:pt x="1088088" y="576988"/>
                  <a:pt x="1087129" y="574130"/>
                  <a:pt x="1084275" y="571285"/>
                </a:cubicBezTo>
                <a:cubicBezTo>
                  <a:pt x="1091889" y="569375"/>
                  <a:pt x="1098555" y="569375"/>
                  <a:pt x="1100450" y="575091"/>
                </a:cubicBezTo>
                <a:cubicBezTo>
                  <a:pt x="1102356" y="573182"/>
                  <a:pt x="1105209" y="571285"/>
                  <a:pt x="1108063" y="570324"/>
                </a:cubicBezTo>
                <a:close/>
                <a:moveTo>
                  <a:pt x="1126313" y="562433"/>
                </a:moveTo>
                <a:lnTo>
                  <a:pt x="1124249" y="563673"/>
                </a:lnTo>
                <a:lnTo>
                  <a:pt x="1123554" y="562631"/>
                </a:lnTo>
                <a:close/>
                <a:moveTo>
                  <a:pt x="1239399" y="560812"/>
                </a:moveTo>
                <a:cubicBezTo>
                  <a:pt x="1240350" y="573183"/>
                  <a:pt x="1222268" y="567473"/>
                  <a:pt x="1222268" y="576990"/>
                </a:cubicBezTo>
                <a:cubicBezTo>
                  <a:pt x="1241304" y="585555"/>
                  <a:pt x="1261289" y="585555"/>
                  <a:pt x="1266048" y="597928"/>
                </a:cubicBezTo>
                <a:cubicBezTo>
                  <a:pt x="1268902" y="591265"/>
                  <a:pt x="1281275" y="594122"/>
                  <a:pt x="1278420" y="581749"/>
                </a:cubicBezTo>
                <a:cubicBezTo>
                  <a:pt x="1266998" y="573183"/>
                  <a:pt x="1255576" y="564619"/>
                  <a:pt x="1239399" y="560812"/>
                </a:cubicBezTo>
                <a:close/>
                <a:moveTo>
                  <a:pt x="1198479" y="560812"/>
                </a:moveTo>
                <a:cubicBezTo>
                  <a:pt x="1197526" y="561763"/>
                  <a:pt x="1195624" y="562715"/>
                  <a:pt x="1194672" y="563666"/>
                </a:cubicBezTo>
                <a:cubicBezTo>
                  <a:pt x="1187059" y="567473"/>
                  <a:pt x="1180396" y="564619"/>
                  <a:pt x="1176589" y="568424"/>
                </a:cubicBezTo>
                <a:cubicBezTo>
                  <a:pt x="1175637" y="569377"/>
                  <a:pt x="1174686" y="570328"/>
                  <a:pt x="1174686" y="571280"/>
                </a:cubicBezTo>
                <a:cubicBezTo>
                  <a:pt x="1182298" y="574135"/>
                  <a:pt x="1193719" y="570328"/>
                  <a:pt x="1199429" y="581749"/>
                </a:cubicBezTo>
                <a:cubicBezTo>
                  <a:pt x="1199429" y="579845"/>
                  <a:pt x="1200380" y="578894"/>
                  <a:pt x="1201333" y="578894"/>
                </a:cubicBezTo>
                <a:cubicBezTo>
                  <a:pt x="1203237" y="576991"/>
                  <a:pt x="1207044" y="576991"/>
                  <a:pt x="1208946" y="576039"/>
                </a:cubicBezTo>
                <a:cubicBezTo>
                  <a:pt x="1209898" y="575087"/>
                  <a:pt x="1209898" y="574136"/>
                  <a:pt x="1209898" y="572233"/>
                </a:cubicBezTo>
                <a:cubicBezTo>
                  <a:pt x="1205142" y="567473"/>
                  <a:pt x="1202285" y="564619"/>
                  <a:pt x="1198479" y="560812"/>
                </a:cubicBezTo>
                <a:close/>
                <a:moveTo>
                  <a:pt x="488817" y="559526"/>
                </a:moveTo>
                <a:cubicBezTo>
                  <a:pt x="553814" y="562305"/>
                  <a:pt x="612240" y="575674"/>
                  <a:pt x="666596" y="593970"/>
                </a:cubicBezTo>
                <a:lnTo>
                  <a:pt x="743113" y="625907"/>
                </a:lnTo>
                <a:lnTo>
                  <a:pt x="749339" y="640751"/>
                </a:lnTo>
                <a:cubicBezTo>
                  <a:pt x="742676" y="640751"/>
                  <a:pt x="736964" y="640751"/>
                  <a:pt x="732207" y="642657"/>
                </a:cubicBezTo>
                <a:cubicBezTo>
                  <a:pt x="731257" y="658836"/>
                  <a:pt x="742676" y="665495"/>
                  <a:pt x="756952" y="660742"/>
                </a:cubicBezTo>
                <a:cubicBezTo>
                  <a:pt x="756952" y="658836"/>
                  <a:pt x="756952" y="657888"/>
                  <a:pt x="756952" y="655982"/>
                </a:cubicBezTo>
                <a:cubicBezTo>
                  <a:pt x="759804" y="661692"/>
                  <a:pt x="762660" y="667401"/>
                  <a:pt x="765516" y="673110"/>
                </a:cubicBezTo>
                <a:cubicBezTo>
                  <a:pt x="764565" y="675016"/>
                  <a:pt x="763615" y="676914"/>
                  <a:pt x="762660" y="677871"/>
                </a:cubicBezTo>
                <a:cubicBezTo>
                  <a:pt x="764565" y="678820"/>
                  <a:pt x="767421" y="679776"/>
                  <a:pt x="769323" y="680725"/>
                </a:cubicBezTo>
                <a:cubicBezTo>
                  <a:pt x="772179" y="686434"/>
                  <a:pt x="775986" y="691195"/>
                  <a:pt x="778842" y="696904"/>
                </a:cubicBezTo>
                <a:cubicBezTo>
                  <a:pt x="778842" y="697854"/>
                  <a:pt x="778842" y="697854"/>
                  <a:pt x="778842" y="698803"/>
                </a:cubicBezTo>
                <a:cubicBezTo>
                  <a:pt x="772179" y="690238"/>
                  <a:pt x="760759" y="689289"/>
                  <a:pt x="751240" y="693093"/>
                </a:cubicBezTo>
                <a:cubicBezTo>
                  <a:pt x="747434" y="688341"/>
                  <a:pt x="743627" y="684529"/>
                  <a:pt x="736964" y="679776"/>
                </a:cubicBezTo>
                <a:cubicBezTo>
                  <a:pt x="735538" y="685486"/>
                  <a:pt x="736015" y="689291"/>
                  <a:pt x="737205" y="692383"/>
                </a:cubicBezTo>
                <a:lnTo>
                  <a:pt x="738069" y="693976"/>
                </a:lnTo>
                <a:lnTo>
                  <a:pt x="718720" y="685295"/>
                </a:lnTo>
                <a:cubicBezTo>
                  <a:pt x="693862" y="674709"/>
                  <a:pt x="668535" y="664767"/>
                  <a:pt x="642366" y="656157"/>
                </a:cubicBezTo>
                <a:lnTo>
                  <a:pt x="581602" y="640381"/>
                </a:lnTo>
                <a:lnTo>
                  <a:pt x="581787" y="637094"/>
                </a:lnTo>
                <a:lnTo>
                  <a:pt x="570638" y="637534"/>
                </a:lnTo>
                <a:lnTo>
                  <a:pt x="560965" y="635022"/>
                </a:lnTo>
                <a:cubicBezTo>
                  <a:pt x="433959" y="611394"/>
                  <a:pt x="282372" y="628760"/>
                  <a:pt x="72254" y="750072"/>
                </a:cubicBezTo>
                <a:lnTo>
                  <a:pt x="50705" y="763305"/>
                </a:lnTo>
                <a:lnTo>
                  <a:pt x="48845" y="763520"/>
                </a:lnTo>
                <a:lnTo>
                  <a:pt x="47876" y="765043"/>
                </a:lnTo>
                <a:lnTo>
                  <a:pt x="0" y="794445"/>
                </a:lnTo>
                <a:lnTo>
                  <a:pt x="0" y="715223"/>
                </a:lnTo>
                <a:lnTo>
                  <a:pt x="30205" y="697773"/>
                </a:lnTo>
                <a:lnTo>
                  <a:pt x="38326" y="717245"/>
                </a:lnTo>
                <a:cubicBezTo>
                  <a:pt x="41419" y="724739"/>
                  <a:pt x="43798" y="733065"/>
                  <a:pt x="43322" y="744485"/>
                </a:cubicBezTo>
                <a:cubicBezTo>
                  <a:pt x="39516" y="743534"/>
                  <a:pt x="35708" y="744485"/>
                  <a:pt x="32854" y="744485"/>
                </a:cubicBezTo>
                <a:cubicBezTo>
                  <a:pt x="30000" y="744485"/>
                  <a:pt x="28097" y="746387"/>
                  <a:pt x="25240" y="747339"/>
                </a:cubicBezTo>
                <a:cubicBezTo>
                  <a:pt x="26194" y="741631"/>
                  <a:pt x="36662" y="729256"/>
                  <a:pt x="29048" y="726402"/>
                </a:cubicBezTo>
                <a:cubicBezTo>
                  <a:pt x="24288" y="738777"/>
                  <a:pt x="18579" y="750193"/>
                  <a:pt x="29048" y="761617"/>
                </a:cubicBezTo>
                <a:cubicBezTo>
                  <a:pt x="35710" y="760665"/>
                  <a:pt x="41420" y="757811"/>
                  <a:pt x="45228" y="754005"/>
                </a:cubicBezTo>
                <a:cubicBezTo>
                  <a:pt x="48082" y="752103"/>
                  <a:pt x="50937" y="749242"/>
                  <a:pt x="53793" y="747339"/>
                </a:cubicBezTo>
                <a:cubicBezTo>
                  <a:pt x="53793" y="747339"/>
                  <a:pt x="53793" y="747339"/>
                  <a:pt x="54745" y="747339"/>
                </a:cubicBezTo>
                <a:cubicBezTo>
                  <a:pt x="55696" y="746387"/>
                  <a:pt x="57599" y="745436"/>
                  <a:pt x="59502" y="744485"/>
                </a:cubicBezTo>
                <a:cubicBezTo>
                  <a:pt x="60453" y="744485"/>
                  <a:pt x="60453" y="743534"/>
                  <a:pt x="61406" y="743534"/>
                </a:cubicBezTo>
                <a:cubicBezTo>
                  <a:pt x="62356" y="742582"/>
                  <a:pt x="63310" y="742582"/>
                  <a:pt x="65213" y="741631"/>
                </a:cubicBezTo>
                <a:cubicBezTo>
                  <a:pt x="66164" y="741631"/>
                  <a:pt x="67116" y="741631"/>
                  <a:pt x="67116" y="740680"/>
                </a:cubicBezTo>
                <a:cubicBezTo>
                  <a:pt x="68068" y="740680"/>
                  <a:pt x="69970" y="739728"/>
                  <a:pt x="70924" y="739728"/>
                </a:cubicBezTo>
                <a:cubicBezTo>
                  <a:pt x="73778" y="721645"/>
                  <a:pt x="53793" y="708319"/>
                  <a:pt x="64262" y="698806"/>
                </a:cubicBezTo>
                <a:cubicBezTo>
                  <a:pt x="66164" y="696903"/>
                  <a:pt x="68068" y="695952"/>
                  <a:pt x="70924" y="695000"/>
                </a:cubicBezTo>
                <a:cubicBezTo>
                  <a:pt x="67116" y="694049"/>
                  <a:pt x="61408" y="695952"/>
                  <a:pt x="60456" y="691195"/>
                </a:cubicBezTo>
                <a:lnTo>
                  <a:pt x="68415" y="675699"/>
                </a:lnTo>
                <a:lnTo>
                  <a:pt x="73826" y="672573"/>
                </a:lnTo>
                <a:cubicBezTo>
                  <a:pt x="241210" y="582230"/>
                  <a:pt x="375074" y="554663"/>
                  <a:pt x="488817" y="559526"/>
                </a:cubicBezTo>
                <a:close/>
                <a:moveTo>
                  <a:pt x="1001717" y="552149"/>
                </a:moveTo>
                <a:cubicBezTo>
                  <a:pt x="996959" y="553576"/>
                  <a:pt x="992438" y="556669"/>
                  <a:pt x="989108" y="560475"/>
                </a:cubicBezTo>
                <a:cubicBezTo>
                  <a:pt x="988155" y="561428"/>
                  <a:pt x="988155" y="562379"/>
                  <a:pt x="987204" y="563330"/>
                </a:cubicBezTo>
                <a:cubicBezTo>
                  <a:pt x="987204" y="563330"/>
                  <a:pt x="986252" y="564281"/>
                  <a:pt x="986252" y="564281"/>
                </a:cubicBezTo>
                <a:cubicBezTo>
                  <a:pt x="985300" y="565234"/>
                  <a:pt x="984348" y="567137"/>
                  <a:pt x="984348" y="568088"/>
                </a:cubicBezTo>
                <a:cubicBezTo>
                  <a:pt x="998623" y="579509"/>
                  <a:pt x="1002431" y="557619"/>
                  <a:pt x="1012898" y="553813"/>
                </a:cubicBezTo>
                <a:cubicBezTo>
                  <a:pt x="1011947" y="554765"/>
                  <a:pt x="1013851" y="556669"/>
                  <a:pt x="1014803" y="555716"/>
                </a:cubicBezTo>
                <a:cubicBezTo>
                  <a:pt x="1014803" y="555716"/>
                  <a:pt x="1015754" y="554765"/>
                  <a:pt x="1015754" y="553813"/>
                </a:cubicBezTo>
                <a:cubicBezTo>
                  <a:pt x="1011472" y="550958"/>
                  <a:pt x="1006476" y="550720"/>
                  <a:pt x="1001717" y="552149"/>
                </a:cubicBezTo>
                <a:close/>
                <a:moveTo>
                  <a:pt x="1751627" y="550697"/>
                </a:moveTo>
                <a:lnTo>
                  <a:pt x="1745837" y="557956"/>
                </a:lnTo>
                <a:cubicBezTo>
                  <a:pt x="1758209" y="563665"/>
                  <a:pt x="1762019" y="555101"/>
                  <a:pt x="1767729" y="574134"/>
                </a:cubicBezTo>
                <a:cubicBezTo>
                  <a:pt x="1760117" y="587456"/>
                  <a:pt x="1750597" y="564619"/>
                  <a:pt x="1745837" y="579847"/>
                </a:cubicBezTo>
                <a:cubicBezTo>
                  <a:pt x="1759166" y="586506"/>
                  <a:pt x="1767729" y="597925"/>
                  <a:pt x="1773440" y="611249"/>
                </a:cubicBezTo>
                <a:cubicBezTo>
                  <a:pt x="1782004" y="609346"/>
                  <a:pt x="1788547" y="609466"/>
                  <a:pt x="1793752" y="610700"/>
                </a:cubicBezTo>
                <a:lnTo>
                  <a:pt x="1799592" y="613621"/>
                </a:lnTo>
                <a:lnTo>
                  <a:pt x="1729367" y="618653"/>
                </a:lnTo>
                <a:lnTo>
                  <a:pt x="1735226" y="610968"/>
                </a:lnTo>
                <a:cubicBezTo>
                  <a:pt x="1722377" y="613823"/>
                  <a:pt x="1725054" y="602225"/>
                  <a:pt x="1718362" y="599458"/>
                </a:cubicBezTo>
                <a:cubicBezTo>
                  <a:pt x="1716132" y="598536"/>
                  <a:pt x="1712860" y="598596"/>
                  <a:pt x="1707626" y="600499"/>
                </a:cubicBezTo>
                <a:cubicBezTo>
                  <a:pt x="1710481" y="612632"/>
                  <a:pt x="1711195" y="612454"/>
                  <a:pt x="1709767" y="618432"/>
                </a:cubicBezTo>
                <a:lnTo>
                  <a:pt x="1708997" y="621569"/>
                </a:lnTo>
                <a:lnTo>
                  <a:pt x="1629329" y="640856"/>
                </a:lnTo>
                <a:cubicBezTo>
                  <a:pt x="1602952" y="649737"/>
                  <a:pt x="1579123" y="660151"/>
                  <a:pt x="1556408" y="671411"/>
                </a:cubicBezTo>
                <a:lnTo>
                  <a:pt x="1548335" y="675754"/>
                </a:lnTo>
                <a:lnTo>
                  <a:pt x="1529068" y="679177"/>
                </a:lnTo>
                <a:cubicBezTo>
                  <a:pt x="1520146" y="679534"/>
                  <a:pt x="1511580" y="680247"/>
                  <a:pt x="1507773" y="685481"/>
                </a:cubicBezTo>
                <a:lnTo>
                  <a:pt x="1526433" y="687536"/>
                </a:lnTo>
                <a:lnTo>
                  <a:pt x="1490169" y="707045"/>
                </a:lnTo>
                <a:cubicBezTo>
                  <a:pt x="1467350" y="719823"/>
                  <a:pt x="1444339" y="732697"/>
                  <a:pt x="1419733" y="744819"/>
                </a:cubicBezTo>
                <a:lnTo>
                  <a:pt x="1394925" y="755136"/>
                </a:lnTo>
                <a:lnTo>
                  <a:pt x="1398332" y="752101"/>
                </a:lnTo>
                <a:cubicBezTo>
                  <a:pt x="1367876" y="756862"/>
                  <a:pt x="1380248" y="743537"/>
                  <a:pt x="1386909" y="731163"/>
                </a:cubicBezTo>
                <a:cubicBezTo>
                  <a:pt x="1374538" y="722600"/>
                  <a:pt x="1351699" y="714032"/>
                  <a:pt x="1331713" y="712131"/>
                </a:cubicBezTo>
                <a:cubicBezTo>
                  <a:pt x="1333619" y="711177"/>
                  <a:pt x="1334567" y="711177"/>
                  <a:pt x="1336473" y="710226"/>
                </a:cubicBezTo>
                <a:lnTo>
                  <a:pt x="1337362" y="707112"/>
                </a:lnTo>
                <a:lnTo>
                  <a:pt x="1391105" y="684628"/>
                </a:lnTo>
                <a:cubicBezTo>
                  <a:pt x="1413828" y="673344"/>
                  <a:pt x="1435429" y="661173"/>
                  <a:pt x="1457351" y="648778"/>
                </a:cubicBezTo>
                <a:cubicBezTo>
                  <a:pt x="1502989" y="623223"/>
                  <a:pt x="1549397" y="597284"/>
                  <a:pt x="1607727" y="577734"/>
                </a:cubicBezTo>
                <a:lnTo>
                  <a:pt x="1675808" y="561250"/>
                </a:lnTo>
                <a:lnTo>
                  <a:pt x="1682813" y="562477"/>
                </a:lnTo>
                <a:cubicBezTo>
                  <a:pt x="1686203" y="563191"/>
                  <a:pt x="1689326" y="563607"/>
                  <a:pt x="1692077" y="562596"/>
                </a:cubicBezTo>
                <a:lnTo>
                  <a:pt x="1697590" y="555977"/>
                </a:lnTo>
                <a:lnTo>
                  <a:pt x="1705558" y="554047"/>
                </a:lnTo>
                <a:close/>
                <a:moveTo>
                  <a:pt x="1829637" y="545023"/>
                </a:moveTo>
                <a:cubicBezTo>
                  <a:pt x="2016806" y="545023"/>
                  <a:pt x="2111159" y="597667"/>
                  <a:pt x="2202436" y="648778"/>
                </a:cubicBezTo>
                <a:cubicBezTo>
                  <a:pt x="2288585" y="697334"/>
                  <a:pt x="2370631" y="743334"/>
                  <a:pt x="2535237" y="744356"/>
                </a:cubicBezTo>
                <a:lnTo>
                  <a:pt x="2535237" y="810800"/>
                </a:lnTo>
                <a:cubicBezTo>
                  <a:pt x="2353196" y="809778"/>
                  <a:pt x="2259868" y="757645"/>
                  <a:pt x="2169617" y="707045"/>
                </a:cubicBezTo>
                <a:cubicBezTo>
                  <a:pt x="2103852" y="670245"/>
                  <a:pt x="2040971" y="634882"/>
                  <a:pt x="1942035" y="619501"/>
                </a:cubicBezTo>
                <a:lnTo>
                  <a:pt x="1854368" y="613235"/>
                </a:lnTo>
                <a:lnTo>
                  <a:pt x="1846573" y="608396"/>
                </a:lnTo>
                <a:lnTo>
                  <a:pt x="1846573" y="612678"/>
                </a:lnTo>
                <a:lnTo>
                  <a:pt x="1829637" y="611467"/>
                </a:lnTo>
                <a:lnTo>
                  <a:pt x="1816716" y="612393"/>
                </a:lnTo>
                <a:lnTo>
                  <a:pt x="1817218" y="600784"/>
                </a:lnTo>
                <a:cubicBezTo>
                  <a:pt x="1797233" y="601734"/>
                  <a:pt x="1787714" y="606493"/>
                  <a:pt x="1778200" y="600784"/>
                </a:cubicBezTo>
                <a:cubicBezTo>
                  <a:pt x="1813409" y="576038"/>
                  <a:pt x="1847673" y="611249"/>
                  <a:pt x="1867657" y="583652"/>
                </a:cubicBezTo>
                <a:cubicBezTo>
                  <a:pt x="1852433" y="581747"/>
                  <a:pt x="1848624" y="570328"/>
                  <a:pt x="1834350" y="567474"/>
                </a:cubicBezTo>
                <a:cubicBezTo>
                  <a:pt x="1832443" y="576988"/>
                  <a:pt x="1842913" y="580797"/>
                  <a:pt x="1834350" y="583652"/>
                </a:cubicBezTo>
                <a:cubicBezTo>
                  <a:pt x="1816267" y="567474"/>
                  <a:pt x="1798184" y="595071"/>
                  <a:pt x="1773440" y="589361"/>
                </a:cubicBezTo>
                <a:cubicBezTo>
                  <a:pt x="1774866" y="581272"/>
                  <a:pt x="1775580" y="572707"/>
                  <a:pt x="1774152" y="564499"/>
                </a:cubicBezTo>
                <a:lnTo>
                  <a:pt x="1766215" y="549636"/>
                </a:lnTo>
                <a:lnTo>
                  <a:pt x="1785904" y="548204"/>
                </a:lnTo>
                <a:lnTo>
                  <a:pt x="1787569" y="549988"/>
                </a:lnTo>
                <a:cubicBezTo>
                  <a:pt x="1791673" y="553913"/>
                  <a:pt x="1796372" y="557244"/>
                  <a:pt x="1802797" y="558909"/>
                </a:cubicBezTo>
                <a:cubicBezTo>
                  <a:pt x="1801131" y="553674"/>
                  <a:pt x="1801130" y="550045"/>
                  <a:pt x="1802290" y="547547"/>
                </a:cubicBezTo>
                <a:lnTo>
                  <a:pt x="1803130" y="546951"/>
                </a:lnTo>
                <a:close/>
                <a:moveTo>
                  <a:pt x="1293169" y="541947"/>
                </a:moveTo>
                <a:cubicBezTo>
                  <a:pt x="1285555" y="542542"/>
                  <a:pt x="1279845" y="544922"/>
                  <a:pt x="1279370" y="552536"/>
                </a:cubicBezTo>
                <a:cubicBezTo>
                  <a:pt x="1306969" y="558246"/>
                  <a:pt x="1306016" y="574424"/>
                  <a:pt x="1329810" y="573473"/>
                </a:cubicBezTo>
                <a:cubicBezTo>
                  <a:pt x="1327906" y="561100"/>
                  <a:pt x="1323147" y="551584"/>
                  <a:pt x="1318388" y="542066"/>
                </a:cubicBezTo>
                <a:cubicBezTo>
                  <a:pt x="1310300" y="542542"/>
                  <a:pt x="1300782" y="541352"/>
                  <a:pt x="1293169" y="541947"/>
                </a:cubicBezTo>
                <a:close/>
                <a:moveTo>
                  <a:pt x="1474466" y="503929"/>
                </a:moveTo>
                <a:cubicBezTo>
                  <a:pt x="1458286" y="502977"/>
                  <a:pt x="1445914" y="504880"/>
                  <a:pt x="1441155" y="514398"/>
                </a:cubicBezTo>
                <a:cubicBezTo>
                  <a:pt x="1462093" y="510592"/>
                  <a:pt x="1473514" y="528674"/>
                  <a:pt x="1474466" y="503929"/>
                </a:cubicBezTo>
                <a:close/>
                <a:moveTo>
                  <a:pt x="2064775" y="461212"/>
                </a:moveTo>
                <a:cubicBezTo>
                  <a:pt x="2067957" y="462253"/>
                  <a:pt x="2070456" y="464930"/>
                  <a:pt x="2072121" y="470402"/>
                </a:cubicBezTo>
                <a:lnTo>
                  <a:pt x="2067877" y="474864"/>
                </a:lnTo>
                <a:lnTo>
                  <a:pt x="2042829" y="464328"/>
                </a:lnTo>
                <a:lnTo>
                  <a:pt x="2053325" y="461837"/>
                </a:lnTo>
                <a:cubicBezTo>
                  <a:pt x="2057727" y="460766"/>
                  <a:pt x="2061593" y="460171"/>
                  <a:pt x="2064775" y="461212"/>
                </a:cubicBezTo>
                <a:close/>
                <a:moveTo>
                  <a:pt x="1222269" y="418059"/>
                </a:moveTo>
                <a:lnTo>
                  <a:pt x="1222269" y="422818"/>
                </a:lnTo>
                <a:lnTo>
                  <a:pt x="1227028" y="422818"/>
                </a:lnTo>
                <a:lnTo>
                  <a:pt x="1227028" y="418059"/>
                </a:lnTo>
                <a:close/>
                <a:moveTo>
                  <a:pt x="1172782" y="408910"/>
                </a:moveTo>
                <a:cubicBezTo>
                  <a:pt x="1169690" y="409743"/>
                  <a:pt x="1167072" y="411885"/>
                  <a:pt x="1164217" y="414264"/>
                </a:cubicBezTo>
                <a:cubicBezTo>
                  <a:pt x="1161361" y="417119"/>
                  <a:pt x="1159459" y="419023"/>
                  <a:pt x="1155651" y="421878"/>
                </a:cubicBezTo>
                <a:cubicBezTo>
                  <a:pt x="1161360" y="428540"/>
                  <a:pt x="1168022" y="430444"/>
                  <a:pt x="1173733" y="427589"/>
                </a:cubicBezTo>
                <a:cubicBezTo>
                  <a:pt x="1175637" y="426636"/>
                  <a:pt x="1176588" y="425685"/>
                  <a:pt x="1177540" y="424733"/>
                </a:cubicBezTo>
                <a:cubicBezTo>
                  <a:pt x="1181347" y="421878"/>
                  <a:pt x="1184202" y="417119"/>
                  <a:pt x="1184202" y="411409"/>
                </a:cubicBezTo>
                <a:cubicBezTo>
                  <a:pt x="1179443" y="408554"/>
                  <a:pt x="1175875" y="408078"/>
                  <a:pt x="1172782" y="408910"/>
                </a:cubicBezTo>
                <a:close/>
                <a:moveTo>
                  <a:pt x="391453" y="389597"/>
                </a:moveTo>
                <a:cubicBezTo>
                  <a:pt x="391453" y="391502"/>
                  <a:pt x="391453" y="393405"/>
                  <a:pt x="391453" y="395310"/>
                </a:cubicBezTo>
                <a:cubicBezTo>
                  <a:pt x="370513" y="388648"/>
                  <a:pt x="335301" y="387696"/>
                  <a:pt x="327688" y="401019"/>
                </a:cubicBezTo>
                <a:cubicBezTo>
                  <a:pt x="341011" y="409585"/>
                  <a:pt x="360044" y="392455"/>
                  <a:pt x="370513" y="399116"/>
                </a:cubicBezTo>
                <a:cubicBezTo>
                  <a:pt x="368611" y="412440"/>
                  <a:pt x="365754" y="412440"/>
                  <a:pt x="359093" y="419102"/>
                </a:cubicBezTo>
                <a:cubicBezTo>
                  <a:pt x="347672" y="419102"/>
                  <a:pt x="341962" y="412440"/>
                  <a:pt x="332447" y="410535"/>
                </a:cubicBezTo>
                <a:cubicBezTo>
                  <a:pt x="322929" y="440039"/>
                  <a:pt x="380983" y="428618"/>
                  <a:pt x="401921" y="423861"/>
                </a:cubicBezTo>
                <a:cubicBezTo>
                  <a:pt x="401921" y="423861"/>
                  <a:pt x="401921" y="422908"/>
                  <a:pt x="400967" y="422908"/>
                </a:cubicBezTo>
                <a:cubicBezTo>
                  <a:pt x="400967" y="423859"/>
                  <a:pt x="402873" y="424810"/>
                  <a:pt x="404775" y="424810"/>
                </a:cubicBezTo>
                <a:cubicBezTo>
                  <a:pt x="401921" y="421956"/>
                  <a:pt x="401921" y="417197"/>
                  <a:pt x="401921" y="411487"/>
                </a:cubicBezTo>
                <a:cubicBezTo>
                  <a:pt x="402873" y="409585"/>
                  <a:pt x="403824" y="407680"/>
                  <a:pt x="402873" y="403873"/>
                </a:cubicBezTo>
                <a:cubicBezTo>
                  <a:pt x="401921" y="403873"/>
                  <a:pt x="401921" y="402923"/>
                  <a:pt x="401921" y="402923"/>
                </a:cubicBezTo>
                <a:cubicBezTo>
                  <a:pt x="401921" y="395310"/>
                  <a:pt x="400016" y="388648"/>
                  <a:pt x="391453" y="389597"/>
                </a:cubicBezTo>
                <a:close/>
                <a:moveTo>
                  <a:pt x="1064289" y="389508"/>
                </a:moveTo>
                <a:cubicBezTo>
                  <a:pt x="1064289" y="392363"/>
                  <a:pt x="1064289" y="393315"/>
                  <a:pt x="1063338" y="395218"/>
                </a:cubicBezTo>
                <a:cubicBezTo>
                  <a:pt x="1062387" y="396170"/>
                  <a:pt x="1061433" y="397122"/>
                  <a:pt x="1060482" y="398073"/>
                </a:cubicBezTo>
                <a:cubicBezTo>
                  <a:pt x="1059531" y="399025"/>
                  <a:pt x="1058579" y="399977"/>
                  <a:pt x="1057627" y="400928"/>
                </a:cubicBezTo>
                <a:cubicBezTo>
                  <a:pt x="1062387" y="401880"/>
                  <a:pt x="1061435" y="407591"/>
                  <a:pt x="1061435" y="413301"/>
                </a:cubicBezTo>
                <a:cubicBezTo>
                  <a:pt x="1050966" y="412349"/>
                  <a:pt x="1042400" y="418059"/>
                  <a:pt x="1041449" y="432335"/>
                </a:cubicBezTo>
                <a:cubicBezTo>
                  <a:pt x="1055725" y="430432"/>
                  <a:pt x="1067146" y="424721"/>
                  <a:pt x="1074760" y="416156"/>
                </a:cubicBezTo>
                <a:cubicBezTo>
                  <a:pt x="1072856" y="415204"/>
                  <a:pt x="1071905" y="415204"/>
                  <a:pt x="1070000" y="414253"/>
                </a:cubicBezTo>
                <a:cubicBezTo>
                  <a:pt x="1069048" y="414253"/>
                  <a:pt x="1070000" y="414253"/>
                  <a:pt x="1070952" y="414253"/>
                </a:cubicBezTo>
                <a:cubicBezTo>
                  <a:pt x="1074760" y="410446"/>
                  <a:pt x="1072854" y="392363"/>
                  <a:pt x="1064289" y="389508"/>
                </a:cubicBezTo>
                <a:close/>
                <a:moveTo>
                  <a:pt x="1077775" y="378445"/>
                </a:moveTo>
                <a:lnTo>
                  <a:pt x="1078890" y="378548"/>
                </a:lnTo>
                <a:lnTo>
                  <a:pt x="1079515" y="379992"/>
                </a:lnTo>
                <a:close/>
                <a:moveTo>
                  <a:pt x="488817" y="377329"/>
                </a:moveTo>
                <a:cubicBezTo>
                  <a:pt x="521316" y="378709"/>
                  <a:pt x="552171" y="382745"/>
                  <a:pt x="581697" y="388724"/>
                </a:cubicBezTo>
                <a:lnTo>
                  <a:pt x="651509" y="407683"/>
                </a:lnTo>
                <a:lnTo>
                  <a:pt x="651855" y="419725"/>
                </a:lnTo>
                <a:cubicBezTo>
                  <a:pt x="652688" y="425911"/>
                  <a:pt x="655067" y="430431"/>
                  <a:pt x="661728" y="430431"/>
                </a:cubicBezTo>
                <a:cubicBezTo>
                  <a:pt x="662680" y="429479"/>
                  <a:pt x="662680" y="429479"/>
                  <a:pt x="663632" y="428528"/>
                </a:cubicBezTo>
                <a:cubicBezTo>
                  <a:pt x="667439" y="424245"/>
                  <a:pt x="666249" y="418772"/>
                  <a:pt x="663156" y="413419"/>
                </a:cubicBezTo>
                <a:lnTo>
                  <a:pt x="660414" y="410101"/>
                </a:lnTo>
                <a:lnTo>
                  <a:pt x="666596" y="411780"/>
                </a:lnTo>
                <a:lnTo>
                  <a:pt x="736239" y="440847"/>
                </a:lnTo>
                <a:lnTo>
                  <a:pt x="727394" y="443285"/>
                </a:lnTo>
                <a:cubicBezTo>
                  <a:pt x="734056" y="444237"/>
                  <a:pt x="731200" y="448995"/>
                  <a:pt x="727394" y="453754"/>
                </a:cubicBezTo>
                <a:cubicBezTo>
                  <a:pt x="746427" y="445188"/>
                  <a:pt x="744525" y="454707"/>
                  <a:pt x="754994" y="464223"/>
                </a:cubicBezTo>
                <a:cubicBezTo>
                  <a:pt x="752615" y="456134"/>
                  <a:pt x="757373" y="454468"/>
                  <a:pt x="762488" y="453041"/>
                </a:cubicBezTo>
                <a:lnTo>
                  <a:pt x="764030" y="452446"/>
                </a:lnTo>
                <a:lnTo>
                  <a:pt x="800175" y="467532"/>
                </a:lnTo>
                <a:lnTo>
                  <a:pt x="794726" y="468908"/>
                </a:lnTo>
                <a:cubicBezTo>
                  <a:pt x="793774" y="469859"/>
                  <a:pt x="793774" y="470811"/>
                  <a:pt x="794726" y="473666"/>
                </a:cubicBezTo>
                <a:cubicBezTo>
                  <a:pt x="800436" y="473666"/>
                  <a:pt x="806147" y="473666"/>
                  <a:pt x="811857" y="473666"/>
                </a:cubicBezTo>
                <a:lnTo>
                  <a:pt x="810631" y="471896"/>
                </a:lnTo>
                <a:lnTo>
                  <a:pt x="819952" y="475786"/>
                </a:lnTo>
                <a:cubicBezTo>
                  <a:pt x="892640" y="509675"/>
                  <a:pt x="962155" y="541831"/>
                  <a:pt x="1038449" y="555790"/>
                </a:cubicBezTo>
                <a:lnTo>
                  <a:pt x="1088077" y="560371"/>
                </a:lnTo>
                <a:lnTo>
                  <a:pt x="1088077" y="561763"/>
                </a:lnTo>
                <a:cubicBezTo>
                  <a:pt x="1084275" y="562711"/>
                  <a:pt x="1081422" y="563673"/>
                  <a:pt x="1078568" y="563673"/>
                </a:cubicBezTo>
                <a:cubicBezTo>
                  <a:pt x="1077610" y="562711"/>
                  <a:pt x="1077610" y="562711"/>
                  <a:pt x="1076662" y="561763"/>
                </a:cubicBezTo>
                <a:cubicBezTo>
                  <a:pt x="1076662" y="562711"/>
                  <a:pt x="1076662" y="562711"/>
                  <a:pt x="1076662" y="563673"/>
                </a:cubicBezTo>
                <a:cubicBezTo>
                  <a:pt x="1064289" y="566518"/>
                  <a:pt x="1060488" y="564621"/>
                  <a:pt x="1041449" y="560815"/>
                </a:cubicBezTo>
                <a:cubicBezTo>
                  <a:pt x="1046209" y="576988"/>
                  <a:pt x="1063341" y="572234"/>
                  <a:pt x="1077610" y="568427"/>
                </a:cubicBezTo>
                <a:cubicBezTo>
                  <a:pt x="1079516" y="579845"/>
                  <a:pt x="1076662" y="580794"/>
                  <a:pt x="1087129" y="593173"/>
                </a:cubicBezTo>
                <a:cubicBezTo>
                  <a:pt x="1077610" y="593173"/>
                  <a:pt x="1069049" y="593173"/>
                  <a:pt x="1059529" y="593173"/>
                </a:cubicBezTo>
                <a:cubicBezTo>
                  <a:pt x="1069523" y="607443"/>
                  <a:pt x="1072140" y="616007"/>
                  <a:pt x="1071663" y="624691"/>
                </a:cubicBezTo>
                <a:lnTo>
                  <a:pt x="1071488" y="625663"/>
                </a:lnTo>
                <a:lnTo>
                  <a:pt x="1028137" y="621730"/>
                </a:lnTo>
                <a:lnTo>
                  <a:pt x="989315" y="611766"/>
                </a:lnTo>
                <a:lnTo>
                  <a:pt x="1004334" y="606493"/>
                </a:lnTo>
                <a:cubicBezTo>
                  <a:pt x="991011" y="596976"/>
                  <a:pt x="980542" y="605541"/>
                  <a:pt x="969121" y="598879"/>
                </a:cubicBezTo>
                <a:cubicBezTo>
                  <a:pt x="969597" y="602210"/>
                  <a:pt x="968646" y="604113"/>
                  <a:pt x="967575" y="606017"/>
                </a:cubicBezTo>
                <a:lnTo>
                  <a:pt x="967525" y="606174"/>
                </a:lnTo>
                <a:lnTo>
                  <a:pt x="945394" y="600493"/>
                </a:lnTo>
                <a:lnTo>
                  <a:pt x="885524" y="577626"/>
                </a:lnTo>
                <a:lnTo>
                  <a:pt x="914877" y="571466"/>
                </a:lnTo>
                <a:cubicBezTo>
                  <a:pt x="908216" y="570514"/>
                  <a:pt x="896080" y="570039"/>
                  <a:pt x="883233" y="570514"/>
                </a:cubicBezTo>
                <a:lnTo>
                  <a:pt x="871110" y="572120"/>
                </a:lnTo>
                <a:lnTo>
                  <a:pt x="867361" y="570688"/>
                </a:lnTo>
                <a:cubicBezTo>
                  <a:pt x="841938" y="559834"/>
                  <a:pt x="817004" y="548313"/>
                  <a:pt x="792261" y="536888"/>
                </a:cubicBezTo>
                <a:lnTo>
                  <a:pt x="754271" y="519765"/>
                </a:lnTo>
                <a:lnTo>
                  <a:pt x="755827" y="506102"/>
                </a:lnTo>
                <a:cubicBezTo>
                  <a:pt x="754042" y="498012"/>
                  <a:pt x="750235" y="492064"/>
                  <a:pt x="746427" y="494919"/>
                </a:cubicBezTo>
                <a:cubicBezTo>
                  <a:pt x="751187" y="500154"/>
                  <a:pt x="749045" y="507292"/>
                  <a:pt x="747617" y="513954"/>
                </a:cubicBezTo>
                <a:lnTo>
                  <a:pt x="748740" y="517272"/>
                </a:lnTo>
                <a:lnTo>
                  <a:pt x="718720" y="503741"/>
                </a:lnTo>
                <a:cubicBezTo>
                  <a:pt x="669003" y="482470"/>
                  <a:pt x="617412" y="463779"/>
                  <a:pt x="560965" y="453211"/>
                </a:cubicBezTo>
                <a:lnTo>
                  <a:pt x="530041" y="450049"/>
                </a:lnTo>
                <a:lnTo>
                  <a:pt x="526708" y="447233"/>
                </a:lnTo>
                <a:cubicBezTo>
                  <a:pt x="523317" y="436438"/>
                  <a:pt x="532775" y="419486"/>
                  <a:pt x="508507" y="418059"/>
                </a:cubicBezTo>
                <a:cubicBezTo>
                  <a:pt x="510886" y="421151"/>
                  <a:pt x="512433" y="426504"/>
                  <a:pt x="513756" y="432423"/>
                </a:cubicBezTo>
                <a:lnTo>
                  <a:pt x="517353" y="448752"/>
                </a:lnTo>
                <a:lnTo>
                  <a:pt x="472280" y="444144"/>
                </a:lnTo>
                <a:cubicBezTo>
                  <a:pt x="441256" y="443614"/>
                  <a:pt x="408646" y="445809"/>
                  <a:pt x="374076" y="451420"/>
                </a:cubicBezTo>
                <a:lnTo>
                  <a:pt x="329046" y="462795"/>
                </a:lnTo>
                <a:lnTo>
                  <a:pt x="320072" y="456134"/>
                </a:lnTo>
                <a:cubicBezTo>
                  <a:pt x="305799" y="447567"/>
                  <a:pt x="287714" y="442809"/>
                  <a:pt x="273441" y="434242"/>
                </a:cubicBezTo>
                <a:cubicBezTo>
                  <a:pt x="266302" y="429960"/>
                  <a:pt x="260771" y="420860"/>
                  <a:pt x="252029" y="418585"/>
                </a:cubicBezTo>
                <a:cubicBezTo>
                  <a:pt x="249114" y="417826"/>
                  <a:pt x="245843" y="417826"/>
                  <a:pt x="242037" y="419016"/>
                </a:cubicBezTo>
                <a:cubicBezTo>
                  <a:pt x="243942" y="431384"/>
                  <a:pt x="256310" y="434242"/>
                  <a:pt x="268687" y="437099"/>
                </a:cubicBezTo>
                <a:lnTo>
                  <a:pt x="310841" y="467394"/>
                </a:lnTo>
                <a:lnTo>
                  <a:pt x="264119" y="479196"/>
                </a:lnTo>
                <a:cubicBezTo>
                  <a:pt x="186399" y="505471"/>
                  <a:pt x="99353" y="548185"/>
                  <a:pt x="0" y="612881"/>
                </a:cubicBezTo>
                <a:lnTo>
                  <a:pt x="0" y="533807"/>
                </a:lnTo>
                <a:cubicBezTo>
                  <a:pt x="202552" y="408779"/>
                  <a:pt x="358825" y="371809"/>
                  <a:pt x="488817" y="377329"/>
                </a:cubicBezTo>
                <a:close/>
                <a:moveTo>
                  <a:pt x="1829637" y="362824"/>
                </a:moveTo>
                <a:cubicBezTo>
                  <a:pt x="2016806" y="362824"/>
                  <a:pt x="2111159" y="415710"/>
                  <a:pt x="2202436" y="467057"/>
                </a:cubicBezTo>
                <a:cubicBezTo>
                  <a:pt x="2288585" y="515836"/>
                  <a:pt x="2370631" y="562048"/>
                  <a:pt x="2535237" y="563075"/>
                </a:cubicBezTo>
                <a:lnTo>
                  <a:pt x="2535237" y="629825"/>
                </a:lnTo>
                <a:cubicBezTo>
                  <a:pt x="2353196" y="628798"/>
                  <a:pt x="2259868" y="576425"/>
                  <a:pt x="2169617" y="525592"/>
                </a:cubicBezTo>
                <a:cubicBezTo>
                  <a:pt x="2147695" y="513269"/>
                  <a:pt x="2126094" y="501106"/>
                  <a:pt x="2103371" y="489794"/>
                </a:cubicBezTo>
                <a:lnTo>
                  <a:pt x="2073123" y="477071"/>
                </a:lnTo>
                <a:lnTo>
                  <a:pt x="2075497" y="468067"/>
                </a:lnTo>
                <a:cubicBezTo>
                  <a:pt x="2076880" y="453568"/>
                  <a:pt x="2075452" y="437329"/>
                  <a:pt x="2099720" y="449463"/>
                </a:cubicBezTo>
                <a:cubicBezTo>
                  <a:pt x="2099720" y="439947"/>
                  <a:pt x="2097816" y="432335"/>
                  <a:pt x="2094008" y="427576"/>
                </a:cubicBezTo>
                <a:cubicBezTo>
                  <a:pt x="2082588" y="436617"/>
                  <a:pt x="2069740" y="444469"/>
                  <a:pt x="2057131" y="450774"/>
                </a:cubicBezTo>
                <a:lnTo>
                  <a:pt x="2033067" y="460222"/>
                </a:lnTo>
                <a:lnTo>
                  <a:pt x="2030395" y="459098"/>
                </a:lnTo>
                <a:cubicBezTo>
                  <a:pt x="2003986" y="450177"/>
                  <a:pt x="1975013" y="442796"/>
                  <a:pt x="1942035" y="437645"/>
                </a:cubicBezTo>
                <a:lnTo>
                  <a:pt x="1864893" y="432106"/>
                </a:lnTo>
                <a:lnTo>
                  <a:pt x="1868461" y="429990"/>
                </a:lnTo>
                <a:cubicBezTo>
                  <a:pt x="1861324" y="429990"/>
                  <a:pt x="1858469" y="410718"/>
                  <a:pt x="1853070" y="408710"/>
                </a:cubicBezTo>
                <a:cubicBezTo>
                  <a:pt x="1851271" y="408041"/>
                  <a:pt x="1849189" y="409290"/>
                  <a:pt x="1846572" y="413810"/>
                </a:cubicBezTo>
                <a:cubicBezTo>
                  <a:pt x="1850379" y="413810"/>
                  <a:pt x="1853234" y="414762"/>
                  <a:pt x="1852282" y="419521"/>
                </a:cubicBezTo>
                <a:cubicBezTo>
                  <a:pt x="1851806" y="423328"/>
                  <a:pt x="1849427" y="425469"/>
                  <a:pt x="1846929" y="427610"/>
                </a:cubicBezTo>
                <a:lnTo>
                  <a:pt x="1844648" y="430652"/>
                </a:lnTo>
                <a:lnTo>
                  <a:pt x="1829637" y="429574"/>
                </a:lnTo>
                <a:cubicBezTo>
                  <a:pt x="1745027" y="429574"/>
                  <a:pt x="1682082" y="441255"/>
                  <a:pt x="1629329" y="459098"/>
                </a:cubicBezTo>
                <a:lnTo>
                  <a:pt x="1575577" y="481725"/>
                </a:lnTo>
                <a:lnTo>
                  <a:pt x="1577126" y="469236"/>
                </a:lnTo>
                <a:cubicBezTo>
                  <a:pt x="1579387" y="466024"/>
                  <a:pt x="1582004" y="463169"/>
                  <a:pt x="1581053" y="456983"/>
                </a:cubicBezTo>
                <a:cubicBezTo>
                  <a:pt x="1557260" y="453176"/>
                  <a:pt x="1546793" y="462692"/>
                  <a:pt x="1536325" y="473162"/>
                </a:cubicBezTo>
                <a:cubicBezTo>
                  <a:pt x="1544890" y="485296"/>
                  <a:pt x="1553455" y="478693"/>
                  <a:pt x="1564026" y="479452"/>
                </a:cubicBezTo>
                <a:lnTo>
                  <a:pt x="1573055" y="482786"/>
                </a:lnTo>
                <a:lnTo>
                  <a:pt x="1556408" y="489794"/>
                </a:lnTo>
                <a:lnTo>
                  <a:pt x="1547992" y="494342"/>
                </a:lnTo>
                <a:lnTo>
                  <a:pt x="1545840" y="495145"/>
                </a:lnTo>
                <a:lnTo>
                  <a:pt x="1546253" y="495282"/>
                </a:lnTo>
                <a:lnTo>
                  <a:pt x="1490169" y="525592"/>
                </a:lnTo>
                <a:lnTo>
                  <a:pt x="1484824" y="528472"/>
                </a:lnTo>
                <a:lnTo>
                  <a:pt x="1484338" y="528257"/>
                </a:lnTo>
                <a:cubicBezTo>
                  <a:pt x="1474940" y="526353"/>
                  <a:pt x="1464947" y="528733"/>
                  <a:pt x="1460189" y="538249"/>
                </a:cubicBezTo>
                <a:lnTo>
                  <a:pt x="1465315" y="538982"/>
                </a:lnTo>
                <a:lnTo>
                  <a:pt x="1419733" y="563540"/>
                </a:lnTo>
                <a:cubicBezTo>
                  <a:pt x="1395127" y="575719"/>
                  <a:pt x="1368927" y="587143"/>
                  <a:pt x="1339730" y="596963"/>
                </a:cubicBezTo>
                <a:lnTo>
                  <a:pt x="1273616" y="613020"/>
                </a:lnTo>
                <a:lnTo>
                  <a:pt x="1255576" y="608396"/>
                </a:lnTo>
                <a:lnTo>
                  <a:pt x="1242350" y="620613"/>
                </a:lnTo>
                <a:lnTo>
                  <a:pt x="1241746" y="620759"/>
                </a:lnTo>
                <a:lnTo>
                  <a:pt x="1210087" y="623067"/>
                </a:lnTo>
                <a:lnTo>
                  <a:pt x="1208352" y="622673"/>
                </a:lnTo>
                <a:cubicBezTo>
                  <a:pt x="1204426" y="619580"/>
                  <a:pt x="1200856" y="616011"/>
                  <a:pt x="1193716" y="616011"/>
                </a:cubicBezTo>
                <a:cubicBezTo>
                  <a:pt x="1194675" y="616959"/>
                  <a:pt x="1194675" y="617907"/>
                  <a:pt x="1193716" y="617907"/>
                </a:cubicBezTo>
                <a:lnTo>
                  <a:pt x="1192718" y="624333"/>
                </a:lnTo>
                <a:lnTo>
                  <a:pt x="1167262" y="626189"/>
                </a:lnTo>
                <a:lnTo>
                  <a:pt x="1163739" y="602801"/>
                </a:lnTo>
                <a:cubicBezTo>
                  <a:pt x="1159933" y="595545"/>
                  <a:pt x="1156603" y="589835"/>
                  <a:pt x="1162315" y="583652"/>
                </a:cubicBezTo>
                <a:cubicBezTo>
                  <a:pt x="1145183" y="586509"/>
                  <a:pt x="1135663" y="578898"/>
                  <a:pt x="1129008" y="571285"/>
                </a:cubicBezTo>
                <a:cubicBezTo>
                  <a:pt x="1135663" y="574130"/>
                  <a:pt x="1142329" y="576039"/>
                  <a:pt x="1148036" y="573182"/>
                </a:cubicBezTo>
                <a:cubicBezTo>
                  <a:pt x="1150890" y="572234"/>
                  <a:pt x="1153755" y="569375"/>
                  <a:pt x="1156609" y="565569"/>
                </a:cubicBezTo>
                <a:cubicBezTo>
                  <a:pt x="1153275" y="566044"/>
                  <a:pt x="1148516" y="564615"/>
                  <a:pt x="1143519" y="563188"/>
                </a:cubicBezTo>
                <a:lnTo>
                  <a:pt x="1135063" y="561805"/>
                </a:lnTo>
                <a:lnTo>
                  <a:pt x="1229768" y="555004"/>
                </a:lnTo>
                <a:cubicBezTo>
                  <a:pt x="1328704" y="539552"/>
                  <a:pt x="1391585" y="504027"/>
                  <a:pt x="1457351" y="467057"/>
                </a:cubicBezTo>
                <a:lnTo>
                  <a:pt x="1489621" y="449670"/>
                </a:lnTo>
                <a:lnTo>
                  <a:pt x="1490088" y="449644"/>
                </a:lnTo>
                <a:lnTo>
                  <a:pt x="1490646" y="449613"/>
                </a:lnTo>
                <a:lnTo>
                  <a:pt x="1490183" y="449367"/>
                </a:lnTo>
                <a:lnTo>
                  <a:pt x="1527780" y="429109"/>
                </a:lnTo>
                <a:lnTo>
                  <a:pt x="1559769" y="415735"/>
                </a:lnTo>
                <a:lnTo>
                  <a:pt x="1560473" y="416037"/>
                </a:lnTo>
                <a:cubicBezTo>
                  <a:pt x="1570347" y="418535"/>
                  <a:pt x="1580577" y="418535"/>
                  <a:pt x="1586763" y="411398"/>
                </a:cubicBezTo>
                <a:lnTo>
                  <a:pt x="1578148" y="408052"/>
                </a:lnTo>
                <a:lnTo>
                  <a:pt x="1607727" y="395686"/>
                </a:lnTo>
                <a:cubicBezTo>
                  <a:pt x="1636892" y="385866"/>
                  <a:pt x="1669037" y="377650"/>
                  <a:pt x="1705558" y="371890"/>
                </a:cubicBezTo>
                <a:lnTo>
                  <a:pt x="1764364" y="367593"/>
                </a:lnTo>
                <a:lnTo>
                  <a:pt x="1761944" y="381895"/>
                </a:lnTo>
                <a:cubicBezTo>
                  <a:pt x="1744812" y="378089"/>
                  <a:pt x="1745767" y="391409"/>
                  <a:pt x="1728635" y="387602"/>
                </a:cubicBezTo>
                <a:cubicBezTo>
                  <a:pt x="1752429" y="409496"/>
                  <a:pt x="1715312" y="405689"/>
                  <a:pt x="1717216" y="435190"/>
                </a:cubicBezTo>
                <a:cubicBezTo>
                  <a:pt x="1731489" y="406637"/>
                  <a:pt x="1778121" y="406637"/>
                  <a:pt x="1817142" y="419010"/>
                </a:cubicBezTo>
                <a:cubicBezTo>
                  <a:pt x="1819996" y="411396"/>
                  <a:pt x="1825708" y="405689"/>
                  <a:pt x="1828562" y="398075"/>
                </a:cubicBezTo>
                <a:cubicBezTo>
                  <a:pt x="1790495" y="391409"/>
                  <a:pt x="1835224" y="373329"/>
                  <a:pt x="1822849" y="366668"/>
                </a:cubicBezTo>
                <a:cubicBezTo>
                  <a:pt x="1810481" y="375235"/>
                  <a:pt x="1800011" y="372376"/>
                  <a:pt x="1800965" y="382849"/>
                </a:cubicBezTo>
                <a:cubicBezTo>
                  <a:pt x="1794541" y="372139"/>
                  <a:pt x="1785440" y="379635"/>
                  <a:pt x="1778881" y="371205"/>
                </a:cubicBezTo>
                <a:lnTo>
                  <a:pt x="1777208" y="366655"/>
                </a:lnTo>
                <a:close/>
                <a:moveTo>
                  <a:pt x="915590" y="342202"/>
                </a:moveTo>
                <a:cubicBezTo>
                  <a:pt x="907739" y="341131"/>
                  <a:pt x="898221" y="343273"/>
                  <a:pt x="894890" y="346604"/>
                </a:cubicBezTo>
                <a:cubicBezTo>
                  <a:pt x="895842" y="346604"/>
                  <a:pt x="895842" y="346604"/>
                  <a:pt x="896794" y="347555"/>
                </a:cubicBezTo>
                <a:cubicBezTo>
                  <a:pt x="875857" y="346604"/>
                  <a:pt x="849209" y="349458"/>
                  <a:pt x="841596" y="360880"/>
                </a:cubicBezTo>
                <a:cubicBezTo>
                  <a:pt x="853967" y="365638"/>
                  <a:pt x="886326" y="365638"/>
                  <a:pt x="905359" y="358976"/>
                </a:cubicBezTo>
                <a:cubicBezTo>
                  <a:pt x="904407" y="360880"/>
                  <a:pt x="903456" y="362783"/>
                  <a:pt x="901553" y="364687"/>
                </a:cubicBezTo>
                <a:cubicBezTo>
                  <a:pt x="915827" y="367542"/>
                  <a:pt x="912972" y="353265"/>
                  <a:pt x="926296" y="357072"/>
                </a:cubicBezTo>
                <a:cubicBezTo>
                  <a:pt x="929628" y="347555"/>
                  <a:pt x="923442" y="343272"/>
                  <a:pt x="915590" y="342202"/>
                </a:cubicBezTo>
                <a:close/>
                <a:moveTo>
                  <a:pt x="831128" y="322891"/>
                </a:moveTo>
                <a:cubicBezTo>
                  <a:pt x="816853" y="323843"/>
                  <a:pt x="812094" y="332408"/>
                  <a:pt x="803528" y="339070"/>
                </a:cubicBezTo>
                <a:cubicBezTo>
                  <a:pt x="810191" y="342876"/>
                  <a:pt x="818755" y="345732"/>
                  <a:pt x="831128" y="343828"/>
                </a:cubicBezTo>
                <a:cubicBezTo>
                  <a:pt x="831128" y="337167"/>
                  <a:pt x="831128" y="329553"/>
                  <a:pt x="831128" y="322891"/>
                </a:cubicBezTo>
                <a:close/>
                <a:moveTo>
                  <a:pt x="174274" y="265873"/>
                </a:moveTo>
                <a:cubicBezTo>
                  <a:pt x="170720" y="266378"/>
                  <a:pt x="167568" y="269234"/>
                  <a:pt x="165902" y="275657"/>
                </a:cubicBezTo>
                <a:cubicBezTo>
                  <a:pt x="177321" y="277560"/>
                  <a:pt x="176370" y="289932"/>
                  <a:pt x="187790" y="291836"/>
                </a:cubicBezTo>
                <a:cubicBezTo>
                  <a:pt x="199210" y="283985"/>
                  <a:pt x="184936" y="264357"/>
                  <a:pt x="174274" y="265873"/>
                </a:cubicBezTo>
                <a:close/>
                <a:moveTo>
                  <a:pt x="1733444" y="237292"/>
                </a:moveTo>
                <a:cubicBezTo>
                  <a:pt x="1750577" y="233485"/>
                  <a:pt x="1743917" y="251567"/>
                  <a:pt x="1761043" y="247754"/>
                </a:cubicBezTo>
                <a:lnTo>
                  <a:pt x="1757239" y="253765"/>
                </a:lnTo>
                <a:lnTo>
                  <a:pt x="1732344" y="255542"/>
                </a:lnTo>
                <a:lnTo>
                  <a:pt x="1722027" y="253467"/>
                </a:lnTo>
                <a:cubicBezTo>
                  <a:pt x="1725833" y="247754"/>
                  <a:pt x="1735346" y="247754"/>
                  <a:pt x="1733444" y="237292"/>
                </a:cubicBezTo>
                <a:close/>
                <a:moveTo>
                  <a:pt x="1719172" y="226822"/>
                </a:moveTo>
                <a:cubicBezTo>
                  <a:pt x="1720124" y="226822"/>
                  <a:pt x="1721076" y="226822"/>
                  <a:pt x="1721076" y="226822"/>
                </a:cubicBezTo>
                <a:cubicBezTo>
                  <a:pt x="1720124" y="228722"/>
                  <a:pt x="1718221" y="229679"/>
                  <a:pt x="1716318" y="230628"/>
                </a:cubicBezTo>
                <a:cubicBezTo>
                  <a:pt x="1717270" y="228722"/>
                  <a:pt x="1718221" y="227772"/>
                  <a:pt x="1719172" y="226822"/>
                </a:cubicBezTo>
                <a:close/>
                <a:moveTo>
                  <a:pt x="2032571" y="209992"/>
                </a:moveTo>
                <a:lnTo>
                  <a:pt x="2051996" y="214710"/>
                </a:lnTo>
                <a:cubicBezTo>
                  <a:pt x="2110390" y="234350"/>
                  <a:pt x="2156798" y="260409"/>
                  <a:pt x="2202436" y="286082"/>
                </a:cubicBezTo>
                <a:cubicBezTo>
                  <a:pt x="2288585" y="334861"/>
                  <a:pt x="2370631" y="380559"/>
                  <a:pt x="2535237" y="382100"/>
                </a:cubicBezTo>
                <a:lnTo>
                  <a:pt x="2535237" y="448850"/>
                </a:lnTo>
                <a:cubicBezTo>
                  <a:pt x="2353196" y="447310"/>
                  <a:pt x="2259868" y="394936"/>
                  <a:pt x="2169617" y="344617"/>
                </a:cubicBezTo>
                <a:cubicBezTo>
                  <a:pt x="2125774" y="319714"/>
                  <a:pt x="2083212" y="295710"/>
                  <a:pt x="2030395" y="277931"/>
                </a:cubicBezTo>
                <a:lnTo>
                  <a:pt x="1969481" y="263225"/>
                </a:lnTo>
                <a:lnTo>
                  <a:pt x="1967629" y="256870"/>
                </a:lnTo>
                <a:cubicBezTo>
                  <a:pt x="1968209" y="254119"/>
                  <a:pt x="1970767" y="251443"/>
                  <a:pt x="1976953" y="248588"/>
                </a:cubicBezTo>
                <a:cubicBezTo>
                  <a:pt x="1981715" y="258109"/>
                  <a:pt x="1989325" y="264770"/>
                  <a:pt x="1998843" y="269527"/>
                </a:cubicBezTo>
                <a:cubicBezTo>
                  <a:pt x="1995039" y="246684"/>
                  <a:pt x="2010264" y="273336"/>
                  <a:pt x="2010264" y="259057"/>
                </a:cubicBezTo>
                <a:cubicBezTo>
                  <a:pt x="2001697" y="258109"/>
                  <a:pt x="2006460" y="247639"/>
                  <a:pt x="2010264" y="242882"/>
                </a:cubicBezTo>
                <a:cubicBezTo>
                  <a:pt x="1992179" y="242882"/>
                  <a:pt x="1980763" y="236215"/>
                  <a:pt x="1976953" y="221942"/>
                </a:cubicBezTo>
                <a:cubicBezTo>
                  <a:pt x="1982666" y="221942"/>
                  <a:pt x="1983618" y="217185"/>
                  <a:pt x="1988374" y="216231"/>
                </a:cubicBezTo>
                <a:cubicBezTo>
                  <a:pt x="1989325" y="227649"/>
                  <a:pt x="2002648" y="227649"/>
                  <a:pt x="2015978" y="226700"/>
                </a:cubicBezTo>
                <a:cubicBezTo>
                  <a:pt x="1998129" y="209568"/>
                  <a:pt x="2024717" y="212782"/>
                  <a:pt x="2032704" y="211043"/>
                </a:cubicBezTo>
                <a:close/>
                <a:moveTo>
                  <a:pt x="1015160" y="199172"/>
                </a:moveTo>
                <a:cubicBezTo>
                  <a:pt x="1009451" y="200124"/>
                  <a:pt x="1000884" y="200124"/>
                  <a:pt x="997078" y="202978"/>
                </a:cubicBezTo>
                <a:cubicBezTo>
                  <a:pt x="994222" y="204882"/>
                  <a:pt x="993270" y="207737"/>
                  <a:pt x="994222" y="213448"/>
                </a:cubicBezTo>
                <a:cubicBezTo>
                  <a:pt x="1002787" y="214399"/>
                  <a:pt x="1001836" y="206785"/>
                  <a:pt x="1011352" y="209640"/>
                </a:cubicBezTo>
                <a:cubicBezTo>
                  <a:pt x="1011352" y="204882"/>
                  <a:pt x="1013257" y="202027"/>
                  <a:pt x="1015160" y="199172"/>
                </a:cubicBezTo>
                <a:close/>
                <a:moveTo>
                  <a:pt x="488817" y="196162"/>
                </a:moveTo>
                <a:lnTo>
                  <a:pt x="491288" y="196464"/>
                </a:lnTo>
                <a:lnTo>
                  <a:pt x="493281" y="199454"/>
                </a:lnTo>
                <a:cubicBezTo>
                  <a:pt x="493281" y="202548"/>
                  <a:pt x="493281" y="205641"/>
                  <a:pt x="497088" y="205165"/>
                </a:cubicBezTo>
                <a:cubicBezTo>
                  <a:pt x="498039" y="205165"/>
                  <a:pt x="498991" y="205165"/>
                  <a:pt x="499942" y="204213"/>
                </a:cubicBezTo>
                <a:lnTo>
                  <a:pt x="502171" y="197795"/>
                </a:lnTo>
                <a:lnTo>
                  <a:pt x="581697" y="207523"/>
                </a:lnTo>
                <a:cubicBezTo>
                  <a:pt x="611222" y="213497"/>
                  <a:pt x="639418" y="221422"/>
                  <a:pt x="666596" y="230588"/>
                </a:cubicBezTo>
                <a:lnTo>
                  <a:pt x="738071" y="260520"/>
                </a:lnTo>
                <a:lnTo>
                  <a:pt x="737087" y="271844"/>
                </a:lnTo>
                <a:cubicBezTo>
                  <a:pt x="737919" y="279576"/>
                  <a:pt x="741726" y="286239"/>
                  <a:pt x="748388" y="284335"/>
                </a:cubicBezTo>
                <a:cubicBezTo>
                  <a:pt x="749340" y="278149"/>
                  <a:pt x="751719" y="273628"/>
                  <a:pt x="753979" y="268988"/>
                </a:cubicBezTo>
                <a:lnTo>
                  <a:pt x="754465" y="267386"/>
                </a:lnTo>
                <a:lnTo>
                  <a:pt x="819952" y="294811"/>
                </a:lnTo>
                <a:cubicBezTo>
                  <a:pt x="844182" y="306107"/>
                  <a:pt x="868058" y="317211"/>
                  <a:pt x="891951" y="327513"/>
                </a:cubicBezTo>
                <a:lnTo>
                  <a:pt x="959509" y="353645"/>
                </a:lnTo>
                <a:lnTo>
                  <a:pt x="957701" y="369919"/>
                </a:lnTo>
                <a:cubicBezTo>
                  <a:pt x="949135" y="369919"/>
                  <a:pt x="939618" y="368015"/>
                  <a:pt x="937715" y="373724"/>
                </a:cubicBezTo>
                <a:cubicBezTo>
                  <a:pt x="937715" y="374677"/>
                  <a:pt x="936764" y="375628"/>
                  <a:pt x="936764" y="376580"/>
                </a:cubicBezTo>
                <a:cubicBezTo>
                  <a:pt x="944376" y="382290"/>
                  <a:pt x="960557" y="378484"/>
                  <a:pt x="972928" y="379434"/>
                </a:cubicBezTo>
                <a:cubicBezTo>
                  <a:pt x="971025" y="372773"/>
                  <a:pt x="967218" y="368967"/>
                  <a:pt x="965315" y="365279"/>
                </a:cubicBezTo>
                <a:lnTo>
                  <a:pt x="967832" y="356388"/>
                </a:lnTo>
                <a:lnTo>
                  <a:pt x="1038449" y="374816"/>
                </a:lnTo>
                <a:lnTo>
                  <a:pt x="1041449" y="375092"/>
                </a:lnTo>
                <a:lnTo>
                  <a:pt x="1041449" y="381896"/>
                </a:lnTo>
                <a:cubicBezTo>
                  <a:pt x="1045731" y="381420"/>
                  <a:pt x="1050966" y="381896"/>
                  <a:pt x="1055249" y="381539"/>
                </a:cubicBezTo>
                <a:lnTo>
                  <a:pt x="1062109" y="376999"/>
                </a:lnTo>
                <a:lnTo>
                  <a:pt x="1069491" y="377681"/>
                </a:lnTo>
                <a:lnTo>
                  <a:pt x="1068690" y="380587"/>
                </a:lnTo>
                <a:cubicBezTo>
                  <a:pt x="1067144" y="382610"/>
                  <a:pt x="1065716" y="384751"/>
                  <a:pt x="1067144" y="389510"/>
                </a:cubicBezTo>
                <a:cubicBezTo>
                  <a:pt x="1071903" y="389510"/>
                  <a:pt x="1074756" y="391410"/>
                  <a:pt x="1077612" y="393316"/>
                </a:cubicBezTo>
                <a:cubicBezTo>
                  <a:pt x="1078565" y="388556"/>
                  <a:pt x="1080468" y="386652"/>
                  <a:pt x="1083322" y="383798"/>
                </a:cubicBezTo>
                <a:cubicBezTo>
                  <a:pt x="1086178" y="386652"/>
                  <a:pt x="1089983" y="389510"/>
                  <a:pt x="1093792" y="393316"/>
                </a:cubicBezTo>
                <a:lnTo>
                  <a:pt x="1099198" y="380423"/>
                </a:lnTo>
                <a:lnTo>
                  <a:pt x="1117370" y="382100"/>
                </a:lnTo>
                <a:lnTo>
                  <a:pt x="1141232" y="380387"/>
                </a:lnTo>
                <a:lnTo>
                  <a:pt x="1140862" y="382014"/>
                </a:lnTo>
                <a:cubicBezTo>
                  <a:pt x="1138483" y="384274"/>
                  <a:pt x="1135866" y="386177"/>
                  <a:pt x="1136818" y="391412"/>
                </a:cubicBezTo>
                <a:cubicBezTo>
                  <a:pt x="1149190" y="395218"/>
                  <a:pt x="1143480" y="389509"/>
                  <a:pt x="1147286" y="401881"/>
                </a:cubicBezTo>
                <a:cubicBezTo>
                  <a:pt x="1151094" y="401881"/>
                  <a:pt x="1153949" y="401881"/>
                  <a:pt x="1157756" y="401881"/>
                </a:cubicBezTo>
                <a:cubicBezTo>
                  <a:pt x="1157280" y="394743"/>
                  <a:pt x="1154900" y="389509"/>
                  <a:pt x="1152045" y="384750"/>
                </a:cubicBezTo>
                <a:lnTo>
                  <a:pt x="1149089" y="379823"/>
                </a:lnTo>
                <a:lnTo>
                  <a:pt x="1159250" y="379093"/>
                </a:lnTo>
                <a:lnTo>
                  <a:pt x="1159735" y="381895"/>
                </a:lnTo>
                <a:cubicBezTo>
                  <a:pt x="1173060" y="373329"/>
                  <a:pt x="1169254" y="389508"/>
                  <a:pt x="1180674" y="392364"/>
                </a:cubicBezTo>
                <a:cubicBezTo>
                  <a:pt x="1182576" y="387605"/>
                  <a:pt x="1184481" y="383798"/>
                  <a:pt x="1188288" y="380943"/>
                </a:cubicBezTo>
                <a:cubicBezTo>
                  <a:pt x="1192095" y="378089"/>
                  <a:pt x="1197804" y="377136"/>
                  <a:pt x="1204467" y="378089"/>
                </a:cubicBezTo>
                <a:lnTo>
                  <a:pt x="1202358" y="375997"/>
                </a:lnTo>
                <a:lnTo>
                  <a:pt x="1229768" y="374029"/>
                </a:lnTo>
                <a:cubicBezTo>
                  <a:pt x="1328704" y="358577"/>
                  <a:pt x="1391585" y="323052"/>
                  <a:pt x="1457351" y="286082"/>
                </a:cubicBezTo>
                <a:cubicBezTo>
                  <a:pt x="1480170" y="273246"/>
                  <a:pt x="1503182" y="260313"/>
                  <a:pt x="1527780" y="248134"/>
                </a:cubicBezTo>
                <a:lnTo>
                  <a:pt x="1558508" y="235287"/>
                </a:lnTo>
                <a:lnTo>
                  <a:pt x="1555358" y="245804"/>
                </a:lnTo>
                <a:cubicBezTo>
                  <a:pt x="1562971" y="244855"/>
                  <a:pt x="1566779" y="247708"/>
                  <a:pt x="1571536" y="250564"/>
                </a:cubicBezTo>
                <a:cubicBezTo>
                  <a:pt x="1573916" y="243902"/>
                  <a:pt x="1577247" y="238192"/>
                  <a:pt x="1579745" y="231768"/>
                </a:cubicBezTo>
                <a:lnTo>
                  <a:pt x="1580537" y="226077"/>
                </a:lnTo>
                <a:lnTo>
                  <a:pt x="1607727" y="214710"/>
                </a:lnTo>
                <a:lnTo>
                  <a:pt x="1642130" y="206342"/>
                </a:lnTo>
                <a:lnTo>
                  <a:pt x="1642323" y="212308"/>
                </a:lnTo>
                <a:cubicBezTo>
                  <a:pt x="1641609" y="213973"/>
                  <a:pt x="1640658" y="215400"/>
                  <a:pt x="1641134" y="218253"/>
                </a:cubicBezTo>
                <a:cubicBezTo>
                  <a:pt x="1645891" y="224915"/>
                  <a:pt x="1655404" y="226822"/>
                  <a:pt x="1666829" y="226822"/>
                </a:cubicBezTo>
                <a:cubicBezTo>
                  <a:pt x="1666829" y="228722"/>
                  <a:pt x="1667781" y="229679"/>
                  <a:pt x="1666829" y="232529"/>
                </a:cubicBezTo>
                <a:cubicBezTo>
                  <a:pt x="1671586" y="230628"/>
                  <a:pt x="1676344" y="228722"/>
                  <a:pt x="1681101" y="226822"/>
                </a:cubicBezTo>
                <a:cubicBezTo>
                  <a:pt x="1687768" y="231578"/>
                  <a:pt x="1691574" y="239191"/>
                  <a:pt x="1700136" y="242998"/>
                </a:cubicBezTo>
                <a:cubicBezTo>
                  <a:pt x="1698234" y="244904"/>
                  <a:pt x="1696331" y="246805"/>
                  <a:pt x="1694428" y="248711"/>
                </a:cubicBezTo>
                <a:lnTo>
                  <a:pt x="1711268" y="258114"/>
                </a:lnTo>
                <a:lnTo>
                  <a:pt x="1629329" y="277931"/>
                </a:lnTo>
                <a:cubicBezTo>
                  <a:pt x="1602952" y="286820"/>
                  <a:pt x="1579123" y="297266"/>
                  <a:pt x="1556408" y="308602"/>
                </a:cubicBezTo>
                <a:lnTo>
                  <a:pt x="1553845" y="309996"/>
                </a:lnTo>
                <a:lnTo>
                  <a:pt x="1526748" y="303887"/>
                </a:lnTo>
                <a:cubicBezTo>
                  <a:pt x="1520026" y="304096"/>
                  <a:pt x="1513484" y="305345"/>
                  <a:pt x="1507773" y="307486"/>
                </a:cubicBezTo>
                <a:cubicBezTo>
                  <a:pt x="1511579" y="307486"/>
                  <a:pt x="1515388" y="307486"/>
                  <a:pt x="1519194" y="307486"/>
                </a:cubicBezTo>
                <a:lnTo>
                  <a:pt x="1523611" y="326434"/>
                </a:lnTo>
                <a:lnTo>
                  <a:pt x="1490169" y="344617"/>
                </a:lnTo>
                <a:lnTo>
                  <a:pt x="1435500" y="374071"/>
                </a:lnTo>
                <a:lnTo>
                  <a:pt x="1434872" y="374000"/>
                </a:lnTo>
                <a:cubicBezTo>
                  <a:pt x="1431660" y="371859"/>
                  <a:pt x="1428805" y="369481"/>
                  <a:pt x="1422143" y="370909"/>
                </a:cubicBezTo>
                <a:lnTo>
                  <a:pt x="1426876" y="378717"/>
                </a:lnTo>
                <a:lnTo>
                  <a:pt x="1419733" y="382565"/>
                </a:lnTo>
                <a:cubicBezTo>
                  <a:pt x="1345915" y="419101"/>
                  <a:pt x="1257747" y="448850"/>
                  <a:pt x="1117370" y="448850"/>
                </a:cubicBezTo>
                <a:lnTo>
                  <a:pt x="1096397" y="446946"/>
                </a:lnTo>
                <a:lnTo>
                  <a:pt x="1096648" y="446611"/>
                </a:lnTo>
                <a:cubicBezTo>
                  <a:pt x="1096648" y="445658"/>
                  <a:pt x="1095697" y="444705"/>
                  <a:pt x="1093792" y="442802"/>
                </a:cubicBezTo>
                <a:cubicBezTo>
                  <a:pt x="1097599" y="443755"/>
                  <a:pt x="1101405" y="443755"/>
                  <a:pt x="1108069" y="442802"/>
                </a:cubicBezTo>
                <a:cubicBezTo>
                  <a:pt x="1108069" y="439949"/>
                  <a:pt x="1108069" y="437093"/>
                  <a:pt x="1108069" y="434237"/>
                </a:cubicBezTo>
                <a:cubicBezTo>
                  <a:pt x="1117584" y="434237"/>
                  <a:pt x="1128053" y="430431"/>
                  <a:pt x="1135668" y="438996"/>
                </a:cubicBezTo>
                <a:cubicBezTo>
                  <a:pt x="1133762" y="434237"/>
                  <a:pt x="1134717" y="430431"/>
                  <a:pt x="1136618" y="429478"/>
                </a:cubicBezTo>
                <a:cubicBezTo>
                  <a:pt x="1140425" y="427576"/>
                  <a:pt x="1146134" y="429478"/>
                  <a:pt x="1148990" y="432334"/>
                </a:cubicBezTo>
                <a:cubicBezTo>
                  <a:pt x="1148990" y="413301"/>
                  <a:pt x="1131861" y="432334"/>
                  <a:pt x="1124247" y="421866"/>
                </a:cubicBezTo>
                <a:cubicBezTo>
                  <a:pt x="1126149" y="419963"/>
                  <a:pt x="1128053" y="419963"/>
                  <a:pt x="1130910" y="419963"/>
                </a:cubicBezTo>
                <a:cubicBezTo>
                  <a:pt x="1136618" y="419963"/>
                  <a:pt x="1140425" y="420914"/>
                  <a:pt x="1143277" y="419963"/>
                </a:cubicBezTo>
                <a:cubicBezTo>
                  <a:pt x="1146134" y="419010"/>
                  <a:pt x="1148039" y="416157"/>
                  <a:pt x="1147084" y="408542"/>
                </a:cubicBezTo>
                <a:cubicBezTo>
                  <a:pt x="1136618" y="408542"/>
                  <a:pt x="1126149" y="408542"/>
                  <a:pt x="1115682" y="408542"/>
                </a:cubicBezTo>
                <a:lnTo>
                  <a:pt x="1115479" y="409422"/>
                </a:lnTo>
                <a:lnTo>
                  <a:pt x="1105926" y="399656"/>
                </a:lnTo>
                <a:cubicBezTo>
                  <a:pt x="1100216" y="398228"/>
                  <a:pt x="1093792" y="399180"/>
                  <a:pt x="1090937" y="402987"/>
                </a:cubicBezTo>
                <a:cubicBezTo>
                  <a:pt x="1089033" y="404890"/>
                  <a:pt x="1089033" y="406793"/>
                  <a:pt x="1089033" y="410600"/>
                </a:cubicBezTo>
                <a:cubicBezTo>
                  <a:pt x="1094744" y="407745"/>
                  <a:pt x="1098075" y="407983"/>
                  <a:pt x="1101762" y="408816"/>
                </a:cubicBezTo>
                <a:lnTo>
                  <a:pt x="1115246" y="410434"/>
                </a:lnTo>
                <a:lnTo>
                  <a:pt x="1112826" y="420914"/>
                </a:lnTo>
                <a:cubicBezTo>
                  <a:pt x="1112826" y="420914"/>
                  <a:pt x="1111875" y="421866"/>
                  <a:pt x="1111875" y="421866"/>
                </a:cubicBezTo>
                <a:cubicBezTo>
                  <a:pt x="1111875" y="421866"/>
                  <a:pt x="1110925" y="422819"/>
                  <a:pt x="1110925" y="422819"/>
                </a:cubicBezTo>
                <a:cubicBezTo>
                  <a:pt x="1109970" y="423769"/>
                  <a:pt x="1109020" y="423769"/>
                  <a:pt x="1107114" y="424722"/>
                </a:cubicBezTo>
                <a:cubicBezTo>
                  <a:pt x="1106163" y="423769"/>
                  <a:pt x="1105212" y="422819"/>
                  <a:pt x="1104262" y="422819"/>
                </a:cubicBezTo>
                <a:cubicBezTo>
                  <a:pt x="1104262" y="424722"/>
                  <a:pt x="1103311" y="425672"/>
                  <a:pt x="1102356" y="426624"/>
                </a:cubicBezTo>
                <a:cubicBezTo>
                  <a:pt x="1100455" y="427576"/>
                  <a:pt x="1099504" y="428528"/>
                  <a:pt x="1097599" y="429478"/>
                </a:cubicBezTo>
                <a:cubicBezTo>
                  <a:pt x="1089034" y="433286"/>
                  <a:pt x="1073807" y="430431"/>
                  <a:pt x="1070000" y="438043"/>
                </a:cubicBezTo>
                <a:cubicBezTo>
                  <a:pt x="1075709" y="437093"/>
                  <a:pt x="1079515" y="438043"/>
                  <a:pt x="1083322" y="438996"/>
                </a:cubicBezTo>
                <a:cubicBezTo>
                  <a:pt x="1082371" y="438996"/>
                  <a:pt x="1082371" y="439949"/>
                  <a:pt x="1081421" y="439949"/>
                </a:cubicBezTo>
                <a:cubicBezTo>
                  <a:pt x="1080470" y="440899"/>
                  <a:pt x="1080470" y="441851"/>
                  <a:pt x="1079515" y="442802"/>
                </a:cubicBezTo>
                <a:lnTo>
                  <a:pt x="1083921" y="445813"/>
                </a:lnTo>
                <a:lnTo>
                  <a:pt x="1028137" y="440747"/>
                </a:lnTo>
                <a:cubicBezTo>
                  <a:pt x="942445" y="425295"/>
                  <a:pt x="866488" y="390058"/>
                  <a:pt x="792261" y="355400"/>
                </a:cubicBezTo>
                <a:lnTo>
                  <a:pt x="722636" y="324019"/>
                </a:lnTo>
                <a:lnTo>
                  <a:pt x="722636" y="322891"/>
                </a:lnTo>
                <a:lnTo>
                  <a:pt x="720135" y="322891"/>
                </a:lnTo>
                <a:lnTo>
                  <a:pt x="718720" y="322253"/>
                </a:lnTo>
                <a:cubicBezTo>
                  <a:pt x="644145" y="290350"/>
                  <a:pt x="565351" y="264260"/>
                  <a:pt x="472280" y="262719"/>
                </a:cubicBezTo>
                <a:lnTo>
                  <a:pt x="406590" y="267627"/>
                </a:lnTo>
                <a:lnTo>
                  <a:pt x="407168" y="265790"/>
                </a:lnTo>
                <a:lnTo>
                  <a:pt x="406157" y="267660"/>
                </a:lnTo>
                <a:lnTo>
                  <a:pt x="374076" y="270056"/>
                </a:lnTo>
                <a:cubicBezTo>
                  <a:pt x="287653" y="284147"/>
                  <a:pt x="188986" y="319623"/>
                  <a:pt x="72254" y="387329"/>
                </a:cubicBezTo>
                <a:lnTo>
                  <a:pt x="61633" y="393881"/>
                </a:lnTo>
                <a:lnTo>
                  <a:pt x="57752" y="389123"/>
                </a:lnTo>
                <a:cubicBezTo>
                  <a:pt x="55833" y="378684"/>
                  <a:pt x="67432" y="364765"/>
                  <a:pt x="68860" y="356200"/>
                </a:cubicBezTo>
                <a:cubicBezTo>
                  <a:pt x="64101" y="356200"/>
                  <a:pt x="61248" y="358103"/>
                  <a:pt x="57440" y="360007"/>
                </a:cubicBezTo>
                <a:cubicBezTo>
                  <a:pt x="56488" y="360007"/>
                  <a:pt x="56488" y="360007"/>
                  <a:pt x="55535" y="360007"/>
                </a:cubicBezTo>
                <a:cubicBezTo>
                  <a:pt x="55535" y="360007"/>
                  <a:pt x="55535" y="360007"/>
                  <a:pt x="54585" y="360007"/>
                </a:cubicBezTo>
                <a:cubicBezTo>
                  <a:pt x="53633" y="360007"/>
                  <a:pt x="52681" y="360007"/>
                  <a:pt x="51729" y="360007"/>
                </a:cubicBezTo>
                <a:cubicBezTo>
                  <a:pt x="50780" y="360007"/>
                  <a:pt x="49827" y="360007"/>
                  <a:pt x="47923" y="359055"/>
                </a:cubicBezTo>
                <a:cubicBezTo>
                  <a:pt x="47923" y="351442"/>
                  <a:pt x="43165" y="348587"/>
                  <a:pt x="46019" y="343828"/>
                </a:cubicBezTo>
                <a:cubicBezTo>
                  <a:pt x="46019" y="342876"/>
                  <a:pt x="46971" y="341925"/>
                  <a:pt x="47923" y="341925"/>
                </a:cubicBezTo>
                <a:cubicBezTo>
                  <a:pt x="45069" y="341925"/>
                  <a:pt x="42213" y="342876"/>
                  <a:pt x="40311" y="344780"/>
                </a:cubicBezTo>
                <a:cubicBezTo>
                  <a:pt x="33648" y="348587"/>
                  <a:pt x="30792" y="356200"/>
                  <a:pt x="23180" y="360007"/>
                </a:cubicBezTo>
                <a:cubicBezTo>
                  <a:pt x="30792" y="365717"/>
                  <a:pt x="47923" y="363813"/>
                  <a:pt x="54585" y="370475"/>
                </a:cubicBezTo>
                <a:cubicBezTo>
                  <a:pt x="53633" y="371427"/>
                  <a:pt x="51729" y="372379"/>
                  <a:pt x="50777" y="374282"/>
                </a:cubicBezTo>
                <a:cubicBezTo>
                  <a:pt x="46019" y="379992"/>
                  <a:pt x="43165" y="388557"/>
                  <a:pt x="35551" y="393316"/>
                </a:cubicBezTo>
                <a:cubicBezTo>
                  <a:pt x="32697" y="395219"/>
                  <a:pt x="28888" y="395219"/>
                  <a:pt x="23180" y="395219"/>
                </a:cubicBezTo>
                <a:cubicBezTo>
                  <a:pt x="22942" y="403308"/>
                  <a:pt x="24191" y="407948"/>
                  <a:pt x="26347" y="410536"/>
                </a:cubicBezTo>
                <a:lnTo>
                  <a:pt x="31643" y="412383"/>
                </a:lnTo>
                <a:lnTo>
                  <a:pt x="0" y="431906"/>
                </a:lnTo>
                <a:lnTo>
                  <a:pt x="0" y="352832"/>
                </a:lnTo>
                <a:cubicBezTo>
                  <a:pt x="25319" y="337204"/>
                  <a:pt x="49915" y="322949"/>
                  <a:pt x="73826" y="309980"/>
                </a:cubicBezTo>
                <a:lnTo>
                  <a:pt x="81705" y="306009"/>
                </a:lnTo>
                <a:lnTo>
                  <a:pt x="87388" y="310365"/>
                </a:lnTo>
                <a:cubicBezTo>
                  <a:pt x="89529" y="312268"/>
                  <a:pt x="92146" y="313458"/>
                  <a:pt x="97381" y="311555"/>
                </a:cubicBezTo>
                <a:cubicBezTo>
                  <a:pt x="99284" y="307747"/>
                  <a:pt x="103091" y="305843"/>
                  <a:pt x="101188" y="298231"/>
                </a:cubicBezTo>
                <a:lnTo>
                  <a:pt x="97959" y="297817"/>
                </a:lnTo>
                <a:lnTo>
                  <a:pt x="105553" y="293989"/>
                </a:lnTo>
                <a:lnTo>
                  <a:pt x="113694" y="297122"/>
                </a:lnTo>
                <a:cubicBezTo>
                  <a:pt x="118021" y="297732"/>
                  <a:pt x="122363" y="296721"/>
                  <a:pt x="126884" y="292438"/>
                </a:cubicBezTo>
                <a:lnTo>
                  <a:pt x="115084" y="289186"/>
                </a:lnTo>
                <a:lnTo>
                  <a:pt x="143549" y="274839"/>
                </a:lnTo>
                <a:lnTo>
                  <a:pt x="210430" y="249107"/>
                </a:lnTo>
                <a:lnTo>
                  <a:pt x="228105" y="247710"/>
                </a:lnTo>
                <a:lnTo>
                  <a:pt x="228979" y="241970"/>
                </a:lnTo>
                <a:lnTo>
                  <a:pt x="271619" y="225565"/>
                </a:lnTo>
                <a:cubicBezTo>
                  <a:pt x="352255" y="201344"/>
                  <a:pt x="423821" y="193434"/>
                  <a:pt x="488817" y="196162"/>
                </a:cubicBezTo>
                <a:close/>
                <a:moveTo>
                  <a:pt x="1753836" y="187387"/>
                </a:moveTo>
                <a:lnTo>
                  <a:pt x="1749625" y="199220"/>
                </a:lnTo>
                <a:cubicBezTo>
                  <a:pt x="1748674" y="183994"/>
                  <a:pt x="1743917" y="190657"/>
                  <a:pt x="1737257" y="197320"/>
                </a:cubicBezTo>
                <a:cubicBezTo>
                  <a:pt x="1725360" y="191132"/>
                  <a:pt x="1708705" y="192321"/>
                  <a:pt x="1691455" y="195414"/>
                </a:cubicBezTo>
                <a:lnTo>
                  <a:pt x="1670247" y="199503"/>
                </a:lnTo>
                <a:lnTo>
                  <a:pt x="1705558" y="190914"/>
                </a:lnTo>
                <a:close/>
                <a:moveTo>
                  <a:pt x="1779109" y="185540"/>
                </a:moveTo>
                <a:lnTo>
                  <a:pt x="1779725" y="187801"/>
                </a:lnTo>
                <a:cubicBezTo>
                  <a:pt x="1781985" y="190894"/>
                  <a:pt x="1785315" y="194463"/>
                  <a:pt x="1777224" y="194463"/>
                </a:cubicBezTo>
                <a:cubicBezTo>
                  <a:pt x="1771991" y="193510"/>
                  <a:pt x="1769375" y="192082"/>
                  <a:pt x="1768424" y="190179"/>
                </a:cubicBezTo>
                <a:lnTo>
                  <a:pt x="1769075" y="186273"/>
                </a:lnTo>
                <a:close/>
                <a:moveTo>
                  <a:pt x="1829637" y="181848"/>
                </a:moveTo>
                <a:lnTo>
                  <a:pt x="1948430" y="190507"/>
                </a:lnTo>
                <a:lnTo>
                  <a:pt x="1948403" y="190534"/>
                </a:lnTo>
                <a:lnTo>
                  <a:pt x="1948448" y="190508"/>
                </a:lnTo>
                <a:lnTo>
                  <a:pt x="1954013" y="190914"/>
                </a:lnTo>
                <a:lnTo>
                  <a:pt x="1961577" y="192751"/>
                </a:lnTo>
                <a:lnTo>
                  <a:pt x="1959824" y="201004"/>
                </a:lnTo>
                <a:cubicBezTo>
                  <a:pt x="1963393" y="201717"/>
                  <a:pt x="1966962" y="200706"/>
                  <a:pt x="1970471" y="199040"/>
                </a:cubicBezTo>
                <a:lnTo>
                  <a:pt x="1975536" y="196141"/>
                </a:lnTo>
                <a:lnTo>
                  <a:pt x="1994921" y="200849"/>
                </a:lnTo>
                <a:lnTo>
                  <a:pt x="1987422" y="211473"/>
                </a:lnTo>
                <a:cubicBezTo>
                  <a:pt x="1970294" y="201953"/>
                  <a:pt x="1962679" y="216231"/>
                  <a:pt x="1948403" y="205761"/>
                </a:cubicBezTo>
                <a:cubicBezTo>
                  <a:pt x="1956492" y="220036"/>
                  <a:pt x="1953637" y="231219"/>
                  <a:pt x="1947451" y="241212"/>
                </a:cubicBezTo>
                <a:lnTo>
                  <a:pt x="1936372" y="256195"/>
                </a:lnTo>
                <a:lnTo>
                  <a:pt x="1834596" y="248952"/>
                </a:lnTo>
                <a:lnTo>
                  <a:pt x="1842052" y="243677"/>
                </a:lnTo>
                <a:cubicBezTo>
                  <a:pt x="1847048" y="239870"/>
                  <a:pt x="1851807" y="237728"/>
                  <a:pt x="1860849" y="246294"/>
                </a:cubicBezTo>
                <a:cubicBezTo>
                  <a:pt x="1860849" y="238681"/>
                  <a:pt x="1863702" y="234873"/>
                  <a:pt x="1866558" y="230114"/>
                </a:cubicBezTo>
                <a:cubicBezTo>
                  <a:pt x="1863227" y="227973"/>
                  <a:pt x="1859242" y="227378"/>
                  <a:pt x="1855019" y="227898"/>
                </a:cubicBezTo>
                <a:cubicBezTo>
                  <a:pt x="1848684" y="228679"/>
                  <a:pt x="1841814" y="231969"/>
                  <a:pt x="1835814" y="236313"/>
                </a:cubicBezTo>
                <a:lnTo>
                  <a:pt x="1823758" y="249019"/>
                </a:lnTo>
                <a:lnTo>
                  <a:pt x="1798865" y="250795"/>
                </a:lnTo>
                <a:lnTo>
                  <a:pt x="1793431" y="238703"/>
                </a:lnTo>
                <a:cubicBezTo>
                  <a:pt x="1785846" y="228844"/>
                  <a:pt x="1775319" y="230627"/>
                  <a:pt x="1761043" y="216352"/>
                </a:cubicBezTo>
                <a:cubicBezTo>
                  <a:pt x="1767710" y="212546"/>
                  <a:pt x="1782933" y="208739"/>
                  <a:pt x="1794357" y="203983"/>
                </a:cubicBezTo>
                <a:cubicBezTo>
                  <a:pt x="1802920" y="201127"/>
                  <a:pt x="1808629" y="198270"/>
                  <a:pt x="1805775" y="194463"/>
                </a:cubicBezTo>
                <a:cubicBezTo>
                  <a:pt x="1793402" y="197320"/>
                  <a:pt x="1791737" y="198034"/>
                  <a:pt x="1791856" y="196369"/>
                </a:cubicBezTo>
                <a:lnTo>
                  <a:pt x="1788858" y="184828"/>
                </a:lnTo>
                <a:close/>
                <a:moveTo>
                  <a:pt x="1440411" y="151588"/>
                </a:moveTo>
                <a:cubicBezTo>
                  <a:pt x="1437555" y="163960"/>
                  <a:pt x="1409957" y="151588"/>
                  <a:pt x="1412812" y="167768"/>
                </a:cubicBezTo>
                <a:cubicBezTo>
                  <a:pt x="1424233" y="167768"/>
                  <a:pt x="1434701" y="167768"/>
                  <a:pt x="1446121" y="167768"/>
                </a:cubicBezTo>
                <a:cubicBezTo>
                  <a:pt x="1445171" y="161105"/>
                  <a:pt x="1447073" y="152539"/>
                  <a:pt x="1440411" y="151588"/>
                </a:cubicBezTo>
                <a:close/>
                <a:moveTo>
                  <a:pt x="244906" y="124164"/>
                </a:moveTo>
                <a:lnTo>
                  <a:pt x="243215" y="124878"/>
                </a:lnTo>
                <a:lnTo>
                  <a:pt x="242989" y="124702"/>
                </a:lnTo>
                <a:close/>
                <a:moveTo>
                  <a:pt x="762814" y="123038"/>
                </a:moveTo>
                <a:cubicBezTo>
                  <a:pt x="771379" y="141121"/>
                  <a:pt x="743781" y="124941"/>
                  <a:pt x="746635" y="138266"/>
                </a:cubicBezTo>
                <a:cubicBezTo>
                  <a:pt x="754250" y="140169"/>
                  <a:pt x="757104" y="145879"/>
                  <a:pt x="768524" y="143976"/>
                </a:cubicBezTo>
                <a:cubicBezTo>
                  <a:pt x="769475" y="130651"/>
                  <a:pt x="778992" y="127797"/>
                  <a:pt x="762814" y="123038"/>
                </a:cubicBezTo>
                <a:close/>
                <a:moveTo>
                  <a:pt x="1520028" y="114479"/>
                </a:moveTo>
                <a:cubicBezTo>
                  <a:pt x="1516339" y="113528"/>
                  <a:pt x="1513008" y="112814"/>
                  <a:pt x="1510628" y="114717"/>
                </a:cubicBezTo>
                <a:cubicBezTo>
                  <a:pt x="1509676" y="115669"/>
                  <a:pt x="1508725" y="117573"/>
                  <a:pt x="1507773" y="119476"/>
                </a:cubicBezTo>
                <a:cubicBezTo>
                  <a:pt x="1511580" y="123283"/>
                  <a:pt x="1523001" y="125187"/>
                  <a:pt x="1528711" y="121380"/>
                </a:cubicBezTo>
                <a:cubicBezTo>
                  <a:pt x="1530615" y="120428"/>
                  <a:pt x="1531567" y="118525"/>
                  <a:pt x="1531567" y="115669"/>
                </a:cubicBezTo>
                <a:cubicBezTo>
                  <a:pt x="1527760" y="116621"/>
                  <a:pt x="1523715" y="115431"/>
                  <a:pt x="1520028" y="114479"/>
                </a:cubicBezTo>
                <a:close/>
                <a:moveTo>
                  <a:pt x="698986" y="75453"/>
                </a:moveTo>
                <a:cubicBezTo>
                  <a:pt x="698034" y="88777"/>
                  <a:pt x="701841" y="97343"/>
                  <a:pt x="710407" y="102102"/>
                </a:cubicBezTo>
                <a:cubicBezTo>
                  <a:pt x="728491" y="84019"/>
                  <a:pt x="722780" y="87826"/>
                  <a:pt x="698986" y="75453"/>
                </a:cubicBezTo>
                <a:close/>
                <a:moveTo>
                  <a:pt x="328287" y="56567"/>
                </a:moveTo>
                <a:cubicBezTo>
                  <a:pt x="327098" y="56999"/>
                  <a:pt x="327574" y="58426"/>
                  <a:pt x="330667" y="61519"/>
                </a:cubicBezTo>
                <a:cubicBezTo>
                  <a:pt x="351604" y="60567"/>
                  <a:pt x="332571" y="66278"/>
                  <a:pt x="336376" y="77699"/>
                </a:cubicBezTo>
                <a:cubicBezTo>
                  <a:pt x="350652" y="79602"/>
                  <a:pt x="360169" y="75795"/>
                  <a:pt x="358265" y="61519"/>
                </a:cubicBezTo>
                <a:cubicBezTo>
                  <a:pt x="350414" y="62947"/>
                  <a:pt x="331857" y="55274"/>
                  <a:pt x="328287" y="56567"/>
                </a:cubicBezTo>
                <a:close/>
                <a:moveTo>
                  <a:pt x="303852" y="47027"/>
                </a:moveTo>
                <a:cubicBezTo>
                  <a:pt x="302528" y="46714"/>
                  <a:pt x="301279" y="46953"/>
                  <a:pt x="300089" y="48142"/>
                </a:cubicBezTo>
                <a:cubicBezTo>
                  <a:pt x="300089" y="49094"/>
                  <a:pt x="299138" y="49094"/>
                  <a:pt x="299138" y="50046"/>
                </a:cubicBezTo>
                <a:cubicBezTo>
                  <a:pt x="305800" y="50998"/>
                  <a:pt x="310558" y="61468"/>
                  <a:pt x="315317" y="60515"/>
                </a:cubicBezTo>
                <a:cubicBezTo>
                  <a:pt x="316269" y="60515"/>
                  <a:pt x="318172" y="58612"/>
                  <a:pt x="320075" y="53853"/>
                </a:cubicBezTo>
                <a:cubicBezTo>
                  <a:pt x="319124" y="53853"/>
                  <a:pt x="319124" y="53853"/>
                  <a:pt x="318172" y="53853"/>
                </a:cubicBezTo>
                <a:cubicBezTo>
                  <a:pt x="312462" y="53853"/>
                  <a:pt x="307822" y="47964"/>
                  <a:pt x="303852" y="47027"/>
                </a:cubicBezTo>
                <a:close/>
                <a:moveTo>
                  <a:pt x="1674200" y="38100"/>
                </a:moveTo>
                <a:cubicBezTo>
                  <a:pt x="1669321" y="36672"/>
                  <a:pt x="1663373" y="37386"/>
                  <a:pt x="1660994" y="40242"/>
                </a:cubicBezTo>
                <a:cubicBezTo>
                  <a:pt x="1660994" y="40242"/>
                  <a:pt x="1660042" y="41193"/>
                  <a:pt x="1660042" y="41193"/>
                </a:cubicBezTo>
                <a:cubicBezTo>
                  <a:pt x="1663849" y="43097"/>
                  <a:pt x="1667656" y="44999"/>
                  <a:pt x="1670511" y="47856"/>
                </a:cubicBezTo>
                <a:cubicBezTo>
                  <a:pt x="1669559" y="53565"/>
                  <a:pt x="1664800" y="56421"/>
                  <a:pt x="1674318" y="55469"/>
                </a:cubicBezTo>
                <a:cubicBezTo>
                  <a:pt x="1674318" y="53565"/>
                  <a:pt x="1674318" y="51662"/>
                  <a:pt x="1675270" y="49758"/>
                </a:cubicBezTo>
                <a:cubicBezTo>
                  <a:pt x="1675270" y="48807"/>
                  <a:pt x="1676221" y="48807"/>
                  <a:pt x="1677173" y="48807"/>
                </a:cubicBezTo>
                <a:cubicBezTo>
                  <a:pt x="1678125" y="48807"/>
                  <a:pt x="1679077" y="48807"/>
                  <a:pt x="1680981" y="48807"/>
                </a:cubicBezTo>
                <a:cubicBezTo>
                  <a:pt x="1682885" y="43097"/>
                  <a:pt x="1679077" y="39527"/>
                  <a:pt x="1674200" y="38100"/>
                </a:cubicBezTo>
                <a:close/>
                <a:moveTo>
                  <a:pt x="1843717" y="8929"/>
                </a:moveTo>
                <a:cubicBezTo>
                  <a:pt x="1833248" y="7977"/>
                  <a:pt x="1831345" y="14639"/>
                  <a:pt x="1821828" y="14639"/>
                </a:cubicBezTo>
                <a:cubicBezTo>
                  <a:pt x="1822780" y="24156"/>
                  <a:pt x="1825635" y="31770"/>
                  <a:pt x="1832297" y="35577"/>
                </a:cubicBezTo>
                <a:cubicBezTo>
                  <a:pt x="1833248" y="29867"/>
                  <a:pt x="1838007" y="27012"/>
                  <a:pt x="1843717" y="25109"/>
                </a:cubicBezTo>
                <a:cubicBezTo>
                  <a:pt x="1843717" y="27963"/>
                  <a:pt x="1848476" y="30818"/>
                  <a:pt x="1849428" y="25109"/>
                </a:cubicBezTo>
                <a:cubicBezTo>
                  <a:pt x="1837056" y="22253"/>
                  <a:pt x="1856089" y="16543"/>
                  <a:pt x="1843717" y="8929"/>
                </a:cubicBezTo>
                <a:close/>
                <a:moveTo>
                  <a:pt x="1829637" y="0"/>
                </a:moveTo>
                <a:cubicBezTo>
                  <a:pt x="2016806" y="0"/>
                  <a:pt x="2111159" y="53155"/>
                  <a:pt x="2202436" y="104266"/>
                </a:cubicBezTo>
                <a:cubicBezTo>
                  <a:pt x="2288585" y="152821"/>
                  <a:pt x="2370631" y="198310"/>
                  <a:pt x="2535237" y="199844"/>
                </a:cubicBezTo>
                <a:lnTo>
                  <a:pt x="2535237" y="266288"/>
                </a:lnTo>
                <a:cubicBezTo>
                  <a:pt x="2353196" y="264755"/>
                  <a:pt x="2259868" y="212621"/>
                  <a:pt x="2169617" y="162021"/>
                </a:cubicBezTo>
                <a:lnTo>
                  <a:pt x="2116329" y="133422"/>
                </a:lnTo>
                <a:lnTo>
                  <a:pt x="2101623" y="112332"/>
                </a:lnTo>
                <a:cubicBezTo>
                  <a:pt x="2098055" y="104242"/>
                  <a:pt x="2094962" y="95915"/>
                  <a:pt x="2086396" y="84970"/>
                </a:cubicBezTo>
                <a:cubicBezTo>
                  <a:pt x="2085444" y="91632"/>
                  <a:pt x="2084494" y="97340"/>
                  <a:pt x="2074975" y="95439"/>
                </a:cubicBezTo>
                <a:cubicBezTo>
                  <a:pt x="2074975" y="92583"/>
                  <a:pt x="2070216" y="89728"/>
                  <a:pt x="2069266" y="95439"/>
                </a:cubicBezTo>
                <a:cubicBezTo>
                  <a:pt x="2079972" y="108286"/>
                  <a:pt x="2087467" y="110427"/>
                  <a:pt x="2090545" y="119929"/>
                </a:cubicBezTo>
                <a:lnTo>
                  <a:pt x="2090702" y="121193"/>
                </a:lnTo>
                <a:lnTo>
                  <a:pt x="2030395" y="96088"/>
                </a:lnTo>
                <a:lnTo>
                  <a:pt x="2006842" y="90443"/>
                </a:lnTo>
                <a:lnTo>
                  <a:pt x="2015973" y="74502"/>
                </a:lnTo>
                <a:cubicBezTo>
                  <a:pt x="2005506" y="73551"/>
                  <a:pt x="2003602" y="80212"/>
                  <a:pt x="1994082" y="80212"/>
                </a:cubicBezTo>
                <a:cubicBezTo>
                  <a:pt x="1999793" y="51660"/>
                  <a:pt x="1975048" y="82116"/>
                  <a:pt x="1977905" y="53564"/>
                </a:cubicBezTo>
                <a:cubicBezTo>
                  <a:pt x="1985518" y="53564"/>
                  <a:pt x="1990275" y="56422"/>
                  <a:pt x="1994082" y="59275"/>
                </a:cubicBezTo>
                <a:cubicBezTo>
                  <a:pt x="1995035" y="43096"/>
                  <a:pt x="1973145" y="41192"/>
                  <a:pt x="1988375" y="27870"/>
                </a:cubicBezTo>
                <a:cubicBezTo>
                  <a:pt x="1976954" y="27870"/>
                  <a:pt x="1966484" y="27870"/>
                  <a:pt x="1955064" y="27870"/>
                </a:cubicBezTo>
                <a:cubicBezTo>
                  <a:pt x="1976954" y="40242"/>
                  <a:pt x="1961727" y="65936"/>
                  <a:pt x="1959823" y="74502"/>
                </a:cubicBezTo>
                <a:cubicBezTo>
                  <a:pt x="1971719" y="68315"/>
                  <a:pt x="1973622" y="72598"/>
                  <a:pt x="1973741" y="80925"/>
                </a:cubicBezTo>
                <a:lnTo>
                  <a:pt x="1973911" y="82550"/>
                </a:lnTo>
                <a:lnTo>
                  <a:pt x="1942035" y="74909"/>
                </a:lnTo>
                <a:lnTo>
                  <a:pt x="1858587" y="69004"/>
                </a:lnTo>
                <a:lnTo>
                  <a:pt x="1863519" y="66784"/>
                </a:lnTo>
                <a:cubicBezTo>
                  <a:pt x="1866612" y="65356"/>
                  <a:pt x="1870180" y="64405"/>
                  <a:pt x="1875890" y="65358"/>
                </a:cubicBezTo>
                <a:cubicBezTo>
                  <a:pt x="1868278" y="47275"/>
                  <a:pt x="1900634" y="42516"/>
                  <a:pt x="1882552" y="32998"/>
                </a:cubicBezTo>
                <a:cubicBezTo>
                  <a:pt x="1881601" y="36804"/>
                  <a:pt x="1877794" y="38708"/>
                  <a:pt x="1871132" y="38708"/>
                </a:cubicBezTo>
                <a:cubicBezTo>
                  <a:pt x="1870181" y="32046"/>
                  <a:pt x="1869228" y="26336"/>
                  <a:pt x="1859712" y="28239"/>
                </a:cubicBezTo>
                <a:cubicBezTo>
                  <a:pt x="1858761" y="41564"/>
                  <a:pt x="1868278" y="44419"/>
                  <a:pt x="1871132" y="54887"/>
                </a:cubicBezTo>
                <a:cubicBezTo>
                  <a:pt x="1864470" y="54887"/>
                  <a:pt x="1863519" y="48225"/>
                  <a:pt x="1854003" y="49178"/>
                </a:cubicBezTo>
                <a:cubicBezTo>
                  <a:pt x="1854003" y="56790"/>
                  <a:pt x="1856857" y="60599"/>
                  <a:pt x="1859712" y="65358"/>
                </a:cubicBezTo>
                <a:cubicBezTo>
                  <a:pt x="1856857" y="65358"/>
                  <a:pt x="1853289" y="66071"/>
                  <a:pt x="1851505" y="67142"/>
                </a:cubicBezTo>
                <a:lnTo>
                  <a:pt x="1852412" y="68567"/>
                </a:lnTo>
                <a:lnTo>
                  <a:pt x="1829637" y="66955"/>
                </a:lnTo>
                <a:lnTo>
                  <a:pt x="1804562" y="68734"/>
                </a:lnTo>
                <a:lnTo>
                  <a:pt x="1804102" y="65848"/>
                </a:lnTo>
                <a:cubicBezTo>
                  <a:pt x="1803983" y="60703"/>
                  <a:pt x="1804935" y="54517"/>
                  <a:pt x="1808505" y="46903"/>
                </a:cubicBezTo>
                <a:lnTo>
                  <a:pt x="1792630" y="69581"/>
                </a:lnTo>
                <a:lnTo>
                  <a:pt x="1736290" y="73579"/>
                </a:lnTo>
                <a:lnTo>
                  <a:pt x="1736177" y="73552"/>
                </a:lnTo>
                <a:lnTo>
                  <a:pt x="1736192" y="73586"/>
                </a:lnTo>
                <a:lnTo>
                  <a:pt x="1717536" y="74909"/>
                </a:lnTo>
                <a:cubicBezTo>
                  <a:pt x="1618816" y="90147"/>
                  <a:pt x="1555935" y="125222"/>
                  <a:pt x="1490169" y="162021"/>
                </a:cubicBezTo>
                <a:cubicBezTo>
                  <a:pt x="1467350" y="174799"/>
                  <a:pt x="1444339" y="187705"/>
                  <a:pt x="1419733" y="199875"/>
                </a:cubicBezTo>
                <a:lnTo>
                  <a:pt x="1414556" y="202040"/>
                </a:lnTo>
                <a:lnTo>
                  <a:pt x="1403090" y="199172"/>
                </a:lnTo>
                <a:lnTo>
                  <a:pt x="1405149" y="205973"/>
                </a:lnTo>
                <a:lnTo>
                  <a:pt x="1391800" y="211553"/>
                </a:lnTo>
                <a:lnTo>
                  <a:pt x="1391445" y="206860"/>
                </a:lnTo>
                <a:cubicBezTo>
                  <a:pt x="1390776" y="204763"/>
                  <a:pt x="1389289" y="203455"/>
                  <a:pt x="1385958" y="203931"/>
                </a:cubicBezTo>
                <a:cubicBezTo>
                  <a:pt x="1387148" y="208214"/>
                  <a:pt x="1386851" y="211069"/>
                  <a:pt x="1385691" y="213092"/>
                </a:cubicBezTo>
                <a:lnTo>
                  <a:pt x="1382765" y="215330"/>
                </a:lnTo>
                <a:lnTo>
                  <a:pt x="1339730" y="233321"/>
                </a:lnTo>
                <a:lnTo>
                  <a:pt x="1321256" y="237820"/>
                </a:lnTo>
                <a:lnTo>
                  <a:pt x="1321735" y="237017"/>
                </a:lnTo>
                <a:cubicBezTo>
                  <a:pt x="1329988" y="230817"/>
                  <a:pt x="1344799" y="230103"/>
                  <a:pt x="1344086" y="214399"/>
                </a:cubicBezTo>
                <a:cubicBezTo>
                  <a:pt x="1326955" y="221061"/>
                  <a:pt x="1322197" y="218206"/>
                  <a:pt x="1310775" y="208689"/>
                </a:cubicBezTo>
                <a:cubicBezTo>
                  <a:pt x="1305066" y="217255"/>
                  <a:pt x="1295549" y="221061"/>
                  <a:pt x="1288887" y="214399"/>
                </a:cubicBezTo>
                <a:cubicBezTo>
                  <a:pt x="1289839" y="222013"/>
                  <a:pt x="1286985" y="233433"/>
                  <a:pt x="1294598" y="235337"/>
                </a:cubicBezTo>
                <a:cubicBezTo>
                  <a:pt x="1301735" y="223441"/>
                  <a:pt x="1306732" y="223917"/>
                  <a:pt x="1310182" y="228437"/>
                </a:cubicBezTo>
                <a:lnTo>
                  <a:pt x="1314211" y="239536"/>
                </a:lnTo>
                <a:lnTo>
                  <a:pt x="1241746" y="257184"/>
                </a:lnTo>
                <a:cubicBezTo>
                  <a:pt x="1205154" y="262966"/>
                  <a:pt x="1164163" y="266288"/>
                  <a:pt x="1117370" y="266288"/>
                </a:cubicBezTo>
                <a:cubicBezTo>
                  <a:pt x="1055323" y="266288"/>
                  <a:pt x="998788" y="254533"/>
                  <a:pt x="945394" y="237027"/>
                </a:cubicBezTo>
                <a:lnTo>
                  <a:pt x="941672" y="235605"/>
                </a:lnTo>
                <a:lnTo>
                  <a:pt x="947234" y="216303"/>
                </a:lnTo>
                <a:cubicBezTo>
                  <a:pt x="921538" y="222963"/>
                  <a:pt x="932007" y="195365"/>
                  <a:pt x="919634" y="189655"/>
                </a:cubicBezTo>
                <a:cubicBezTo>
                  <a:pt x="918683" y="199173"/>
                  <a:pt x="910118" y="186800"/>
                  <a:pt x="908214" y="195365"/>
                </a:cubicBezTo>
                <a:cubicBezTo>
                  <a:pt x="932957" y="202978"/>
                  <a:pt x="911068" y="223916"/>
                  <a:pt x="935813" y="232481"/>
                </a:cubicBezTo>
                <a:lnTo>
                  <a:pt x="935076" y="233085"/>
                </a:lnTo>
                <a:lnTo>
                  <a:pt x="867361" y="207207"/>
                </a:lnTo>
                <a:cubicBezTo>
                  <a:pt x="841938" y="196330"/>
                  <a:pt x="817004" y="184766"/>
                  <a:pt x="792261" y="173266"/>
                </a:cubicBezTo>
                <a:lnTo>
                  <a:pt x="732546" y="146475"/>
                </a:lnTo>
                <a:lnTo>
                  <a:pt x="732154" y="142071"/>
                </a:lnTo>
                <a:lnTo>
                  <a:pt x="727629" y="144269"/>
                </a:lnTo>
                <a:lnTo>
                  <a:pt x="718720" y="140272"/>
                </a:lnTo>
                <a:lnTo>
                  <a:pt x="650786" y="114347"/>
                </a:lnTo>
                <a:lnTo>
                  <a:pt x="650041" y="104241"/>
                </a:lnTo>
                <a:cubicBezTo>
                  <a:pt x="648643" y="100137"/>
                  <a:pt x="645550" y="96628"/>
                  <a:pt x="638888" y="94487"/>
                </a:cubicBezTo>
                <a:cubicBezTo>
                  <a:pt x="635795" y="97342"/>
                  <a:pt x="635616" y="100316"/>
                  <a:pt x="636494" y="103111"/>
                </a:cubicBezTo>
                <a:lnTo>
                  <a:pt x="640415" y="110628"/>
                </a:lnTo>
                <a:lnTo>
                  <a:pt x="560965" y="89999"/>
                </a:lnTo>
                <a:cubicBezTo>
                  <a:pt x="504518" y="79498"/>
                  <a:pt x="443215" y="77094"/>
                  <a:pt x="374076" y="88314"/>
                </a:cubicBezTo>
                <a:lnTo>
                  <a:pt x="367585" y="89952"/>
                </a:lnTo>
                <a:lnTo>
                  <a:pt x="355673" y="85055"/>
                </a:lnTo>
                <a:cubicBezTo>
                  <a:pt x="352431" y="85472"/>
                  <a:pt x="349338" y="87434"/>
                  <a:pt x="346721" y="91717"/>
                </a:cubicBezTo>
                <a:lnTo>
                  <a:pt x="352245" y="93822"/>
                </a:lnTo>
                <a:lnTo>
                  <a:pt x="344413" y="95797"/>
                </a:lnTo>
                <a:lnTo>
                  <a:pt x="343867" y="90284"/>
                </a:lnTo>
                <a:cubicBezTo>
                  <a:pt x="341012" y="87667"/>
                  <a:pt x="337324" y="86120"/>
                  <a:pt x="333264" y="85421"/>
                </a:cubicBezTo>
                <a:cubicBezTo>
                  <a:pt x="321085" y="83323"/>
                  <a:pt x="305562" y="88855"/>
                  <a:pt x="299137" y="95993"/>
                </a:cubicBezTo>
                <a:cubicBezTo>
                  <a:pt x="309605" y="106463"/>
                  <a:pt x="313412" y="96946"/>
                  <a:pt x="326736" y="95993"/>
                </a:cubicBezTo>
                <a:lnTo>
                  <a:pt x="327940" y="99953"/>
                </a:lnTo>
                <a:lnTo>
                  <a:pt x="264119" y="116054"/>
                </a:lnTo>
                <a:lnTo>
                  <a:pt x="263557" y="116291"/>
                </a:lnTo>
                <a:lnTo>
                  <a:pt x="270589" y="108523"/>
                </a:lnTo>
                <a:cubicBezTo>
                  <a:pt x="263927" y="108523"/>
                  <a:pt x="261069" y="101861"/>
                  <a:pt x="249651" y="104716"/>
                </a:cubicBezTo>
                <a:cubicBezTo>
                  <a:pt x="248699" y="111378"/>
                  <a:pt x="244654" y="115423"/>
                  <a:pt x="240728" y="119705"/>
                </a:cubicBezTo>
                <a:lnTo>
                  <a:pt x="236785" y="127592"/>
                </a:lnTo>
                <a:lnTo>
                  <a:pt x="140172" y="168374"/>
                </a:lnTo>
                <a:cubicBezTo>
                  <a:pt x="96276" y="190372"/>
                  <a:pt x="49676" y="217157"/>
                  <a:pt x="0" y="249421"/>
                </a:cubicBezTo>
                <a:lnTo>
                  <a:pt x="0" y="211442"/>
                </a:lnTo>
                <a:lnTo>
                  <a:pt x="10778" y="212271"/>
                </a:lnTo>
                <a:cubicBezTo>
                  <a:pt x="9350" y="207750"/>
                  <a:pt x="6376" y="204538"/>
                  <a:pt x="2584" y="202426"/>
                </a:cubicBezTo>
                <a:lnTo>
                  <a:pt x="0" y="201786"/>
                </a:lnTo>
                <a:lnTo>
                  <a:pt x="0" y="170710"/>
                </a:lnTo>
                <a:lnTo>
                  <a:pt x="40584" y="147261"/>
                </a:lnTo>
                <a:lnTo>
                  <a:pt x="42303" y="153729"/>
                </a:lnTo>
                <a:cubicBezTo>
                  <a:pt x="42897" y="159439"/>
                  <a:pt x="43135" y="165387"/>
                  <a:pt x="49798" y="164911"/>
                </a:cubicBezTo>
                <a:cubicBezTo>
                  <a:pt x="48370" y="160629"/>
                  <a:pt x="53842" y="151350"/>
                  <a:pt x="57887" y="142547"/>
                </a:cubicBezTo>
                <a:lnTo>
                  <a:pt x="60003" y="136041"/>
                </a:lnTo>
                <a:lnTo>
                  <a:pt x="73826" y="128054"/>
                </a:lnTo>
                <a:cubicBezTo>
                  <a:pt x="97738" y="115144"/>
                  <a:pt x="120966" y="103514"/>
                  <a:pt x="143549" y="93075"/>
                </a:cubicBezTo>
                <a:lnTo>
                  <a:pt x="206554" y="68945"/>
                </a:lnTo>
                <a:lnTo>
                  <a:pt x="207793" y="70436"/>
                </a:lnTo>
                <a:cubicBezTo>
                  <a:pt x="226825" y="91372"/>
                  <a:pt x="184001" y="64725"/>
                  <a:pt x="184953" y="86614"/>
                </a:cubicBezTo>
                <a:cubicBezTo>
                  <a:pt x="198276" y="86614"/>
                  <a:pt x="210648" y="86614"/>
                  <a:pt x="223970" y="86614"/>
                </a:cubicBezTo>
                <a:cubicBezTo>
                  <a:pt x="223970" y="79000"/>
                  <a:pt x="226825" y="75193"/>
                  <a:pt x="229680" y="70436"/>
                </a:cubicBezTo>
                <a:cubicBezTo>
                  <a:pt x="225755" y="71506"/>
                  <a:pt x="219822" y="70167"/>
                  <a:pt x="214642" y="68678"/>
                </a:cubicBezTo>
                <a:lnTo>
                  <a:pt x="210190" y="67553"/>
                </a:lnTo>
                <a:lnTo>
                  <a:pt x="271619" y="44027"/>
                </a:lnTo>
                <a:lnTo>
                  <a:pt x="371498" y="22480"/>
                </a:lnTo>
                <a:lnTo>
                  <a:pt x="371822" y="22874"/>
                </a:lnTo>
                <a:cubicBezTo>
                  <a:pt x="372417" y="26680"/>
                  <a:pt x="372893" y="30725"/>
                  <a:pt x="377175" y="31677"/>
                </a:cubicBezTo>
                <a:lnTo>
                  <a:pt x="380286" y="20584"/>
                </a:lnTo>
                <a:lnTo>
                  <a:pt x="386083" y="19333"/>
                </a:lnTo>
                <a:cubicBezTo>
                  <a:pt x="566561" y="-3881"/>
                  <a:pt x="698164" y="56733"/>
                  <a:pt x="819952" y="112955"/>
                </a:cubicBezTo>
                <a:lnTo>
                  <a:pt x="852299" y="127482"/>
                </a:lnTo>
                <a:lnTo>
                  <a:pt x="853136" y="143380"/>
                </a:lnTo>
                <a:cubicBezTo>
                  <a:pt x="854682" y="148971"/>
                  <a:pt x="856823" y="153968"/>
                  <a:pt x="857774" y="160154"/>
                </a:cubicBezTo>
                <a:cubicBezTo>
                  <a:pt x="852065" y="161104"/>
                  <a:pt x="842548" y="159201"/>
                  <a:pt x="841596" y="165864"/>
                </a:cubicBezTo>
                <a:cubicBezTo>
                  <a:pt x="849209" y="163008"/>
                  <a:pt x="870146" y="171573"/>
                  <a:pt x="869196" y="160154"/>
                </a:cubicBezTo>
                <a:cubicBezTo>
                  <a:pt x="863010" y="154443"/>
                  <a:pt x="864913" y="146830"/>
                  <a:pt x="865270" y="139811"/>
                </a:cubicBezTo>
                <a:lnTo>
                  <a:pt x="863940" y="132711"/>
                </a:lnTo>
                <a:lnTo>
                  <a:pt x="891951" y="145291"/>
                </a:lnTo>
                <a:cubicBezTo>
                  <a:pt x="939737" y="165751"/>
                  <a:pt x="987587" y="183177"/>
                  <a:pt x="1038449" y="192521"/>
                </a:cubicBezTo>
                <a:lnTo>
                  <a:pt x="1110131" y="199172"/>
                </a:lnTo>
                <a:lnTo>
                  <a:pt x="1098551" y="199172"/>
                </a:lnTo>
                <a:cubicBezTo>
                  <a:pt x="1109971" y="205834"/>
                  <a:pt x="1104260" y="210593"/>
                  <a:pt x="1112826" y="220110"/>
                </a:cubicBezTo>
                <a:lnTo>
                  <a:pt x="1123166" y="199430"/>
                </a:lnTo>
                <a:lnTo>
                  <a:pt x="1229768" y="191810"/>
                </a:lnTo>
                <a:cubicBezTo>
                  <a:pt x="1295726" y="181556"/>
                  <a:pt x="1345659" y="162421"/>
                  <a:pt x="1391105" y="139900"/>
                </a:cubicBezTo>
                <a:lnTo>
                  <a:pt x="1401823" y="134135"/>
                </a:lnTo>
                <a:lnTo>
                  <a:pt x="1413557" y="141121"/>
                </a:lnTo>
                <a:cubicBezTo>
                  <a:pt x="1414985" y="134459"/>
                  <a:pt x="1418791" y="129938"/>
                  <a:pt x="1422360" y="125417"/>
                </a:cubicBezTo>
                <a:lnTo>
                  <a:pt x="1423823" y="122301"/>
                </a:lnTo>
                <a:lnTo>
                  <a:pt x="1457351" y="104266"/>
                </a:lnTo>
                <a:cubicBezTo>
                  <a:pt x="1548628" y="53155"/>
                  <a:pt x="1642981" y="0"/>
                  <a:pt x="1829637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9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8528</TotalTime>
  <Words>79</Words>
  <PresentationFormat>Widescreen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Picture Stamps – Slide Template</vt:lpstr>
      <vt:lpstr>Picture Stamps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 Stamps</dc:title>
  <dc:creator>PresentationGO.com</dc:creator>
  <dc:description>© Copyright PresentationGO.com</dc:description>
  <dcterms:created xsi:type="dcterms:W3CDTF">2014-11-26T05:14:11Z</dcterms:created>
  <dcterms:modified xsi:type="dcterms:W3CDTF">2020-09-11T21:43:59Z</dcterms:modified>
  <cp:category>Templates</cp:category>
</cp:coreProperties>
</file>