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0" d="100"/>
          <a:sy n="120" d="100"/>
        </p:scale>
        <p:origin x="133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6854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050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Cat Chart – Slide Template</a:t>
            </a:r>
          </a:p>
        </p:txBody>
      </p:sp>
      <p:grpSp>
        <p:nvGrpSpPr>
          <p:cNvPr id="3" name="Group 2">
            <a:extLst>
              <a:ext uri="{FF2B5EF4-FFF2-40B4-BE49-F238E27FC236}">
                <a16:creationId xmlns:a16="http://schemas.microsoft.com/office/drawing/2014/main" id="{F7A2CC8C-63AB-4D49-B99F-F687C3194D30}"/>
              </a:ext>
            </a:extLst>
          </p:cNvPr>
          <p:cNvGrpSpPr/>
          <p:nvPr/>
        </p:nvGrpSpPr>
        <p:grpSpPr>
          <a:xfrm>
            <a:off x="2542537" y="1525443"/>
            <a:ext cx="4058927" cy="4058927"/>
            <a:chOff x="43853100" y="33858200"/>
            <a:chExt cx="3820162" cy="3820162"/>
          </a:xfrm>
        </p:grpSpPr>
        <p:sp>
          <p:nvSpPr>
            <p:cNvPr id="4" name="Shape">
              <a:extLst>
                <a:ext uri="{FF2B5EF4-FFF2-40B4-BE49-F238E27FC236}">
                  <a16:creationId xmlns:a16="http://schemas.microsoft.com/office/drawing/2014/main" id="{2657932E-3C57-40FF-8BD3-C2CBBF9703B8}"/>
                </a:ext>
              </a:extLst>
            </p:cNvPr>
            <p:cNvSpPr/>
            <p:nvPr/>
          </p:nvSpPr>
          <p:spPr>
            <a:xfrm>
              <a:off x="43853100" y="35026600"/>
              <a:ext cx="1089075" cy="2334262"/>
            </a:xfrm>
            <a:custGeom>
              <a:avLst/>
              <a:gdLst/>
              <a:ahLst/>
              <a:cxnLst>
                <a:cxn ang="0">
                  <a:pos x="wd2" y="hd2"/>
                </a:cxn>
                <a:cxn ang="5400000">
                  <a:pos x="wd2" y="hd2"/>
                </a:cxn>
                <a:cxn ang="10800000">
                  <a:pos x="wd2" y="hd2"/>
                </a:cxn>
                <a:cxn ang="16200000">
                  <a:pos x="wd2" y="hd2"/>
                </a:cxn>
              </a:cxnLst>
              <a:rect l="0" t="0" r="r" b="b"/>
              <a:pathLst>
                <a:path w="20906" h="21600" extrusionOk="0">
                  <a:moveTo>
                    <a:pt x="17431" y="20707"/>
                  </a:moveTo>
                  <a:cubicBezTo>
                    <a:pt x="19211" y="20613"/>
                    <a:pt x="19698" y="20025"/>
                    <a:pt x="20162" y="19355"/>
                  </a:cubicBezTo>
                  <a:cubicBezTo>
                    <a:pt x="21600" y="17252"/>
                    <a:pt x="20576" y="15160"/>
                    <a:pt x="20210" y="13045"/>
                  </a:cubicBezTo>
                  <a:cubicBezTo>
                    <a:pt x="19869" y="11164"/>
                    <a:pt x="18723" y="9413"/>
                    <a:pt x="17943" y="7603"/>
                  </a:cubicBezTo>
                  <a:cubicBezTo>
                    <a:pt x="17846" y="7368"/>
                    <a:pt x="17602" y="7110"/>
                    <a:pt x="17260" y="6934"/>
                  </a:cubicBezTo>
                  <a:cubicBezTo>
                    <a:pt x="15188" y="5864"/>
                    <a:pt x="13067" y="4818"/>
                    <a:pt x="10971" y="3749"/>
                  </a:cubicBezTo>
                  <a:cubicBezTo>
                    <a:pt x="8777" y="2632"/>
                    <a:pt x="6631" y="1481"/>
                    <a:pt x="4364" y="400"/>
                  </a:cubicBezTo>
                  <a:cubicBezTo>
                    <a:pt x="3974" y="212"/>
                    <a:pt x="3437" y="118"/>
                    <a:pt x="2901" y="0"/>
                  </a:cubicBezTo>
                  <a:cubicBezTo>
                    <a:pt x="1048" y="2115"/>
                    <a:pt x="0" y="4454"/>
                    <a:pt x="0" y="6898"/>
                  </a:cubicBezTo>
                  <a:cubicBezTo>
                    <a:pt x="0" y="13021"/>
                    <a:pt x="6460" y="18427"/>
                    <a:pt x="16261" y="21600"/>
                  </a:cubicBezTo>
                  <a:cubicBezTo>
                    <a:pt x="16115" y="21236"/>
                    <a:pt x="16602" y="20754"/>
                    <a:pt x="17431" y="2070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5C65265A-3A8F-428D-8642-AFA902BF499E}"/>
                </a:ext>
              </a:extLst>
            </p:cNvPr>
            <p:cNvSpPr/>
            <p:nvPr/>
          </p:nvSpPr>
          <p:spPr>
            <a:xfrm>
              <a:off x="44081700" y="33858200"/>
              <a:ext cx="3591562" cy="3313958"/>
            </a:xfrm>
            <a:custGeom>
              <a:avLst/>
              <a:gdLst/>
              <a:ahLst/>
              <a:cxnLst>
                <a:cxn ang="0">
                  <a:pos x="wd2" y="hd2"/>
                </a:cxn>
                <a:cxn ang="5400000">
                  <a:pos x="wd2" y="hd2"/>
                </a:cxn>
                <a:cxn ang="10800000">
                  <a:pos x="wd2" y="hd2"/>
                </a:cxn>
                <a:cxn ang="16200000">
                  <a:pos x="wd2" y="hd2"/>
                </a:cxn>
              </a:cxnLst>
              <a:rect l="0" t="0" r="r" b="b"/>
              <a:pathLst>
                <a:path w="21600" h="21595" extrusionOk="0">
                  <a:moveTo>
                    <a:pt x="1283" y="7283"/>
                  </a:moveTo>
                  <a:cubicBezTo>
                    <a:pt x="2116" y="8110"/>
                    <a:pt x="3055" y="8814"/>
                    <a:pt x="3941" y="9567"/>
                  </a:cubicBezTo>
                  <a:cubicBezTo>
                    <a:pt x="4163" y="8897"/>
                    <a:pt x="4384" y="8359"/>
                    <a:pt x="4499" y="7804"/>
                  </a:cubicBezTo>
                  <a:cubicBezTo>
                    <a:pt x="4552" y="7523"/>
                    <a:pt x="4483" y="7092"/>
                    <a:pt x="4308" y="6910"/>
                  </a:cubicBezTo>
                  <a:cubicBezTo>
                    <a:pt x="3827" y="6422"/>
                    <a:pt x="3720" y="5768"/>
                    <a:pt x="3704" y="5164"/>
                  </a:cubicBezTo>
                  <a:cubicBezTo>
                    <a:pt x="3689" y="4792"/>
                    <a:pt x="4033" y="4328"/>
                    <a:pt x="4323" y="4039"/>
                  </a:cubicBezTo>
                  <a:cubicBezTo>
                    <a:pt x="4629" y="3732"/>
                    <a:pt x="4781" y="3501"/>
                    <a:pt x="4590" y="3062"/>
                  </a:cubicBezTo>
                  <a:cubicBezTo>
                    <a:pt x="4506" y="2880"/>
                    <a:pt x="4537" y="2640"/>
                    <a:pt x="4506" y="2392"/>
                  </a:cubicBezTo>
                  <a:cubicBezTo>
                    <a:pt x="5110" y="2425"/>
                    <a:pt x="5125" y="3319"/>
                    <a:pt x="5767" y="3219"/>
                  </a:cubicBezTo>
                  <a:cubicBezTo>
                    <a:pt x="6271" y="3145"/>
                    <a:pt x="6844" y="3352"/>
                    <a:pt x="7287" y="3170"/>
                  </a:cubicBezTo>
                  <a:cubicBezTo>
                    <a:pt x="7714" y="2996"/>
                    <a:pt x="8027" y="2474"/>
                    <a:pt x="8432" y="2052"/>
                  </a:cubicBezTo>
                  <a:cubicBezTo>
                    <a:pt x="8799" y="2756"/>
                    <a:pt x="8554" y="3343"/>
                    <a:pt x="8562" y="3914"/>
                  </a:cubicBezTo>
                  <a:cubicBezTo>
                    <a:pt x="8585" y="5346"/>
                    <a:pt x="8562" y="6794"/>
                    <a:pt x="8669" y="8218"/>
                  </a:cubicBezTo>
                  <a:cubicBezTo>
                    <a:pt x="8753" y="9252"/>
                    <a:pt x="9601" y="10022"/>
                    <a:pt x="10556" y="10212"/>
                  </a:cubicBezTo>
                  <a:cubicBezTo>
                    <a:pt x="11701" y="10444"/>
                    <a:pt x="12541" y="11197"/>
                    <a:pt x="13160" y="12207"/>
                  </a:cubicBezTo>
                  <a:cubicBezTo>
                    <a:pt x="14229" y="13928"/>
                    <a:pt x="14833" y="15881"/>
                    <a:pt x="15322" y="17868"/>
                  </a:cubicBezTo>
                  <a:cubicBezTo>
                    <a:pt x="15474" y="18497"/>
                    <a:pt x="15421" y="19192"/>
                    <a:pt x="15451" y="19854"/>
                  </a:cubicBezTo>
                  <a:cubicBezTo>
                    <a:pt x="15505" y="21112"/>
                    <a:pt x="15894" y="21550"/>
                    <a:pt x="17048" y="21592"/>
                  </a:cubicBezTo>
                  <a:cubicBezTo>
                    <a:pt x="17346" y="21600"/>
                    <a:pt x="17651" y="21592"/>
                    <a:pt x="17949" y="21583"/>
                  </a:cubicBezTo>
                  <a:cubicBezTo>
                    <a:pt x="20195" y="19308"/>
                    <a:pt x="21600" y="16072"/>
                    <a:pt x="21600" y="12472"/>
                  </a:cubicBezTo>
                  <a:cubicBezTo>
                    <a:pt x="21600" y="5586"/>
                    <a:pt x="16444" y="0"/>
                    <a:pt x="10090" y="0"/>
                  </a:cubicBezTo>
                  <a:cubicBezTo>
                    <a:pt x="5744" y="0"/>
                    <a:pt x="1955" y="2615"/>
                    <a:pt x="0" y="6472"/>
                  </a:cubicBezTo>
                  <a:cubicBezTo>
                    <a:pt x="458" y="6646"/>
                    <a:pt x="894" y="6894"/>
                    <a:pt x="1283" y="7283"/>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6A84F66-A8C3-4EFB-BB75-D9426C4F082A}"/>
                </a:ext>
              </a:extLst>
            </p:cNvPr>
            <p:cNvSpPr/>
            <p:nvPr/>
          </p:nvSpPr>
          <p:spPr>
            <a:xfrm>
              <a:off x="44780200" y="36576000"/>
              <a:ext cx="2085339" cy="1102362"/>
            </a:xfrm>
            <a:custGeom>
              <a:avLst/>
              <a:gdLst/>
              <a:ahLst/>
              <a:cxnLst>
                <a:cxn ang="0">
                  <a:pos x="wd2" y="hd2"/>
                </a:cxn>
                <a:cxn ang="5400000">
                  <a:pos x="wd2" y="hd2"/>
                </a:cxn>
                <a:cxn ang="10800000">
                  <a:pos x="wd2" y="hd2"/>
                </a:cxn>
                <a:cxn ang="16200000">
                  <a:pos x="wd2" y="hd2"/>
                </a:cxn>
              </a:cxnLst>
              <a:rect l="0" t="0" r="r" b="b"/>
              <a:pathLst>
                <a:path w="21600" h="21600" extrusionOk="0">
                  <a:moveTo>
                    <a:pt x="18680" y="14682"/>
                  </a:moveTo>
                  <a:cubicBezTo>
                    <a:pt x="18272" y="14682"/>
                    <a:pt x="17811" y="14508"/>
                    <a:pt x="17456" y="14807"/>
                  </a:cubicBezTo>
                  <a:cubicBezTo>
                    <a:pt x="15141" y="16673"/>
                    <a:pt x="12707" y="15852"/>
                    <a:pt x="10313" y="15976"/>
                  </a:cubicBezTo>
                  <a:cubicBezTo>
                    <a:pt x="10077" y="16001"/>
                    <a:pt x="9827" y="16051"/>
                    <a:pt x="9616" y="15926"/>
                  </a:cubicBezTo>
                  <a:cubicBezTo>
                    <a:pt x="9221" y="15702"/>
                    <a:pt x="8840" y="15354"/>
                    <a:pt x="8235" y="14856"/>
                  </a:cubicBezTo>
                  <a:cubicBezTo>
                    <a:pt x="7735" y="14856"/>
                    <a:pt x="6998" y="14956"/>
                    <a:pt x="6288" y="14807"/>
                  </a:cubicBezTo>
                  <a:cubicBezTo>
                    <a:pt x="6156" y="14782"/>
                    <a:pt x="6025" y="14657"/>
                    <a:pt x="5893" y="14483"/>
                  </a:cubicBezTo>
                  <a:cubicBezTo>
                    <a:pt x="5617" y="14135"/>
                    <a:pt x="5538" y="13413"/>
                    <a:pt x="5722" y="12865"/>
                  </a:cubicBezTo>
                  <a:cubicBezTo>
                    <a:pt x="5828" y="12542"/>
                    <a:pt x="5946" y="12268"/>
                    <a:pt x="6091" y="12094"/>
                  </a:cubicBezTo>
                  <a:cubicBezTo>
                    <a:pt x="6617" y="11522"/>
                    <a:pt x="7222" y="11223"/>
                    <a:pt x="7959" y="10700"/>
                  </a:cubicBezTo>
                  <a:cubicBezTo>
                    <a:pt x="6012" y="7963"/>
                    <a:pt x="5262" y="4330"/>
                    <a:pt x="5249" y="0"/>
                  </a:cubicBezTo>
                  <a:cubicBezTo>
                    <a:pt x="5183" y="324"/>
                    <a:pt x="5130" y="672"/>
                    <a:pt x="5065" y="995"/>
                  </a:cubicBezTo>
                  <a:cubicBezTo>
                    <a:pt x="4117" y="5649"/>
                    <a:pt x="3183" y="10327"/>
                    <a:pt x="2210" y="14981"/>
                  </a:cubicBezTo>
                  <a:cubicBezTo>
                    <a:pt x="2000" y="15976"/>
                    <a:pt x="842" y="16499"/>
                    <a:pt x="0" y="16300"/>
                  </a:cubicBezTo>
                  <a:cubicBezTo>
                    <a:pt x="2973" y="19659"/>
                    <a:pt x="6446" y="21600"/>
                    <a:pt x="10155" y="21600"/>
                  </a:cubicBezTo>
                  <a:cubicBezTo>
                    <a:pt x="14418" y="21600"/>
                    <a:pt x="18364" y="19062"/>
                    <a:pt x="21600" y="14707"/>
                  </a:cubicBezTo>
                  <a:cubicBezTo>
                    <a:pt x="20627" y="14807"/>
                    <a:pt x="19653" y="14682"/>
                    <a:pt x="18680" y="14682"/>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grpSp>
      <p:grpSp>
        <p:nvGrpSpPr>
          <p:cNvPr id="7" name="Group 6">
            <a:extLst>
              <a:ext uri="{FF2B5EF4-FFF2-40B4-BE49-F238E27FC236}">
                <a16:creationId xmlns:a16="http://schemas.microsoft.com/office/drawing/2014/main" id="{9988CC80-BFE5-4ACD-BF2C-27C3DDD82322}"/>
              </a:ext>
            </a:extLst>
          </p:cNvPr>
          <p:cNvGrpSpPr/>
          <p:nvPr/>
        </p:nvGrpSpPr>
        <p:grpSpPr>
          <a:xfrm>
            <a:off x="7013121" y="4231088"/>
            <a:ext cx="1875331" cy="1521613"/>
            <a:chOff x="8921977" y="3919498"/>
            <a:chExt cx="2926080" cy="2028816"/>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cap="all" noProof="1"/>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3"/>
              <a:ext cx="2926080" cy="141577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7013121" y="1673445"/>
            <a:ext cx="1875331" cy="1521613"/>
            <a:chOff x="8921977" y="1312837"/>
            <a:chExt cx="2926080" cy="2028816"/>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cap="all" noProof="1"/>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2"/>
              <a:ext cx="2926080" cy="1415771"/>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255548" y="2167437"/>
            <a:ext cx="1875331" cy="3091271"/>
            <a:chOff x="332936" y="2473878"/>
            <a:chExt cx="2926080" cy="4121695"/>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cap="all" noProof="1"/>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45599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Cat Chart – Slide Template</a:t>
            </a:r>
          </a:p>
        </p:txBody>
      </p:sp>
      <p:grpSp>
        <p:nvGrpSpPr>
          <p:cNvPr id="3" name="Group 2">
            <a:extLst>
              <a:ext uri="{FF2B5EF4-FFF2-40B4-BE49-F238E27FC236}">
                <a16:creationId xmlns:a16="http://schemas.microsoft.com/office/drawing/2014/main" id="{F7A2CC8C-63AB-4D49-B99F-F687C3194D30}"/>
              </a:ext>
            </a:extLst>
          </p:cNvPr>
          <p:cNvGrpSpPr/>
          <p:nvPr/>
        </p:nvGrpSpPr>
        <p:grpSpPr>
          <a:xfrm>
            <a:off x="2542537" y="1525443"/>
            <a:ext cx="4058927" cy="4058927"/>
            <a:chOff x="43853100" y="33858200"/>
            <a:chExt cx="3820162" cy="3820162"/>
          </a:xfrm>
        </p:grpSpPr>
        <p:sp>
          <p:nvSpPr>
            <p:cNvPr id="4" name="Shape">
              <a:extLst>
                <a:ext uri="{FF2B5EF4-FFF2-40B4-BE49-F238E27FC236}">
                  <a16:creationId xmlns:a16="http://schemas.microsoft.com/office/drawing/2014/main" id="{2657932E-3C57-40FF-8BD3-C2CBBF9703B8}"/>
                </a:ext>
              </a:extLst>
            </p:cNvPr>
            <p:cNvSpPr/>
            <p:nvPr/>
          </p:nvSpPr>
          <p:spPr>
            <a:xfrm>
              <a:off x="43853100" y="35026600"/>
              <a:ext cx="1089075" cy="2334262"/>
            </a:xfrm>
            <a:custGeom>
              <a:avLst/>
              <a:gdLst/>
              <a:ahLst/>
              <a:cxnLst>
                <a:cxn ang="0">
                  <a:pos x="wd2" y="hd2"/>
                </a:cxn>
                <a:cxn ang="5400000">
                  <a:pos x="wd2" y="hd2"/>
                </a:cxn>
                <a:cxn ang="10800000">
                  <a:pos x="wd2" y="hd2"/>
                </a:cxn>
                <a:cxn ang="16200000">
                  <a:pos x="wd2" y="hd2"/>
                </a:cxn>
              </a:cxnLst>
              <a:rect l="0" t="0" r="r" b="b"/>
              <a:pathLst>
                <a:path w="20906" h="21600" extrusionOk="0">
                  <a:moveTo>
                    <a:pt x="17431" y="20707"/>
                  </a:moveTo>
                  <a:cubicBezTo>
                    <a:pt x="19211" y="20613"/>
                    <a:pt x="19698" y="20025"/>
                    <a:pt x="20162" y="19355"/>
                  </a:cubicBezTo>
                  <a:cubicBezTo>
                    <a:pt x="21600" y="17252"/>
                    <a:pt x="20576" y="15160"/>
                    <a:pt x="20210" y="13045"/>
                  </a:cubicBezTo>
                  <a:cubicBezTo>
                    <a:pt x="19869" y="11164"/>
                    <a:pt x="18723" y="9413"/>
                    <a:pt x="17943" y="7603"/>
                  </a:cubicBezTo>
                  <a:cubicBezTo>
                    <a:pt x="17846" y="7368"/>
                    <a:pt x="17602" y="7110"/>
                    <a:pt x="17260" y="6934"/>
                  </a:cubicBezTo>
                  <a:cubicBezTo>
                    <a:pt x="15188" y="5864"/>
                    <a:pt x="13067" y="4818"/>
                    <a:pt x="10971" y="3749"/>
                  </a:cubicBezTo>
                  <a:cubicBezTo>
                    <a:pt x="8777" y="2632"/>
                    <a:pt x="6631" y="1481"/>
                    <a:pt x="4364" y="400"/>
                  </a:cubicBezTo>
                  <a:cubicBezTo>
                    <a:pt x="3974" y="212"/>
                    <a:pt x="3437" y="118"/>
                    <a:pt x="2901" y="0"/>
                  </a:cubicBezTo>
                  <a:cubicBezTo>
                    <a:pt x="1048" y="2115"/>
                    <a:pt x="0" y="4454"/>
                    <a:pt x="0" y="6898"/>
                  </a:cubicBezTo>
                  <a:cubicBezTo>
                    <a:pt x="0" y="13021"/>
                    <a:pt x="6460" y="18427"/>
                    <a:pt x="16261" y="21600"/>
                  </a:cubicBezTo>
                  <a:cubicBezTo>
                    <a:pt x="16115" y="21236"/>
                    <a:pt x="16602" y="20754"/>
                    <a:pt x="17431" y="2070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5C65265A-3A8F-428D-8642-AFA902BF499E}"/>
                </a:ext>
              </a:extLst>
            </p:cNvPr>
            <p:cNvSpPr/>
            <p:nvPr/>
          </p:nvSpPr>
          <p:spPr>
            <a:xfrm>
              <a:off x="44081700" y="33858200"/>
              <a:ext cx="3591562" cy="3313958"/>
            </a:xfrm>
            <a:custGeom>
              <a:avLst/>
              <a:gdLst/>
              <a:ahLst/>
              <a:cxnLst>
                <a:cxn ang="0">
                  <a:pos x="wd2" y="hd2"/>
                </a:cxn>
                <a:cxn ang="5400000">
                  <a:pos x="wd2" y="hd2"/>
                </a:cxn>
                <a:cxn ang="10800000">
                  <a:pos x="wd2" y="hd2"/>
                </a:cxn>
                <a:cxn ang="16200000">
                  <a:pos x="wd2" y="hd2"/>
                </a:cxn>
              </a:cxnLst>
              <a:rect l="0" t="0" r="r" b="b"/>
              <a:pathLst>
                <a:path w="21600" h="21595" extrusionOk="0">
                  <a:moveTo>
                    <a:pt x="1283" y="7283"/>
                  </a:moveTo>
                  <a:cubicBezTo>
                    <a:pt x="2116" y="8110"/>
                    <a:pt x="3055" y="8814"/>
                    <a:pt x="3941" y="9567"/>
                  </a:cubicBezTo>
                  <a:cubicBezTo>
                    <a:pt x="4163" y="8897"/>
                    <a:pt x="4384" y="8359"/>
                    <a:pt x="4499" y="7804"/>
                  </a:cubicBezTo>
                  <a:cubicBezTo>
                    <a:pt x="4552" y="7523"/>
                    <a:pt x="4483" y="7092"/>
                    <a:pt x="4308" y="6910"/>
                  </a:cubicBezTo>
                  <a:cubicBezTo>
                    <a:pt x="3827" y="6422"/>
                    <a:pt x="3720" y="5768"/>
                    <a:pt x="3704" y="5164"/>
                  </a:cubicBezTo>
                  <a:cubicBezTo>
                    <a:pt x="3689" y="4792"/>
                    <a:pt x="4033" y="4328"/>
                    <a:pt x="4323" y="4039"/>
                  </a:cubicBezTo>
                  <a:cubicBezTo>
                    <a:pt x="4629" y="3732"/>
                    <a:pt x="4781" y="3501"/>
                    <a:pt x="4590" y="3062"/>
                  </a:cubicBezTo>
                  <a:cubicBezTo>
                    <a:pt x="4506" y="2880"/>
                    <a:pt x="4537" y="2640"/>
                    <a:pt x="4506" y="2392"/>
                  </a:cubicBezTo>
                  <a:cubicBezTo>
                    <a:pt x="5110" y="2425"/>
                    <a:pt x="5125" y="3319"/>
                    <a:pt x="5767" y="3219"/>
                  </a:cubicBezTo>
                  <a:cubicBezTo>
                    <a:pt x="6271" y="3145"/>
                    <a:pt x="6844" y="3352"/>
                    <a:pt x="7287" y="3170"/>
                  </a:cubicBezTo>
                  <a:cubicBezTo>
                    <a:pt x="7714" y="2996"/>
                    <a:pt x="8027" y="2474"/>
                    <a:pt x="8432" y="2052"/>
                  </a:cubicBezTo>
                  <a:cubicBezTo>
                    <a:pt x="8799" y="2756"/>
                    <a:pt x="8554" y="3343"/>
                    <a:pt x="8562" y="3914"/>
                  </a:cubicBezTo>
                  <a:cubicBezTo>
                    <a:pt x="8585" y="5346"/>
                    <a:pt x="8562" y="6794"/>
                    <a:pt x="8669" y="8218"/>
                  </a:cubicBezTo>
                  <a:cubicBezTo>
                    <a:pt x="8753" y="9252"/>
                    <a:pt x="9601" y="10022"/>
                    <a:pt x="10556" y="10212"/>
                  </a:cubicBezTo>
                  <a:cubicBezTo>
                    <a:pt x="11701" y="10444"/>
                    <a:pt x="12541" y="11197"/>
                    <a:pt x="13160" y="12207"/>
                  </a:cubicBezTo>
                  <a:cubicBezTo>
                    <a:pt x="14229" y="13928"/>
                    <a:pt x="14833" y="15881"/>
                    <a:pt x="15322" y="17868"/>
                  </a:cubicBezTo>
                  <a:cubicBezTo>
                    <a:pt x="15474" y="18497"/>
                    <a:pt x="15421" y="19192"/>
                    <a:pt x="15451" y="19854"/>
                  </a:cubicBezTo>
                  <a:cubicBezTo>
                    <a:pt x="15505" y="21112"/>
                    <a:pt x="15894" y="21550"/>
                    <a:pt x="17048" y="21592"/>
                  </a:cubicBezTo>
                  <a:cubicBezTo>
                    <a:pt x="17346" y="21600"/>
                    <a:pt x="17651" y="21592"/>
                    <a:pt x="17949" y="21583"/>
                  </a:cubicBezTo>
                  <a:cubicBezTo>
                    <a:pt x="20195" y="19308"/>
                    <a:pt x="21600" y="16072"/>
                    <a:pt x="21600" y="12472"/>
                  </a:cubicBezTo>
                  <a:cubicBezTo>
                    <a:pt x="21600" y="5586"/>
                    <a:pt x="16444" y="0"/>
                    <a:pt x="10090" y="0"/>
                  </a:cubicBezTo>
                  <a:cubicBezTo>
                    <a:pt x="5744" y="0"/>
                    <a:pt x="1955" y="2615"/>
                    <a:pt x="0" y="6472"/>
                  </a:cubicBezTo>
                  <a:cubicBezTo>
                    <a:pt x="458" y="6646"/>
                    <a:pt x="894" y="6894"/>
                    <a:pt x="1283" y="7283"/>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6A84F66-A8C3-4EFB-BB75-D9426C4F082A}"/>
                </a:ext>
              </a:extLst>
            </p:cNvPr>
            <p:cNvSpPr/>
            <p:nvPr/>
          </p:nvSpPr>
          <p:spPr>
            <a:xfrm>
              <a:off x="44780200" y="36576000"/>
              <a:ext cx="2085339" cy="1102362"/>
            </a:xfrm>
            <a:custGeom>
              <a:avLst/>
              <a:gdLst/>
              <a:ahLst/>
              <a:cxnLst>
                <a:cxn ang="0">
                  <a:pos x="wd2" y="hd2"/>
                </a:cxn>
                <a:cxn ang="5400000">
                  <a:pos x="wd2" y="hd2"/>
                </a:cxn>
                <a:cxn ang="10800000">
                  <a:pos x="wd2" y="hd2"/>
                </a:cxn>
                <a:cxn ang="16200000">
                  <a:pos x="wd2" y="hd2"/>
                </a:cxn>
              </a:cxnLst>
              <a:rect l="0" t="0" r="r" b="b"/>
              <a:pathLst>
                <a:path w="21600" h="21600" extrusionOk="0">
                  <a:moveTo>
                    <a:pt x="18680" y="14682"/>
                  </a:moveTo>
                  <a:cubicBezTo>
                    <a:pt x="18272" y="14682"/>
                    <a:pt x="17811" y="14508"/>
                    <a:pt x="17456" y="14807"/>
                  </a:cubicBezTo>
                  <a:cubicBezTo>
                    <a:pt x="15141" y="16673"/>
                    <a:pt x="12707" y="15852"/>
                    <a:pt x="10313" y="15976"/>
                  </a:cubicBezTo>
                  <a:cubicBezTo>
                    <a:pt x="10077" y="16001"/>
                    <a:pt x="9827" y="16051"/>
                    <a:pt x="9616" y="15926"/>
                  </a:cubicBezTo>
                  <a:cubicBezTo>
                    <a:pt x="9221" y="15702"/>
                    <a:pt x="8840" y="15354"/>
                    <a:pt x="8235" y="14856"/>
                  </a:cubicBezTo>
                  <a:cubicBezTo>
                    <a:pt x="7735" y="14856"/>
                    <a:pt x="6998" y="14956"/>
                    <a:pt x="6288" y="14807"/>
                  </a:cubicBezTo>
                  <a:cubicBezTo>
                    <a:pt x="6156" y="14782"/>
                    <a:pt x="6025" y="14657"/>
                    <a:pt x="5893" y="14483"/>
                  </a:cubicBezTo>
                  <a:cubicBezTo>
                    <a:pt x="5617" y="14135"/>
                    <a:pt x="5538" y="13413"/>
                    <a:pt x="5722" y="12865"/>
                  </a:cubicBezTo>
                  <a:cubicBezTo>
                    <a:pt x="5828" y="12542"/>
                    <a:pt x="5946" y="12268"/>
                    <a:pt x="6091" y="12094"/>
                  </a:cubicBezTo>
                  <a:cubicBezTo>
                    <a:pt x="6617" y="11522"/>
                    <a:pt x="7222" y="11223"/>
                    <a:pt x="7959" y="10700"/>
                  </a:cubicBezTo>
                  <a:cubicBezTo>
                    <a:pt x="6012" y="7963"/>
                    <a:pt x="5262" y="4330"/>
                    <a:pt x="5249" y="0"/>
                  </a:cubicBezTo>
                  <a:cubicBezTo>
                    <a:pt x="5183" y="324"/>
                    <a:pt x="5130" y="672"/>
                    <a:pt x="5065" y="995"/>
                  </a:cubicBezTo>
                  <a:cubicBezTo>
                    <a:pt x="4117" y="5649"/>
                    <a:pt x="3183" y="10327"/>
                    <a:pt x="2210" y="14981"/>
                  </a:cubicBezTo>
                  <a:cubicBezTo>
                    <a:pt x="2000" y="15976"/>
                    <a:pt x="842" y="16499"/>
                    <a:pt x="0" y="16300"/>
                  </a:cubicBezTo>
                  <a:cubicBezTo>
                    <a:pt x="2973" y="19659"/>
                    <a:pt x="6446" y="21600"/>
                    <a:pt x="10155" y="21600"/>
                  </a:cubicBezTo>
                  <a:cubicBezTo>
                    <a:pt x="14418" y="21600"/>
                    <a:pt x="18364" y="19062"/>
                    <a:pt x="21600" y="14707"/>
                  </a:cubicBezTo>
                  <a:cubicBezTo>
                    <a:pt x="20627" y="14807"/>
                    <a:pt x="19653" y="14682"/>
                    <a:pt x="18680" y="14682"/>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grpSp>
        <p:nvGrpSpPr>
          <p:cNvPr id="7" name="Group 6">
            <a:extLst>
              <a:ext uri="{FF2B5EF4-FFF2-40B4-BE49-F238E27FC236}">
                <a16:creationId xmlns:a16="http://schemas.microsoft.com/office/drawing/2014/main" id="{9988CC80-BFE5-4ACD-BF2C-27C3DDD82322}"/>
              </a:ext>
            </a:extLst>
          </p:cNvPr>
          <p:cNvGrpSpPr/>
          <p:nvPr/>
        </p:nvGrpSpPr>
        <p:grpSpPr>
          <a:xfrm>
            <a:off x="7013121" y="4231088"/>
            <a:ext cx="1875331" cy="1521613"/>
            <a:chOff x="8921977" y="3919498"/>
            <a:chExt cx="2926080" cy="2028816"/>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3919498"/>
              <a:ext cx="2926080"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3"/>
              <a:ext cx="2926080" cy="141577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7013121" y="1673445"/>
            <a:ext cx="1875331" cy="1521613"/>
            <a:chOff x="8921977" y="1312837"/>
            <a:chExt cx="2926080" cy="2028816"/>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2"/>
              <a:ext cx="2926080" cy="1415771"/>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255548" y="2167437"/>
            <a:ext cx="1875331" cy="3091271"/>
            <a:chOff x="332936" y="2473878"/>
            <a:chExt cx="2926080" cy="4121695"/>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19"/>
              <a:ext cx="2926080" cy="350865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67179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Pie Cat Chart – Slide Template</vt:lpstr>
      <vt:lpstr>Pie Cat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Cat Chart</dc:title>
  <dc:creator>PresentationGO.com</dc:creator>
  <dc:description>© Copyright PresentationGO.com</dc:description>
  <dcterms:created xsi:type="dcterms:W3CDTF">2014-11-26T05:14:11Z</dcterms:created>
  <dcterms:modified xsi:type="dcterms:W3CDTF">2020-07-13T19:34:36Z</dcterms:modified>
  <cp:category>Graphics &amp; Metaphors</cp:category>
</cp:coreProperties>
</file>