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1" r:id="rId4"/>
    <p:sldId id="33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3A4350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9F-40D1-964D-9DF1B0662E9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49F-40D1-964D-9DF1B0662E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86-4FF3-BB6F-768A9E836F73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9F-40D1-964D-9DF1B0662E99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49F-40D1-964D-9DF1B0662E99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9E7-4076-89B9-4BE9AA02F22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E7-4076-89B9-4BE9AA02F2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84E-4557-968D-9AAFC4DDE33E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9E7-4076-89B9-4BE9AA02F22C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E7-4076-89B9-4BE9AA02F22C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FA-46B2-874B-063A529C408F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FA-46B2-874B-063A529C408F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FA-46B2-874B-063A529C408F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FA-46B2-874B-063A529C40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F-40D1-964D-9DF1B0662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1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3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 Chart Hierarchy for PowerPoint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91809294"/>
              </p:ext>
            </p:extLst>
          </p:nvPr>
        </p:nvGraphicFramePr>
        <p:xfrm>
          <a:off x="4892964" y="1122218"/>
          <a:ext cx="2406073" cy="217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5870549"/>
              </p:ext>
            </p:extLst>
          </p:nvPr>
        </p:nvGraphicFramePr>
        <p:xfrm>
          <a:off x="881690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00308928"/>
              </p:ext>
            </p:extLst>
          </p:nvPr>
        </p:nvGraphicFramePr>
        <p:xfrm>
          <a:off x="2976805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26387758"/>
              </p:ext>
            </p:extLst>
          </p:nvPr>
        </p:nvGraphicFramePr>
        <p:xfrm>
          <a:off x="5071920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79044829"/>
              </p:ext>
            </p:extLst>
          </p:nvPr>
        </p:nvGraphicFramePr>
        <p:xfrm>
          <a:off x="7167035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480992324"/>
              </p:ext>
            </p:extLst>
          </p:nvPr>
        </p:nvGraphicFramePr>
        <p:xfrm>
          <a:off x="9262148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030346" y="4838318"/>
            <a:ext cx="1749799" cy="1269578"/>
            <a:chOff x="8274023" y="1390601"/>
            <a:chExt cx="2937088" cy="1269578"/>
          </a:xfrm>
        </p:grpSpPr>
        <p:sp>
          <p:nvSpPr>
            <p:cNvPr id="14" name="TextBox 13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411329" y="4838318"/>
            <a:ext cx="1749799" cy="1269578"/>
            <a:chOff x="8274023" y="1390601"/>
            <a:chExt cx="2937088" cy="1269578"/>
          </a:xfrm>
        </p:grpSpPr>
        <p:sp>
          <p:nvSpPr>
            <p:cNvPr id="17" name="TextBox 16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16084" y="4838318"/>
            <a:ext cx="1749799" cy="1269578"/>
            <a:chOff x="8274023" y="1390601"/>
            <a:chExt cx="2937088" cy="1269578"/>
          </a:xfrm>
        </p:grpSpPr>
        <p:sp>
          <p:nvSpPr>
            <p:cNvPr id="20" name="TextBox 19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20838" y="4838318"/>
            <a:ext cx="1749799" cy="1269578"/>
            <a:chOff x="8274023" y="1390601"/>
            <a:chExt cx="2937088" cy="1269578"/>
          </a:xfrm>
        </p:grpSpPr>
        <p:sp>
          <p:nvSpPr>
            <p:cNvPr id="23" name="TextBox 22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25592" y="4838318"/>
            <a:ext cx="1749799" cy="1269578"/>
            <a:chOff x="8274023" y="1390601"/>
            <a:chExt cx="2937088" cy="1269578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29" name="Connector: Elbow 28"/>
          <p:cNvCxnSpPr>
            <a:cxnSpLocks/>
            <a:stCxn id="6" idx="3"/>
            <a:endCxn id="11" idx="0"/>
          </p:cNvCxnSpPr>
          <p:nvPr/>
        </p:nvCxnSpPr>
        <p:spPr>
          <a:xfrm>
            <a:off x="7299037" y="2209030"/>
            <a:ext cx="2987192" cy="126384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cxnSpLocks/>
            <a:stCxn id="6" idx="3"/>
            <a:endCxn id="10" idx="0"/>
          </p:cNvCxnSpPr>
          <p:nvPr/>
        </p:nvCxnSpPr>
        <p:spPr>
          <a:xfrm>
            <a:off x="7299037" y="2209030"/>
            <a:ext cx="892079" cy="126384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  <a:stCxn id="6" idx="2"/>
            <a:endCxn id="9" idx="0"/>
          </p:cNvCxnSpPr>
          <p:nvPr/>
        </p:nvCxnSpPr>
        <p:spPr>
          <a:xfrm>
            <a:off x="6096000" y="3295842"/>
            <a:ext cx="1" cy="1770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/>
          <p:cNvCxnSpPr>
            <a:cxnSpLocks/>
            <a:stCxn id="6" idx="1"/>
            <a:endCxn id="8" idx="0"/>
          </p:cNvCxnSpPr>
          <p:nvPr/>
        </p:nvCxnSpPr>
        <p:spPr>
          <a:xfrm rot="10800000" flipV="1">
            <a:off x="4000886" y="2209029"/>
            <a:ext cx="892078" cy="126384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/>
          <p:cNvCxnSpPr>
            <a:cxnSpLocks/>
            <a:stCxn id="7" idx="0"/>
            <a:endCxn id="6" idx="1"/>
          </p:cNvCxnSpPr>
          <p:nvPr/>
        </p:nvCxnSpPr>
        <p:spPr>
          <a:xfrm rot="5400000" flipH="1" flipV="1">
            <a:off x="2767444" y="1347358"/>
            <a:ext cx="1263847" cy="2987193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405416" y="1518708"/>
            <a:ext cx="1380642" cy="138064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496104" y="3746456"/>
            <a:ext cx="818282" cy="81828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591350" y="3746456"/>
            <a:ext cx="818282" cy="81828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686596" y="3746456"/>
            <a:ext cx="818282" cy="81828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781842" y="3746456"/>
            <a:ext cx="818282" cy="81828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9877087" y="3746456"/>
            <a:ext cx="818282" cy="81828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7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 Chart Hierarchy for PowerPoint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1246506"/>
              </p:ext>
            </p:extLst>
          </p:nvPr>
        </p:nvGraphicFramePr>
        <p:xfrm>
          <a:off x="4892964" y="1122218"/>
          <a:ext cx="2406073" cy="217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26645154"/>
              </p:ext>
            </p:extLst>
          </p:nvPr>
        </p:nvGraphicFramePr>
        <p:xfrm>
          <a:off x="881690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73277363"/>
              </p:ext>
            </p:extLst>
          </p:nvPr>
        </p:nvGraphicFramePr>
        <p:xfrm>
          <a:off x="2976805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04262093"/>
              </p:ext>
            </p:extLst>
          </p:nvPr>
        </p:nvGraphicFramePr>
        <p:xfrm>
          <a:off x="5071920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718290591"/>
              </p:ext>
            </p:extLst>
          </p:nvPr>
        </p:nvGraphicFramePr>
        <p:xfrm>
          <a:off x="7167035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354112770"/>
              </p:ext>
            </p:extLst>
          </p:nvPr>
        </p:nvGraphicFramePr>
        <p:xfrm>
          <a:off x="9262148" y="3472877"/>
          <a:ext cx="2048162" cy="136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030346" y="4838318"/>
            <a:ext cx="1749799" cy="1269578"/>
            <a:chOff x="8274023" y="1390601"/>
            <a:chExt cx="2937088" cy="1269578"/>
          </a:xfrm>
        </p:grpSpPr>
        <p:sp>
          <p:nvSpPr>
            <p:cNvPr id="14" name="TextBox 13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411329" y="4838318"/>
            <a:ext cx="1749799" cy="1269578"/>
            <a:chOff x="8274023" y="1390601"/>
            <a:chExt cx="2937088" cy="1269578"/>
          </a:xfrm>
        </p:grpSpPr>
        <p:sp>
          <p:nvSpPr>
            <p:cNvPr id="17" name="TextBox 16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16084" y="4838318"/>
            <a:ext cx="1749799" cy="1269578"/>
            <a:chOff x="8274023" y="1390601"/>
            <a:chExt cx="2937088" cy="1269578"/>
          </a:xfrm>
        </p:grpSpPr>
        <p:sp>
          <p:nvSpPr>
            <p:cNvPr id="20" name="TextBox 19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20838" y="4838318"/>
            <a:ext cx="1749799" cy="1269578"/>
            <a:chOff x="8274023" y="1390601"/>
            <a:chExt cx="2937088" cy="1269578"/>
          </a:xfrm>
        </p:grpSpPr>
        <p:sp>
          <p:nvSpPr>
            <p:cNvPr id="23" name="TextBox 22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25592" y="4838318"/>
            <a:ext cx="1749799" cy="1269578"/>
            <a:chOff x="8274023" y="1390601"/>
            <a:chExt cx="2937088" cy="1269578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39060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8" y="1759933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Connector: Elbow 28"/>
          <p:cNvCxnSpPr>
            <a:cxnSpLocks/>
            <a:stCxn id="6" idx="3"/>
            <a:endCxn id="11" idx="0"/>
          </p:cNvCxnSpPr>
          <p:nvPr/>
        </p:nvCxnSpPr>
        <p:spPr>
          <a:xfrm>
            <a:off x="7299037" y="2209030"/>
            <a:ext cx="2987192" cy="126384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/>
          <p:cNvCxnSpPr>
            <a:cxnSpLocks/>
            <a:stCxn id="6" idx="3"/>
            <a:endCxn id="10" idx="0"/>
          </p:cNvCxnSpPr>
          <p:nvPr/>
        </p:nvCxnSpPr>
        <p:spPr>
          <a:xfrm>
            <a:off x="7299037" y="2209030"/>
            <a:ext cx="892079" cy="126384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  <a:stCxn id="6" idx="2"/>
            <a:endCxn id="9" idx="0"/>
          </p:cNvCxnSpPr>
          <p:nvPr/>
        </p:nvCxnSpPr>
        <p:spPr>
          <a:xfrm>
            <a:off x="6096000" y="3295842"/>
            <a:ext cx="1" cy="1770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/>
          <p:cNvCxnSpPr>
            <a:cxnSpLocks/>
            <a:stCxn id="6" idx="1"/>
            <a:endCxn id="8" idx="0"/>
          </p:cNvCxnSpPr>
          <p:nvPr/>
        </p:nvCxnSpPr>
        <p:spPr>
          <a:xfrm rot="10800000" flipV="1">
            <a:off x="4000886" y="2209029"/>
            <a:ext cx="892078" cy="126384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/>
          <p:cNvCxnSpPr>
            <a:cxnSpLocks/>
            <a:stCxn id="7" idx="0"/>
            <a:endCxn id="6" idx="1"/>
          </p:cNvCxnSpPr>
          <p:nvPr/>
        </p:nvCxnSpPr>
        <p:spPr>
          <a:xfrm rot="5400000" flipH="1" flipV="1">
            <a:off x="2767444" y="1347358"/>
            <a:ext cx="1263847" cy="2987193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405416" y="1518708"/>
            <a:ext cx="1380642" cy="1380642"/>
          </a:xfrm>
          <a:prstGeom prst="ellipse">
            <a:avLst/>
          </a:prstGeom>
          <a:solidFill>
            <a:srgbClr val="2B323B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496104" y="3746456"/>
            <a:ext cx="818282" cy="81828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591350" y="3746456"/>
            <a:ext cx="818282" cy="81828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686596" y="3746456"/>
            <a:ext cx="818282" cy="81828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781842" y="3746456"/>
            <a:ext cx="818282" cy="81828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9877087" y="3746456"/>
            <a:ext cx="818282" cy="818282"/>
          </a:xfrm>
          <a:prstGeom prst="ellipse">
            <a:avLst/>
          </a:prstGeom>
          <a:solidFill>
            <a:srgbClr val="2B323B"/>
          </a:solidFill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5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7454</TotalTime>
  <Words>356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Hierarchy for PowerPoint</vt:lpstr>
      <vt:lpstr>Pie Chart Hierarchy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Hierarchy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2017-04-05T15:35:40Z</dcterms:modified>
</cp:coreProperties>
</file>