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2" r:id="rId4"/>
    <p:sldId id="33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350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9F-40D1-964D-9DF1B0662E9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49F-40D1-964D-9DF1B0662E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C1F-4454-B8C8-3F215C6B144F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9F-40D1-964D-9DF1B0662E99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49F-40D1-964D-9DF1B0662E99}"/>
              </c:ext>
            </c:extLst>
          </c:dPt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9E7-4076-89B9-4BE9AA02F22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E7-4076-89B9-4BE9AA02F2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7CF-4A92-B778-D550DEE6B41C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9E7-4076-89B9-4BE9AA02F22C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9E7-4076-89B9-4BE9AA02F22C}"/>
              </c:ext>
            </c:extLst>
          </c:dPt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04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93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Pie Chart Hierarchy for PowerPoint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3669723" y="1698914"/>
          <a:ext cx="1804555" cy="163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661267" y="3461908"/>
          <a:ext cx="1536122" cy="1024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2232604" y="3461908"/>
          <a:ext cx="1536122" cy="1024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3803940" y="3461908"/>
          <a:ext cx="1536122" cy="1024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375276" y="3461908"/>
          <a:ext cx="1536122" cy="1024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6946611" y="3461908"/>
          <a:ext cx="1536122" cy="1024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772760" y="4474449"/>
            <a:ext cx="1312349" cy="987129"/>
            <a:chOff x="8274023" y="1375213"/>
            <a:chExt cx="2937088" cy="1316171"/>
          </a:xfrm>
        </p:grpSpPr>
        <p:sp>
          <p:nvSpPr>
            <p:cNvPr id="14" name="TextBox 13"/>
            <p:cNvSpPr txBox="1"/>
            <p:nvPr/>
          </p:nvSpPr>
          <p:spPr>
            <a:xfrm>
              <a:off x="8274023" y="1375213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dirty="0"/>
                <a:t>Lorem Ipsum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81818" y="1759933"/>
              <a:ext cx="2929293" cy="9314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788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058497" y="4474449"/>
            <a:ext cx="1312349" cy="987129"/>
            <a:chOff x="8274023" y="1375213"/>
            <a:chExt cx="2937088" cy="1316171"/>
          </a:xfrm>
        </p:grpSpPr>
        <p:sp>
          <p:nvSpPr>
            <p:cNvPr id="17" name="TextBox 16"/>
            <p:cNvSpPr txBox="1"/>
            <p:nvPr/>
          </p:nvSpPr>
          <p:spPr>
            <a:xfrm>
              <a:off x="8274023" y="1375213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dirty="0"/>
                <a:t>Lorem Ipsum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81818" y="1759933"/>
              <a:ext cx="2929293" cy="9314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788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487064" y="4474449"/>
            <a:ext cx="1312349" cy="987129"/>
            <a:chOff x="8274023" y="1375213"/>
            <a:chExt cx="2937088" cy="1316171"/>
          </a:xfrm>
        </p:grpSpPr>
        <p:sp>
          <p:nvSpPr>
            <p:cNvPr id="20" name="TextBox 19"/>
            <p:cNvSpPr txBox="1"/>
            <p:nvPr/>
          </p:nvSpPr>
          <p:spPr>
            <a:xfrm>
              <a:off x="8274023" y="1375213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dirty="0"/>
                <a:t>Lorem Ipsum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281818" y="1759933"/>
              <a:ext cx="2929293" cy="9314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788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15629" y="4474449"/>
            <a:ext cx="1312349" cy="987129"/>
            <a:chOff x="8274023" y="1375213"/>
            <a:chExt cx="2937088" cy="1316171"/>
          </a:xfrm>
        </p:grpSpPr>
        <p:sp>
          <p:nvSpPr>
            <p:cNvPr id="23" name="TextBox 22"/>
            <p:cNvSpPr txBox="1"/>
            <p:nvPr/>
          </p:nvSpPr>
          <p:spPr>
            <a:xfrm>
              <a:off x="8274023" y="1375213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dirty="0"/>
                <a:t>Lorem Ipsum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81818" y="1759933"/>
              <a:ext cx="2929293" cy="9314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788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344195" y="4474449"/>
            <a:ext cx="1312349" cy="987129"/>
            <a:chOff x="8274023" y="1375213"/>
            <a:chExt cx="2937088" cy="1316171"/>
          </a:xfrm>
        </p:grpSpPr>
        <p:sp>
          <p:nvSpPr>
            <p:cNvPr id="26" name="TextBox 25"/>
            <p:cNvSpPr txBox="1"/>
            <p:nvPr/>
          </p:nvSpPr>
          <p:spPr>
            <a:xfrm>
              <a:off x="8274023" y="1375213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dirty="0"/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81818" y="1759933"/>
              <a:ext cx="2929293" cy="9314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788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cxnSp>
        <p:nvCxnSpPr>
          <p:cNvPr id="29" name="Connector: Elbow 28"/>
          <p:cNvCxnSpPr>
            <a:cxnSpLocks/>
            <a:stCxn id="6" idx="3"/>
            <a:endCxn id="11" idx="0"/>
          </p:cNvCxnSpPr>
          <p:nvPr/>
        </p:nvCxnSpPr>
        <p:spPr>
          <a:xfrm>
            <a:off x="5474278" y="2514023"/>
            <a:ext cx="2240394" cy="947885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/>
          <p:cNvCxnSpPr>
            <a:cxnSpLocks/>
            <a:stCxn id="6" idx="3"/>
            <a:endCxn id="10" idx="0"/>
          </p:cNvCxnSpPr>
          <p:nvPr/>
        </p:nvCxnSpPr>
        <p:spPr>
          <a:xfrm>
            <a:off x="5474278" y="2514023"/>
            <a:ext cx="669059" cy="947885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  <a:stCxn id="6" idx="2"/>
            <a:endCxn id="9" idx="0"/>
          </p:cNvCxnSpPr>
          <p:nvPr/>
        </p:nvCxnSpPr>
        <p:spPr>
          <a:xfrm>
            <a:off x="4572000" y="3329132"/>
            <a:ext cx="1" cy="13277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/>
          <p:cNvCxnSpPr>
            <a:cxnSpLocks/>
            <a:stCxn id="6" idx="1"/>
            <a:endCxn id="8" idx="0"/>
          </p:cNvCxnSpPr>
          <p:nvPr/>
        </p:nvCxnSpPr>
        <p:spPr>
          <a:xfrm rot="10800000" flipV="1">
            <a:off x="3000664" y="2514022"/>
            <a:ext cx="669059" cy="947885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/>
          <p:cNvCxnSpPr>
            <a:cxnSpLocks/>
            <a:stCxn id="7" idx="0"/>
            <a:endCxn id="6" idx="1"/>
          </p:cNvCxnSpPr>
          <p:nvPr/>
        </p:nvCxnSpPr>
        <p:spPr>
          <a:xfrm rot="5400000" flipH="1" flipV="1">
            <a:off x="2075584" y="1867769"/>
            <a:ext cx="947885" cy="2240395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054062" y="1996281"/>
            <a:ext cx="1035482" cy="103548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Oval 61"/>
          <p:cNvSpPr/>
          <p:nvPr/>
        </p:nvSpPr>
        <p:spPr>
          <a:xfrm>
            <a:off x="1122078" y="3667092"/>
            <a:ext cx="613712" cy="61371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3" name="Oval 62"/>
          <p:cNvSpPr/>
          <p:nvPr/>
        </p:nvSpPr>
        <p:spPr>
          <a:xfrm>
            <a:off x="2693512" y="3667092"/>
            <a:ext cx="613712" cy="61371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4" name="Oval 63"/>
          <p:cNvSpPr/>
          <p:nvPr/>
        </p:nvSpPr>
        <p:spPr>
          <a:xfrm>
            <a:off x="4264947" y="3667092"/>
            <a:ext cx="613712" cy="61371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5" name="Oval 64"/>
          <p:cNvSpPr/>
          <p:nvPr/>
        </p:nvSpPr>
        <p:spPr>
          <a:xfrm>
            <a:off x="5836381" y="3667092"/>
            <a:ext cx="613712" cy="61371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6" name="Oval 65"/>
          <p:cNvSpPr/>
          <p:nvPr/>
        </p:nvSpPr>
        <p:spPr>
          <a:xfrm>
            <a:off x="7407815" y="3667092"/>
            <a:ext cx="613712" cy="61371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6247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Pie Chart Hierarchy for PowerPoint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3669723" y="1698914"/>
          <a:ext cx="1804555" cy="163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661267" y="3461908"/>
          <a:ext cx="1536122" cy="1024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2232604" y="3461908"/>
          <a:ext cx="1536122" cy="1024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3803940" y="3461908"/>
          <a:ext cx="1536122" cy="1024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375276" y="3461908"/>
          <a:ext cx="1536122" cy="1024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6946611" y="3461908"/>
          <a:ext cx="1536122" cy="1024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772760" y="4474449"/>
            <a:ext cx="1312349" cy="987129"/>
            <a:chOff x="8274023" y="1375213"/>
            <a:chExt cx="2937088" cy="1316171"/>
          </a:xfrm>
        </p:grpSpPr>
        <p:sp>
          <p:nvSpPr>
            <p:cNvPr id="14" name="TextBox 13"/>
            <p:cNvSpPr txBox="1"/>
            <p:nvPr/>
          </p:nvSpPr>
          <p:spPr>
            <a:xfrm>
              <a:off x="8274023" y="1375213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81818" y="1759933"/>
              <a:ext cx="2929293" cy="9314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788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058497" y="4474449"/>
            <a:ext cx="1312349" cy="987129"/>
            <a:chOff x="8274023" y="1375213"/>
            <a:chExt cx="2937088" cy="1316171"/>
          </a:xfrm>
        </p:grpSpPr>
        <p:sp>
          <p:nvSpPr>
            <p:cNvPr id="17" name="TextBox 16"/>
            <p:cNvSpPr txBox="1"/>
            <p:nvPr/>
          </p:nvSpPr>
          <p:spPr>
            <a:xfrm>
              <a:off x="8274023" y="1375213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81818" y="1759933"/>
              <a:ext cx="2929293" cy="9314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788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487064" y="4474449"/>
            <a:ext cx="1312349" cy="987129"/>
            <a:chOff x="8274023" y="1375213"/>
            <a:chExt cx="2937088" cy="1316171"/>
          </a:xfrm>
        </p:grpSpPr>
        <p:sp>
          <p:nvSpPr>
            <p:cNvPr id="20" name="TextBox 19"/>
            <p:cNvSpPr txBox="1"/>
            <p:nvPr/>
          </p:nvSpPr>
          <p:spPr>
            <a:xfrm>
              <a:off x="8274023" y="1375213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281818" y="1759933"/>
              <a:ext cx="2929293" cy="9314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788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15629" y="4474449"/>
            <a:ext cx="1312349" cy="987129"/>
            <a:chOff x="8274023" y="1375213"/>
            <a:chExt cx="2937088" cy="1316171"/>
          </a:xfrm>
        </p:grpSpPr>
        <p:sp>
          <p:nvSpPr>
            <p:cNvPr id="23" name="TextBox 22"/>
            <p:cNvSpPr txBox="1"/>
            <p:nvPr/>
          </p:nvSpPr>
          <p:spPr>
            <a:xfrm>
              <a:off x="8274023" y="1375213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81818" y="1759933"/>
              <a:ext cx="2929293" cy="9314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788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344195" y="4474449"/>
            <a:ext cx="1312349" cy="987129"/>
            <a:chOff x="8274023" y="1375213"/>
            <a:chExt cx="2937088" cy="1316171"/>
          </a:xfrm>
        </p:grpSpPr>
        <p:sp>
          <p:nvSpPr>
            <p:cNvPr id="26" name="TextBox 25"/>
            <p:cNvSpPr txBox="1"/>
            <p:nvPr/>
          </p:nvSpPr>
          <p:spPr>
            <a:xfrm>
              <a:off x="8274023" y="1375213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81818" y="1759933"/>
              <a:ext cx="2929293" cy="9314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788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9" name="Connector: Elbow 28"/>
          <p:cNvCxnSpPr>
            <a:cxnSpLocks/>
            <a:stCxn id="6" idx="3"/>
            <a:endCxn id="11" idx="0"/>
          </p:cNvCxnSpPr>
          <p:nvPr/>
        </p:nvCxnSpPr>
        <p:spPr>
          <a:xfrm>
            <a:off x="5474278" y="2514023"/>
            <a:ext cx="2240394" cy="947885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/>
          <p:cNvCxnSpPr>
            <a:cxnSpLocks/>
            <a:stCxn id="6" idx="3"/>
            <a:endCxn id="10" idx="0"/>
          </p:cNvCxnSpPr>
          <p:nvPr/>
        </p:nvCxnSpPr>
        <p:spPr>
          <a:xfrm>
            <a:off x="5474278" y="2514023"/>
            <a:ext cx="669059" cy="947885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  <a:stCxn id="6" idx="2"/>
            <a:endCxn id="9" idx="0"/>
          </p:cNvCxnSpPr>
          <p:nvPr/>
        </p:nvCxnSpPr>
        <p:spPr>
          <a:xfrm>
            <a:off x="4572000" y="3329132"/>
            <a:ext cx="1" cy="13277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/>
          <p:cNvCxnSpPr>
            <a:cxnSpLocks/>
            <a:stCxn id="6" idx="1"/>
            <a:endCxn id="8" idx="0"/>
          </p:cNvCxnSpPr>
          <p:nvPr/>
        </p:nvCxnSpPr>
        <p:spPr>
          <a:xfrm rot="10800000" flipV="1">
            <a:off x="3000664" y="2514022"/>
            <a:ext cx="669059" cy="947885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/>
          <p:cNvCxnSpPr>
            <a:cxnSpLocks/>
            <a:stCxn id="7" idx="0"/>
            <a:endCxn id="6" idx="1"/>
          </p:cNvCxnSpPr>
          <p:nvPr/>
        </p:nvCxnSpPr>
        <p:spPr>
          <a:xfrm rot="5400000" flipH="1" flipV="1">
            <a:off x="2075584" y="1867769"/>
            <a:ext cx="947885" cy="2240395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054062" y="1996281"/>
            <a:ext cx="1035482" cy="1035482"/>
          </a:xfrm>
          <a:prstGeom prst="ellipse">
            <a:avLst/>
          </a:prstGeom>
          <a:solidFill>
            <a:srgbClr val="2B323B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Oval 61"/>
          <p:cNvSpPr/>
          <p:nvPr/>
        </p:nvSpPr>
        <p:spPr>
          <a:xfrm>
            <a:off x="1122078" y="3667092"/>
            <a:ext cx="613712" cy="613712"/>
          </a:xfrm>
          <a:prstGeom prst="ellipse">
            <a:avLst/>
          </a:prstGeom>
          <a:solidFill>
            <a:srgbClr val="2B323B"/>
          </a:solidFill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3" name="Oval 62"/>
          <p:cNvSpPr/>
          <p:nvPr/>
        </p:nvSpPr>
        <p:spPr>
          <a:xfrm>
            <a:off x="2693512" y="3667092"/>
            <a:ext cx="613712" cy="613712"/>
          </a:xfrm>
          <a:prstGeom prst="ellipse">
            <a:avLst/>
          </a:prstGeom>
          <a:solidFill>
            <a:srgbClr val="2B323B"/>
          </a:solidFill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4" name="Oval 63"/>
          <p:cNvSpPr/>
          <p:nvPr/>
        </p:nvSpPr>
        <p:spPr>
          <a:xfrm>
            <a:off x="4264947" y="3667092"/>
            <a:ext cx="613712" cy="613712"/>
          </a:xfrm>
          <a:prstGeom prst="ellipse">
            <a:avLst/>
          </a:prstGeom>
          <a:solidFill>
            <a:srgbClr val="2B323B"/>
          </a:solidFill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5" name="Oval 64"/>
          <p:cNvSpPr/>
          <p:nvPr/>
        </p:nvSpPr>
        <p:spPr>
          <a:xfrm>
            <a:off x="5836381" y="3667092"/>
            <a:ext cx="613712" cy="613712"/>
          </a:xfrm>
          <a:prstGeom prst="ellipse">
            <a:avLst/>
          </a:prstGeom>
          <a:solidFill>
            <a:srgbClr val="2B323B"/>
          </a:solidFill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6" name="Oval 65"/>
          <p:cNvSpPr/>
          <p:nvPr/>
        </p:nvSpPr>
        <p:spPr>
          <a:xfrm>
            <a:off x="7407815" y="3667092"/>
            <a:ext cx="613712" cy="613712"/>
          </a:xfrm>
          <a:prstGeom prst="ellipse">
            <a:avLst/>
          </a:prstGeom>
          <a:solidFill>
            <a:srgbClr val="2B323B"/>
          </a:solidFill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0335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9848</TotalTime>
  <Words>356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Chart Hierarchy for PowerPoint</vt:lpstr>
      <vt:lpstr>Pie Chart Hierarchy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 Hierarchy for PowerPoint</dc:title>
  <dc:creator>PresentationGo.com</dc:creator>
  <dc:description>© Copyright PresentationGo.com</dc:description>
  <dcterms:created xsi:type="dcterms:W3CDTF">2014-11-26T05:14:11Z</dcterms:created>
  <dcterms:modified xsi:type="dcterms:W3CDTF">2017-04-05T15:32:40Z</dcterms:modified>
</cp:coreProperties>
</file>