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30" r:id="rId4"/>
    <p:sldId id="331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7B0051"/>
    <a:srgbClr val="0D95BC"/>
    <a:srgbClr val="EB1E42"/>
    <a:srgbClr val="FFDB55"/>
    <a:srgbClr val="05ACC7"/>
    <a:srgbClr val="C13018"/>
    <a:srgbClr val="F36F13"/>
    <a:srgbClr val="A2B969"/>
    <a:srgbClr val="0639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4" d="100"/>
          <a:sy n="104" d="100"/>
        </p:scale>
        <p:origin x="115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0890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6246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Pie-Chart Infographic for PowerPoint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4184273" y="1645877"/>
            <a:ext cx="4225925" cy="4005263"/>
            <a:chOff x="4002089" y="1611313"/>
            <a:chExt cx="4225925" cy="4005263"/>
          </a:xfrm>
        </p:grpSpPr>
        <p:sp>
          <p:nvSpPr>
            <p:cNvPr id="3" name="Freeform 6"/>
            <p:cNvSpPr>
              <a:spLocks/>
            </p:cNvSpPr>
            <p:nvPr/>
          </p:nvSpPr>
          <p:spPr bwMode="auto">
            <a:xfrm>
              <a:off x="5180013" y="3552825"/>
              <a:ext cx="1395413" cy="1820863"/>
            </a:xfrm>
            <a:custGeom>
              <a:avLst/>
              <a:gdLst>
                <a:gd name="T0" fmla="*/ 1305 w 2637"/>
                <a:gd name="T1" fmla="*/ 0 h 3442"/>
                <a:gd name="T2" fmla="*/ 0 w 2637"/>
                <a:gd name="T3" fmla="*/ 3186 h 3442"/>
                <a:gd name="T4" fmla="*/ 82 w 2637"/>
                <a:gd name="T5" fmla="*/ 3219 h 3442"/>
                <a:gd name="T6" fmla="*/ 249 w 2637"/>
                <a:gd name="T7" fmla="*/ 3276 h 3442"/>
                <a:gd name="T8" fmla="*/ 416 w 2637"/>
                <a:gd name="T9" fmla="*/ 3325 h 3442"/>
                <a:gd name="T10" fmla="*/ 584 w 2637"/>
                <a:gd name="T11" fmla="*/ 3365 h 3442"/>
                <a:gd name="T12" fmla="*/ 753 w 2637"/>
                <a:gd name="T13" fmla="*/ 3397 h 3442"/>
                <a:gd name="T14" fmla="*/ 921 w 2637"/>
                <a:gd name="T15" fmla="*/ 3420 h 3442"/>
                <a:gd name="T16" fmla="*/ 1089 w 2637"/>
                <a:gd name="T17" fmla="*/ 3434 h 3442"/>
                <a:gd name="T18" fmla="*/ 1258 w 2637"/>
                <a:gd name="T19" fmla="*/ 3442 h 3442"/>
                <a:gd name="T20" fmla="*/ 1426 w 2637"/>
                <a:gd name="T21" fmla="*/ 3440 h 3442"/>
                <a:gd name="T22" fmla="*/ 1593 w 2637"/>
                <a:gd name="T23" fmla="*/ 3430 h 3442"/>
                <a:gd name="T24" fmla="*/ 1759 w 2637"/>
                <a:gd name="T25" fmla="*/ 3413 h 3442"/>
                <a:gd name="T26" fmla="*/ 1923 w 2637"/>
                <a:gd name="T27" fmla="*/ 3387 h 3442"/>
                <a:gd name="T28" fmla="*/ 2086 w 2637"/>
                <a:gd name="T29" fmla="*/ 3354 h 3442"/>
                <a:gd name="T30" fmla="*/ 2245 w 2637"/>
                <a:gd name="T31" fmla="*/ 3314 h 3442"/>
                <a:gd name="T32" fmla="*/ 2404 w 2637"/>
                <a:gd name="T33" fmla="*/ 3265 h 3442"/>
                <a:gd name="T34" fmla="*/ 2559 w 2637"/>
                <a:gd name="T35" fmla="*/ 3210 h 3442"/>
                <a:gd name="T36" fmla="*/ 2637 w 2637"/>
                <a:gd name="T37" fmla="*/ 3178 h 3442"/>
                <a:gd name="T38" fmla="*/ 1305 w 2637"/>
                <a:gd name="T39" fmla="*/ 0 h 3442"/>
                <a:gd name="T40" fmla="*/ 1305 w 2637"/>
                <a:gd name="T41" fmla="*/ 0 h 3442"/>
                <a:gd name="T42" fmla="*/ 1305 w 2637"/>
                <a:gd name="T43" fmla="*/ 0 h 3442"/>
                <a:gd name="T44" fmla="*/ 1305 w 2637"/>
                <a:gd name="T45" fmla="*/ 0 h 3442"/>
                <a:gd name="T46" fmla="*/ 1305 w 2637"/>
                <a:gd name="T47" fmla="*/ 0 h 3442"/>
                <a:gd name="T48" fmla="*/ 1305 w 2637"/>
                <a:gd name="T49" fmla="*/ 0 h 3442"/>
                <a:gd name="T50" fmla="*/ 1305 w 2637"/>
                <a:gd name="T51" fmla="*/ 0 h 3442"/>
                <a:gd name="T52" fmla="*/ 1305 w 2637"/>
                <a:gd name="T53" fmla="*/ 0 h 3442"/>
                <a:gd name="T54" fmla="*/ 1305 w 2637"/>
                <a:gd name="T55" fmla="*/ 0 h 3442"/>
                <a:gd name="T56" fmla="*/ 1305 w 2637"/>
                <a:gd name="T57" fmla="*/ 0 h 3442"/>
                <a:gd name="T58" fmla="*/ 1305 w 2637"/>
                <a:gd name="T59" fmla="*/ 0 h 3442"/>
                <a:gd name="T60" fmla="*/ 1305 w 2637"/>
                <a:gd name="T61" fmla="*/ 0 h 3442"/>
                <a:gd name="T62" fmla="*/ 1305 w 2637"/>
                <a:gd name="T63" fmla="*/ 0 h 3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3442">
                  <a:moveTo>
                    <a:pt x="1305" y="0"/>
                  </a:moveTo>
                  <a:lnTo>
                    <a:pt x="0" y="3186"/>
                  </a:lnTo>
                  <a:lnTo>
                    <a:pt x="82" y="3219"/>
                  </a:lnTo>
                  <a:lnTo>
                    <a:pt x="249" y="3276"/>
                  </a:lnTo>
                  <a:lnTo>
                    <a:pt x="416" y="3325"/>
                  </a:lnTo>
                  <a:lnTo>
                    <a:pt x="584" y="3365"/>
                  </a:lnTo>
                  <a:lnTo>
                    <a:pt x="753" y="3397"/>
                  </a:lnTo>
                  <a:lnTo>
                    <a:pt x="921" y="3420"/>
                  </a:lnTo>
                  <a:lnTo>
                    <a:pt x="1089" y="3434"/>
                  </a:lnTo>
                  <a:lnTo>
                    <a:pt x="1258" y="3442"/>
                  </a:lnTo>
                  <a:lnTo>
                    <a:pt x="1426" y="3440"/>
                  </a:lnTo>
                  <a:lnTo>
                    <a:pt x="1593" y="3430"/>
                  </a:lnTo>
                  <a:lnTo>
                    <a:pt x="1759" y="3413"/>
                  </a:lnTo>
                  <a:lnTo>
                    <a:pt x="1923" y="3387"/>
                  </a:lnTo>
                  <a:lnTo>
                    <a:pt x="2086" y="3354"/>
                  </a:lnTo>
                  <a:lnTo>
                    <a:pt x="2245" y="3314"/>
                  </a:lnTo>
                  <a:lnTo>
                    <a:pt x="2404" y="3265"/>
                  </a:lnTo>
                  <a:lnTo>
                    <a:pt x="2559" y="3210"/>
                  </a:lnTo>
                  <a:lnTo>
                    <a:pt x="2637" y="3178"/>
                  </a:lnTo>
                  <a:lnTo>
                    <a:pt x="1305" y="0"/>
                  </a:lnTo>
                  <a:lnTo>
                    <a:pt x="1305" y="0"/>
                  </a:lnTo>
                  <a:lnTo>
                    <a:pt x="1305" y="0"/>
                  </a:lnTo>
                  <a:lnTo>
                    <a:pt x="1305" y="0"/>
                  </a:lnTo>
                  <a:lnTo>
                    <a:pt x="1305" y="0"/>
                  </a:lnTo>
                  <a:lnTo>
                    <a:pt x="1305" y="0"/>
                  </a:lnTo>
                  <a:lnTo>
                    <a:pt x="1305" y="0"/>
                  </a:lnTo>
                  <a:lnTo>
                    <a:pt x="1305" y="0"/>
                  </a:lnTo>
                  <a:lnTo>
                    <a:pt x="1305" y="0"/>
                  </a:lnTo>
                  <a:lnTo>
                    <a:pt x="1305" y="0"/>
                  </a:lnTo>
                  <a:lnTo>
                    <a:pt x="1305" y="0"/>
                  </a:lnTo>
                  <a:lnTo>
                    <a:pt x="1305" y="0"/>
                  </a:lnTo>
                  <a:lnTo>
                    <a:pt x="130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" name="Freeform 75"/>
            <p:cNvSpPr>
              <a:spLocks/>
            </p:cNvSpPr>
            <p:nvPr/>
          </p:nvSpPr>
          <p:spPr bwMode="auto">
            <a:xfrm>
              <a:off x="4268788" y="3778250"/>
              <a:ext cx="1593850" cy="1597025"/>
            </a:xfrm>
            <a:custGeom>
              <a:avLst/>
              <a:gdLst>
                <a:gd name="T0" fmla="*/ 3010 w 3010"/>
                <a:gd name="T1" fmla="*/ 0 h 3020"/>
                <a:gd name="T2" fmla="*/ 0 w 3010"/>
                <a:gd name="T3" fmla="*/ 1259 h 3020"/>
                <a:gd name="T4" fmla="*/ 33 w 3010"/>
                <a:gd name="T5" fmla="*/ 1337 h 3020"/>
                <a:gd name="T6" fmla="*/ 105 w 3010"/>
                <a:gd name="T7" fmla="*/ 1486 h 3020"/>
                <a:gd name="T8" fmla="*/ 186 w 3010"/>
                <a:gd name="T9" fmla="*/ 1632 h 3020"/>
                <a:gd name="T10" fmla="*/ 271 w 3010"/>
                <a:gd name="T11" fmla="*/ 1771 h 3020"/>
                <a:gd name="T12" fmla="*/ 363 w 3010"/>
                <a:gd name="T13" fmla="*/ 1905 h 3020"/>
                <a:gd name="T14" fmla="*/ 461 w 3010"/>
                <a:gd name="T15" fmla="*/ 2033 h 3020"/>
                <a:gd name="T16" fmla="*/ 563 w 3010"/>
                <a:gd name="T17" fmla="*/ 2157 h 3020"/>
                <a:gd name="T18" fmla="*/ 672 w 3010"/>
                <a:gd name="T19" fmla="*/ 2273 h 3020"/>
                <a:gd name="T20" fmla="*/ 785 w 3010"/>
                <a:gd name="T21" fmla="*/ 2384 h 3020"/>
                <a:gd name="T22" fmla="*/ 904 w 3010"/>
                <a:gd name="T23" fmla="*/ 2489 h 3020"/>
                <a:gd name="T24" fmla="*/ 1026 w 3010"/>
                <a:gd name="T25" fmla="*/ 2588 h 3020"/>
                <a:gd name="T26" fmla="*/ 1153 w 3010"/>
                <a:gd name="T27" fmla="*/ 2682 h 3020"/>
                <a:gd name="T28" fmla="*/ 1284 w 3010"/>
                <a:gd name="T29" fmla="*/ 2768 h 3020"/>
                <a:gd name="T30" fmla="*/ 1419 w 3010"/>
                <a:gd name="T31" fmla="*/ 2849 h 3020"/>
                <a:gd name="T32" fmla="*/ 1558 w 3010"/>
                <a:gd name="T33" fmla="*/ 2922 h 3020"/>
                <a:gd name="T34" fmla="*/ 1699 w 3010"/>
                <a:gd name="T35" fmla="*/ 2990 h 3020"/>
                <a:gd name="T36" fmla="*/ 1771 w 3010"/>
                <a:gd name="T37" fmla="*/ 3020 h 3020"/>
                <a:gd name="T38" fmla="*/ 3010 w 3010"/>
                <a:gd name="T39" fmla="*/ 0 h 3020"/>
                <a:gd name="T40" fmla="*/ 3010 w 3010"/>
                <a:gd name="T41" fmla="*/ 0 h 3020"/>
                <a:gd name="T42" fmla="*/ 3010 w 3010"/>
                <a:gd name="T43" fmla="*/ 0 h 3020"/>
                <a:gd name="T44" fmla="*/ 3010 w 3010"/>
                <a:gd name="T45" fmla="*/ 0 h 3020"/>
                <a:gd name="T46" fmla="*/ 3010 w 3010"/>
                <a:gd name="T47" fmla="*/ 0 h 3020"/>
                <a:gd name="T48" fmla="*/ 3010 w 3010"/>
                <a:gd name="T49" fmla="*/ 0 h 3020"/>
                <a:gd name="T50" fmla="*/ 3010 w 3010"/>
                <a:gd name="T51" fmla="*/ 0 h 3020"/>
                <a:gd name="T52" fmla="*/ 3010 w 3010"/>
                <a:gd name="T53" fmla="*/ 0 h 3020"/>
                <a:gd name="T54" fmla="*/ 3010 w 3010"/>
                <a:gd name="T55" fmla="*/ 0 h 3020"/>
                <a:gd name="T56" fmla="*/ 3010 w 3010"/>
                <a:gd name="T57" fmla="*/ 0 h 3020"/>
                <a:gd name="T58" fmla="*/ 3010 w 3010"/>
                <a:gd name="T59" fmla="*/ 0 h 3020"/>
                <a:gd name="T60" fmla="*/ 3010 w 3010"/>
                <a:gd name="T61" fmla="*/ 0 h 3020"/>
                <a:gd name="T62" fmla="*/ 3010 w 3010"/>
                <a:gd name="T63" fmla="*/ 0 h 3020"/>
                <a:gd name="T64" fmla="*/ 3010 w 3010"/>
                <a:gd name="T65" fmla="*/ 0 h 30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010" h="3020">
                  <a:moveTo>
                    <a:pt x="3010" y="0"/>
                  </a:moveTo>
                  <a:lnTo>
                    <a:pt x="0" y="1259"/>
                  </a:lnTo>
                  <a:lnTo>
                    <a:pt x="33" y="1337"/>
                  </a:lnTo>
                  <a:lnTo>
                    <a:pt x="105" y="1486"/>
                  </a:lnTo>
                  <a:lnTo>
                    <a:pt x="186" y="1632"/>
                  </a:lnTo>
                  <a:lnTo>
                    <a:pt x="271" y="1771"/>
                  </a:lnTo>
                  <a:lnTo>
                    <a:pt x="363" y="1905"/>
                  </a:lnTo>
                  <a:lnTo>
                    <a:pt x="461" y="2033"/>
                  </a:lnTo>
                  <a:lnTo>
                    <a:pt x="563" y="2157"/>
                  </a:lnTo>
                  <a:lnTo>
                    <a:pt x="672" y="2273"/>
                  </a:lnTo>
                  <a:lnTo>
                    <a:pt x="785" y="2384"/>
                  </a:lnTo>
                  <a:lnTo>
                    <a:pt x="904" y="2489"/>
                  </a:lnTo>
                  <a:lnTo>
                    <a:pt x="1026" y="2588"/>
                  </a:lnTo>
                  <a:lnTo>
                    <a:pt x="1153" y="2682"/>
                  </a:lnTo>
                  <a:lnTo>
                    <a:pt x="1284" y="2768"/>
                  </a:lnTo>
                  <a:lnTo>
                    <a:pt x="1419" y="2849"/>
                  </a:lnTo>
                  <a:lnTo>
                    <a:pt x="1558" y="2922"/>
                  </a:lnTo>
                  <a:lnTo>
                    <a:pt x="1699" y="2990"/>
                  </a:lnTo>
                  <a:lnTo>
                    <a:pt x="1771" y="3020"/>
                  </a:lnTo>
                  <a:lnTo>
                    <a:pt x="3010" y="0"/>
                  </a:lnTo>
                  <a:lnTo>
                    <a:pt x="3010" y="0"/>
                  </a:lnTo>
                  <a:lnTo>
                    <a:pt x="3010" y="0"/>
                  </a:lnTo>
                  <a:lnTo>
                    <a:pt x="3010" y="0"/>
                  </a:lnTo>
                  <a:lnTo>
                    <a:pt x="3010" y="0"/>
                  </a:lnTo>
                  <a:lnTo>
                    <a:pt x="3010" y="0"/>
                  </a:lnTo>
                  <a:lnTo>
                    <a:pt x="3010" y="0"/>
                  </a:lnTo>
                  <a:lnTo>
                    <a:pt x="3010" y="0"/>
                  </a:lnTo>
                  <a:lnTo>
                    <a:pt x="3010" y="0"/>
                  </a:lnTo>
                  <a:lnTo>
                    <a:pt x="3010" y="0"/>
                  </a:lnTo>
                  <a:lnTo>
                    <a:pt x="3010" y="0"/>
                  </a:lnTo>
                  <a:lnTo>
                    <a:pt x="3010" y="0"/>
                  </a:lnTo>
                  <a:lnTo>
                    <a:pt x="3010" y="0"/>
                  </a:lnTo>
                  <a:lnTo>
                    <a:pt x="3010" y="0"/>
                  </a:lnTo>
                  <a:close/>
                </a:path>
              </a:pathLst>
            </a:custGeom>
            <a:solidFill>
              <a:srgbClr val="0D95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Freeform 145"/>
            <p:cNvSpPr>
              <a:spLocks/>
            </p:cNvSpPr>
            <p:nvPr/>
          </p:nvSpPr>
          <p:spPr bwMode="auto">
            <a:xfrm>
              <a:off x="4006851" y="3076575"/>
              <a:ext cx="1855788" cy="1420813"/>
            </a:xfrm>
            <a:custGeom>
              <a:avLst/>
              <a:gdLst>
                <a:gd name="T0" fmla="*/ 3509 w 3509"/>
                <a:gd name="T1" fmla="*/ 1329 h 2686"/>
                <a:gd name="T2" fmla="*/ 261 w 3509"/>
                <a:gd name="T3" fmla="*/ 0 h 2686"/>
                <a:gd name="T4" fmla="*/ 226 w 3509"/>
                <a:gd name="T5" fmla="*/ 83 h 2686"/>
                <a:gd name="T6" fmla="*/ 169 w 3509"/>
                <a:gd name="T7" fmla="*/ 253 h 2686"/>
                <a:gd name="T8" fmla="*/ 118 w 3509"/>
                <a:gd name="T9" fmla="*/ 423 h 2686"/>
                <a:gd name="T10" fmla="*/ 77 w 3509"/>
                <a:gd name="T11" fmla="*/ 594 h 2686"/>
                <a:gd name="T12" fmla="*/ 45 w 3509"/>
                <a:gd name="T13" fmla="*/ 767 h 2686"/>
                <a:gd name="T14" fmla="*/ 22 w 3509"/>
                <a:gd name="T15" fmla="*/ 938 h 2686"/>
                <a:gd name="T16" fmla="*/ 6 w 3509"/>
                <a:gd name="T17" fmla="*/ 1111 h 2686"/>
                <a:gd name="T18" fmla="*/ 0 w 3509"/>
                <a:gd name="T19" fmla="*/ 1282 h 2686"/>
                <a:gd name="T20" fmla="*/ 2 w 3509"/>
                <a:gd name="T21" fmla="*/ 1453 h 2686"/>
                <a:gd name="T22" fmla="*/ 12 w 3509"/>
                <a:gd name="T23" fmla="*/ 1623 h 2686"/>
                <a:gd name="T24" fmla="*/ 29 w 3509"/>
                <a:gd name="T25" fmla="*/ 1791 h 2686"/>
                <a:gd name="T26" fmla="*/ 55 w 3509"/>
                <a:gd name="T27" fmla="*/ 1958 h 2686"/>
                <a:gd name="T28" fmla="*/ 90 w 3509"/>
                <a:gd name="T29" fmla="*/ 2123 h 2686"/>
                <a:gd name="T30" fmla="*/ 130 w 3509"/>
                <a:gd name="T31" fmla="*/ 2288 h 2686"/>
                <a:gd name="T32" fmla="*/ 179 w 3509"/>
                <a:gd name="T33" fmla="*/ 2449 h 2686"/>
                <a:gd name="T34" fmla="*/ 237 w 3509"/>
                <a:gd name="T35" fmla="*/ 2607 h 2686"/>
                <a:gd name="T36" fmla="*/ 268 w 3509"/>
                <a:gd name="T37" fmla="*/ 2686 h 2686"/>
                <a:gd name="T38" fmla="*/ 3509 w 3509"/>
                <a:gd name="T39" fmla="*/ 1331 h 2686"/>
                <a:gd name="T40" fmla="*/ 3509 w 3509"/>
                <a:gd name="T41" fmla="*/ 1331 h 2686"/>
                <a:gd name="T42" fmla="*/ 3509 w 3509"/>
                <a:gd name="T43" fmla="*/ 1331 h 2686"/>
                <a:gd name="T44" fmla="*/ 3509 w 3509"/>
                <a:gd name="T45" fmla="*/ 1331 h 2686"/>
                <a:gd name="T46" fmla="*/ 3509 w 3509"/>
                <a:gd name="T47" fmla="*/ 1331 h 2686"/>
                <a:gd name="T48" fmla="*/ 3509 w 3509"/>
                <a:gd name="T49" fmla="*/ 1331 h 2686"/>
                <a:gd name="T50" fmla="*/ 3509 w 3509"/>
                <a:gd name="T51" fmla="*/ 1331 h 2686"/>
                <a:gd name="T52" fmla="*/ 3509 w 3509"/>
                <a:gd name="T53" fmla="*/ 1331 h 2686"/>
                <a:gd name="T54" fmla="*/ 3509 w 3509"/>
                <a:gd name="T55" fmla="*/ 1329 h 2686"/>
                <a:gd name="T56" fmla="*/ 3509 w 3509"/>
                <a:gd name="T57" fmla="*/ 1329 h 2686"/>
                <a:gd name="T58" fmla="*/ 3509 w 3509"/>
                <a:gd name="T59" fmla="*/ 1329 h 2686"/>
                <a:gd name="T60" fmla="*/ 3509 w 3509"/>
                <a:gd name="T61" fmla="*/ 1329 h 2686"/>
                <a:gd name="T62" fmla="*/ 3509 w 3509"/>
                <a:gd name="T63" fmla="*/ 1329 h 2686"/>
                <a:gd name="T64" fmla="*/ 3509 w 3509"/>
                <a:gd name="T65" fmla="*/ 1329 h 26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509" h="2686">
                  <a:moveTo>
                    <a:pt x="3509" y="1329"/>
                  </a:moveTo>
                  <a:lnTo>
                    <a:pt x="261" y="0"/>
                  </a:lnTo>
                  <a:lnTo>
                    <a:pt x="226" y="83"/>
                  </a:lnTo>
                  <a:lnTo>
                    <a:pt x="169" y="253"/>
                  </a:lnTo>
                  <a:lnTo>
                    <a:pt x="118" y="423"/>
                  </a:lnTo>
                  <a:lnTo>
                    <a:pt x="77" y="594"/>
                  </a:lnTo>
                  <a:lnTo>
                    <a:pt x="45" y="767"/>
                  </a:lnTo>
                  <a:lnTo>
                    <a:pt x="22" y="938"/>
                  </a:lnTo>
                  <a:lnTo>
                    <a:pt x="6" y="1111"/>
                  </a:lnTo>
                  <a:lnTo>
                    <a:pt x="0" y="1282"/>
                  </a:lnTo>
                  <a:lnTo>
                    <a:pt x="2" y="1453"/>
                  </a:lnTo>
                  <a:lnTo>
                    <a:pt x="12" y="1623"/>
                  </a:lnTo>
                  <a:lnTo>
                    <a:pt x="29" y="1791"/>
                  </a:lnTo>
                  <a:lnTo>
                    <a:pt x="55" y="1958"/>
                  </a:lnTo>
                  <a:lnTo>
                    <a:pt x="90" y="2123"/>
                  </a:lnTo>
                  <a:lnTo>
                    <a:pt x="130" y="2288"/>
                  </a:lnTo>
                  <a:lnTo>
                    <a:pt x="179" y="2449"/>
                  </a:lnTo>
                  <a:lnTo>
                    <a:pt x="237" y="2607"/>
                  </a:lnTo>
                  <a:lnTo>
                    <a:pt x="268" y="2686"/>
                  </a:lnTo>
                  <a:lnTo>
                    <a:pt x="3509" y="1331"/>
                  </a:lnTo>
                  <a:lnTo>
                    <a:pt x="3509" y="1331"/>
                  </a:lnTo>
                  <a:lnTo>
                    <a:pt x="3509" y="1331"/>
                  </a:lnTo>
                  <a:lnTo>
                    <a:pt x="3509" y="1331"/>
                  </a:lnTo>
                  <a:lnTo>
                    <a:pt x="3509" y="1331"/>
                  </a:lnTo>
                  <a:lnTo>
                    <a:pt x="3509" y="1331"/>
                  </a:lnTo>
                  <a:lnTo>
                    <a:pt x="3509" y="1331"/>
                  </a:lnTo>
                  <a:lnTo>
                    <a:pt x="3509" y="1331"/>
                  </a:lnTo>
                  <a:lnTo>
                    <a:pt x="3509" y="1329"/>
                  </a:lnTo>
                  <a:lnTo>
                    <a:pt x="3509" y="1329"/>
                  </a:lnTo>
                  <a:lnTo>
                    <a:pt x="3509" y="1329"/>
                  </a:lnTo>
                  <a:lnTo>
                    <a:pt x="3509" y="1329"/>
                  </a:lnTo>
                  <a:lnTo>
                    <a:pt x="3509" y="1329"/>
                  </a:lnTo>
                  <a:lnTo>
                    <a:pt x="3509" y="1329"/>
                  </a:lnTo>
                  <a:close/>
                </a:path>
              </a:pathLst>
            </a:custGeom>
            <a:solidFill>
              <a:srgbClr val="7B00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217"/>
            <p:cNvSpPr>
              <a:spLocks/>
            </p:cNvSpPr>
            <p:nvPr/>
          </p:nvSpPr>
          <p:spPr bwMode="auto">
            <a:xfrm>
              <a:off x="4002089" y="1928813"/>
              <a:ext cx="1860550" cy="1852613"/>
            </a:xfrm>
            <a:custGeom>
              <a:avLst/>
              <a:gdLst>
                <a:gd name="T0" fmla="*/ 3515 w 3515"/>
                <a:gd name="T1" fmla="*/ 3497 h 3499"/>
                <a:gd name="T2" fmla="*/ 2050 w 3515"/>
                <a:gd name="T3" fmla="*/ 0 h 3499"/>
                <a:gd name="T4" fmla="*/ 1959 w 3515"/>
                <a:gd name="T5" fmla="*/ 38 h 3499"/>
                <a:gd name="T6" fmla="*/ 1785 w 3515"/>
                <a:gd name="T7" fmla="*/ 123 h 3499"/>
                <a:gd name="T8" fmla="*/ 1616 w 3515"/>
                <a:gd name="T9" fmla="*/ 215 h 3499"/>
                <a:gd name="T10" fmla="*/ 1454 w 3515"/>
                <a:gd name="T11" fmla="*/ 315 h 3499"/>
                <a:gd name="T12" fmla="*/ 1298 w 3515"/>
                <a:gd name="T13" fmla="*/ 421 h 3499"/>
                <a:gd name="T14" fmla="*/ 1149 w 3515"/>
                <a:gd name="T15" fmla="*/ 535 h 3499"/>
                <a:gd name="T16" fmla="*/ 1006 w 3515"/>
                <a:gd name="T17" fmla="*/ 654 h 3499"/>
                <a:gd name="T18" fmla="*/ 869 w 3515"/>
                <a:gd name="T19" fmla="*/ 781 h 3499"/>
                <a:gd name="T20" fmla="*/ 740 w 3515"/>
                <a:gd name="T21" fmla="*/ 912 h 3499"/>
                <a:gd name="T22" fmla="*/ 617 w 3515"/>
                <a:gd name="T23" fmla="*/ 1050 h 3499"/>
                <a:gd name="T24" fmla="*/ 502 w 3515"/>
                <a:gd name="T25" fmla="*/ 1192 h 3499"/>
                <a:gd name="T26" fmla="*/ 394 w 3515"/>
                <a:gd name="T27" fmla="*/ 1341 h 3499"/>
                <a:gd name="T28" fmla="*/ 293 w 3515"/>
                <a:gd name="T29" fmla="*/ 1493 h 3499"/>
                <a:gd name="T30" fmla="*/ 200 w 3515"/>
                <a:gd name="T31" fmla="*/ 1650 h 3499"/>
                <a:gd name="T32" fmla="*/ 114 w 3515"/>
                <a:gd name="T33" fmla="*/ 1810 h 3499"/>
                <a:gd name="T34" fmla="*/ 36 w 3515"/>
                <a:gd name="T35" fmla="*/ 1975 h 3499"/>
                <a:gd name="T36" fmla="*/ 0 w 3515"/>
                <a:gd name="T37" fmla="*/ 2058 h 3499"/>
                <a:gd name="T38" fmla="*/ 3515 w 3515"/>
                <a:gd name="T39" fmla="*/ 3497 h 3499"/>
                <a:gd name="T40" fmla="*/ 3515 w 3515"/>
                <a:gd name="T41" fmla="*/ 3499 h 3499"/>
                <a:gd name="T42" fmla="*/ 3515 w 3515"/>
                <a:gd name="T43" fmla="*/ 3499 h 3499"/>
                <a:gd name="T44" fmla="*/ 3515 w 3515"/>
                <a:gd name="T45" fmla="*/ 3499 h 3499"/>
                <a:gd name="T46" fmla="*/ 3515 w 3515"/>
                <a:gd name="T47" fmla="*/ 3499 h 3499"/>
                <a:gd name="T48" fmla="*/ 3515 w 3515"/>
                <a:gd name="T49" fmla="*/ 3499 h 3499"/>
                <a:gd name="T50" fmla="*/ 3515 w 3515"/>
                <a:gd name="T51" fmla="*/ 3499 h 3499"/>
                <a:gd name="T52" fmla="*/ 3515 w 3515"/>
                <a:gd name="T53" fmla="*/ 3499 h 3499"/>
                <a:gd name="T54" fmla="*/ 3515 w 3515"/>
                <a:gd name="T55" fmla="*/ 3499 h 3499"/>
                <a:gd name="T56" fmla="*/ 3515 w 3515"/>
                <a:gd name="T57" fmla="*/ 3499 h 3499"/>
                <a:gd name="T58" fmla="*/ 3515 w 3515"/>
                <a:gd name="T59" fmla="*/ 3499 h 3499"/>
                <a:gd name="T60" fmla="*/ 3515 w 3515"/>
                <a:gd name="T61" fmla="*/ 3497 h 3499"/>
                <a:gd name="T62" fmla="*/ 3515 w 3515"/>
                <a:gd name="T63" fmla="*/ 3499 h 3499"/>
                <a:gd name="T64" fmla="*/ 3515 w 3515"/>
                <a:gd name="T65" fmla="*/ 3497 h 3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515" h="3499">
                  <a:moveTo>
                    <a:pt x="3515" y="3497"/>
                  </a:moveTo>
                  <a:lnTo>
                    <a:pt x="2050" y="0"/>
                  </a:lnTo>
                  <a:lnTo>
                    <a:pt x="1959" y="38"/>
                  </a:lnTo>
                  <a:lnTo>
                    <a:pt x="1785" y="123"/>
                  </a:lnTo>
                  <a:lnTo>
                    <a:pt x="1616" y="215"/>
                  </a:lnTo>
                  <a:lnTo>
                    <a:pt x="1454" y="315"/>
                  </a:lnTo>
                  <a:lnTo>
                    <a:pt x="1298" y="421"/>
                  </a:lnTo>
                  <a:lnTo>
                    <a:pt x="1149" y="535"/>
                  </a:lnTo>
                  <a:lnTo>
                    <a:pt x="1006" y="654"/>
                  </a:lnTo>
                  <a:lnTo>
                    <a:pt x="869" y="781"/>
                  </a:lnTo>
                  <a:lnTo>
                    <a:pt x="740" y="912"/>
                  </a:lnTo>
                  <a:lnTo>
                    <a:pt x="617" y="1050"/>
                  </a:lnTo>
                  <a:lnTo>
                    <a:pt x="502" y="1192"/>
                  </a:lnTo>
                  <a:lnTo>
                    <a:pt x="394" y="1341"/>
                  </a:lnTo>
                  <a:lnTo>
                    <a:pt x="293" y="1493"/>
                  </a:lnTo>
                  <a:lnTo>
                    <a:pt x="200" y="1650"/>
                  </a:lnTo>
                  <a:lnTo>
                    <a:pt x="114" y="1810"/>
                  </a:lnTo>
                  <a:lnTo>
                    <a:pt x="36" y="1975"/>
                  </a:lnTo>
                  <a:lnTo>
                    <a:pt x="0" y="2058"/>
                  </a:lnTo>
                  <a:lnTo>
                    <a:pt x="3515" y="3497"/>
                  </a:lnTo>
                  <a:lnTo>
                    <a:pt x="3515" y="3499"/>
                  </a:lnTo>
                  <a:lnTo>
                    <a:pt x="3515" y="3499"/>
                  </a:lnTo>
                  <a:lnTo>
                    <a:pt x="3515" y="3499"/>
                  </a:lnTo>
                  <a:lnTo>
                    <a:pt x="3515" y="3499"/>
                  </a:lnTo>
                  <a:lnTo>
                    <a:pt x="3515" y="3499"/>
                  </a:lnTo>
                  <a:lnTo>
                    <a:pt x="3515" y="3499"/>
                  </a:lnTo>
                  <a:lnTo>
                    <a:pt x="3515" y="3499"/>
                  </a:lnTo>
                  <a:lnTo>
                    <a:pt x="3515" y="3499"/>
                  </a:lnTo>
                  <a:lnTo>
                    <a:pt x="3515" y="3499"/>
                  </a:lnTo>
                  <a:lnTo>
                    <a:pt x="3515" y="3499"/>
                  </a:lnTo>
                  <a:lnTo>
                    <a:pt x="3515" y="3497"/>
                  </a:lnTo>
                  <a:lnTo>
                    <a:pt x="3515" y="3499"/>
                  </a:lnTo>
                  <a:lnTo>
                    <a:pt x="3515" y="349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318"/>
            <p:cNvSpPr>
              <a:spLocks/>
            </p:cNvSpPr>
            <p:nvPr/>
          </p:nvSpPr>
          <p:spPr bwMode="auto">
            <a:xfrm>
              <a:off x="5022851" y="1611313"/>
              <a:ext cx="1662113" cy="2170113"/>
            </a:xfrm>
            <a:custGeom>
              <a:avLst/>
              <a:gdLst>
                <a:gd name="T0" fmla="*/ 1586 w 3142"/>
                <a:gd name="T1" fmla="*/ 4102 h 4102"/>
                <a:gd name="T2" fmla="*/ 3142 w 3142"/>
                <a:gd name="T3" fmla="*/ 305 h 4102"/>
                <a:gd name="T4" fmla="*/ 3044 w 3142"/>
                <a:gd name="T5" fmla="*/ 266 h 4102"/>
                <a:gd name="T6" fmla="*/ 2846 w 3142"/>
                <a:gd name="T7" fmla="*/ 197 h 4102"/>
                <a:gd name="T8" fmla="*/ 2647 w 3142"/>
                <a:gd name="T9" fmla="*/ 140 h 4102"/>
                <a:gd name="T10" fmla="*/ 2445 w 3142"/>
                <a:gd name="T11" fmla="*/ 91 h 4102"/>
                <a:gd name="T12" fmla="*/ 2245 w 3142"/>
                <a:gd name="T13" fmla="*/ 53 h 4102"/>
                <a:gd name="T14" fmla="*/ 2044 w 3142"/>
                <a:gd name="T15" fmla="*/ 26 h 4102"/>
                <a:gd name="T16" fmla="*/ 1842 w 3142"/>
                <a:gd name="T17" fmla="*/ 9 h 4102"/>
                <a:gd name="T18" fmla="*/ 1642 w 3142"/>
                <a:gd name="T19" fmla="*/ 0 h 4102"/>
                <a:gd name="T20" fmla="*/ 1442 w 3142"/>
                <a:gd name="T21" fmla="*/ 3 h 4102"/>
                <a:gd name="T22" fmla="*/ 1243 w 3142"/>
                <a:gd name="T23" fmla="*/ 15 h 4102"/>
                <a:gd name="T24" fmla="*/ 1046 w 3142"/>
                <a:gd name="T25" fmla="*/ 35 h 4102"/>
                <a:gd name="T26" fmla="*/ 850 w 3142"/>
                <a:gd name="T27" fmla="*/ 65 h 4102"/>
                <a:gd name="T28" fmla="*/ 656 w 3142"/>
                <a:gd name="T29" fmla="*/ 105 h 4102"/>
                <a:gd name="T30" fmla="*/ 465 w 3142"/>
                <a:gd name="T31" fmla="*/ 153 h 4102"/>
                <a:gd name="T32" fmla="*/ 276 w 3142"/>
                <a:gd name="T33" fmla="*/ 210 h 4102"/>
                <a:gd name="T34" fmla="*/ 90 w 3142"/>
                <a:gd name="T35" fmla="*/ 276 h 4102"/>
                <a:gd name="T36" fmla="*/ 0 w 3142"/>
                <a:gd name="T37" fmla="*/ 314 h 4102"/>
                <a:gd name="T38" fmla="*/ 1586 w 3142"/>
                <a:gd name="T39" fmla="*/ 4102 h 4102"/>
                <a:gd name="T40" fmla="*/ 1586 w 3142"/>
                <a:gd name="T41" fmla="*/ 4102 h 4102"/>
                <a:gd name="T42" fmla="*/ 1586 w 3142"/>
                <a:gd name="T43" fmla="*/ 4102 h 4102"/>
                <a:gd name="T44" fmla="*/ 1586 w 3142"/>
                <a:gd name="T45" fmla="*/ 4102 h 4102"/>
                <a:gd name="T46" fmla="*/ 1586 w 3142"/>
                <a:gd name="T47" fmla="*/ 4102 h 4102"/>
                <a:gd name="T48" fmla="*/ 1586 w 3142"/>
                <a:gd name="T49" fmla="*/ 4102 h 4102"/>
                <a:gd name="T50" fmla="*/ 1586 w 3142"/>
                <a:gd name="T51" fmla="*/ 4102 h 4102"/>
                <a:gd name="T52" fmla="*/ 1586 w 3142"/>
                <a:gd name="T53" fmla="*/ 4102 h 4102"/>
                <a:gd name="T54" fmla="*/ 1586 w 3142"/>
                <a:gd name="T55" fmla="*/ 4102 h 4102"/>
                <a:gd name="T56" fmla="*/ 1586 w 3142"/>
                <a:gd name="T57" fmla="*/ 4102 h 4102"/>
                <a:gd name="T58" fmla="*/ 1586 w 3142"/>
                <a:gd name="T59" fmla="*/ 4102 h 4102"/>
                <a:gd name="T60" fmla="*/ 1586 w 3142"/>
                <a:gd name="T61" fmla="*/ 4102 h 4102"/>
                <a:gd name="T62" fmla="*/ 1586 w 3142"/>
                <a:gd name="T63" fmla="*/ 4102 h 4102"/>
                <a:gd name="T64" fmla="*/ 1586 w 3142"/>
                <a:gd name="T65" fmla="*/ 4102 h 4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142" h="4102">
                  <a:moveTo>
                    <a:pt x="1586" y="4102"/>
                  </a:moveTo>
                  <a:lnTo>
                    <a:pt x="3142" y="305"/>
                  </a:lnTo>
                  <a:lnTo>
                    <a:pt x="3044" y="266"/>
                  </a:lnTo>
                  <a:lnTo>
                    <a:pt x="2846" y="197"/>
                  </a:lnTo>
                  <a:lnTo>
                    <a:pt x="2647" y="140"/>
                  </a:lnTo>
                  <a:lnTo>
                    <a:pt x="2445" y="91"/>
                  </a:lnTo>
                  <a:lnTo>
                    <a:pt x="2245" y="53"/>
                  </a:lnTo>
                  <a:lnTo>
                    <a:pt x="2044" y="26"/>
                  </a:lnTo>
                  <a:lnTo>
                    <a:pt x="1842" y="9"/>
                  </a:lnTo>
                  <a:lnTo>
                    <a:pt x="1642" y="0"/>
                  </a:lnTo>
                  <a:lnTo>
                    <a:pt x="1442" y="3"/>
                  </a:lnTo>
                  <a:lnTo>
                    <a:pt x="1243" y="15"/>
                  </a:lnTo>
                  <a:lnTo>
                    <a:pt x="1046" y="35"/>
                  </a:lnTo>
                  <a:lnTo>
                    <a:pt x="850" y="65"/>
                  </a:lnTo>
                  <a:lnTo>
                    <a:pt x="656" y="105"/>
                  </a:lnTo>
                  <a:lnTo>
                    <a:pt x="465" y="153"/>
                  </a:lnTo>
                  <a:lnTo>
                    <a:pt x="276" y="210"/>
                  </a:lnTo>
                  <a:lnTo>
                    <a:pt x="90" y="276"/>
                  </a:lnTo>
                  <a:lnTo>
                    <a:pt x="0" y="314"/>
                  </a:lnTo>
                  <a:lnTo>
                    <a:pt x="1586" y="4102"/>
                  </a:lnTo>
                  <a:lnTo>
                    <a:pt x="1586" y="4102"/>
                  </a:lnTo>
                  <a:lnTo>
                    <a:pt x="1586" y="4102"/>
                  </a:lnTo>
                  <a:lnTo>
                    <a:pt x="1586" y="4102"/>
                  </a:lnTo>
                  <a:lnTo>
                    <a:pt x="1586" y="4102"/>
                  </a:lnTo>
                  <a:lnTo>
                    <a:pt x="1586" y="4102"/>
                  </a:lnTo>
                  <a:lnTo>
                    <a:pt x="1586" y="4102"/>
                  </a:lnTo>
                  <a:lnTo>
                    <a:pt x="1586" y="4102"/>
                  </a:lnTo>
                  <a:lnTo>
                    <a:pt x="1586" y="4102"/>
                  </a:lnTo>
                  <a:lnTo>
                    <a:pt x="1586" y="4102"/>
                  </a:lnTo>
                  <a:lnTo>
                    <a:pt x="1586" y="4102"/>
                  </a:lnTo>
                  <a:lnTo>
                    <a:pt x="1586" y="4102"/>
                  </a:lnTo>
                  <a:lnTo>
                    <a:pt x="1586" y="4102"/>
                  </a:lnTo>
                  <a:lnTo>
                    <a:pt x="1586" y="4102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412"/>
            <p:cNvSpPr>
              <a:spLocks/>
            </p:cNvSpPr>
            <p:nvPr/>
          </p:nvSpPr>
          <p:spPr bwMode="auto">
            <a:xfrm>
              <a:off x="5859463" y="1681163"/>
              <a:ext cx="2092325" cy="2100263"/>
            </a:xfrm>
            <a:custGeom>
              <a:avLst/>
              <a:gdLst>
                <a:gd name="T0" fmla="*/ 2 w 3955"/>
                <a:gd name="T1" fmla="*/ 3968 h 3968"/>
                <a:gd name="T2" fmla="*/ 3955 w 3955"/>
                <a:gd name="T3" fmla="*/ 2313 h 3968"/>
                <a:gd name="T4" fmla="*/ 3910 w 3955"/>
                <a:gd name="T5" fmla="*/ 2212 h 3968"/>
                <a:gd name="T6" fmla="*/ 3815 w 3955"/>
                <a:gd name="T7" fmla="*/ 2015 h 3968"/>
                <a:gd name="T8" fmla="*/ 3711 w 3955"/>
                <a:gd name="T9" fmla="*/ 1824 h 3968"/>
                <a:gd name="T10" fmla="*/ 3598 w 3955"/>
                <a:gd name="T11" fmla="*/ 1641 h 3968"/>
                <a:gd name="T12" fmla="*/ 3478 w 3955"/>
                <a:gd name="T13" fmla="*/ 1466 h 3968"/>
                <a:gd name="T14" fmla="*/ 3350 w 3955"/>
                <a:gd name="T15" fmla="*/ 1296 h 3968"/>
                <a:gd name="T16" fmla="*/ 3215 w 3955"/>
                <a:gd name="T17" fmla="*/ 1135 h 3968"/>
                <a:gd name="T18" fmla="*/ 3072 w 3955"/>
                <a:gd name="T19" fmla="*/ 981 h 3968"/>
                <a:gd name="T20" fmla="*/ 2923 w 3955"/>
                <a:gd name="T21" fmla="*/ 835 h 3968"/>
                <a:gd name="T22" fmla="*/ 2767 w 3955"/>
                <a:gd name="T23" fmla="*/ 697 h 3968"/>
                <a:gd name="T24" fmla="*/ 2606 w 3955"/>
                <a:gd name="T25" fmla="*/ 566 h 3968"/>
                <a:gd name="T26" fmla="*/ 2439 w 3955"/>
                <a:gd name="T27" fmla="*/ 444 h 3968"/>
                <a:gd name="T28" fmla="*/ 2268 w 3955"/>
                <a:gd name="T29" fmla="*/ 330 h 3968"/>
                <a:gd name="T30" fmla="*/ 2090 w 3955"/>
                <a:gd name="T31" fmla="*/ 225 h 3968"/>
                <a:gd name="T32" fmla="*/ 1909 w 3955"/>
                <a:gd name="T33" fmla="*/ 129 h 3968"/>
                <a:gd name="T34" fmla="*/ 1723 w 3955"/>
                <a:gd name="T35" fmla="*/ 41 h 3968"/>
                <a:gd name="T36" fmla="*/ 1628 w 3955"/>
                <a:gd name="T37" fmla="*/ 0 h 3968"/>
                <a:gd name="T38" fmla="*/ 2 w 3955"/>
                <a:gd name="T39" fmla="*/ 3966 h 3968"/>
                <a:gd name="T40" fmla="*/ 2 w 3955"/>
                <a:gd name="T41" fmla="*/ 3966 h 3968"/>
                <a:gd name="T42" fmla="*/ 2 w 3955"/>
                <a:gd name="T43" fmla="*/ 3966 h 3968"/>
                <a:gd name="T44" fmla="*/ 2 w 3955"/>
                <a:gd name="T45" fmla="*/ 3966 h 3968"/>
                <a:gd name="T46" fmla="*/ 0 w 3955"/>
                <a:gd name="T47" fmla="*/ 3966 h 3968"/>
                <a:gd name="T48" fmla="*/ 0 w 3955"/>
                <a:gd name="T49" fmla="*/ 3966 h 3968"/>
                <a:gd name="T50" fmla="*/ 0 w 3955"/>
                <a:gd name="T51" fmla="*/ 3968 h 3968"/>
                <a:gd name="T52" fmla="*/ 0 w 3955"/>
                <a:gd name="T53" fmla="*/ 3968 h 3968"/>
                <a:gd name="T54" fmla="*/ 2 w 3955"/>
                <a:gd name="T55" fmla="*/ 3968 h 3968"/>
                <a:gd name="T56" fmla="*/ 2 w 3955"/>
                <a:gd name="T57" fmla="*/ 3968 h 3968"/>
                <a:gd name="T58" fmla="*/ 2 w 3955"/>
                <a:gd name="T59" fmla="*/ 3968 h 3968"/>
                <a:gd name="T60" fmla="*/ 2 w 3955"/>
                <a:gd name="T61" fmla="*/ 3968 h 3968"/>
                <a:gd name="T62" fmla="*/ 2 w 3955"/>
                <a:gd name="T63" fmla="*/ 3966 h 3968"/>
                <a:gd name="T64" fmla="*/ 2 w 3955"/>
                <a:gd name="T65" fmla="*/ 3968 h 39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955" h="3968">
                  <a:moveTo>
                    <a:pt x="2" y="3968"/>
                  </a:moveTo>
                  <a:lnTo>
                    <a:pt x="3955" y="2313"/>
                  </a:lnTo>
                  <a:lnTo>
                    <a:pt x="3910" y="2212"/>
                  </a:lnTo>
                  <a:lnTo>
                    <a:pt x="3815" y="2015"/>
                  </a:lnTo>
                  <a:lnTo>
                    <a:pt x="3711" y="1824"/>
                  </a:lnTo>
                  <a:lnTo>
                    <a:pt x="3598" y="1641"/>
                  </a:lnTo>
                  <a:lnTo>
                    <a:pt x="3478" y="1466"/>
                  </a:lnTo>
                  <a:lnTo>
                    <a:pt x="3350" y="1296"/>
                  </a:lnTo>
                  <a:lnTo>
                    <a:pt x="3215" y="1135"/>
                  </a:lnTo>
                  <a:lnTo>
                    <a:pt x="3072" y="981"/>
                  </a:lnTo>
                  <a:lnTo>
                    <a:pt x="2923" y="835"/>
                  </a:lnTo>
                  <a:lnTo>
                    <a:pt x="2767" y="697"/>
                  </a:lnTo>
                  <a:lnTo>
                    <a:pt x="2606" y="566"/>
                  </a:lnTo>
                  <a:lnTo>
                    <a:pt x="2439" y="444"/>
                  </a:lnTo>
                  <a:lnTo>
                    <a:pt x="2268" y="330"/>
                  </a:lnTo>
                  <a:lnTo>
                    <a:pt x="2090" y="225"/>
                  </a:lnTo>
                  <a:lnTo>
                    <a:pt x="1909" y="129"/>
                  </a:lnTo>
                  <a:lnTo>
                    <a:pt x="1723" y="41"/>
                  </a:lnTo>
                  <a:lnTo>
                    <a:pt x="1628" y="0"/>
                  </a:lnTo>
                  <a:lnTo>
                    <a:pt x="2" y="3966"/>
                  </a:lnTo>
                  <a:lnTo>
                    <a:pt x="2" y="3966"/>
                  </a:lnTo>
                  <a:lnTo>
                    <a:pt x="2" y="3966"/>
                  </a:lnTo>
                  <a:lnTo>
                    <a:pt x="2" y="3966"/>
                  </a:lnTo>
                  <a:lnTo>
                    <a:pt x="0" y="3966"/>
                  </a:lnTo>
                  <a:lnTo>
                    <a:pt x="0" y="3966"/>
                  </a:lnTo>
                  <a:lnTo>
                    <a:pt x="0" y="3968"/>
                  </a:lnTo>
                  <a:lnTo>
                    <a:pt x="0" y="3968"/>
                  </a:lnTo>
                  <a:lnTo>
                    <a:pt x="2" y="3968"/>
                  </a:lnTo>
                  <a:lnTo>
                    <a:pt x="2" y="3968"/>
                  </a:lnTo>
                  <a:lnTo>
                    <a:pt x="2" y="3968"/>
                  </a:lnTo>
                  <a:lnTo>
                    <a:pt x="2" y="3968"/>
                  </a:lnTo>
                  <a:lnTo>
                    <a:pt x="2" y="3966"/>
                  </a:lnTo>
                  <a:lnTo>
                    <a:pt x="2" y="3968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497"/>
            <p:cNvSpPr>
              <a:spLocks/>
            </p:cNvSpPr>
            <p:nvPr/>
          </p:nvSpPr>
          <p:spPr bwMode="auto">
            <a:xfrm>
              <a:off x="5857876" y="3773488"/>
              <a:ext cx="1898650" cy="1843088"/>
            </a:xfrm>
            <a:custGeom>
              <a:avLst/>
              <a:gdLst>
                <a:gd name="T0" fmla="*/ 0 w 3587"/>
                <a:gd name="T1" fmla="*/ 1 h 3483"/>
                <a:gd name="T2" fmla="*/ 1498 w 3587"/>
                <a:gd name="T3" fmla="*/ 3483 h 3483"/>
                <a:gd name="T4" fmla="*/ 1589 w 3587"/>
                <a:gd name="T5" fmla="*/ 3443 h 3483"/>
                <a:gd name="T6" fmla="*/ 1768 w 3587"/>
                <a:gd name="T7" fmla="*/ 3356 h 3483"/>
                <a:gd name="T8" fmla="*/ 1939 w 3587"/>
                <a:gd name="T9" fmla="*/ 3263 h 3483"/>
                <a:gd name="T10" fmla="*/ 2104 w 3587"/>
                <a:gd name="T11" fmla="*/ 3161 h 3483"/>
                <a:gd name="T12" fmla="*/ 2264 w 3587"/>
                <a:gd name="T13" fmla="*/ 3053 h 3483"/>
                <a:gd name="T14" fmla="*/ 2417 w 3587"/>
                <a:gd name="T15" fmla="*/ 2938 h 3483"/>
                <a:gd name="T16" fmla="*/ 2562 w 3587"/>
                <a:gd name="T17" fmla="*/ 2815 h 3483"/>
                <a:gd name="T18" fmla="*/ 2700 w 3587"/>
                <a:gd name="T19" fmla="*/ 2686 h 3483"/>
                <a:gd name="T20" fmla="*/ 2833 w 3587"/>
                <a:gd name="T21" fmla="*/ 2552 h 3483"/>
                <a:gd name="T22" fmla="*/ 2958 w 3587"/>
                <a:gd name="T23" fmla="*/ 2411 h 3483"/>
                <a:gd name="T24" fmla="*/ 3075 w 3587"/>
                <a:gd name="T25" fmla="*/ 2266 h 3483"/>
                <a:gd name="T26" fmla="*/ 3186 w 3587"/>
                <a:gd name="T27" fmla="*/ 2116 h 3483"/>
                <a:gd name="T28" fmla="*/ 3288 w 3587"/>
                <a:gd name="T29" fmla="*/ 1961 h 3483"/>
                <a:gd name="T30" fmla="*/ 3383 w 3587"/>
                <a:gd name="T31" fmla="*/ 1801 h 3483"/>
                <a:gd name="T32" fmla="*/ 3471 w 3587"/>
                <a:gd name="T33" fmla="*/ 1637 h 3483"/>
                <a:gd name="T34" fmla="*/ 3550 w 3587"/>
                <a:gd name="T35" fmla="*/ 1469 h 3483"/>
                <a:gd name="T36" fmla="*/ 3587 w 3587"/>
                <a:gd name="T37" fmla="*/ 1384 h 3483"/>
                <a:gd name="T38" fmla="*/ 0 w 3587"/>
                <a:gd name="T39" fmla="*/ 1 h 3483"/>
                <a:gd name="T40" fmla="*/ 0 w 3587"/>
                <a:gd name="T41" fmla="*/ 0 h 3483"/>
                <a:gd name="T42" fmla="*/ 0 w 3587"/>
                <a:gd name="T43" fmla="*/ 0 h 3483"/>
                <a:gd name="T44" fmla="*/ 0 w 3587"/>
                <a:gd name="T45" fmla="*/ 0 h 3483"/>
                <a:gd name="T46" fmla="*/ 0 w 3587"/>
                <a:gd name="T47" fmla="*/ 0 h 3483"/>
                <a:gd name="T48" fmla="*/ 0 w 3587"/>
                <a:gd name="T49" fmla="*/ 0 h 3483"/>
                <a:gd name="T50" fmla="*/ 0 w 3587"/>
                <a:gd name="T51" fmla="*/ 0 h 3483"/>
                <a:gd name="T52" fmla="*/ 0 w 3587"/>
                <a:gd name="T53" fmla="*/ 0 h 3483"/>
                <a:gd name="T54" fmla="*/ 0 w 3587"/>
                <a:gd name="T55" fmla="*/ 0 h 3483"/>
                <a:gd name="T56" fmla="*/ 0 w 3587"/>
                <a:gd name="T57" fmla="*/ 0 h 3483"/>
                <a:gd name="T58" fmla="*/ 0 w 3587"/>
                <a:gd name="T59" fmla="*/ 1 h 3483"/>
                <a:gd name="T60" fmla="*/ 0 w 3587"/>
                <a:gd name="T61" fmla="*/ 1 h 3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587" h="3483">
                  <a:moveTo>
                    <a:pt x="0" y="1"/>
                  </a:moveTo>
                  <a:lnTo>
                    <a:pt x="1498" y="3483"/>
                  </a:lnTo>
                  <a:lnTo>
                    <a:pt x="1589" y="3443"/>
                  </a:lnTo>
                  <a:lnTo>
                    <a:pt x="1768" y="3356"/>
                  </a:lnTo>
                  <a:lnTo>
                    <a:pt x="1939" y="3263"/>
                  </a:lnTo>
                  <a:lnTo>
                    <a:pt x="2104" y="3161"/>
                  </a:lnTo>
                  <a:lnTo>
                    <a:pt x="2264" y="3053"/>
                  </a:lnTo>
                  <a:lnTo>
                    <a:pt x="2417" y="2938"/>
                  </a:lnTo>
                  <a:lnTo>
                    <a:pt x="2562" y="2815"/>
                  </a:lnTo>
                  <a:lnTo>
                    <a:pt x="2700" y="2686"/>
                  </a:lnTo>
                  <a:lnTo>
                    <a:pt x="2833" y="2552"/>
                  </a:lnTo>
                  <a:lnTo>
                    <a:pt x="2958" y="2411"/>
                  </a:lnTo>
                  <a:lnTo>
                    <a:pt x="3075" y="2266"/>
                  </a:lnTo>
                  <a:lnTo>
                    <a:pt x="3186" y="2116"/>
                  </a:lnTo>
                  <a:lnTo>
                    <a:pt x="3288" y="1961"/>
                  </a:lnTo>
                  <a:lnTo>
                    <a:pt x="3383" y="1801"/>
                  </a:lnTo>
                  <a:lnTo>
                    <a:pt x="3471" y="1637"/>
                  </a:lnTo>
                  <a:lnTo>
                    <a:pt x="3550" y="1469"/>
                  </a:lnTo>
                  <a:lnTo>
                    <a:pt x="3587" y="1384"/>
                  </a:lnTo>
                  <a:lnTo>
                    <a:pt x="0" y="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70"/>
            <p:cNvSpPr>
              <a:spLocks/>
            </p:cNvSpPr>
            <p:nvPr/>
          </p:nvSpPr>
          <p:spPr bwMode="auto">
            <a:xfrm>
              <a:off x="5861051" y="2849563"/>
              <a:ext cx="2366963" cy="1827213"/>
            </a:xfrm>
            <a:custGeom>
              <a:avLst/>
              <a:gdLst>
                <a:gd name="T0" fmla="*/ 0 w 4472"/>
                <a:gd name="T1" fmla="*/ 1758 h 3453"/>
                <a:gd name="T2" fmla="*/ 4138 w 4472"/>
                <a:gd name="T3" fmla="*/ 3453 h 3453"/>
                <a:gd name="T4" fmla="*/ 4180 w 4472"/>
                <a:gd name="T5" fmla="*/ 3345 h 3453"/>
                <a:gd name="T6" fmla="*/ 4255 w 4472"/>
                <a:gd name="T7" fmla="*/ 3129 h 3453"/>
                <a:gd name="T8" fmla="*/ 4318 w 4472"/>
                <a:gd name="T9" fmla="*/ 2910 h 3453"/>
                <a:gd name="T10" fmla="*/ 4371 w 4472"/>
                <a:gd name="T11" fmla="*/ 2690 h 3453"/>
                <a:gd name="T12" fmla="*/ 4413 w 4472"/>
                <a:gd name="T13" fmla="*/ 2469 h 3453"/>
                <a:gd name="T14" fmla="*/ 4443 w 4472"/>
                <a:gd name="T15" fmla="*/ 2248 h 3453"/>
                <a:gd name="T16" fmla="*/ 4464 w 4472"/>
                <a:gd name="T17" fmla="*/ 2025 h 3453"/>
                <a:gd name="T18" fmla="*/ 4472 w 4472"/>
                <a:gd name="T19" fmla="*/ 1805 h 3453"/>
                <a:gd name="T20" fmla="*/ 4471 w 4472"/>
                <a:gd name="T21" fmla="*/ 1584 h 3453"/>
                <a:gd name="T22" fmla="*/ 4459 w 4472"/>
                <a:gd name="T23" fmla="*/ 1365 h 3453"/>
                <a:gd name="T24" fmla="*/ 4436 w 4472"/>
                <a:gd name="T25" fmla="*/ 1148 h 3453"/>
                <a:gd name="T26" fmla="*/ 4405 w 4472"/>
                <a:gd name="T27" fmla="*/ 932 h 3453"/>
                <a:gd name="T28" fmla="*/ 4361 w 4472"/>
                <a:gd name="T29" fmla="*/ 719 h 3453"/>
                <a:gd name="T30" fmla="*/ 4308 w 4472"/>
                <a:gd name="T31" fmla="*/ 509 h 3453"/>
                <a:gd name="T32" fmla="*/ 4246 w 4472"/>
                <a:gd name="T33" fmla="*/ 302 h 3453"/>
                <a:gd name="T34" fmla="*/ 4174 w 4472"/>
                <a:gd name="T35" fmla="*/ 100 h 3453"/>
                <a:gd name="T36" fmla="*/ 4135 w 4472"/>
                <a:gd name="T37" fmla="*/ 0 h 3453"/>
                <a:gd name="T38" fmla="*/ 0 w 4472"/>
                <a:gd name="T39" fmla="*/ 1756 h 3453"/>
                <a:gd name="T40" fmla="*/ 0 w 4472"/>
                <a:gd name="T41" fmla="*/ 1756 h 3453"/>
                <a:gd name="T42" fmla="*/ 0 w 4472"/>
                <a:gd name="T43" fmla="*/ 1756 h 3453"/>
                <a:gd name="T44" fmla="*/ 0 w 4472"/>
                <a:gd name="T45" fmla="*/ 1756 h 3453"/>
                <a:gd name="T46" fmla="*/ 0 w 4472"/>
                <a:gd name="T47" fmla="*/ 1756 h 3453"/>
                <a:gd name="T48" fmla="*/ 0 w 4472"/>
                <a:gd name="T49" fmla="*/ 1756 h 3453"/>
                <a:gd name="T50" fmla="*/ 0 w 4472"/>
                <a:gd name="T51" fmla="*/ 1756 h 3453"/>
                <a:gd name="T52" fmla="*/ 0 w 4472"/>
                <a:gd name="T53" fmla="*/ 1756 h 3453"/>
                <a:gd name="T54" fmla="*/ 0 w 4472"/>
                <a:gd name="T55" fmla="*/ 1758 h 3453"/>
                <a:gd name="T56" fmla="*/ 0 w 4472"/>
                <a:gd name="T57" fmla="*/ 1758 h 3453"/>
                <a:gd name="T58" fmla="*/ 0 w 4472"/>
                <a:gd name="T59" fmla="*/ 1758 h 3453"/>
                <a:gd name="T60" fmla="*/ 0 w 4472"/>
                <a:gd name="T61" fmla="*/ 1758 h 3453"/>
                <a:gd name="T62" fmla="*/ 0 w 4472"/>
                <a:gd name="T63" fmla="*/ 1758 h 3453"/>
                <a:gd name="T64" fmla="*/ 0 w 4472"/>
                <a:gd name="T65" fmla="*/ 1758 h 3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472" h="3453">
                  <a:moveTo>
                    <a:pt x="0" y="1758"/>
                  </a:moveTo>
                  <a:lnTo>
                    <a:pt x="4138" y="3453"/>
                  </a:lnTo>
                  <a:lnTo>
                    <a:pt x="4180" y="3345"/>
                  </a:lnTo>
                  <a:lnTo>
                    <a:pt x="4255" y="3129"/>
                  </a:lnTo>
                  <a:lnTo>
                    <a:pt x="4318" y="2910"/>
                  </a:lnTo>
                  <a:lnTo>
                    <a:pt x="4371" y="2690"/>
                  </a:lnTo>
                  <a:lnTo>
                    <a:pt x="4413" y="2469"/>
                  </a:lnTo>
                  <a:lnTo>
                    <a:pt x="4443" y="2248"/>
                  </a:lnTo>
                  <a:lnTo>
                    <a:pt x="4464" y="2025"/>
                  </a:lnTo>
                  <a:lnTo>
                    <a:pt x="4472" y="1805"/>
                  </a:lnTo>
                  <a:lnTo>
                    <a:pt x="4471" y="1584"/>
                  </a:lnTo>
                  <a:lnTo>
                    <a:pt x="4459" y="1365"/>
                  </a:lnTo>
                  <a:lnTo>
                    <a:pt x="4436" y="1148"/>
                  </a:lnTo>
                  <a:lnTo>
                    <a:pt x="4405" y="932"/>
                  </a:lnTo>
                  <a:lnTo>
                    <a:pt x="4361" y="719"/>
                  </a:lnTo>
                  <a:lnTo>
                    <a:pt x="4308" y="509"/>
                  </a:lnTo>
                  <a:lnTo>
                    <a:pt x="4246" y="302"/>
                  </a:lnTo>
                  <a:lnTo>
                    <a:pt x="4174" y="100"/>
                  </a:lnTo>
                  <a:lnTo>
                    <a:pt x="4135" y="0"/>
                  </a:lnTo>
                  <a:lnTo>
                    <a:pt x="0" y="1756"/>
                  </a:lnTo>
                  <a:lnTo>
                    <a:pt x="0" y="1756"/>
                  </a:lnTo>
                  <a:lnTo>
                    <a:pt x="0" y="1756"/>
                  </a:lnTo>
                  <a:lnTo>
                    <a:pt x="0" y="1756"/>
                  </a:lnTo>
                  <a:lnTo>
                    <a:pt x="0" y="1756"/>
                  </a:lnTo>
                  <a:lnTo>
                    <a:pt x="0" y="1756"/>
                  </a:lnTo>
                  <a:lnTo>
                    <a:pt x="0" y="1756"/>
                  </a:lnTo>
                  <a:lnTo>
                    <a:pt x="0" y="1756"/>
                  </a:lnTo>
                  <a:lnTo>
                    <a:pt x="0" y="1758"/>
                  </a:lnTo>
                  <a:lnTo>
                    <a:pt x="0" y="1758"/>
                  </a:lnTo>
                  <a:lnTo>
                    <a:pt x="0" y="1758"/>
                  </a:lnTo>
                  <a:lnTo>
                    <a:pt x="0" y="1758"/>
                  </a:lnTo>
                  <a:lnTo>
                    <a:pt x="0" y="1758"/>
                  </a:lnTo>
                  <a:lnTo>
                    <a:pt x="0" y="1758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5180013" y="3011884"/>
              <a:ext cx="1472407" cy="1472407"/>
            </a:xfrm>
            <a:prstGeom prst="ellipse">
              <a:avLst/>
            </a:prstGeom>
            <a:solidFill>
              <a:schemeClr val="tx1"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5344716" y="3176587"/>
              <a:ext cx="1143000" cy="1143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cxnSp>
        <p:nvCxnSpPr>
          <p:cNvPr id="74" name="Straight Connector 73"/>
          <p:cNvCxnSpPr>
            <a:cxnSpLocks/>
          </p:cNvCxnSpPr>
          <p:nvPr/>
        </p:nvCxnSpPr>
        <p:spPr>
          <a:xfrm>
            <a:off x="7539272" y="4729595"/>
            <a:ext cx="1152688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cxnSpLocks/>
          </p:cNvCxnSpPr>
          <p:nvPr/>
        </p:nvCxnSpPr>
        <p:spPr>
          <a:xfrm>
            <a:off x="7883923" y="3638423"/>
            <a:ext cx="808037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ctor: Elbow 85"/>
          <p:cNvCxnSpPr>
            <a:cxnSpLocks/>
          </p:cNvCxnSpPr>
          <p:nvPr/>
        </p:nvCxnSpPr>
        <p:spPr>
          <a:xfrm rot="10800000" flipV="1">
            <a:off x="3500041" y="5278075"/>
            <a:ext cx="2559865" cy="532610"/>
          </a:xfrm>
          <a:prstGeom prst="bentConnector3">
            <a:avLst>
              <a:gd name="adj1" fmla="val -604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cxnSpLocks/>
          </p:cNvCxnSpPr>
          <p:nvPr/>
        </p:nvCxnSpPr>
        <p:spPr>
          <a:xfrm>
            <a:off x="3500040" y="2567420"/>
            <a:ext cx="1299861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cxnSpLocks/>
          </p:cNvCxnSpPr>
          <p:nvPr/>
        </p:nvCxnSpPr>
        <p:spPr>
          <a:xfrm>
            <a:off x="3500040" y="3638423"/>
            <a:ext cx="95521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cxnSpLocks/>
          </p:cNvCxnSpPr>
          <p:nvPr/>
        </p:nvCxnSpPr>
        <p:spPr>
          <a:xfrm>
            <a:off x="3500040" y="4729595"/>
            <a:ext cx="1299861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ctor: Elbow 96"/>
          <p:cNvCxnSpPr>
            <a:cxnSpLocks/>
          </p:cNvCxnSpPr>
          <p:nvPr/>
        </p:nvCxnSpPr>
        <p:spPr>
          <a:xfrm flipV="1">
            <a:off x="6096000" y="1498094"/>
            <a:ext cx="2595960" cy="540242"/>
          </a:xfrm>
          <a:prstGeom prst="bentConnector3">
            <a:avLst>
              <a:gd name="adj1" fmla="val -39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cxnSpLocks/>
          </p:cNvCxnSpPr>
          <p:nvPr/>
        </p:nvCxnSpPr>
        <p:spPr>
          <a:xfrm>
            <a:off x="7539272" y="2567419"/>
            <a:ext cx="1152688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3" name="Group 102"/>
          <p:cNvGrpSpPr/>
          <p:nvPr/>
        </p:nvGrpSpPr>
        <p:grpSpPr>
          <a:xfrm>
            <a:off x="8854932" y="1012830"/>
            <a:ext cx="2937088" cy="1004559"/>
            <a:chOff x="350992" y="2867634"/>
            <a:chExt cx="2937088" cy="1004559"/>
          </a:xfrm>
        </p:grpSpPr>
        <p:sp>
          <p:nvSpPr>
            <p:cNvPr id="104" name="TextBox 103"/>
            <p:cNvSpPr txBox="1"/>
            <p:nvPr/>
          </p:nvSpPr>
          <p:spPr>
            <a:xfrm>
              <a:off x="350992" y="2867634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358787" y="3225862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8854932" y="2084325"/>
            <a:ext cx="2937088" cy="1004559"/>
            <a:chOff x="350992" y="2867634"/>
            <a:chExt cx="2937088" cy="1004559"/>
          </a:xfrm>
        </p:grpSpPr>
        <p:sp>
          <p:nvSpPr>
            <p:cNvPr id="107" name="TextBox 106"/>
            <p:cNvSpPr txBox="1"/>
            <p:nvPr/>
          </p:nvSpPr>
          <p:spPr>
            <a:xfrm>
              <a:off x="350992" y="2867634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58787" y="3225862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8854932" y="3155820"/>
            <a:ext cx="2937088" cy="1004559"/>
            <a:chOff x="350992" y="2867634"/>
            <a:chExt cx="2937088" cy="1004559"/>
          </a:xfrm>
        </p:grpSpPr>
        <p:sp>
          <p:nvSpPr>
            <p:cNvPr id="110" name="TextBox 109"/>
            <p:cNvSpPr txBox="1"/>
            <p:nvPr/>
          </p:nvSpPr>
          <p:spPr>
            <a:xfrm>
              <a:off x="350992" y="2867634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358787" y="3225862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8854932" y="4227315"/>
            <a:ext cx="2937088" cy="1004559"/>
            <a:chOff x="350992" y="2867634"/>
            <a:chExt cx="2937088" cy="1004559"/>
          </a:xfrm>
        </p:grpSpPr>
        <p:sp>
          <p:nvSpPr>
            <p:cNvPr id="113" name="TextBox 112"/>
            <p:cNvSpPr txBox="1"/>
            <p:nvPr/>
          </p:nvSpPr>
          <p:spPr>
            <a:xfrm>
              <a:off x="350992" y="2867634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358787" y="3225862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408572" y="2041889"/>
            <a:ext cx="2937088" cy="1004559"/>
            <a:chOff x="350992" y="2867634"/>
            <a:chExt cx="2937088" cy="1004559"/>
          </a:xfrm>
        </p:grpSpPr>
        <p:sp>
          <p:nvSpPr>
            <p:cNvPr id="116" name="TextBox 115"/>
            <p:cNvSpPr txBox="1"/>
            <p:nvPr/>
          </p:nvSpPr>
          <p:spPr>
            <a:xfrm>
              <a:off x="350992" y="2867634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358787" y="3225862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408572" y="3113384"/>
            <a:ext cx="2937088" cy="1004559"/>
            <a:chOff x="350992" y="2867634"/>
            <a:chExt cx="2937088" cy="1004559"/>
          </a:xfrm>
        </p:grpSpPr>
        <p:sp>
          <p:nvSpPr>
            <p:cNvPr id="119" name="TextBox 118"/>
            <p:cNvSpPr txBox="1"/>
            <p:nvPr/>
          </p:nvSpPr>
          <p:spPr>
            <a:xfrm>
              <a:off x="350992" y="2867634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358787" y="3225862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408572" y="4184879"/>
            <a:ext cx="2937088" cy="1004559"/>
            <a:chOff x="350992" y="2867634"/>
            <a:chExt cx="2937088" cy="1004559"/>
          </a:xfrm>
        </p:grpSpPr>
        <p:sp>
          <p:nvSpPr>
            <p:cNvPr id="122" name="TextBox 121"/>
            <p:cNvSpPr txBox="1"/>
            <p:nvPr/>
          </p:nvSpPr>
          <p:spPr>
            <a:xfrm>
              <a:off x="350992" y="2867634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358787" y="3225862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408572" y="5256374"/>
            <a:ext cx="2937088" cy="1004559"/>
            <a:chOff x="350992" y="2867634"/>
            <a:chExt cx="2937088" cy="1004559"/>
          </a:xfrm>
        </p:grpSpPr>
        <p:sp>
          <p:nvSpPr>
            <p:cNvPr id="125" name="TextBox 124"/>
            <p:cNvSpPr txBox="1"/>
            <p:nvPr/>
          </p:nvSpPr>
          <p:spPr>
            <a:xfrm>
              <a:off x="350992" y="2867634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358787" y="3225862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128" name="TextBox 127"/>
          <p:cNvSpPr txBox="1"/>
          <p:nvPr/>
        </p:nvSpPr>
        <p:spPr>
          <a:xfrm>
            <a:off x="5759179" y="2528609"/>
            <a:ext cx="60144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6507290" y="2770975"/>
            <a:ext cx="60144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6801481" y="3491562"/>
            <a:ext cx="60144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6520982" y="4205432"/>
            <a:ext cx="601447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5745543" y="4423427"/>
            <a:ext cx="60144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05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5049932" y="4165492"/>
            <a:ext cx="60144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06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4781442" y="3503971"/>
            <a:ext cx="60144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07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5011880" y="2787831"/>
            <a:ext cx="60144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08</a:t>
            </a:r>
          </a:p>
        </p:txBody>
      </p:sp>
    </p:spTree>
    <p:extLst>
      <p:ext uri="{BB962C8B-B14F-4D97-AF65-F5344CB8AC3E}">
        <p14:creationId xmlns:p14="http://schemas.microsoft.com/office/powerpoint/2010/main" val="2374537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Pie-Chart Infographic for PowerPoint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4184273" y="1645877"/>
            <a:ext cx="4225925" cy="4005263"/>
            <a:chOff x="4002089" y="1611313"/>
            <a:chExt cx="4225925" cy="4005263"/>
          </a:xfrm>
        </p:grpSpPr>
        <p:sp>
          <p:nvSpPr>
            <p:cNvPr id="3" name="Freeform 6"/>
            <p:cNvSpPr>
              <a:spLocks/>
            </p:cNvSpPr>
            <p:nvPr/>
          </p:nvSpPr>
          <p:spPr bwMode="auto">
            <a:xfrm>
              <a:off x="5180013" y="3552825"/>
              <a:ext cx="1395413" cy="1820863"/>
            </a:xfrm>
            <a:custGeom>
              <a:avLst/>
              <a:gdLst>
                <a:gd name="T0" fmla="*/ 1305 w 2637"/>
                <a:gd name="T1" fmla="*/ 0 h 3442"/>
                <a:gd name="T2" fmla="*/ 0 w 2637"/>
                <a:gd name="T3" fmla="*/ 3186 h 3442"/>
                <a:gd name="T4" fmla="*/ 82 w 2637"/>
                <a:gd name="T5" fmla="*/ 3219 h 3442"/>
                <a:gd name="T6" fmla="*/ 249 w 2637"/>
                <a:gd name="T7" fmla="*/ 3276 h 3442"/>
                <a:gd name="T8" fmla="*/ 416 w 2637"/>
                <a:gd name="T9" fmla="*/ 3325 h 3442"/>
                <a:gd name="T10" fmla="*/ 584 w 2637"/>
                <a:gd name="T11" fmla="*/ 3365 h 3442"/>
                <a:gd name="T12" fmla="*/ 753 w 2637"/>
                <a:gd name="T13" fmla="*/ 3397 h 3442"/>
                <a:gd name="T14" fmla="*/ 921 w 2637"/>
                <a:gd name="T15" fmla="*/ 3420 h 3442"/>
                <a:gd name="T16" fmla="*/ 1089 w 2637"/>
                <a:gd name="T17" fmla="*/ 3434 h 3442"/>
                <a:gd name="T18" fmla="*/ 1258 w 2637"/>
                <a:gd name="T19" fmla="*/ 3442 h 3442"/>
                <a:gd name="T20" fmla="*/ 1426 w 2637"/>
                <a:gd name="T21" fmla="*/ 3440 h 3442"/>
                <a:gd name="T22" fmla="*/ 1593 w 2637"/>
                <a:gd name="T23" fmla="*/ 3430 h 3442"/>
                <a:gd name="T24" fmla="*/ 1759 w 2637"/>
                <a:gd name="T25" fmla="*/ 3413 h 3442"/>
                <a:gd name="T26" fmla="*/ 1923 w 2637"/>
                <a:gd name="T27" fmla="*/ 3387 h 3442"/>
                <a:gd name="T28" fmla="*/ 2086 w 2637"/>
                <a:gd name="T29" fmla="*/ 3354 h 3442"/>
                <a:gd name="T30" fmla="*/ 2245 w 2637"/>
                <a:gd name="T31" fmla="*/ 3314 h 3442"/>
                <a:gd name="T32" fmla="*/ 2404 w 2637"/>
                <a:gd name="T33" fmla="*/ 3265 h 3442"/>
                <a:gd name="T34" fmla="*/ 2559 w 2637"/>
                <a:gd name="T35" fmla="*/ 3210 h 3442"/>
                <a:gd name="T36" fmla="*/ 2637 w 2637"/>
                <a:gd name="T37" fmla="*/ 3178 h 3442"/>
                <a:gd name="T38" fmla="*/ 1305 w 2637"/>
                <a:gd name="T39" fmla="*/ 0 h 3442"/>
                <a:gd name="T40" fmla="*/ 1305 w 2637"/>
                <a:gd name="T41" fmla="*/ 0 h 3442"/>
                <a:gd name="T42" fmla="*/ 1305 w 2637"/>
                <a:gd name="T43" fmla="*/ 0 h 3442"/>
                <a:gd name="T44" fmla="*/ 1305 w 2637"/>
                <a:gd name="T45" fmla="*/ 0 h 3442"/>
                <a:gd name="T46" fmla="*/ 1305 w 2637"/>
                <a:gd name="T47" fmla="*/ 0 h 3442"/>
                <a:gd name="T48" fmla="*/ 1305 w 2637"/>
                <a:gd name="T49" fmla="*/ 0 h 3442"/>
                <a:gd name="T50" fmla="*/ 1305 w 2637"/>
                <a:gd name="T51" fmla="*/ 0 h 3442"/>
                <a:gd name="T52" fmla="*/ 1305 w 2637"/>
                <a:gd name="T53" fmla="*/ 0 h 3442"/>
                <a:gd name="T54" fmla="*/ 1305 w 2637"/>
                <a:gd name="T55" fmla="*/ 0 h 3442"/>
                <a:gd name="T56" fmla="*/ 1305 w 2637"/>
                <a:gd name="T57" fmla="*/ 0 h 3442"/>
                <a:gd name="T58" fmla="*/ 1305 w 2637"/>
                <a:gd name="T59" fmla="*/ 0 h 3442"/>
                <a:gd name="T60" fmla="*/ 1305 w 2637"/>
                <a:gd name="T61" fmla="*/ 0 h 3442"/>
                <a:gd name="T62" fmla="*/ 1305 w 2637"/>
                <a:gd name="T63" fmla="*/ 0 h 3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3442">
                  <a:moveTo>
                    <a:pt x="1305" y="0"/>
                  </a:moveTo>
                  <a:lnTo>
                    <a:pt x="0" y="3186"/>
                  </a:lnTo>
                  <a:lnTo>
                    <a:pt x="82" y="3219"/>
                  </a:lnTo>
                  <a:lnTo>
                    <a:pt x="249" y="3276"/>
                  </a:lnTo>
                  <a:lnTo>
                    <a:pt x="416" y="3325"/>
                  </a:lnTo>
                  <a:lnTo>
                    <a:pt x="584" y="3365"/>
                  </a:lnTo>
                  <a:lnTo>
                    <a:pt x="753" y="3397"/>
                  </a:lnTo>
                  <a:lnTo>
                    <a:pt x="921" y="3420"/>
                  </a:lnTo>
                  <a:lnTo>
                    <a:pt x="1089" y="3434"/>
                  </a:lnTo>
                  <a:lnTo>
                    <a:pt x="1258" y="3442"/>
                  </a:lnTo>
                  <a:lnTo>
                    <a:pt x="1426" y="3440"/>
                  </a:lnTo>
                  <a:lnTo>
                    <a:pt x="1593" y="3430"/>
                  </a:lnTo>
                  <a:lnTo>
                    <a:pt x="1759" y="3413"/>
                  </a:lnTo>
                  <a:lnTo>
                    <a:pt x="1923" y="3387"/>
                  </a:lnTo>
                  <a:lnTo>
                    <a:pt x="2086" y="3354"/>
                  </a:lnTo>
                  <a:lnTo>
                    <a:pt x="2245" y="3314"/>
                  </a:lnTo>
                  <a:lnTo>
                    <a:pt x="2404" y="3265"/>
                  </a:lnTo>
                  <a:lnTo>
                    <a:pt x="2559" y="3210"/>
                  </a:lnTo>
                  <a:lnTo>
                    <a:pt x="2637" y="3178"/>
                  </a:lnTo>
                  <a:lnTo>
                    <a:pt x="1305" y="0"/>
                  </a:lnTo>
                  <a:lnTo>
                    <a:pt x="1305" y="0"/>
                  </a:lnTo>
                  <a:lnTo>
                    <a:pt x="1305" y="0"/>
                  </a:lnTo>
                  <a:lnTo>
                    <a:pt x="1305" y="0"/>
                  </a:lnTo>
                  <a:lnTo>
                    <a:pt x="1305" y="0"/>
                  </a:lnTo>
                  <a:lnTo>
                    <a:pt x="1305" y="0"/>
                  </a:lnTo>
                  <a:lnTo>
                    <a:pt x="1305" y="0"/>
                  </a:lnTo>
                  <a:lnTo>
                    <a:pt x="1305" y="0"/>
                  </a:lnTo>
                  <a:lnTo>
                    <a:pt x="1305" y="0"/>
                  </a:lnTo>
                  <a:lnTo>
                    <a:pt x="1305" y="0"/>
                  </a:lnTo>
                  <a:lnTo>
                    <a:pt x="1305" y="0"/>
                  </a:lnTo>
                  <a:lnTo>
                    <a:pt x="1305" y="0"/>
                  </a:lnTo>
                  <a:lnTo>
                    <a:pt x="130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" name="Freeform 75"/>
            <p:cNvSpPr>
              <a:spLocks/>
            </p:cNvSpPr>
            <p:nvPr/>
          </p:nvSpPr>
          <p:spPr bwMode="auto">
            <a:xfrm>
              <a:off x="4268788" y="3778250"/>
              <a:ext cx="1593850" cy="1597025"/>
            </a:xfrm>
            <a:custGeom>
              <a:avLst/>
              <a:gdLst>
                <a:gd name="T0" fmla="*/ 3010 w 3010"/>
                <a:gd name="T1" fmla="*/ 0 h 3020"/>
                <a:gd name="T2" fmla="*/ 0 w 3010"/>
                <a:gd name="T3" fmla="*/ 1259 h 3020"/>
                <a:gd name="T4" fmla="*/ 33 w 3010"/>
                <a:gd name="T5" fmla="*/ 1337 h 3020"/>
                <a:gd name="T6" fmla="*/ 105 w 3010"/>
                <a:gd name="T7" fmla="*/ 1486 h 3020"/>
                <a:gd name="T8" fmla="*/ 186 w 3010"/>
                <a:gd name="T9" fmla="*/ 1632 h 3020"/>
                <a:gd name="T10" fmla="*/ 271 w 3010"/>
                <a:gd name="T11" fmla="*/ 1771 h 3020"/>
                <a:gd name="T12" fmla="*/ 363 w 3010"/>
                <a:gd name="T13" fmla="*/ 1905 h 3020"/>
                <a:gd name="T14" fmla="*/ 461 w 3010"/>
                <a:gd name="T15" fmla="*/ 2033 h 3020"/>
                <a:gd name="T16" fmla="*/ 563 w 3010"/>
                <a:gd name="T17" fmla="*/ 2157 h 3020"/>
                <a:gd name="T18" fmla="*/ 672 w 3010"/>
                <a:gd name="T19" fmla="*/ 2273 h 3020"/>
                <a:gd name="T20" fmla="*/ 785 w 3010"/>
                <a:gd name="T21" fmla="*/ 2384 h 3020"/>
                <a:gd name="T22" fmla="*/ 904 w 3010"/>
                <a:gd name="T23" fmla="*/ 2489 h 3020"/>
                <a:gd name="T24" fmla="*/ 1026 w 3010"/>
                <a:gd name="T25" fmla="*/ 2588 h 3020"/>
                <a:gd name="T26" fmla="*/ 1153 w 3010"/>
                <a:gd name="T27" fmla="*/ 2682 h 3020"/>
                <a:gd name="T28" fmla="*/ 1284 w 3010"/>
                <a:gd name="T29" fmla="*/ 2768 h 3020"/>
                <a:gd name="T30" fmla="*/ 1419 w 3010"/>
                <a:gd name="T31" fmla="*/ 2849 h 3020"/>
                <a:gd name="T32" fmla="*/ 1558 w 3010"/>
                <a:gd name="T33" fmla="*/ 2922 h 3020"/>
                <a:gd name="T34" fmla="*/ 1699 w 3010"/>
                <a:gd name="T35" fmla="*/ 2990 h 3020"/>
                <a:gd name="T36" fmla="*/ 1771 w 3010"/>
                <a:gd name="T37" fmla="*/ 3020 h 3020"/>
                <a:gd name="T38" fmla="*/ 3010 w 3010"/>
                <a:gd name="T39" fmla="*/ 0 h 3020"/>
                <a:gd name="T40" fmla="*/ 3010 w 3010"/>
                <a:gd name="T41" fmla="*/ 0 h 3020"/>
                <a:gd name="T42" fmla="*/ 3010 w 3010"/>
                <a:gd name="T43" fmla="*/ 0 h 3020"/>
                <a:gd name="T44" fmla="*/ 3010 w 3010"/>
                <a:gd name="T45" fmla="*/ 0 h 3020"/>
                <a:gd name="T46" fmla="*/ 3010 w 3010"/>
                <a:gd name="T47" fmla="*/ 0 h 3020"/>
                <a:gd name="T48" fmla="*/ 3010 w 3010"/>
                <a:gd name="T49" fmla="*/ 0 h 3020"/>
                <a:gd name="T50" fmla="*/ 3010 w 3010"/>
                <a:gd name="T51" fmla="*/ 0 h 3020"/>
                <a:gd name="T52" fmla="*/ 3010 w 3010"/>
                <a:gd name="T53" fmla="*/ 0 h 3020"/>
                <a:gd name="T54" fmla="*/ 3010 w 3010"/>
                <a:gd name="T55" fmla="*/ 0 h 3020"/>
                <a:gd name="T56" fmla="*/ 3010 w 3010"/>
                <a:gd name="T57" fmla="*/ 0 h 3020"/>
                <a:gd name="T58" fmla="*/ 3010 w 3010"/>
                <a:gd name="T59" fmla="*/ 0 h 3020"/>
                <a:gd name="T60" fmla="*/ 3010 w 3010"/>
                <a:gd name="T61" fmla="*/ 0 h 3020"/>
                <a:gd name="T62" fmla="*/ 3010 w 3010"/>
                <a:gd name="T63" fmla="*/ 0 h 3020"/>
                <a:gd name="T64" fmla="*/ 3010 w 3010"/>
                <a:gd name="T65" fmla="*/ 0 h 30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010" h="3020">
                  <a:moveTo>
                    <a:pt x="3010" y="0"/>
                  </a:moveTo>
                  <a:lnTo>
                    <a:pt x="0" y="1259"/>
                  </a:lnTo>
                  <a:lnTo>
                    <a:pt x="33" y="1337"/>
                  </a:lnTo>
                  <a:lnTo>
                    <a:pt x="105" y="1486"/>
                  </a:lnTo>
                  <a:lnTo>
                    <a:pt x="186" y="1632"/>
                  </a:lnTo>
                  <a:lnTo>
                    <a:pt x="271" y="1771"/>
                  </a:lnTo>
                  <a:lnTo>
                    <a:pt x="363" y="1905"/>
                  </a:lnTo>
                  <a:lnTo>
                    <a:pt x="461" y="2033"/>
                  </a:lnTo>
                  <a:lnTo>
                    <a:pt x="563" y="2157"/>
                  </a:lnTo>
                  <a:lnTo>
                    <a:pt x="672" y="2273"/>
                  </a:lnTo>
                  <a:lnTo>
                    <a:pt x="785" y="2384"/>
                  </a:lnTo>
                  <a:lnTo>
                    <a:pt x="904" y="2489"/>
                  </a:lnTo>
                  <a:lnTo>
                    <a:pt x="1026" y="2588"/>
                  </a:lnTo>
                  <a:lnTo>
                    <a:pt x="1153" y="2682"/>
                  </a:lnTo>
                  <a:lnTo>
                    <a:pt x="1284" y="2768"/>
                  </a:lnTo>
                  <a:lnTo>
                    <a:pt x="1419" y="2849"/>
                  </a:lnTo>
                  <a:lnTo>
                    <a:pt x="1558" y="2922"/>
                  </a:lnTo>
                  <a:lnTo>
                    <a:pt x="1699" y="2990"/>
                  </a:lnTo>
                  <a:lnTo>
                    <a:pt x="1771" y="3020"/>
                  </a:lnTo>
                  <a:lnTo>
                    <a:pt x="3010" y="0"/>
                  </a:lnTo>
                  <a:lnTo>
                    <a:pt x="3010" y="0"/>
                  </a:lnTo>
                  <a:lnTo>
                    <a:pt x="3010" y="0"/>
                  </a:lnTo>
                  <a:lnTo>
                    <a:pt x="3010" y="0"/>
                  </a:lnTo>
                  <a:lnTo>
                    <a:pt x="3010" y="0"/>
                  </a:lnTo>
                  <a:lnTo>
                    <a:pt x="3010" y="0"/>
                  </a:lnTo>
                  <a:lnTo>
                    <a:pt x="3010" y="0"/>
                  </a:lnTo>
                  <a:lnTo>
                    <a:pt x="3010" y="0"/>
                  </a:lnTo>
                  <a:lnTo>
                    <a:pt x="3010" y="0"/>
                  </a:lnTo>
                  <a:lnTo>
                    <a:pt x="3010" y="0"/>
                  </a:lnTo>
                  <a:lnTo>
                    <a:pt x="3010" y="0"/>
                  </a:lnTo>
                  <a:lnTo>
                    <a:pt x="3010" y="0"/>
                  </a:lnTo>
                  <a:lnTo>
                    <a:pt x="3010" y="0"/>
                  </a:lnTo>
                  <a:lnTo>
                    <a:pt x="3010" y="0"/>
                  </a:lnTo>
                  <a:close/>
                </a:path>
              </a:pathLst>
            </a:custGeom>
            <a:solidFill>
              <a:srgbClr val="0D95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Freeform 145"/>
            <p:cNvSpPr>
              <a:spLocks/>
            </p:cNvSpPr>
            <p:nvPr/>
          </p:nvSpPr>
          <p:spPr bwMode="auto">
            <a:xfrm>
              <a:off x="4006851" y="3076575"/>
              <a:ext cx="1855788" cy="1420813"/>
            </a:xfrm>
            <a:custGeom>
              <a:avLst/>
              <a:gdLst>
                <a:gd name="T0" fmla="*/ 3509 w 3509"/>
                <a:gd name="T1" fmla="*/ 1329 h 2686"/>
                <a:gd name="T2" fmla="*/ 261 w 3509"/>
                <a:gd name="T3" fmla="*/ 0 h 2686"/>
                <a:gd name="T4" fmla="*/ 226 w 3509"/>
                <a:gd name="T5" fmla="*/ 83 h 2686"/>
                <a:gd name="T6" fmla="*/ 169 w 3509"/>
                <a:gd name="T7" fmla="*/ 253 h 2686"/>
                <a:gd name="T8" fmla="*/ 118 w 3509"/>
                <a:gd name="T9" fmla="*/ 423 h 2686"/>
                <a:gd name="T10" fmla="*/ 77 w 3509"/>
                <a:gd name="T11" fmla="*/ 594 h 2686"/>
                <a:gd name="T12" fmla="*/ 45 w 3509"/>
                <a:gd name="T13" fmla="*/ 767 h 2686"/>
                <a:gd name="T14" fmla="*/ 22 w 3509"/>
                <a:gd name="T15" fmla="*/ 938 h 2686"/>
                <a:gd name="T16" fmla="*/ 6 w 3509"/>
                <a:gd name="T17" fmla="*/ 1111 h 2686"/>
                <a:gd name="T18" fmla="*/ 0 w 3509"/>
                <a:gd name="T19" fmla="*/ 1282 h 2686"/>
                <a:gd name="T20" fmla="*/ 2 w 3509"/>
                <a:gd name="T21" fmla="*/ 1453 h 2686"/>
                <a:gd name="T22" fmla="*/ 12 w 3509"/>
                <a:gd name="T23" fmla="*/ 1623 h 2686"/>
                <a:gd name="T24" fmla="*/ 29 w 3509"/>
                <a:gd name="T25" fmla="*/ 1791 h 2686"/>
                <a:gd name="T26" fmla="*/ 55 w 3509"/>
                <a:gd name="T27" fmla="*/ 1958 h 2686"/>
                <a:gd name="T28" fmla="*/ 90 w 3509"/>
                <a:gd name="T29" fmla="*/ 2123 h 2686"/>
                <a:gd name="T30" fmla="*/ 130 w 3509"/>
                <a:gd name="T31" fmla="*/ 2288 h 2686"/>
                <a:gd name="T32" fmla="*/ 179 w 3509"/>
                <a:gd name="T33" fmla="*/ 2449 h 2686"/>
                <a:gd name="T34" fmla="*/ 237 w 3509"/>
                <a:gd name="T35" fmla="*/ 2607 h 2686"/>
                <a:gd name="T36" fmla="*/ 268 w 3509"/>
                <a:gd name="T37" fmla="*/ 2686 h 2686"/>
                <a:gd name="T38" fmla="*/ 3509 w 3509"/>
                <a:gd name="T39" fmla="*/ 1331 h 2686"/>
                <a:gd name="T40" fmla="*/ 3509 w 3509"/>
                <a:gd name="T41" fmla="*/ 1331 h 2686"/>
                <a:gd name="T42" fmla="*/ 3509 w 3509"/>
                <a:gd name="T43" fmla="*/ 1331 h 2686"/>
                <a:gd name="T44" fmla="*/ 3509 w 3509"/>
                <a:gd name="T45" fmla="*/ 1331 h 2686"/>
                <a:gd name="T46" fmla="*/ 3509 w 3509"/>
                <a:gd name="T47" fmla="*/ 1331 h 2686"/>
                <a:gd name="T48" fmla="*/ 3509 w 3509"/>
                <a:gd name="T49" fmla="*/ 1331 h 2686"/>
                <a:gd name="T50" fmla="*/ 3509 w 3509"/>
                <a:gd name="T51" fmla="*/ 1331 h 2686"/>
                <a:gd name="T52" fmla="*/ 3509 w 3509"/>
                <a:gd name="T53" fmla="*/ 1331 h 2686"/>
                <a:gd name="T54" fmla="*/ 3509 w 3509"/>
                <a:gd name="T55" fmla="*/ 1329 h 2686"/>
                <a:gd name="T56" fmla="*/ 3509 w 3509"/>
                <a:gd name="T57" fmla="*/ 1329 h 2686"/>
                <a:gd name="T58" fmla="*/ 3509 w 3509"/>
                <a:gd name="T59" fmla="*/ 1329 h 2686"/>
                <a:gd name="T60" fmla="*/ 3509 w 3509"/>
                <a:gd name="T61" fmla="*/ 1329 h 2686"/>
                <a:gd name="T62" fmla="*/ 3509 w 3509"/>
                <a:gd name="T63" fmla="*/ 1329 h 2686"/>
                <a:gd name="T64" fmla="*/ 3509 w 3509"/>
                <a:gd name="T65" fmla="*/ 1329 h 26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509" h="2686">
                  <a:moveTo>
                    <a:pt x="3509" y="1329"/>
                  </a:moveTo>
                  <a:lnTo>
                    <a:pt x="261" y="0"/>
                  </a:lnTo>
                  <a:lnTo>
                    <a:pt x="226" y="83"/>
                  </a:lnTo>
                  <a:lnTo>
                    <a:pt x="169" y="253"/>
                  </a:lnTo>
                  <a:lnTo>
                    <a:pt x="118" y="423"/>
                  </a:lnTo>
                  <a:lnTo>
                    <a:pt x="77" y="594"/>
                  </a:lnTo>
                  <a:lnTo>
                    <a:pt x="45" y="767"/>
                  </a:lnTo>
                  <a:lnTo>
                    <a:pt x="22" y="938"/>
                  </a:lnTo>
                  <a:lnTo>
                    <a:pt x="6" y="1111"/>
                  </a:lnTo>
                  <a:lnTo>
                    <a:pt x="0" y="1282"/>
                  </a:lnTo>
                  <a:lnTo>
                    <a:pt x="2" y="1453"/>
                  </a:lnTo>
                  <a:lnTo>
                    <a:pt x="12" y="1623"/>
                  </a:lnTo>
                  <a:lnTo>
                    <a:pt x="29" y="1791"/>
                  </a:lnTo>
                  <a:lnTo>
                    <a:pt x="55" y="1958"/>
                  </a:lnTo>
                  <a:lnTo>
                    <a:pt x="90" y="2123"/>
                  </a:lnTo>
                  <a:lnTo>
                    <a:pt x="130" y="2288"/>
                  </a:lnTo>
                  <a:lnTo>
                    <a:pt x="179" y="2449"/>
                  </a:lnTo>
                  <a:lnTo>
                    <a:pt x="237" y="2607"/>
                  </a:lnTo>
                  <a:lnTo>
                    <a:pt x="268" y="2686"/>
                  </a:lnTo>
                  <a:lnTo>
                    <a:pt x="3509" y="1331"/>
                  </a:lnTo>
                  <a:lnTo>
                    <a:pt x="3509" y="1331"/>
                  </a:lnTo>
                  <a:lnTo>
                    <a:pt x="3509" y="1331"/>
                  </a:lnTo>
                  <a:lnTo>
                    <a:pt x="3509" y="1331"/>
                  </a:lnTo>
                  <a:lnTo>
                    <a:pt x="3509" y="1331"/>
                  </a:lnTo>
                  <a:lnTo>
                    <a:pt x="3509" y="1331"/>
                  </a:lnTo>
                  <a:lnTo>
                    <a:pt x="3509" y="1331"/>
                  </a:lnTo>
                  <a:lnTo>
                    <a:pt x="3509" y="1331"/>
                  </a:lnTo>
                  <a:lnTo>
                    <a:pt x="3509" y="1329"/>
                  </a:lnTo>
                  <a:lnTo>
                    <a:pt x="3509" y="1329"/>
                  </a:lnTo>
                  <a:lnTo>
                    <a:pt x="3509" y="1329"/>
                  </a:lnTo>
                  <a:lnTo>
                    <a:pt x="3509" y="1329"/>
                  </a:lnTo>
                  <a:lnTo>
                    <a:pt x="3509" y="1329"/>
                  </a:lnTo>
                  <a:lnTo>
                    <a:pt x="3509" y="1329"/>
                  </a:lnTo>
                  <a:close/>
                </a:path>
              </a:pathLst>
            </a:custGeom>
            <a:solidFill>
              <a:srgbClr val="7B00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217"/>
            <p:cNvSpPr>
              <a:spLocks/>
            </p:cNvSpPr>
            <p:nvPr/>
          </p:nvSpPr>
          <p:spPr bwMode="auto">
            <a:xfrm>
              <a:off x="4002089" y="1928813"/>
              <a:ext cx="1860550" cy="1852613"/>
            </a:xfrm>
            <a:custGeom>
              <a:avLst/>
              <a:gdLst>
                <a:gd name="T0" fmla="*/ 3515 w 3515"/>
                <a:gd name="T1" fmla="*/ 3497 h 3499"/>
                <a:gd name="T2" fmla="*/ 2050 w 3515"/>
                <a:gd name="T3" fmla="*/ 0 h 3499"/>
                <a:gd name="T4" fmla="*/ 1959 w 3515"/>
                <a:gd name="T5" fmla="*/ 38 h 3499"/>
                <a:gd name="T6" fmla="*/ 1785 w 3515"/>
                <a:gd name="T7" fmla="*/ 123 h 3499"/>
                <a:gd name="T8" fmla="*/ 1616 w 3515"/>
                <a:gd name="T9" fmla="*/ 215 h 3499"/>
                <a:gd name="T10" fmla="*/ 1454 w 3515"/>
                <a:gd name="T11" fmla="*/ 315 h 3499"/>
                <a:gd name="T12" fmla="*/ 1298 w 3515"/>
                <a:gd name="T13" fmla="*/ 421 h 3499"/>
                <a:gd name="T14" fmla="*/ 1149 w 3515"/>
                <a:gd name="T15" fmla="*/ 535 h 3499"/>
                <a:gd name="T16" fmla="*/ 1006 w 3515"/>
                <a:gd name="T17" fmla="*/ 654 h 3499"/>
                <a:gd name="T18" fmla="*/ 869 w 3515"/>
                <a:gd name="T19" fmla="*/ 781 h 3499"/>
                <a:gd name="T20" fmla="*/ 740 w 3515"/>
                <a:gd name="T21" fmla="*/ 912 h 3499"/>
                <a:gd name="T22" fmla="*/ 617 w 3515"/>
                <a:gd name="T23" fmla="*/ 1050 h 3499"/>
                <a:gd name="T24" fmla="*/ 502 w 3515"/>
                <a:gd name="T25" fmla="*/ 1192 h 3499"/>
                <a:gd name="T26" fmla="*/ 394 w 3515"/>
                <a:gd name="T27" fmla="*/ 1341 h 3499"/>
                <a:gd name="T28" fmla="*/ 293 w 3515"/>
                <a:gd name="T29" fmla="*/ 1493 h 3499"/>
                <a:gd name="T30" fmla="*/ 200 w 3515"/>
                <a:gd name="T31" fmla="*/ 1650 h 3499"/>
                <a:gd name="T32" fmla="*/ 114 w 3515"/>
                <a:gd name="T33" fmla="*/ 1810 h 3499"/>
                <a:gd name="T34" fmla="*/ 36 w 3515"/>
                <a:gd name="T35" fmla="*/ 1975 h 3499"/>
                <a:gd name="T36" fmla="*/ 0 w 3515"/>
                <a:gd name="T37" fmla="*/ 2058 h 3499"/>
                <a:gd name="T38" fmla="*/ 3515 w 3515"/>
                <a:gd name="T39" fmla="*/ 3497 h 3499"/>
                <a:gd name="T40" fmla="*/ 3515 w 3515"/>
                <a:gd name="T41" fmla="*/ 3499 h 3499"/>
                <a:gd name="T42" fmla="*/ 3515 w 3515"/>
                <a:gd name="T43" fmla="*/ 3499 h 3499"/>
                <a:gd name="T44" fmla="*/ 3515 w 3515"/>
                <a:gd name="T45" fmla="*/ 3499 h 3499"/>
                <a:gd name="T46" fmla="*/ 3515 w 3515"/>
                <a:gd name="T47" fmla="*/ 3499 h 3499"/>
                <a:gd name="T48" fmla="*/ 3515 w 3515"/>
                <a:gd name="T49" fmla="*/ 3499 h 3499"/>
                <a:gd name="T50" fmla="*/ 3515 w 3515"/>
                <a:gd name="T51" fmla="*/ 3499 h 3499"/>
                <a:gd name="T52" fmla="*/ 3515 w 3515"/>
                <a:gd name="T53" fmla="*/ 3499 h 3499"/>
                <a:gd name="T54" fmla="*/ 3515 w 3515"/>
                <a:gd name="T55" fmla="*/ 3499 h 3499"/>
                <a:gd name="T56" fmla="*/ 3515 w 3515"/>
                <a:gd name="T57" fmla="*/ 3499 h 3499"/>
                <a:gd name="T58" fmla="*/ 3515 w 3515"/>
                <a:gd name="T59" fmla="*/ 3499 h 3499"/>
                <a:gd name="T60" fmla="*/ 3515 w 3515"/>
                <a:gd name="T61" fmla="*/ 3497 h 3499"/>
                <a:gd name="T62" fmla="*/ 3515 w 3515"/>
                <a:gd name="T63" fmla="*/ 3499 h 3499"/>
                <a:gd name="T64" fmla="*/ 3515 w 3515"/>
                <a:gd name="T65" fmla="*/ 3497 h 3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515" h="3499">
                  <a:moveTo>
                    <a:pt x="3515" y="3497"/>
                  </a:moveTo>
                  <a:lnTo>
                    <a:pt x="2050" y="0"/>
                  </a:lnTo>
                  <a:lnTo>
                    <a:pt x="1959" y="38"/>
                  </a:lnTo>
                  <a:lnTo>
                    <a:pt x="1785" y="123"/>
                  </a:lnTo>
                  <a:lnTo>
                    <a:pt x="1616" y="215"/>
                  </a:lnTo>
                  <a:lnTo>
                    <a:pt x="1454" y="315"/>
                  </a:lnTo>
                  <a:lnTo>
                    <a:pt x="1298" y="421"/>
                  </a:lnTo>
                  <a:lnTo>
                    <a:pt x="1149" y="535"/>
                  </a:lnTo>
                  <a:lnTo>
                    <a:pt x="1006" y="654"/>
                  </a:lnTo>
                  <a:lnTo>
                    <a:pt x="869" y="781"/>
                  </a:lnTo>
                  <a:lnTo>
                    <a:pt x="740" y="912"/>
                  </a:lnTo>
                  <a:lnTo>
                    <a:pt x="617" y="1050"/>
                  </a:lnTo>
                  <a:lnTo>
                    <a:pt x="502" y="1192"/>
                  </a:lnTo>
                  <a:lnTo>
                    <a:pt x="394" y="1341"/>
                  </a:lnTo>
                  <a:lnTo>
                    <a:pt x="293" y="1493"/>
                  </a:lnTo>
                  <a:lnTo>
                    <a:pt x="200" y="1650"/>
                  </a:lnTo>
                  <a:lnTo>
                    <a:pt x="114" y="1810"/>
                  </a:lnTo>
                  <a:lnTo>
                    <a:pt x="36" y="1975"/>
                  </a:lnTo>
                  <a:lnTo>
                    <a:pt x="0" y="2058"/>
                  </a:lnTo>
                  <a:lnTo>
                    <a:pt x="3515" y="3497"/>
                  </a:lnTo>
                  <a:lnTo>
                    <a:pt x="3515" y="3499"/>
                  </a:lnTo>
                  <a:lnTo>
                    <a:pt x="3515" y="3499"/>
                  </a:lnTo>
                  <a:lnTo>
                    <a:pt x="3515" y="3499"/>
                  </a:lnTo>
                  <a:lnTo>
                    <a:pt x="3515" y="3499"/>
                  </a:lnTo>
                  <a:lnTo>
                    <a:pt x="3515" y="3499"/>
                  </a:lnTo>
                  <a:lnTo>
                    <a:pt x="3515" y="3499"/>
                  </a:lnTo>
                  <a:lnTo>
                    <a:pt x="3515" y="3499"/>
                  </a:lnTo>
                  <a:lnTo>
                    <a:pt x="3515" y="3499"/>
                  </a:lnTo>
                  <a:lnTo>
                    <a:pt x="3515" y="3499"/>
                  </a:lnTo>
                  <a:lnTo>
                    <a:pt x="3515" y="3499"/>
                  </a:lnTo>
                  <a:lnTo>
                    <a:pt x="3515" y="3497"/>
                  </a:lnTo>
                  <a:lnTo>
                    <a:pt x="3515" y="3499"/>
                  </a:lnTo>
                  <a:lnTo>
                    <a:pt x="3515" y="349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318"/>
            <p:cNvSpPr>
              <a:spLocks/>
            </p:cNvSpPr>
            <p:nvPr/>
          </p:nvSpPr>
          <p:spPr bwMode="auto">
            <a:xfrm>
              <a:off x="5022851" y="1611313"/>
              <a:ext cx="1662113" cy="2170113"/>
            </a:xfrm>
            <a:custGeom>
              <a:avLst/>
              <a:gdLst>
                <a:gd name="T0" fmla="*/ 1586 w 3142"/>
                <a:gd name="T1" fmla="*/ 4102 h 4102"/>
                <a:gd name="T2" fmla="*/ 3142 w 3142"/>
                <a:gd name="T3" fmla="*/ 305 h 4102"/>
                <a:gd name="T4" fmla="*/ 3044 w 3142"/>
                <a:gd name="T5" fmla="*/ 266 h 4102"/>
                <a:gd name="T6" fmla="*/ 2846 w 3142"/>
                <a:gd name="T7" fmla="*/ 197 h 4102"/>
                <a:gd name="T8" fmla="*/ 2647 w 3142"/>
                <a:gd name="T9" fmla="*/ 140 h 4102"/>
                <a:gd name="T10" fmla="*/ 2445 w 3142"/>
                <a:gd name="T11" fmla="*/ 91 h 4102"/>
                <a:gd name="T12" fmla="*/ 2245 w 3142"/>
                <a:gd name="T13" fmla="*/ 53 h 4102"/>
                <a:gd name="T14" fmla="*/ 2044 w 3142"/>
                <a:gd name="T15" fmla="*/ 26 h 4102"/>
                <a:gd name="T16" fmla="*/ 1842 w 3142"/>
                <a:gd name="T17" fmla="*/ 9 h 4102"/>
                <a:gd name="T18" fmla="*/ 1642 w 3142"/>
                <a:gd name="T19" fmla="*/ 0 h 4102"/>
                <a:gd name="T20" fmla="*/ 1442 w 3142"/>
                <a:gd name="T21" fmla="*/ 3 h 4102"/>
                <a:gd name="T22" fmla="*/ 1243 w 3142"/>
                <a:gd name="T23" fmla="*/ 15 h 4102"/>
                <a:gd name="T24" fmla="*/ 1046 w 3142"/>
                <a:gd name="T25" fmla="*/ 35 h 4102"/>
                <a:gd name="T26" fmla="*/ 850 w 3142"/>
                <a:gd name="T27" fmla="*/ 65 h 4102"/>
                <a:gd name="T28" fmla="*/ 656 w 3142"/>
                <a:gd name="T29" fmla="*/ 105 h 4102"/>
                <a:gd name="T30" fmla="*/ 465 w 3142"/>
                <a:gd name="T31" fmla="*/ 153 h 4102"/>
                <a:gd name="T32" fmla="*/ 276 w 3142"/>
                <a:gd name="T33" fmla="*/ 210 h 4102"/>
                <a:gd name="T34" fmla="*/ 90 w 3142"/>
                <a:gd name="T35" fmla="*/ 276 h 4102"/>
                <a:gd name="T36" fmla="*/ 0 w 3142"/>
                <a:gd name="T37" fmla="*/ 314 h 4102"/>
                <a:gd name="T38" fmla="*/ 1586 w 3142"/>
                <a:gd name="T39" fmla="*/ 4102 h 4102"/>
                <a:gd name="T40" fmla="*/ 1586 w 3142"/>
                <a:gd name="T41" fmla="*/ 4102 h 4102"/>
                <a:gd name="T42" fmla="*/ 1586 w 3142"/>
                <a:gd name="T43" fmla="*/ 4102 h 4102"/>
                <a:gd name="T44" fmla="*/ 1586 w 3142"/>
                <a:gd name="T45" fmla="*/ 4102 h 4102"/>
                <a:gd name="T46" fmla="*/ 1586 w 3142"/>
                <a:gd name="T47" fmla="*/ 4102 h 4102"/>
                <a:gd name="T48" fmla="*/ 1586 w 3142"/>
                <a:gd name="T49" fmla="*/ 4102 h 4102"/>
                <a:gd name="T50" fmla="*/ 1586 w 3142"/>
                <a:gd name="T51" fmla="*/ 4102 h 4102"/>
                <a:gd name="T52" fmla="*/ 1586 w 3142"/>
                <a:gd name="T53" fmla="*/ 4102 h 4102"/>
                <a:gd name="T54" fmla="*/ 1586 w 3142"/>
                <a:gd name="T55" fmla="*/ 4102 h 4102"/>
                <a:gd name="T56" fmla="*/ 1586 w 3142"/>
                <a:gd name="T57" fmla="*/ 4102 h 4102"/>
                <a:gd name="T58" fmla="*/ 1586 w 3142"/>
                <a:gd name="T59" fmla="*/ 4102 h 4102"/>
                <a:gd name="T60" fmla="*/ 1586 w 3142"/>
                <a:gd name="T61" fmla="*/ 4102 h 4102"/>
                <a:gd name="T62" fmla="*/ 1586 w 3142"/>
                <a:gd name="T63" fmla="*/ 4102 h 4102"/>
                <a:gd name="T64" fmla="*/ 1586 w 3142"/>
                <a:gd name="T65" fmla="*/ 4102 h 4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142" h="4102">
                  <a:moveTo>
                    <a:pt x="1586" y="4102"/>
                  </a:moveTo>
                  <a:lnTo>
                    <a:pt x="3142" y="305"/>
                  </a:lnTo>
                  <a:lnTo>
                    <a:pt x="3044" y="266"/>
                  </a:lnTo>
                  <a:lnTo>
                    <a:pt x="2846" y="197"/>
                  </a:lnTo>
                  <a:lnTo>
                    <a:pt x="2647" y="140"/>
                  </a:lnTo>
                  <a:lnTo>
                    <a:pt x="2445" y="91"/>
                  </a:lnTo>
                  <a:lnTo>
                    <a:pt x="2245" y="53"/>
                  </a:lnTo>
                  <a:lnTo>
                    <a:pt x="2044" y="26"/>
                  </a:lnTo>
                  <a:lnTo>
                    <a:pt x="1842" y="9"/>
                  </a:lnTo>
                  <a:lnTo>
                    <a:pt x="1642" y="0"/>
                  </a:lnTo>
                  <a:lnTo>
                    <a:pt x="1442" y="3"/>
                  </a:lnTo>
                  <a:lnTo>
                    <a:pt x="1243" y="15"/>
                  </a:lnTo>
                  <a:lnTo>
                    <a:pt x="1046" y="35"/>
                  </a:lnTo>
                  <a:lnTo>
                    <a:pt x="850" y="65"/>
                  </a:lnTo>
                  <a:lnTo>
                    <a:pt x="656" y="105"/>
                  </a:lnTo>
                  <a:lnTo>
                    <a:pt x="465" y="153"/>
                  </a:lnTo>
                  <a:lnTo>
                    <a:pt x="276" y="210"/>
                  </a:lnTo>
                  <a:lnTo>
                    <a:pt x="90" y="276"/>
                  </a:lnTo>
                  <a:lnTo>
                    <a:pt x="0" y="314"/>
                  </a:lnTo>
                  <a:lnTo>
                    <a:pt x="1586" y="4102"/>
                  </a:lnTo>
                  <a:lnTo>
                    <a:pt x="1586" y="4102"/>
                  </a:lnTo>
                  <a:lnTo>
                    <a:pt x="1586" y="4102"/>
                  </a:lnTo>
                  <a:lnTo>
                    <a:pt x="1586" y="4102"/>
                  </a:lnTo>
                  <a:lnTo>
                    <a:pt x="1586" y="4102"/>
                  </a:lnTo>
                  <a:lnTo>
                    <a:pt x="1586" y="4102"/>
                  </a:lnTo>
                  <a:lnTo>
                    <a:pt x="1586" y="4102"/>
                  </a:lnTo>
                  <a:lnTo>
                    <a:pt x="1586" y="4102"/>
                  </a:lnTo>
                  <a:lnTo>
                    <a:pt x="1586" y="4102"/>
                  </a:lnTo>
                  <a:lnTo>
                    <a:pt x="1586" y="4102"/>
                  </a:lnTo>
                  <a:lnTo>
                    <a:pt x="1586" y="4102"/>
                  </a:lnTo>
                  <a:lnTo>
                    <a:pt x="1586" y="4102"/>
                  </a:lnTo>
                  <a:lnTo>
                    <a:pt x="1586" y="4102"/>
                  </a:lnTo>
                  <a:lnTo>
                    <a:pt x="1586" y="4102"/>
                  </a:lnTo>
                  <a:close/>
                </a:path>
              </a:pathLst>
            </a:custGeom>
            <a:solidFill>
              <a:schemeClr val="tx2">
                <a:lumMod val="90000"/>
                <a:lumOff val="1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412"/>
            <p:cNvSpPr>
              <a:spLocks/>
            </p:cNvSpPr>
            <p:nvPr/>
          </p:nvSpPr>
          <p:spPr bwMode="auto">
            <a:xfrm>
              <a:off x="5859463" y="1681163"/>
              <a:ext cx="2092325" cy="2100263"/>
            </a:xfrm>
            <a:custGeom>
              <a:avLst/>
              <a:gdLst>
                <a:gd name="T0" fmla="*/ 2 w 3955"/>
                <a:gd name="T1" fmla="*/ 3968 h 3968"/>
                <a:gd name="T2" fmla="*/ 3955 w 3955"/>
                <a:gd name="T3" fmla="*/ 2313 h 3968"/>
                <a:gd name="T4" fmla="*/ 3910 w 3955"/>
                <a:gd name="T5" fmla="*/ 2212 h 3968"/>
                <a:gd name="T6" fmla="*/ 3815 w 3955"/>
                <a:gd name="T7" fmla="*/ 2015 h 3968"/>
                <a:gd name="T8" fmla="*/ 3711 w 3955"/>
                <a:gd name="T9" fmla="*/ 1824 h 3968"/>
                <a:gd name="T10" fmla="*/ 3598 w 3955"/>
                <a:gd name="T11" fmla="*/ 1641 h 3968"/>
                <a:gd name="T12" fmla="*/ 3478 w 3955"/>
                <a:gd name="T13" fmla="*/ 1466 h 3968"/>
                <a:gd name="T14" fmla="*/ 3350 w 3955"/>
                <a:gd name="T15" fmla="*/ 1296 h 3968"/>
                <a:gd name="T16" fmla="*/ 3215 w 3955"/>
                <a:gd name="T17" fmla="*/ 1135 h 3968"/>
                <a:gd name="T18" fmla="*/ 3072 w 3955"/>
                <a:gd name="T19" fmla="*/ 981 h 3968"/>
                <a:gd name="T20" fmla="*/ 2923 w 3955"/>
                <a:gd name="T21" fmla="*/ 835 h 3968"/>
                <a:gd name="T22" fmla="*/ 2767 w 3955"/>
                <a:gd name="T23" fmla="*/ 697 h 3968"/>
                <a:gd name="T24" fmla="*/ 2606 w 3955"/>
                <a:gd name="T25" fmla="*/ 566 h 3968"/>
                <a:gd name="T26" fmla="*/ 2439 w 3955"/>
                <a:gd name="T27" fmla="*/ 444 h 3968"/>
                <a:gd name="T28" fmla="*/ 2268 w 3955"/>
                <a:gd name="T29" fmla="*/ 330 h 3968"/>
                <a:gd name="T30" fmla="*/ 2090 w 3955"/>
                <a:gd name="T31" fmla="*/ 225 h 3968"/>
                <a:gd name="T32" fmla="*/ 1909 w 3955"/>
                <a:gd name="T33" fmla="*/ 129 h 3968"/>
                <a:gd name="T34" fmla="*/ 1723 w 3955"/>
                <a:gd name="T35" fmla="*/ 41 h 3968"/>
                <a:gd name="T36" fmla="*/ 1628 w 3955"/>
                <a:gd name="T37" fmla="*/ 0 h 3968"/>
                <a:gd name="T38" fmla="*/ 2 w 3955"/>
                <a:gd name="T39" fmla="*/ 3966 h 3968"/>
                <a:gd name="T40" fmla="*/ 2 w 3955"/>
                <a:gd name="T41" fmla="*/ 3966 h 3968"/>
                <a:gd name="T42" fmla="*/ 2 w 3955"/>
                <a:gd name="T43" fmla="*/ 3966 h 3968"/>
                <a:gd name="T44" fmla="*/ 2 w 3955"/>
                <a:gd name="T45" fmla="*/ 3966 h 3968"/>
                <a:gd name="T46" fmla="*/ 0 w 3955"/>
                <a:gd name="T47" fmla="*/ 3966 h 3968"/>
                <a:gd name="T48" fmla="*/ 0 w 3955"/>
                <a:gd name="T49" fmla="*/ 3966 h 3968"/>
                <a:gd name="T50" fmla="*/ 0 w 3955"/>
                <a:gd name="T51" fmla="*/ 3968 h 3968"/>
                <a:gd name="T52" fmla="*/ 0 w 3955"/>
                <a:gd name="T53" fmla="*/ 3968 h 3968"/>
                <a:gd name="T54" fmla="*/ 2 w 3955"/>
                <a:gd name="T55" fmla="*/ 3968 h 3968"/>
                <a:gd name="T56" fmla="*/ 2 w 3955"/>
                <a:gd name="T57" fmla="*/ 3968 h 3968"/>
                <a:gd name="T58" fmla="*/ 2 w 3955"/>
                <a:gd name="T59" fmla="*/ 3968 h 3968"/>
                <a:gd name="T60" fmla="*/ 2 w 3955"/>
                <a:gd name="T61" fmla="*/ 3968 h 3968"/>
                <a:gd name="T62" fmla="*/ 2 w 3955"/>
                <a:gd name="T63" fmla="*/ 3966 h 3968"/>
                <a:gd name="T64" fmla="*/ 2 w 3955"/>
                <a:gd name="T65" fmla="*/ 3968 h 39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955" h="3968">
                  <a:moveTo>
                    <a:pt x="2" y="3968"/>
                  </a:moveTo>
                  <a:lnTo>
                    <a:pt x="3955" y="2313"/>
                  </a:lnTo>
                  <a:lnTo>
                    <a:pt x="3910" y="2212"/>
                  </a:lnTo>
                  <a:lnTo>
                    <a:pt x="3815" y="2015"/>
                  </a:lnTo>
                  <a:lnTo>
                    <a:pt x="3711" y="1824"/>
                  </a:lnTo>
                  <a:lnTo>
                    <a:pt x="3598" y="1641"/>
                  </a:lnTo>
                  <a:lnTo>
                    <a:pt x="3478" y="1466"/>
                  </a:lnTo>
                  <a:lnTo>
                    <a:pt x="3350" y="1296"/>
                  </a:lnTo>
                  <a:lnTo>
                    <a:pt x="3215" y="1135"/>
                  </a:lnTo>
                  <a:lnTo>
                    <a:pt x="3072" y="981"/>
                  </a:lnTo>
                  <a:lnTo>
                    <a:pt x="2923" y="835"/>
                  </a:lnTo>
                  <a:lnTo>
                    <a:pt x="2767" y="697"/>
                  </a:lnTo>
                  <a:lnTo>
                    <a:pt x="2606" y="566"/>
                  </a:lnTo>
                  <a:lnTo>
                    <a:pt x="2439" y="444"/>
                  </a:lnTo>
                  <a:lnTo>
                    <a:pt x="2268" y="330"/>
                  </a:lnTo>
                  <a:lnTo>
                    <a:pt x="2090" y="225"/>
                  </a:lnTo>
                  <a:lnTo>
                    <a:pt x="1909" y="129"/>
                  </a:lnTo>
                  <a:lnTo>
                    <a:pt x="1723" y="41"/>
                  </a:lnTo>
                  <a:lnTo>
                    <a:pt x="1628" y="0"/>
                  </a:lnTo>
                  <a:lnTo>
                    <a:pt x="2" y="3966"/>
                  </a:lnTo>
                  <a:lnTo>
                    <a:pt x="2" y="3966"/>
                  </a:lnTo>
                  <a:lnTo>
                    <a:pt x="2" y="3966"/>
                  </a:lnTo>
                  <a:lnTo>
                    <a:pt x="2" y="3966"/>
                  </a:lnTo>
                  <a:lnTo>
                    <a:pt x="0" y="3966"/>
                  </a:lnTo>
                  <a:lnTo>
                    <a:pt x="0" y="3966"/>
                  </a:lnTo>
                  <a:lnTo>
                    <a:pt x="0" y="3968"/>
                  </a:lnTo>
                  <a:lnTo>
                    <a:pt x="0" y="3968"/>
                  </a:lnTo>
                  <a:lnTo>
                    <a:pt x="2" y="3968"/>
                  </a:lnTo>
                  <a:lnTo>
                    <a:pt x="2" y="3968"/>
                  </a:lnTo>
                  <a:lnTo>
                    <a:pt x="2" y="3968"/>
                  </a:lnTo>
                  <a:lnTo>
                    <a:pt x="2" y="3968"/>
                  </a:lnTo>
                  <a:lnTo>
                    <a:pt x="2" y="3966"/>
                  </a:lnTo>
                  <a:lnTo>
                    <a:pt x="2" y="3968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497"/>
            <p:cNvSpPr>
              <a:spLocks/>
            </p:cNvSpPr>
            <p:nvPr/>
          </p:nvSpPr>
          <p:spPr bwMode="auto">
            <a:xfrm>
              <a:off x="5857876" y="3773488"/>
              <a:ext cx="1898650" cy="1843088"/>
            </a:xfrm>
            <a:custGeom>
              <a:avLst/>
              <a:gdLst>
                <a:gd name="T0" fmla="*/ 0 w 3587"/>
                <a:gd name="T1" fmla="*/ 1 h 3483"/>
                <a:gd name="T2" fmla="*/ 1498 w 3587"/>
                <a:gd name="T3" fmla="*/ 3483 h 3483"/>
                <a:gd name="T4" fmla="*/ 1589 w 3587"/>
                <a:gd name="T5" fmla="*/ 3443 h 3483"/>
                <a:gd name="T6" fmla="*/ 1768 w 3587"/>
                <a:gd name="T7" fmla="*/ 3356 h 3483"/>
                <a:gd name="T8" fmla="*/ 1939 w 3587"/>
                <a:gd name="T9" fmla="*/ 3263 h 3483"/>
                <a:gd name="T10" fmla="*/ 2104 w 3587"/>
                <a:gd name="T11" fmla="*/ 3161 h 3483"/>
                <a:gd name="T12" fmla="*/ 2264 w 3587"/>
                <a:gd name="T13" fmla="*/ 3053 h 3483"/>
                <a:gd name="T14" fmla="*/ 2417 w 3587"/>
                <a:gd name="T15" fmla="*/ 2938 h 3483"/>
                <a:gd name="T16" fmla="*/ 2562 w 3587"/>
                <a:gd name="T17" fmla="*/ 2815 h 3483"/>
                <a:gd name="T18" fmla="*/ 2700 w 3587"/>
                <a:gd name="T19" fmla="*/ 2686 h 3483"/>
                <a:gd name="T20" fmla="*/ 2833 w 3587"/>
                <a:gd name="T21" fmla="*/ 2552 h 3483"/>
                <a:gd name="T22" fmla="*/ 2958 w 3587"/>
                <a:gd name="T23" fmla="*/ 2411 h 3483"/>
                <a:gd name="T24" fmla="*/ 3075 w 3587"/>
                <a:gd name="T25" fmla="*/ 2266 h 3483"/>
                <a:gd name="T26" fmla="*/ 3186 w 3587"/>
                <a:gd name="T27" fmla="*/ 2116 h 3483"/>
                <a:gd name="T28" fmla="*/ 3288 w 3587"/>
                <a:gd name="T29" fmla="*/ 1961 h 3483"/>
                <a:gd name="T30" fmla="*/ 3383 w 3587"/>
                <a:gd name="T31" fmla="*/ 1801 h 3483"/>
                <a:gd name="T32" fmla="*/ 3471 w 3587"/>
                <a:gd name="T33" fmla="*/ 1637 h 3483"/>
                <a:gd name="T34" fmla="*/ 3550 w 3587"/>
                <a:gd name="T35" fmla="*/ 1469 h 3483"/>
                <a:gd name="T36" fmla="*/ 3587 w 3587"/>
                <a:gd name="T37" fmla="*/ 1384 h 3483"/>
                <a:gd name="T38" fmla="*/ 0 w 3587"/>
                <a:gd name="T39" fmla="*/ 1 h 3483"/>
                <a:gd name="T40" fmla="*/ 0 w 3587"/>
                <a:gd name="T41" fmla="*/ 0 h 3483"/>
                <a:gd name="T42" fmla="*/ 0 w 3587"/>
                <a:gd name="T43" fmla="*/ 0 h 3483"/>
                <a:gd name="T44" fmla="*/ 0 w 3587"/>
                <a:gd name="T45" fmla="*/ 0 h 3483"/>
                <a:gd name="T46" fmla="*/ 0 w 3587"/>
                <a:gd name="T47" fmla="*/ 0 h 3483"/>
                <a:gd name="T48" fmla="*/ 0 w 3587"/>
                <a:gd name="T49" fmla="*/ 0 h 3483"/>
                <a:gd name="T50" fmla="*/ 0 w 3587"/>
                <a:gd name="T51" fmla="*/ 0 h 3483"/>
                <a:gd name="T52" fmla="*/ 0 w 3587"/>
                <a:gd name="T53" fmla="*/ 0 h 3483"/>
                <a:gd name="T54" fmla="*/ 0 w 3587"/>
                <a:gd name="T55" fmla="*/ 0 h 3483"/>
                <a:gd name="T56" fmla="*/ 0 w 3587"/>
                <a:gd name="T57" fmla="*/ 0 h 3483"/>
                <a:gd name="T58" fmla="*/ 0 w 3587"/>
                <a:gd name="T59" fmla="*/ 1 h 3483"/>
                <a:gd name="T60" fmla="*/ 0 w 3587"/>
                <a:gd name="T61" fmla="*/ 1 h 3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587" h="3483">
                  <a:moveTo>
                    <a:pt x="0" y="1"/>
                  </a:moveTo>
                  <a:lnTo>
                    <a:pt x="1498" y="3483"/>
                  </a:lnTo>
                  <a:lnTo>
                    <a:pt x="1589" y="3443"/>
                  </a:lnTo>
                  <a:lnTo>
                    <a:pt x="1768" y="3356"/>
                  </a:lnTo>
                  <a:lnTo>
                    <a:pt x="1939" y="3263"/>
                  </a:lnTo>
                  <a:lnTo>
                    <a:pt x="2104" y="3161"/>
                  </a:lnTo>
                  <a:lnTo>
                    <a:pt x="2264" y="3053"/>
                  </a:lnTo>
                  <a:lnTo>
                    <a:pt x="2417" y="2938"/>
                  </a:lnTo>
                  <a:lnTo>
                    <a:pt x="2562" y="2815"/>
                  </a:lnTo>
                  <a:lnTo>
                    <a:pt x="2700" y="2686"/>
                  </a:lnTo>
                  <a:lnTo>
                    <a:pt x="2833" y="2552"/>
                  </a:lnTo>
                  <a:lnTo>
                    <a:pt x="2958" y="2411"/>
                  </a:lnTo>
                  <a:lnTo>
                    <a:pt x="3075" y="2266"/>
                  </a:lnTo>
                  <a:lnTo>
                    <a:pt x="3186" y="2116"/>
                  </a:lnTo>
                  <a:lnTo>
                    <a:pt x="3288" y="1961"/>
                  </a:lnTo>
                  <a:lnTo>
                    <a:pt x="3383" y="1801"/>
                  </a:lnTo>
                  <a:lnTo>
                    <a:pt x="3471" y="1637"/>
                  </a:lnTo>
                  <a:lnTo>
                    <a:pt x="3550" y="1469"/>
                  </a:lnTo>
                  <a:lnTo>
                    <a:pt x="3587" y="1384"/>
                  </a:lnTo>
                  <a:lnTo>
                    <a:pt x="0" y="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70"/>
            <p:cNvSpPr>
              <a:spLocks/>
            </p:cNvSpPr>
            <p:nvPr/>
          </p:nvSpPr>
          <p:spPr bwMode="auto">
            <a:xfrm>
              <a:off x="5861051" y="2849563"/>
              <a:ext cx="2366963" cy="1827213"/>
            </a:xfrm>
            <a:custGeom>
              <a:avLst/>
              <a:gdLst>
                <a:gd name="T0" fmla="*/ 0 w 4472"/>
                <a:gd name="T1" fmla="*/ 1758 h 3453"/>
                <a:gd name="T2" fmla="*/ 4138 w 4472"/>
                <a:gd name="T3" fmla="*/ 3453 h 3453"/>
                <a:gd name="T4" fmla="*/ 4180 w 4472"/>
                <a:gd name="T5" fmla="*/ 3345 h 3453"/>
                <a:gd name="T6" fmla="*/ 4255 w 4472"/>
                <a:gd name="T7" fmla="*/ 3129 h 3453"/>
                <a:gd name="T8" fmla="*/ 4318 w 4472"/>
                <a:gd name="T9" fmla="*/ 2910 h 3453"/>
                <a:gd name="T10" fmla="*/ 4371 w 4472"/>
                <a:gd name="T11" fmla="*/ 2690 h 3453"/>
                <a:gd name="T12" fmla="*/ 4413 w 4472"/>
                <a:gd name="T13" fmla="*/ 2469 h 3453"/>
                <a:gd name="T14" fmla="*/ 4443 w 4472"/>
                <a:gd name="T15" fmla="*/ 2248 h 3453"/>
                <a:gd name="T16" fmla="*/ 4464 w 4472"/>
                <a:gd name="T17" fmla="*/ 2025 h 3453"/>
                <a:gd name="T18" fmla="*/ 4472 w 4472"/>
                <a:gd name="T19" fmla="*/ 1805 h 3453"/>
                <a:gd name="T20" fmla="*/ 4471 w 4472"/>
                <a:gd name="T21" fmla="*/ 1584 h 3453"/>
                <a:gd name="T22" fmla="*/ 4459 w 4472"/>
                <a:gd name="T23" fmla="*/ 1365 h 3453"/>
                <a:gd name="T24" fmla="*/ 4436 w 4472"/>
                <a:gd name="T25" fmla="*/ 1148 h 3453"/>
                <a:gd name="T26" fmla="*/ 4405 w 4472"/>
                <a:gd name="T27" fmla="*/ 932 h 3453"/>
                <a:gd name="T28" fmla="*/ 4361 w 4472"/>
                <a:gd name="T29" fmla="*/ 719 h 3453"/>
                <a:gd name="T30" fmla="*/ 4308 w 4472"/>
                <a:gd name="T31" fmla="*/ 509 h 3453"/>
                <a:gd name="T32" fmla="*/ 4246 w 4472"/>
                <a:gd name="T33" fmla="*/ 302 h 3453"/>
                <a:gd name="T34" fmla="*/ 4174 w 4472"/>
                <a:gd name="T35" fmla="*/ 100 h 3453"/>
                <a:gd name="T36" fmla="*/ 4135 w 4472"/>
                <a:gd name="T37" fmla="*/ 0 h 3453"/>
                <a:gd name="T38" fmla="*/ 0 w 4472"/>
                <a:gd name="T39" fmla="*/ 1756 h 3453"/>
                <a:gd name="T40" fmla="*/ 0 w 4472"/>
                <a:gd name="T41" fmla="*/ 1756 h 3453"/>
                <a:gd name="T42" fmla="*/ 0 w 4472"/>
                <a:gd name="T43" fmla="*/ 1756 h 3453"/>
                <a:gd name="T44" fmla="*/ 0 w 4472"/>
                <a:gd name="T45" fmla="*/ 1756 h 3453"/>
                <a:gd name="T46" fmla="*/ 0 w 4472"/>
                <a:gd name="T47" fmla="*/ 1756 h 3453"/>
                <a:gd name="T48" fmla="*/ 0 w 4472"/>
                <a:gd name="T49" fmla="*/ 1756 h 3453"/>
                <a:gd name="T50" fmla="*/ 0 w 4472"/>
                <a:gd name="T51" fmla="*/ 1756 h 3453"/>
                <a:gd name="T52" fmla="*/ 0 w 4472"/>
                <a:gd name="T53" fmla="*/ 1756 h 3453"/>
                <a:gd name="T54" fmla="*/ 0 w 4472"/>
                <a:gd name="T55" fmla="*/ 1758 h 3453"/>
                <a:gd name="T56" fmla="*/ 0 w 4472"/>
                <a:gd name="T57" fmla="*/ 1758 h 3453"/>
                <a:gd name="T58" fmla="*/ 0 w 4472"/>
                <a:gd name="T59" fmla="*/ 1758 h 3453"/>
                <a:gd name="T60" fmla="*/ 0 w 4472"/>
                <a:gd name="T61" fmla="*/ 1758 h 3453"/>
                <a:gd name="T62" fmla="*/ 0 w 4472"/>
                <a:gd name="T63" fmla="*/ 1758 h 3453"/>
                <a:gd name="T64" fmla="*/ 0 w 4472"/>
                <a:gd name="T65" fmla="*/ 1758 h 3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472" h="3453">
                  <a:moveTo>
                    <a:pt x="0" y="1758"/>
                  </a:moveTo>
                  <a:lnTo>
                    <a:pt x="4138" y="3453"/>
                  </a:lnTo>
                  <a:lnTo>
                    <a:pt x="4180" y="3345"/>
                  </a:lnTo>
                  <a:lnTo>
                    <a:pt x="4255" y="3129"/>
                  </a:lnTo>
                  <a:lnTo>
                    <a:pt x="4318" y="2910"/>
                  </a:lnTo>
                  <a:lnTo>
                    <a:pt x="4371" y="2690"/>
                  </a:lnTo>
                  <a:lnTo>
                    <a:pt x="4413" y="2469"/>
                  </a:lnTo>
                  <a:lnTo>
                    <a:pt x="4443" y="2248"/>
                  </a:lnTo>
                  <a:lnTo>
                    <a:pt x="4464" y="2025"/>
                  </a:lnTo>
                  <a:lnTo>
                    <a:pt x="4472" y="1805"/>
                  </a:lnTo>
                  <a:lnTo>
                    <a:pt x="4471" y="1584"/>
                  </a:lnTo>
                  <a:lnTo>
                    <a:pt x="4459" y="1365"/>
                  </a:lnTo>
                  <a:lnTo>
                    <a:pt x="4436" y="1148"/>
                  </a:lnTo>
                  <a:lnTo>
                    <a:pt x="4405" y="932"/>
                  </a:lnTo>
                  <a:lnTo>
                    <a:pt x="4361" y="719"/>
                  </a:lnTo>
                  <a:lnTo>
                    <a:pt x="4308" y="509"/>
                  </a:lnTo>
                  <a:lnTo>
                    <a:pt x="4246" y="302"/>
                  </a:lnTo>
                  <a:lnTo>
                    <a:pt x="4174" y="100"/>
                  </a:lnTo>
                  <a:lnTo>
                    <a:pt x="4135" y="0"/>
                  </a:lnTo>
                  <a:lnTo>
                    <a:pt x="0" y="1756"/>
                  </a:lnTo>
                  <a:lnTo>
                    <a:pt x="0" y="1756"/>
                  </a:lnTo>
                  <a:lnTo>
                    <a:pt x="0" y="1756"/>
                  </a:lnTo>
                  <a:lnTo>
                    <a:pt x="0" y="1756"/>
                  </a:lnTo>
                  <a:lnTo>
                    <a:pt x="0" y="1756"/>
                  </a:lnTo>
                  <a:lnTo>
                    <a:pt x="0" y="1756"/>
                  </a:lnTo>
                  <a:lnTo>
                    <a:pt x="0" y="1756"/>
                  </a:lnTo>
                  <a:lnTo>
                    <a:pt x="0" y="1756"/>
                  </a:lnTo>
                  <a:lnTo>
                    <a:pt x="0" y="1758"/>
                  </a:lnTo>
                  <a:lnTo>
                    <a:pt x="0" y="1758"/>
                  </a:lnTo>
                  <a:lnTo>
                    <a:pt x="0" y="1758"/>
                  </a:lnTo>
                  <a:lnTo>
                    <a:pt x="0" y="1758"/>
                  </a:lnTo>
                  <a:lnTo>
                    <a:pt x="0" y="1758"/>
                  </a:lnTo>
                  <a:lnTo>
                    <a:pt x="0" y="1758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5180013" y="3011884"/>
              <a:ext cx="1472407" cy="1472407"/>
            </a:xfrm>
            <a:prstGeom prst="ellipse">
              <a:avLst/>
            </a:prstGeom>
            <a:solidFill>
              <a:schemeClr val="tx1"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5344716" y="3176587"/>
              <a:ext cx="1143000" cy="1143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cxnSp>
        <p:nvCxnSpPr>
          <p:cNvPr id="74" name="Straight Connector 73"/>
          <p:cNvCxnSpPr>
            <a:cxnSpLocks/>
          </p:cNvCxnSpPr>
          <p:nvPr/>
        </p:nvCxnSpPr>
        <p:spPr>
          <a:xfrm>
            <a:off x="7539272" y="4729595"/>
            <a:ext cx="1152688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cxnSpLocks/>
          </p:cNvCxnSpPr>
          <p:nvPr/>
        </p:nvCxnSpPr>
        <p:spPr>
          <a:xfrm>
            <a:off x="7883923" y="3638423"/>
            <a:ext cx="808037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ctor: Elbow 85"/>
          <p:cNvCxnSpPr>
            <a:cxnSpLocks/>
          </p:cNvCxnSpPr>
          <p:nvPr/>
        </p:nvCxnSpPr>
        <p:spPr>
          <a:xfrm rot="10800000" flipV="1">
            <a:off x="3500041" y="5278075"/>
            <a:ext cx="2559865" cy="532610"/>
          </a:xfrm>
          <a:prstGeom prst="bentConnector3">
            <a:avLst>
              <a:gd name="adj1" fmla="val -604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cxnSpLocks/>
          </p:cNvCxnSpPr>
          <p:nvPr/>
        </p:nvCxnSpPr>
        <p:spPr>
          <a:xfrm>
            <a:off x="3500040" y="2567420"/>
            <a:ext cx="1299861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cxnSpLocks/>
          </p:cNvCxnSpPr>
          <p:nvPr/>
        </p:nvCxnSpPr>
        <p:spPr>
          <a:xfrm>
            <a:off x="3500040" y="3638423"/>
            <a:ext cx="95521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cxnSpLocks/>
          </p:cNvCxnSpPr>
          <p:nvPr/>
        </p:nvCxnSpPr>
        <p:spPr>
          <a:xfrm>
            <a:off x="3500040" y="4729595"/>
            <a:ext cx="1299861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ctor: Elbow 96"/>
          <p:cNvCxnSpPr>
            <a:cxnSpLocks/>
          </p:cNvCxnSpPr>
          <p:nvPr/>
        </p:nvCxnSpPr>
        <p:spPr>
          <a:xfrm flipV="1">
            <a:off x="6096000" y="1498094"/>
            <a:ext cx="2595960" cy="540242"/>
          </a:xfrm>
          <a:prstGeom prst="bentConnector3">
            <a:avLst>
              <a:gd name="adj1" fmla="val -39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cxnSpLocks/>
          </p:cNvCxnSpPr>
          <p:nvPr/>
        </p:nvCxnSpPr>
        <p:spPr>
          <a:xfrm>
            <a:off x="7539272" y="2567419"/>
            <a:ext cx="1152688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3" name="Group 102"/>
          <p:cNvGrpSpPr/>
          <p:nvPr/>
        </p:nvGrpSpPr>
        <p:grpSpPr>
          <a:xfrm>
            <a:off x="8854932" y="1012830"/>
            <a:ext cx="2937088" cy="1004559"/>
            <a:chOff x="350992" y="2867634"/>
            <a:chExt cx="2937088" cy="1004559"/>
          </a:xfrm>
        </p:grpSpPr>
        <p:sp>
          <p:nvSpPr>
            <p:cNvPr id="104" name="TextBox 103"/>
            <p:cNvSpPr txBox="1"/>
            <p:nvPr/>
          </p:nvSpPr>
          <p:spPr>
            <a:xfrm>
              <a:off x="350992" y="2867634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358787" y="3225862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8854932" y="2084325"/>
            <a:ext cx="2937088" cy="1004559"/>
            <a:chOff x="350992" y="2867634"/>
            <a:chExt cx="2937088" cy="1004559"/>
          </a:xfrm>
        </p:grpSpPr>
        <p:sp>
          <p:nvSpPr>
            <p:cNvPr id="107" name="TextBox 106"/>
            <p:cNvSpPr txBox="1"/>
            <p:nvPr/>
          </p:nvSpPr>
          <p:spPr>
            <a:xfrm>
              <a:off x="350992" y="2867634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58787" y="3225862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8854932" y="3155820"/>
            <a:ext cx="2937088" cy="1004559"/>
            <a:chOff x="350992" y="2867634"/>
            <a:chExt cx="2937088" cy="1004559"/>
          </a:xfrm>
        </p:grpSpPr>
        <p:sp>
          <p:nvSpPr>
            <p:cNvPr id="110" name="TextBox 109"/>
            <p:cNvSpPr txBox="1"/>
            <p:nvPr/>
          </p:nvSpPr>
          <p:spPr>
            <a:xfrm>
              <a:off x="350992" y="2867634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358787" y="3225862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8854932" y="4227315"/>
            <a:ext cx="2937088" cy="1004559"/>
            <a:chOff x="350992" y="2867634"/>
            <a:chExt cx="2937088" cy="1004559"/>
          </a:xfrm>
        </p:grpSpPr>
        <p:sp>
          <p:nvSpPr>
            <p:cNvPr id="113" name="TextBox 112"/>
            <p:cNvSpPr txBox="1"/>
            <p:nvPr/>
          </p:nvSpPr>
          <p:spPr>
            <a:xfrm>
              <a:off x="350992" y="2867634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358787" y="3225862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408572" y="2041889"/>
            <a:ext cx="2937088" cy="1004559"/>
            <a:chOff x="350992" y="2867634"/>
            <a:chExt cx="2937088" cy="1004559"/>
          </a:xfrm>
        </p:grpSpPr>
        <p:sp>
          <p:nvSpPr>
            <p:cNvPr id="116" name="TextBox 115"/>
            <p:cNvSpPr txBox="1"/>
            <p:nvPr/>
          </p:nvSpPr>
          <p:spPr>
            <a:xfrm>
              <a:off x="350992" y="2867634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358787" y="3225862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408572" y="3113384"/>
            <a:ext cx="2937088" cy="1004559"/>
            <a:chOff x="350992" y="2867634"/>
            <a:chExt cx="2937088" cy="1004559"/>
          </a:xfrm>
        </p:grpSpPr>
        <p:sp>
          <p:nvSpPr>
            <p:cNvPr id="119" name="TextBox 118"/>
            <p:cNvSpPr txBox="1"/>
            <p:nvPr/>
          </p:nvSpPr>
          <p:spPr>
            <a:xfrm>
              <a:off x="350992" y="2867634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358787" y="3225862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408572" y="4184879"/>
            <a:ext cx="2937088" cy="1004559"/>
            <a:chOff x="350992" y="2867634"/>
            <a:chExt cx="2937088" cy="1004559"/>
          </a:xfrm>
        </p:grpSpPr>
        <p:sp>
          <p:nvSpPr>
            <p:cNvPr id="122" name="TextBox 121"/>
            <p:cNvSpPr txBox="1"/>
            <p:nvPr/>
          </p:nvSpPr>
          <p:spPr>
            <a:xfrm>
              <a:off x="350992" y="2867634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358787" y="3225862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408572" y="5256374"/>
            <a:ext cx="2937088" cy="1004559"/>
            <a:chOff x="350992" y="2867634"/>
            <a:chExt cx="2937088" cy="1004559"/>
          </a:xfrm>
        </p:grpSpPr>
        <p:sp>
          <p:nvSpPr>
            <p:cNvPr id="125" name="TextBox 124"/>
            <p:cNvSpPr txBox="1"/>
            <p:nvPr/>
          </p:nvSpPr>
          <p:spPr>
            <a:xfrm>
              <a:off x="350992" y="2867634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358787" y="3225862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sp>
        <p:nvSpPr>
          <p:cNvPr id="128" name="TextBox 127"/>
          <p:cNvSpPr txBox="1"/>
          <p:nvPr/>
        </p:nvSpPr>
        <p:spPr>
          <a:xfrm>
            <a:off x="5759179" y="2528609"/>
            <a:ext cx="60144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6507290" y="2770975"/>
            <a:ext cx="60144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6801481" y="3491562"/>
            <a:ext cx="60144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6520982" y="4205432"/>
            <a:ext cx="601447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5745543" y="4423427"/>
            <a:ext cx="60144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05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5049932" y="4165492"/>
            <a:ext cx="60144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06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4781442" y="3503971"/>
            <a:ext cx="60144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07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5011880" y="2787831"/>
            <a:ext cx="60144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08</a:t>
            </a:r>
          </a:p>
        </p:txBody>
      </p:sp>
    </p:spTree>
    <p:extLst>
      <p:ext uri="{BB962C8B-B14F-4D97-AF65-F5344CB8AC3E}">
        <p14:creationId xmlns:p14="http://schemas.microsoft.com/office/powerpoint/2010/main" val="1889183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7685</TotalTime>
  <Words>540</Words>
  <PresentationFormat>Widescreen</PresentationFormat>
  <Paragraphs>56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Pie-Chart Infographic for PowerPoint</vt:lpstr>
      <vt:lpstr>Pie-Chart Infographic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Pie-Chart Infographic for PowerPoint</dc:title>
  <dc:creator>PresentationGo.com</dc:creator>
  <dc:description>© Copyright PresentationGo.com</dc:description>
  <dcterms:created xsi:type="dcterms:W3CDTF">2014-11-26T05:14:11Z</dcterms:created>
  <dcterms:modified xsi:type="dcterms:W3CDTF">2017-05-27T17:14:16Z</dcterms:modified>
  <cp:category>Charts &amp; Diagrams</cp:category>
</cp:coreProperties>
</file>