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08" y="7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6-402D-81B8-F36EB11A1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B-4734-B5DF-B5B53D65F1E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B-4734-B5DF-B5B53D65F1E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2B-4734-B5DF-B5B53D65F1E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2B-4734-B5DF-B5B53D65F1E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B-4734-B5DF-B5B53D65F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1F-49CB-B7CA-9A84947EC21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1F-49CB-B7CA-9A84947EC21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1F-49CB-B7CA-9A84947EC21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1F-49CB-B7CA-9A84947EC215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1F-49CB-B7CA-9A84947EC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9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E55DF0-34A2-43A2-A316-E8C32F7B44DD}"/>
              </a:ext>
            </a:extLst>
          </p:cNvPr>
          <p:cNvSpPr/>
          <p:nvPr/>
        </p:nvSpPr>
        <p:spPr>
          <a:xfrm>
            <a:off x="1721223" y="3442046"/>
            <a:ext cx="3103758" cy="2324627"/>
          </a:xfrm>
          <a:custGeom>
            <a:avLst/>
            <a:gdLst>
              <a:gd name="connsiteX0" fmla="*/ 1358229 w 3103758"/>
              <a:gd name="connsiteY0" fmla="*/ 1794672 h 2324627"/>
              <a:gd name="connsiteX1" fmla="*/ 1369185 w 3103758"/>
              <a:gd name="connsiteY1" fmla="*/ 1902268 h 2324627"/>
              <a:gd name="connsiteX2" fmla="*/ 1369185 w 3103758"/>
              <a:gd name="connsiteY2" fmla="*/ 1902267 h 2324627"/>
              <a:gd name="connsiteX3" fmla="*/ 1358229 w 3103758"/>
              <a:gd name="connsiteY3" fmla="*/ 1794672 h 2324627"/>
              <a:gd name="connsiteX4" fmla="*/ 1377711 w 3103758"/>
              <a:gd name="connsiteY4" fmla="*/ 1679408 h 2324627"/>
              <a:gd name="connsiteX5" fmla="*/ 1460863 w 3103758"/>
              <a:gd name="connsiteY5" fmla="*/ 1898057 h 2324627"/>
              <a:gd name="connsiteX6" fmla="*/ 1698371 w 3103758"/>
              <a:gd name="connsiteY6" fmla="*/ 1824680 h 2324627"/>
              <a:gd name="connsiteX7" fmla="*/ 1710596 w 3103758"/>
              <a:gd name="connsiteY7" fmla="*/ 1692983 h 2324627"/>
              <a:gd name="connsiteX8" fmla="*/ 1724013 w 3103758"/>
              <a:gd name="connsiteY8" fmla="*/ 1905762 h 2324627"/>
              <a:gd name="connsiteX9" fmla="*/ 1443407 w 3103758"/>
              <a:gd name="connsiteY9" fmla="*/ 1993097 h 2324627"/>
              <a:gd name="connsiteX10" fmla="*/ 1416817 w 3103758"/>
              <a:gd name="connsiteY10" fmla="*/ 1971620 h 2324627"/>
              <a:gd name="connsiteX11" fmla="*/ 1417359 w 3103758"/>
              <a:gd name="connsiteY11" fmla="*/ 1963180 h 2324627"/>
              <a:gd name="connsiteX12" fmla="*/ 1416817 w 3103758"/>
              <a:gd name="connsiteY12" fmla="*/ 1971619 h 2324627"/>
              <a:gd name="connsiteX13" fmla="*/ 1411527 w 3103758"/>
              <a:gd name="connsiteY13" fmla="*/ 2053978 h 2324627"/>
              <a:gd name="connsiteX14" fmla="*/ 1380268 w 3103758"/>
              <a:gd name="connsiteY14" fmla="*/ 2142771 h 2324627"/>
              <a:gd name="connsiteX15" fmla="*/ 925714 w 3103758"/>
              <a:gd name="connsiteY15" fmla="*/ 2286272 h 2324627"/>
              <a:gd name="connsiteX16" fmla="*/ 781309 w 3103758"/>
              <a:gd name="connsiteY16" fmla="*/ 1831089 h 2324627"/>
              <a:gd name="connsiteX17" fmla="*/ 819406 w 3103758"/>
              <a:gd name="connsiteY17" fmla="*/ 1773801 h 2324627"/>
              <a:gd name="connsiteX18" fmla="*/ 953016 w 3103758"/>
              <a:gd name="connsiteY18" fmla="*/ 2131762 h 2324627"/>
              <a:gd name="connsiteX19" fmla="*/ 1337829 w 3103758"/>
              <a:gd name="connsiteY19" fmla="*/ 2009983 h 2324627"/>
              <a:gd name="connsiteX20" fmla="*/ 1359069 w 3103758"/>
              <a:gd name="connsiteY20" fmla="*/ 1956733 h 2324627"/>
              <a:gd name="connsiteX21" fmla="*/ 1366363 w 3103758"/>
              <a:gd name="connsiteY21" fmla="*/ 1917463 h 2324627"/>
              <a:gd name="connsiteX22" fmla="*/ 1341516 w 3103758"/>
              <a:gd name="connsiteY22" fmla="*/ 1871944 h 2324627"/>
              <a:gd name="connsiteX23" fmla="*/ 1355667 w 3103758"/>
              <a:gd name="connsiteY23" fmla="*/ 1714398 h 2324627"/>
              <a:gd name="connsiteX24" fmla="*/ 1377711 w 3103758"/>
              <a:gd name="connsiteY24" fmla="*/ 1679408 h 2324627"/>
              <a:gd name="connsiteX25" fmla="*/ 531316 w 3103758"/>
              <a:gd name="connsiteY25" fmla="*/ 1301510 h 2324627"/>
              <a:gd name="connsiteX26" fmla="*/ 531316 w 3103758"/>
              <a:gd name="connsiteY26" fmla="*/ 1301510 h 2324627"/>
              <a:gd name="connsiteX27" fmla="*/ 540747 w 3103758"/>
              <a:gd name="connsiteY27" fmla="*/ 1306898 h 2324627"/>
              <a:gd name="connsiteX28" fmla="*/ 715665 w 3103758"/>
              <a:gd name="connsiteY28" fmla="*/ 1085868 h 2324627"/>
              <a:gd name="connsiteX29" fmla="*/ 757497 w 3103758"/>
              <a:gd name="connsiteY29" fmla="*/ 1085957 h 2324627"/>
              <a:gd name="connsiteX30" fmla="*/ 926647 w 3103758"/>
              <a:gd name="connsiteY30" fmla="*/ 1214183 h 2324627"/>
              <a:gd name="connsiteX31" fmla="*/ 811431 w 3103758"/>
              <a:gd name="connsiteY31" fmla="*/ 1152172 h 2324627"/>
              <a:gd name="connsiteX32" fmla="*/ 619959 w 3103758"/>
              <a:gd name="connsiteY32" fmla="*/ 1308725 h 2324627"/>
              <a:gd name="connsiteX33" fmla="*/ 756863 w 3103758"/>
              <a:gd name="connsiteY33" fmla="*/ 1497126 h 2324627"/>
              <a:gd name="connsiteX34" fmla="*/ 714993 w 3103758"/>
              <a:gd name="connsiteY34" fmla="*/ 1497044 h 2324627"/>
              <a:gd name="connsiteX35" fmla="*/ 576196 w 3103758"/>
              <a:gd name="connsiteY35" fmla="*/ 1422166 h 2324627"/>
              <a:gd name="connsiteX36" fmla="*/ 550593 w 3103758"/>
              <a:gd name="connsiteY36" fmla="*/ 1373926 h 2324627"/>
              <a:gd name="connsiteX37" fmla="*/ 550593 w 3103758"/>
              <a:gd name="connsiteY37" fmla="*/ 1373926 h 2324627"/>
              <a:gd name="connsiteX38" fmla="*/ 550593 w 3103758"/>
              <a:gd name="connsiteY38" fmla="*/ 1373925 h 2324627"/>
              <a:gd name="connsiteX39" fmla="*/ 514673 w 3103758"/>
              <a:gd name="connsiteY39" fmla="*/ 1358842 h 2324627"/>
              <a:gd name="connsiteX40" fmla="*/ 459179 w 3103758"/>
              <a:gd name="connsiteY40" fmla="*/ 1347681 h 2324627"/>
              <a:gd name="connsiteX41" fmla="*/ 145841 w 3103758"/>
              <a:gd name="connsiteY41" fmla="*/ 1604328 h 2324627"/>
              <a:gd name="connsiteX42" fmla="*/ 369496 w 3103758"/>
              <a:gd name="connsiteY42" fmla="*/ 1913872 h 2324627"/>
              <a:gd name="connsiteX43" fmla="*/ 301534 w 3103758"/>
              <a:gd name="connsiteY43" fmla="*/ 1913799 h 2324627"/>
              <a:gd name="connsiteX44" fmla="*/ 1902 w 3103758"/>
              <a:gd name="connsiteY44" fmla="*/ 1542871 h 2324627"/>
              <a:gd name="connsiteX45" fmla="*/ 303315 w 3103758"/>
              <a:gd name="connsiteY45" fmla="*/ 1239752 h 2324627"/>
              <a:gd name="connsiteX46" fmla="*/ 371426 w 3103758"/>
              <a:gd name="connsiteY46" fmla="*/ 1239841 h 2324627"/>
              <a:gd name="connsiteX47" fmla="*/ 462152 w 3103758"/>
              <a:gd name="connsiteY47" fmla="*/ 1261998 h 2324627"/>
              <a:gd name="connsiteX48" fmla="*/ 531315 w 3103758"/>
              <a:gd name="connsiteY48" fmla="*/ 1301509 h 2324627"/>
              <a:gd name="connsiteX49" fmla="*/ 531437 w 3103758"/>
              <a:gd name="connsiteY49" fmla="*/ 1270553 h 2324627"/>
              <a:gd name="connsiteX50" fmla="*/ 715665 w 3103758"/>
              <a:gd name="connsiteY50" fmla="*/ 1085868 h 2324627"/>
              <a:gd name="connsiteX51" fmla="*/ 2958921 w 3103758"/>
              <a:gd name="connsiteY51" fmla="*/ 709420 h 2324627"/>
              <a:gd name="connsiteX52" fmla="*/ 3103758 w 3103758"/>
              <a:gd name="connsiteY52" fmla="*/ 811047 h 2324627"/>
              <a:gd name="connsiteX53" fmla="*/ 1634880 w 3103758"/>
              <a:gd name="connsiteY53" fmla="*/ 1608848 h 2324627"/>
              <a:gd name="connsiteX54" fmla="*/ 2710682 w 3103758"/>
              <a:gd name="connsiteY54" fmla="*/ 374524 h 2324627"/>
              <a:gd name="connsiteX55" fmla="*/ 2842777 w 3103758"/>
              <a:gd name="connsiteY55" fmla="*/ 590691 h 2324627"/>
              <a:gd name="connsiteX56" fmla="*/ 739199 w 3103758"/>
              <a:gd name="connsiteY56" fmla="*/ 1633956 h 2324627"/>
              <a:gd name="connsiteX57" fmla="*/ 1251487 w 3103758"/>
              <a:gd name="connsiteY57" fmla="*/ 302783 h 2324627"/>
              <a:gd name="connsiteX58" fmla="*/ 1394129 w 3103758"/>
              <a:gd name="connsiteY58" fmla="*/ 409938 h 2324627"/>
              <a:gd name="connsiteX59" fmla="*/ 1296385 w 3103758"/>
              <a:gd name="connsiteY59" fmla="*/ 357569 h 2324627"/>
              <a:gd name="connsiteX60" fmla="*/ 1136344 w 3103758"/>
              <a:gd name="connsiteY60" fmla="*/ 489450 h 2324627"/>
              <a:gd name="connsiteX61" fmla="*/ 1251716 w 3103758"/>
              <a:gd name="connsiteY61" fmla="*/ 647603 h 2324627"/>
              <a:gd name="connsiteX62" fmla="*/ 1216390 w 3103758"/>
              <a:gd name="connsiteY62" fmla="*/ 647875 h 2324627"/>
              <a:gd name="connsiteX63" fmla="*/ 1099727 w 3103758"/>
              <a:gd name="connsiteY63" fmla="*/ 585125 h 2324627"/>
              <a:gd name="connsiteX64" fmla="*/ 1080425 w 3103758"/>
              <a:gd name="connsiteY64" fmla="*/ 548727 h 2324627"/>
              <a:gd name="connsiteX65" fmla="*/ 1080424 w 3103758"/>
              <a:gd name="connsiteY65" fmla="*/ 548727 h 2324627"/>
              <a:gd name="connsiteX66" fmla="*/ 1080424 w 3103758"/>
              <a:gd name="connsiteY66" fmla="*/ 548726 h 2324627"/>
              <a:gd name="connsiteX67" fmla="*/ 1047909 w 3103758"/>
              <a:gd name="connsiteY67" fmla="*/ 535076 h 2324627"/>
              <a:gd name="connsiteX68" fmla="*/ 1000794 w 3103758"/>
              <a:gd name="connsiteY68" fmla="*/ 525226 h 2324627"/>
              <a:gd name="connsiteX69" fmla="*/ 739049 w 3103758"/>
              <a:gd name="connsiteY69" fmla="*/ 738719 h 2324627"/>
              <a:gd name="connsiteX70" fmla="*/ 927221 w 3103758"/>
              <a:gd name="connsiteY70" fmla="*/ 997778 h 2324627"/>
              <a:gd name="connsiteX71" fmla="*/ 869421 w 3103758"/>
              <a:gd name="connsiteY71" fmla="*/ 997598 h 2324627"/>
              <a:gd name="connsiteX72" fmla="*/ 616474 w 3103758"/>
              <a:gd name="connsiteY72" fmla="*/ 688000 h 2324627"/>
              <a:gd name="connsiteX73" fmla="*/ 870162 w 3103758"/>
              <a:gd name="connsiteY73" fmla="*/ 434429 h 2324627"/>
              <a:gd name="connsiteX74" fmla="*/ 927779 w 3103758"/>
              <a:gd name="connsiteY74" fmla="*/ 434517 h 2324627"/>
              <a:gd name="connsiteX75" fmla="*/ 1004180 w 3103758"/>
              <a:gd name="connsiteY75" fmla="*/ 453646 h 2324627"/>
              <a:gd name="connsiteX76" fmla="*/ 1065072 w 3103758"/>
              <a:gd name="connsiteY76" fmla="*/ 488604 h 2324627"/>
              <a:gd name="connsiteX77" fmla="*/ 1065072 w 3103758"/>
              <a:gd name="connsiteY77" fmla="*/ 488604 h 2324627"/>
              <a:gd name="connsiteX78" fmla="*/ 1070272 w 3103758"/>
              <a:gd name="connsiteY78" fmla="*/ 491590 h 2324627"/>
              <a:gd name="connsiteX79" fmla="*/ 1123343 w 3103758"/>
              <a:gd name="connsiteY79" fmla="*/ 544953 h 2324627"/>
              <a:gd name="connsiteX80" fmla="*/ 1160676 w 3103758"/>
              <a:gd name="connsiteY80" fmla="*/ 610337 h 2324627"/>
              <a:gd name="connsiteX81" fmla="*/ 1160677 w 3103758"/>
              <a:gd name="connsiteY81" fmla="*/ 610338 h 2324627"/>
              <a:gd name="connsiteX82" fmla="*/ 1070272 w 3103758"/>
              <a:gd name="connsiteY82" fmla="*/ 491589 h 2324627"/>
              <a:gd name="connsiteX83" fmla="*/ 1065071 w 3103758"/>
              <a:gd name="connsiteY83" fmla="*/ 488603 h 2324627"/>
              <a:gd name="connsiteX84" fmla="*/ 1062157 w 3103758"/>
              <a:gd name="connsiteY84" fmla="*/ 457517 h 2324627"/>
              <a:gd name="connsiteX85" fmla="*/ 1251487 w 3103758"/>
              <a:gd name="connsiteY85" fmla="*/ 302783 h 2324627"/>
              <a:gd name="connsiteX86" fmla="*/ 2626784 w 3103758"/>
              <a:gd name="connsiteY86" fmla="*/ 0 h 2324627"/>
              <a:gd name="connsiteX87" fmla="*/ 2644433 w 3103758"/>
              <a:gd name="connsiteY87" fmla="*/ 170960 h 2324627"/>
              <a:gd name="connsiteX88" fmla="*/ 1345098 w 3103758"/>
              <a:gd name="connsiteY88" fmla="*/ 780199 h 23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103758" h="2324627">
                <a:moveTo>
                  <a:pt x="1358229" y="1794672"/>
                </a:moveTo>
                <a:lnTo>
                  <a:pt x="1369185" y="1902268"/>
                </a:lnTo>
                <a:lnTo>
                  <a:pt x="1369185" y="1902267"/>
                </a:lnTo>
                <a:lnTo>
                  <a:pt x="1358229" y="1794672"/>
                </a:lnTo>
                <a:close/>
                <a:moveTo>
                  <a:pt x="1377711" y="1679408"/>
                </a:moveTo>
                <a:cubicBezTo>
                  <a:pt x="1346319" y="1761761"/>
                  <a:pt x="1380316" y="1856735"/>
                  <a:pt x="1460863" y="1898057"/>
                </a:cubicBezTo>
                <a:cubicBezTo>
                  <a:pt x="1547297" y="1942177"/>
                  <a:pt x="1653028" y="1910045"/>
                  <a:pt x="1698371" y="1824680"/>
                </a:cubicBezTo>
                <a:cubicBezTo>
                  <a:pt x="1719803" y="1781684"/>
                  <a:pt x="1722331" y="1735212"/>
                  <a:pt x="1710596" y="1692983"/>
                </a:cubicBezTo>
                <a:cubicBezTo>
                  <a:pt x="1751757" y="1754437"/>
                  <a:pt x="1760352" y="1835131"/>
                  <a:pt x="1724013" y="1905762"/>
                </a:cubicBezTo>
                <a:cubicBezTo>
                  <a:pt x="1670905" y="2006175"/>
                  <a:pt x="1546260" y="2045298"/>
                  <a:pt x="1443407" y="1993097"/>
                </a:cubicBezTo>
                <a:lnTo>
                  <a:pt x="1416817" y="1971620"/>
                </a:lnTo>
                <a:lnTo>
                  <a:pt x="1417359" y="1963180"/>
                </a:lnTo>
                <a:lnTo>
                  <a:pt x="1416817" y="1971619"/>
                </a:lnTo>
                <a:lnTo>
                  <a:pt x="1411527" y="2053978"/>
                </a:lnTo>
                <a:cubicBezTo>
                  <a:pt x="1405422" y="2084175"/>
                  <a:pt x="1395078" y="2114038"/>
                  <a:pt x="1380268" y="2142771"/>
                </a:cubicBezTo>
                <a:cubicBezTo>
                  <a:pt x="1293741" y="2308540"/>
                  <a:pt x="1090072" y="2372485"/>
                  <a:pt x="925714" y="2286272"/>
                </a:cubicBezTo>
                <a:cubicBezTo>
                  <a:pt x="759812" y="2200981"/>
                  <a:pt x="696013" y="1997170"/>
                  <a:pt x="781309" y="1831089"/>
                </a:cubicBezTo>
                <a:cubicBezTo>
                  <a:pt x="791856" y="1810136"/>
                  <a:pt x="804555" y="1791040"/>
                  <a:pt x="819406" y="1773801"/>
                </a:cubicBezTo>
                <a:cubicBezTo>
                  <a:pt x="766886" y="1908805"/>
                  <a:pt x="822206" y="2063226"/>
                  <a:pt x="953016" y="2131762"/>
                </a:cubicBezTo>
                <a:cubicBezTo>
                  <a:pt x="1093370" y="2204027"/>
                  <a:pt x="1265873" y="2149255"/>
                  <a:pt x="1337829" y="2009983"/>
                </a:cubicBezTo>
                <a:cubicBezTo>
                  <a:pt x="1346824" y="1992574"/>
                  <a:pt x="1353873" y="1974755"/>
                  <a:pt x="1359069" y="1956733"/>
                </a:cubicBezTo>
                <a:lnTo>
                  <a:pt x="1366363" y="1917463"/>
                </a:lnTo>
                <a:lnTo>
                  <a:pt x="1341516" y="1871944"/>
                </a:lnTo>
                <a:cubicBezTo>
                  <a:pt x="1325567" y="1821614"/>
                  <a:pt x="1328958" y="1765219"/>
                  <a:pt x="1355667" y="1714398"/>
                </a:cubicBezTo>
                <a:cubicBezTo>
                  <a:pt x="1361570" y="1701496"/>
                  <a:pt x="1369640" y="1690452"/>
                  <a:pt x="1377711" y="1679408"/>
                </a:cubicBezTo>
                <a:close/>
                <a:moveTo>
                  <a:pt x="531316" y="1301510"/>
                </a:moveTo>
                <a:lnTo>
                  <a:pt x="531316" y="1301510"/>
                </a:lnTo>
                <a:lnTo>
                  <a:pt x="540747" y="1306898"/>
                </a:lnTo>
                <a:close/>
                <a:moveTo>
                  <a:pt x="715665" y="1085868"/>
                </a:moveTo>
                <a:cubicBezTo>
                  <a:pt x="729309" y="1084512"/>
                  <a:pt x="743302" y="1084500"/>
                  <a:pt x="757497" y="1085957"/>
                </a:cubicBezTo>
                <a:cubicBezTo>
                  <a:pt x="835358" y="1093834"/>
                  <a:pt x="899507" y="1145550"/>
                  <a:pt x="926647" y="1214183"/>
                </a:cubicBezTo>
                <a:cubicBezTo>
                  <a:pt x="898763" y="1179529"/>
                  <a:pt x="858828" y="1156282"/>
                  <a:pt x="811431" y="1152172"/>
                </a:cubicBezTo>
                <a:cubicBezTo>
                  <a:pt x="715721" y="1142407"/>
                  <a:pt x="629867" y="1212671"/>
                  <a:pt x="619959" y="1308725"/>
                </a:cubicBezTo>
                <a:cubicBezTo>
                  <a:pt x="610384" y="1398293"/>
                  <a:pt x="669804" y="1479037"/>
                  <a:pt x="756863" y="1497126"/>
                </a:cubicBezTo>
                <a:cubicBezTo>
                  <a:pt x="743310" y="1498953"/>
                  <a:pt x="728839" y="1499234"/>
                  <a:pt x="714993" y="1497044"/>
                </a:cubicBezTo>
                <a:cubicBezTo>
                  <a:pt x="658213" y="1491217"/>
                  <a:pt x="609368" y="1463086"/>
                  <a:pt x="576196" y="1422166"/>
                </a:cubicBezTo>
                <a:lnTo>
                  <a:pt x="550593" y="1373926"/>
                </a:lnTo>
                <a:lnTo>
                  <a:pt x="550593" y="1373926"/>
                </a:lnTo>
                <a:lnTo>
                  <a:pt x="550593" y="1373925"/>
                </a:lnTo>
                <a:lnTo>
                  <a:pt x="514673" y="1358842"/>
                </a:lnTo>
                <a:cubicBezTo>
                  <a:pt x="496882" y="1353352"/>
                  <a:pt x="478314" y="1349559"/>
                  <a:pt x="459179" y="1347681"/>
                </a:cubicBezTo>
                <a:cubicBezTo>
                  <a:pt x="302418" y="1331723"/>
                  <a:pt x="162265" y="1446442"/>
                  <a:pt x="145841" y="1604328"/>
                </a:cubicBezTo>
                <a:cubicBezTo>
                  <a:pt x="130696" y="1751998"/>
                  <a:pt x="229408" y="1883690"/>
                  <a:pt x="369496" y="1913872"/>
                </a:cubicBezTo>
                <a:cubicBezTo>
                  <a:pt x="347958" y="1916326"/>
                  <a:pt x="324589" y="1915681"/>
                  <a:pt x="301534" y="1913799"/>
                </a:cubicBezTo>
                <a:cubicBezTo>
                  <a:pt x="116803" y="1894716"/>
                  <a:pt x="-17729" y="1728929"/>
                  <a:pt x="1902" y="1542871"/>
                </a:cubicBezTo>
                <a:cubicBezTo>
                  <a:pt x="19079" y="1380070"/>
                  <a:pt x="147678" y="1255553"/>
                  <a:pt x="303315" y="1239752"/>
                </a:cubicBezTo>
                <a:cubicBezTo>
                  <a:pt x="325549" y="1237495"/>
                  <a:pt x="348335" y="1237456"/>
                  <a:pt x="371426" y="1239841"/>
                </a:cubicBezTo>
                <a:cubicBezTo>
                  <a:pt x="403317" y="1242971"/>
                  <a:pt x="433745" y="1250589"/>
                  <a:pt x="462152" y="1261998"/>
                </a:cubicBezTo>
                <a:lnTo>
                  <a:pt x="531315" y="1301509"/>
                </a:lnTo>
                <a:lnTo>
                  <a:pt x="531437" y="1270553"/>
                </a:lnTo>
                <a:cubicBezTo>
                  <a:pt x="541782" y="1170832"/>
                  <a:pt x="620157" y="1095369"/>
                  <a:pt x="715665" y="1085868"/>
                </a:cubicBezTo>
                <a:close/>
                <a:moveTo>
                  <a:pt x="2958921" y="709420"/>
                </a:moveTo>
                <a:lnTo>
                  <a:pt x="3103758" y="811047"/>
                </a:lnTo>
                <a:lnTo>
                  <a:pt x="1634880" y="1608848"/>
                </a:lnTo>
                <a:close/>
                <a:moveTo>
                  <a:pt x="2710682" y="374524"/>
                </a:moveTo>
                <a:lnTo>
                  <a:pt x="2842777" y="590691"/>
                </a:lnTo>
                <a:lnTo>
                  <a:pt x="739199" y="1633956"/>
                </a:lnTo>
                <a:close/>
                <a:moveTo>
                  <a:pt x="1251487" y="302783"/>
                </a:moveTo>
                <a:cubicBezTo>
                  <a:pt x="1317494" y="310276"/>
                  <a:pt x="1370744" y="352701"/>
                  <a:pt x="1394129" y="409938"/>
                </a:cubicBezTo>
                <a:cubicBezTo>
                  <a:pt x="1369995" y="381461"/>
                  <a:pt x="1335682" y="362250"/>
                  <a:pt x="1296385" y="357569"/>
                </a:cubicBezTo>
                <a:cubicBezTo>
                  <a:pt x="1217166" y="350681"/>
                  <a:pt x="1145016" y="408743"/>
                  <a:pt x="1136344" y="489450"/>
                </a:cubicBezTo>
                <a:cubicBezTo>
                  <a:pt x="1128925" y="565209"/>
                  <a:pt x="1178370" y="632990"/>
                  <a:pt x="1251716" y="647603"/>
                </a:cubicBezTo>
                <a:cubicBezTo>
                  <a:pt x="1239419" y="649755"/>
                  <a:pt x="1227748" y="649433"/>
                  <a:pt x="1216390" y="647875"/>
                </a:cubicBezTo>
                <a:cubicBezTo>
                  <a:pt x="1168647" y="643030"/>
                  <a:pt x="1127596" y="619483"/>
                  <a:pt x="1099727" y="585125"/>
                </a:cubicBezTo>
                <a:lnTo>
                  <a:pt x="1080425" y="548727"/>
                </a:lnTo>
                <a:lnTo>
                  <a:pt x="1080424" y="548727"/>
                </a:lnTo>
                <a:lnTo>
                  <a:pt x="1080424" y="548726"/>
                </a:lnTo>
                <a:lnTo>
                  <a:pt x="1047909" y="535076"/>
                </a:lnTo>
                <a:cubicBezTo>
                  <a:pt x="1032849" y="530383"/>
                  <a:pt x="1017094" y="527053"/>
                  <a:pt x="1000794" y="525226"/>
                </a:cubicBezTo>
                <a:cubicBezTo>
                  <a:pt x="870084" y="511847"/>
                  <a:pt x="751140" y="607822"/>
                  <a:pt x="739049" y="738719"/>
                </a:cubicBezTo>
                <a:cubicBezTo>
                  <a:pt x="726050" y="862818"/>
                  <a:pt x="808595" y="973012"/>
                  <a:pt x="927221" y="997778"/>
                </a:cubicBezTo>
                <a:cubicBezTo>
                  <a:pt x="908361" y="999572"/>
                  <a:pt x="888579" y="999819"/>
                  <a:pt x="869421" y="997598"/>
                </a:cubicBezTo>
                <a:cubicBezTo>
                  <a:pt x="714299" y="981981"/>
                  <a:pt x="600920" y="842972"/>
                  <a:pt x="616474" y="688000"/>
                </a:cubicBezTo>
                <a:cubicBezTo>
                  <a:pt x="630358" y="551319"/>
                  <a:pt x="738576" y="447561"/>
                  <a:pt x="870162" y="434429"/>
                </a:cubicBezTo>
                <a:cubicBezTo>
                  <a:pt x="888960" y="432553"/>
                  <a:pt x="908234" y="432526"/>
                  <a:pt x="927779" y="434517"/>
                </a:cubicBezTo>
                <a:cubicBezTo>
                  <a:pt x="954662" y="437380"/>
                  <a:pt x="980280" y="443945"/>
                  <a:pt x="1004180" y="453646"/>
                </a:cubicBezTo>
                <a:lnTo>
                  <a:pt x="1065072" y="488604"/>
                </a:lnTo>
                <a:lnTo>
                  <a:pt x="1065072" y="488604"/>
                </a:lnTo>
                <a:lnTo>
                  <a:pt x="1070272" y="491590"/>
                </a:lnTo>
                <a:cubicBezTo>
                  <a:pt x="1090284" y="506996"/>
                  <a:pt x="1108125" y="524973"/>
                  <a:pt x="1123343" y="544953"/>
                </a:cubicBezTo>
                <a:lnTo>
                  <a:pt x="1160676" y="610337"/>
                </a:lnTo>
                <a:lnTo>
                  <a:pt x="1160677" y="610338"/>
                </a:lnTo>
                <a:cubicBezTo>
                  <a:pt x="1141637" y="563494"/>
                  <a:pt x="1110296" y="522402"/>
                  <a:pt x="1070272" y="491589"/>
                </a:cubicBezTo>
                <a:lnTo>
                  <a:pt x="1065071" y="488603"/>
                </a:lnTo>
                <a:lnTo>
                  <a:pt x="1062157" y="457517"/>
                </a:lnTo>
                <a:cubicBezTo>
                  <a:pt x="1073044" y="362896"/>
                  <a:pt x="1157228" y="293404"/>
                  <a:pt x="1251487" y="302783"/>
                </a:cubicBezTo>
                <a:close/>
                <a:moveTo>
                  <a:pt x="2626784" y="0"/>
                </a:moveTo>
                <a:lnTo>
                  <a:pt x="2644433" y="170960"/>
                </a:lnTo>
                <a:lnTo>
                  <a:pt x="1345098" y="7801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C5454F-38D7-4B32-A645-232892C2A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754004"/>
              </p:ext>
            </p:extLst>
          </p:nvPr>
        </p:nvGraphicFramePr>
        <p:xfrm>
          <a:off x="3450323" y="1234132"/>
          <a:ext cx="6426462" cy="428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528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3009587-D77E-4511-AD3C-91F3E275E77F}"/>
              </a:ext>
            </a:extLst>
          </p:cNvPr>
          <p:cNvSpPr>
            <a:spLocks/>
          </p:cNvSpPr>
          <p:nvPr/>
        </p:nvSpPr>
        <p:spPr bwMode="auto">
          <a:xfrm>
            <a:off x="3130023" y="3225962"/>
            <a:ext cx="2330113" cy="3468556"/>
          </a:xfrm>
          <a:custGeom>
            <a:avLst/>
            <a:gdLst>
              <a:gd name="connsiteX0" fmla="*/ 175744 w 2330113"/>
              <a:gd name="connsiteY0" fmla="*/ 3458859 h 3468556"/>
              <a:gd name="connsiteX1" fmla="*/ 178608 w 2330113"/>
              <a:gd name="connsiteY1" fmla="*/ 3468556 h 3468556"/>
              <a:gd name="connsiteX2" fmla="*/ 176859 w 2330113"/>
              <a:gd name="connsiteY2" fmla="*/ 3462742 h 3468556"/>
              <a:gd name="connsiteX3" fmla="*/ 1791898 w 2330113"/>
              <a:gd name="connsiteY3" fmla="*/ 1048116 h 3468556"/>
              <a:gd name="connsiteX4" fmla="*/ 2330113 w 2330113"/>
              <a:gd name="connsiteY4" fmla="*/ 1115568 h 3468556"/>
              <a:gd name="connsiteX5" fmla="*/ 274850 w 2330113"/>
              <a:gd name="connsiteY5" fmla="*/ 3348643 h 3468556"/>
              <a:gd name="connsiteX6" fmla="*/ 1791898 w 2330113"/>
              <a:gd name="connsiteY6" fmla="*/ 1048116 h 3468556"/>
              <a:gd name="connsiteX7" fmla="*/ 1229487 w 2330113"/>
              <a:gd name="connsiteY7" fmla="*/ 648411 h 3468556"/>
              <a:gd name="connsiteX8" fmla="*/ 1468526 w 2330113"/>
              <a:gd name="connsiteY8" fmla="*/ 880561 h 3468556"/>
              <a:gd name="connsiteX9" fmla="*/ 171704 w 2330113"/>
              <a:gd name="connsiteY9" fmla="*/ 2753526 h 3468556"/>
              <a:gd name="connsiteX10" fmla="*/ 1229487 w 2330113"/>
              <a:gd name="connsiteY10" fmla="*/ 648411 h 3468556"/>
              <a:gd name="connsiteX11" fmla="*/ 1079654 w 2330113"/>
              <a:gd name="connsiteY11" fmla="*/ 0 h 3468556"/>
              <a:gd name="connsiteX12" fmla="*/ 1124203 w 2330113"/>
              <a:gd name="connsiteY12" fmla="*/ 361936 h 3468556"/>
              <a:gd name="connsiteX13" fmla="*/ 171955 w 2330113"/>
              <a:gd name="connsiteY13" fmla="*/ 3445660 h 3468556"/>
              <a:gd name="connsiteX14" fmla="*/ 175744 w 2330113"/>
              <a:gd name="connsiteY14" fmla="*/ 3458859 h 3468556"/>
              <a:gd name="connsiteX15" fmla="*/ 119239 w 2330113"/>
              <a:gd name="connsiteY15" fmla="*/ 3267543 h 3468556"/>
              <a:gd name="connsiteX16" fmla="*/ 1079654 w 2330113"/>
              <a:gd name="connsiteY16" fmla="*/ 0 h 346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0113" h="3468556">
                <a:moveTo>
                  <a:pt x="175744" y="3458859"/>
                </a:moveTo>
                <a:lnTo>
                  <a:pt x="178608" y="3468556"/>
                </a:lnTo>
                <a:cubicBezTo>
                  <a:pt x="178608" y="3468556"/>
                  <a:pt x="177996" y="3466588"/>
                  <a:pt x="176859" y="3462742"/>
                </a:cubicBezTo>
                <a:close/>
                <a:moveTo>
                  <a:pt x="1791898" y="1048116"/>
                </a:moveTo>
                <a:cubicBezTo>
                  <a:pt x="1786157" y="1095476"/>
                  <a:pt x="2330113" y="1115568"/>
                  <a:pt x="2330113" y="1115568"/>
                </a:cubicBezTo>
                <a:cubicBezTo>
                  <a:pt x="142808" y="1573377"/>
                  <a:pt x="274850" y="3348643"/>
                  <a:pt x="274850" y="3348643"/>
                </a:cubicBezTo>
                <a:cubicBezTo>
                  <a:pt x="118409" y="1683883"/>
                  <a:pt x="1791898" y="1048116"/>
                  <a:pt x="1791898" y="1048116"/>
                </a:cubicBezTo>
                <a:close/>
                <a:moveTo>
                  <a:pt x="1229487" y="648411"/>
                </a:moveTo>
                <a:cubicBezTo>
                  <a:pt x="1306781" y="750156"/>
                  <a:pt x="1468526" y="880561"/>
                  <a:pt x="1468526" y="880561"/>
                </a:cubicBezTo>
                <a:cubicBezTo>
                  <a:pt x="313410" y="1278943"/>
                  <a:pt x="171704" y="2753526"/>
                  <a:pt x="171704" y="2753526"/>
                </a:cubicBezTo>
                <a:cubicBezTo>
                  <a:pt x="233253" y="1280376"/>
                  <a:pt x="1229487" y="648411"/>
                  <a:pt x="1229487" y="648411"/>
                </a:cubicBezTo>
                <a:close/>
                <a:moveTo>
                  <a:pt x="1079654" y="0"/>
                </a:moveTo>
                <a:cubicBezTo>
                  <a:pt x="1144322" y="78994"/>
                  <a:pt x="1124203" y="361936"/>
                  <a:pt x="1124203" y="361936"/>
                </a:cubicBezTo>
                <a:cubicBezTo>
                  <a:pt x="-349697" y="1385268"/>
                  <a:pt x="108876" y="3220280"/>
                  <a:pt x="171955" y="3445660"/>
                </a:cubicBezTo>
                <a:lnTo>
                  <a:pt x="175744" y="3458859"/>
                </a:lnTo>
                <a:lnTo>
                  <a:pt x="119239" y="3267543"/>
                </a:lnTo>
                <a:cubicBezTo>
                  <a:pt x="-426801" y="1217147"/>
                  <a:pt x="1079654" y="0"/>
                  <a:pt x="1079654" y="0"/>
                </a:cubicBezTo>
                <a:close/>
              </a:path>
            </a:pathLst>
          </a:custGeom>
          <a:solidFill>
            <a:srgbClr val="0029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C73424CD-399C-4AE6-8074-53972EC60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781999"/>
              </p:ext>
            </p:extLst>
          </p:nvPr>
        </p:nvGraphicFramePr>
        <p:xfrm>
          <a:off x="3450323" y="1234132"/>
          <a:ext cx="6426462" cy="428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890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53A5-2E7E-4227-8699-D1900C6C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Pie-Chart in Motion for PowerPoint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E9C0D3-1F17-4BF7-A973-28B204369965}"/>
              </a:ext>
            </a:extLst>
          </p:cNvPr>
          <p:cNvSpPr/>
          <p:nvPr/>
        </p:nvSpPr>
        <p:spPr>
          <a:xfrm>
            <a:off x="1721223" y="3442046"/>
            <a:ext cx="3103758" cy="2324627"/>
          </a:xfrm>
          <a:custGeom>
            <a:avLst/>
            <a:gdLst>
              <a:gd name="connsiteX0" fmla="*/ 1358229 w 3103758"/>
              <a:gd name="connsiteY0" fmla="*/ 1794672 h 2324627"/>
              <a:gd name="connsiteX1" fmla="*/ 1369185 w 3103758"/>
              <a:gd name="connsiteY1" fmla="*/ 1902268 h 2324627"/>
              <a:gd name="connsiteX2" fmla="*/ 1369185 w 3103758"/>
              <a:gd name="connsiteY2" fmla="*/ 1902267 h 2324627"/>
              <a:gd name="connsiteX3" fmla="*/ 1358229 w 3103758"/>
              <a:gd name="connsiteY3" fmla="*/ 1794672 h 2324627"/>
              <a:gd name="connsiteX4" fmla="*/ 1377711 w 3103758"/>
              <a:gd name="connsiteY4" fmla="*/ 1679408 h 2324627"/>
              <a:gd name="connsiteX5" fmla="*/ 1460863 w 3103758"/>
              <a:gd name="connsiteY5" fmla="*/ 1898057 h 2324627"/>
              <a:gd name="connsiteX6" fmla="*/ 1698371 w 3103758"/>
              <a:gd name="connsiteY6" fmla="*/ 1824680 h 2324627"/>
              <a:gd name="connsiteX7" fmla="*/ 1710596 w 3103758"/>
              <a:gd name="connsiteY7" fmla="*/ 1692983 h 2324627"/>
              <a:gd name="connsiteX8" fmla="*/ 1724013 w 3103758"/>
              <a:gd name="connsiteY8" fmla="*/ 1905762 h 2324627"/>
              <a:gd name="connsiteX9" fmla="*/ 1443407 w 3103758"/>
              <a:gd name="connsiteY9" fmla="*/ 1993097 h 2324627"/>
              <a:gd name="connsiteX10" fmla="*/ 1416817 w 3103758"/>
              <a:gd name="connsiteY10" fmla="*/ 1971620 h 2324627"/>
              <a:gd name="connsiteX11" fmla="*/ 1417359 w 3103758"/>
              <a:gd name="connsiteY11" fmla="*/ 1963180 h 2324627"/>
              <a:gd name="connsiteX12" fmla="*/ 1416817 w 3103758"/>
              <a:gd name="connsiteY12" fmla="*/ 1971619 h 2324627"/>
              <a:gd name="connsiteX13" fmla="*/ 1411527 w 3103758"/>
              <a:gd name="connsiteY13" fmla="*/ 2053978 h 2324627"/>
              <a:gd name="connsiteX14" fmla="*/ 1380268 w 3103758"/>
              <a:gd name="connsiteY14" fmla="*/ 2142771 h 2324627"/>
              <a:gd name="connsiteX15" fmla="*/ 925714 w 3103758"/>
              <a:gd name="connsiteY15" fmla="*/ 2286272 h 2324627"/>
              <a:gd name="connsiteX16" fmla="*/ 781309 w 3103758"/>
              <a:gd name="connsiteY16" fmla="*/ 1831089 h 2324627"/>
              <a:gd name="connsiteX17" fmla="*/ 819406 w 3103758"/>
              <a:gd name="connsiteY17" fmla="*/ 1773801 h 2324627"/>
              <a:gd name="connsiteX18" fmla="*/ 953016 w 3103758"/>
              <a:gd name="connsiteY18" fmla="*/ 2131762 h 2324627"/>
              <a:gd name="connsiteX19" fmla="*/ 1337829 w 3103758"/>
              <a:gd name="connsiteY19" fmla="*/ 2009983 h 2324627"/>
              <a:gd name="connsiteX20" fmla="*/ 1359069 w 3103758"/>
              <a:gd name="connsiteY20" fmla="*/ 1956733 h 2324627"/>
              <a:gd name="connsiteX21" fmla="*/ 1366363 w 3103758"/>
              <a:gd name="connsiteY21" fmla="*/ 1917463 h 2324627"/>
              <a:gd name="connsiteX22" fmla="*/ 1341516 w 3103758"/>
              <a:gd name="connsiteY22" fmla="*/ 1871944 h 2324627"/>
              <a:gd name="connsiteX23" fmla="*/ 1355667 w 3103758"/>
              <a:gd name="connsiteY23" fmla="*/ 1714398 h 2324627"/>
              <a:gd name="connsiteX24" fmla="*/ 1377711 w 3103758"/>
              <a:gd name="connsiteY24" fmla="*/ 1679408 h 2324627"/>
              <a:gd name="connsiteX25" fmla="*/ 531316 w 3103758"/>
              <a:gd name="connsiteY25" fmla="*/ 1301510 h 2324627"/>
              <a:gd name="connsiteX26" fmla="*/ 531316 w 3103758"/>
              <a:gd name="connsiteY26" fmla="*/ 1301510 h 2324627"/>
              <a:gd name="connsiteX27" fmla="*/ 540747 w 3103758"/>
              <a:gd name="connsiteY27" fmla="*/ 1306898 h 2324627"/>
              <a:gd name="connsiteX28" fmla="*/ 715665 w 3103758"/>
              <a:gd name="connsiteY28" fmla="*/ 1085868 h 2324627"/>
              <a:gd name="connsiteX29" fmla="*/ 757497 w 3103758"/>
              <a:gd name="connsiteY29" fmla="*/ 1085957 h 2324627"/>
              <a:gd name="connsiteX30" fmla="*/ 926647 w 3103758"/>
              <a:gd name="connsiteY30" fmla="*/ 1214183 h 2324627"/>
              <a:gd name="connsiteX31" fmla="*/ 811431 w 3103758"/>
              <a:gd name="connsiteY31" fmla="*/ 1152172 h 2324627"/>
              <a:gd name="connsiteX32" fmla="*/ 619959 w 3103758"/>
              <a:gd name="connsiteY32" fmla="*/ 1308725 h 2324627"/>
              <a:gd name="connsiteX33" fmla="*/ 756863 w 3103758"/>
              <a:gd name="connsiteY33" fmla="*/ 1497126 h 2324627"/>
              <a:gd name="connsiteX34" fmla="*/ 714993 w 3103758"/>
              <a:gd name="connsiteY34" fmla="*/ 1497044 h 2324627"/>
              <a:gd name="connsiteX35" fmla="*/ 576196 w 3103758"/>
              <a:gd name="connsiteY35" fmla="*/ 1422166 h 2324627"/>
              <a:gd name="connsiteX36" fmla="*/ 550593 w 3103758"/>
              <a:gd name="connsiteY36" fmla="*/ 1373926 h 2324627"/>
              <a:gd name="connsiteX37" fmla="*/ 550593 w 3103758"/>
              <a:gd name="connsiteY37" fmla="*/ 1373926 h 2324627"/>
              <a:gd name="connsiteX38" fmla="*/ 550593 w 3103758"/>
              <a:gd name="connsiteY38" fmla="*/ 1373925 h 2324627"/>
              <a:gd name="connsiteX39" fmla="*/ 514673 w 3103758"/>
              <a:gd name="connsiteY39" fmla="*/ 1358842 h 2324627"/>
              <a:gd name="connsiteX40" fmla="*/ 459179 w 3103758"/>
              <a:gd name="connsiteY40" fmla="*/ 1347681 h 2324627"/>
              <a:gd name="connsiteX41" fmla="*/ 145841 w 3103758"/>
              <a:gd name="connsiteY41" fmla="*/ 1604328 h 2324627"/>
              <a:gd name="connsiteX42" fmla="*/ 369496 w 3103758"/>
              <a:gd name="connsiteY42" fmla="*/ 1913872 h 2324627"/>
              <a:gd name="connsiteX43" fmla="*/ 301534 w 3103758"/>
              <a:gd name="connsiteY43" fmla="*/ 1913799 h 2324627"/>
              <a:gd name="connsiteX44" fmla="*/ 1902 w 3103758"/>
              <a:gd name="connsiteY44" fmla="*/ 1542871 h 2324627"/>
              <a:gd name="connsiteX45" fmla="*/ 303315 w 3103758"/>
              <a:gd name="connsiteY45" fmla="*/ 1239752 h 2324627"/>
              <a:gd name="connsiteX46" fmla="*/ 371426 w 3103758"/>
              <a:gd name="connsiteY46" fmla="*/ 1239841 h 2324627"/>
              <a:gd name="connsiteX47" fmla="*/ 462152 w 3103758"/>
              <a:gd name="connsiteY47" fmla="*/ 1261998 h 2324627"/>
              <a:gd name="connsiteX48" fmla="*/ 531315 w 3103758"/>
              <a:gd name="connsiteY48" fmla="*/ 1301509 h 2324627"/>
              <a:gd name="connsiteX49" fmla="*/ 531437 w 3103758"/>
              <a:gd name="connsiteY49" fmla="*/ 1270553 h 2324627"/>
              <a:gd name="connsiteX50" fmla="*/ 715665 w 3103758"/>
              <a:gd name="connsiteY50" fmla="*/ 1085868 h 2324627"/>
              <a:gd name="connsiteX51" fmla="*/ 2958921 w 3103758"/>
              <a:gd name="connsiteY51" fmla="*/ 709420 h 2324627"/>
              <a:gd name="connsiteX52" fmla="*/ 3103758 w 3103758"/>
              <a:gd name="connsiteY52" fmla="*/ 811047 h 2324627"/>
              <a:gd name="connsiteX53" fmla="*/ 1634880 w 3103758"/>
              <a:gd name="connsiteY53" fmla="*/ 1608848 h 2324627"/>
              <a:gd name="connsiteX54" fmla="*/ 2710682 w 3103758"/>
              <a:gd name="connsiteY54" fmla="*/ 374524 h 2324627"/>
              <a:gd name="connsiteX55" fmla="*/ 2842777 w 3103758"/>
              <a:gd name="connsiteY55" fmla="*/ 590691 h 2324627"/>
              <a:gd name="connsiteX56" fmla="*/ 739199 w 3103758"/>
              <a:gd name="connsiteY56" fmla="*/ 1633956 h 2324627"/>
              <a:gd name="connsiteX57" fmla="*/ 1251487 w 3103758"/>
              <a:gd name="connsiteY57" fmla="*/ 302783 h 2324627"/>
              <a:gd name="connsiteX58" fmla="*/ 1394129 w 3103758"/>
              <a:gd name="connsiteY58" fmla="*/ 409938 h 2324627"/>
              <a:gd name="connsiteX59" fmla="*/ 1296385 w 3103758"/>
              <a:gd name="connsiteY59" fmla="*/ 357569 h 2324627"/>
              <a:gd name="connsiteX60" fmla="*/ 1136344 w 3103758"/>
              <a:gd name="connsiteY60" fmla="*/ 489450 h 2324627"/>
              <a:gd name="connsiteX61" fmla="*/ 1251716 w 3103758"/>
              <a:gd name="connsiteY61" fmla="*/ 647603 h 2324627"/>
              <a:gd name="connsiteX62" fmla="*/ 1216390 w 3103758"/>
              <a:gd name="connsiteY62" fmla="*/ 647875 h 2324627"/>
              <a:gd name="connsiteX63" fmla="*/ 1099727 w 3103758"/>
              <a:gd name="connsiteY63" fmla="*/ 585125 h 2324627"/>
              <a:gd name="connsiteX64" fmla="*/ 1080425 w 3103758"/>
              <a:gd name="connsiteY64" fmla="*/ 548727 h 2324627"/>
              <a:gd name="connsiteX65" fmla="*/ 1080424 w 3103758"/>
              <a:gd name="connsiteY65" fmla="*/ 548727 h 2324627"/>
              <a:gd name="connsiteX66" fmla="*/ 1080424 w 3103758"/>
              <a:gd name="connsiteY66" fmla="*/ 548726 h 2324627"/>
              <a:gd name="connsiteX67" fmla="*/ 1047909 w 3103758"/>
              <a:gd name="connsiteY67" fmla="*/ 535076 h 2324627"/>
              <a:gd name="connsiteX68" fmla="*/ 1000794 w 3103758"/>
              <a:gd name="connsiteY68" fmla="*/ 525226 h 2324627"/>
              <a:gd name="connsiteX69" fmla="*/ 739049 w 3103758"/>
              <a:gd name="connsiteY69" fmla="*/ 738719 h 2324627"/>
              <a:gd name="connsiteX70" fmla="*/ 927221 w 3103758"/>
              <a:gd name="connsiteY70" fmla="*/ 997778 h 2324627"/>
              <a:gd name="connsiteX71" fmla="*/ 869421 w 3103758"/>
              <a:gd name="connsiteY71" fmla="*/ 997598 h 2324627"/>
              <a:gd name="connsiteX72" fmla="*/ 616474 w 3103758"/>
              <a:gd name="connsiteY72" fmla="*/ 688000 h 2324627"/>
              <a:gd name="connsiteX73" fmla="*/ 870162 w 3103758"/>
              <a:gd name="connsiteY73" fmla="*/ 434429 h 2324627"/>
              <a:gd name="connsiteX74" fmla="*/ 927779 w 3103758"/>
              <a:gd name="connsiteY74" fmla="*/ 434517 h 2324627"/>
              <a:gd name="connsiteX75" fmla="*/ 1004180 w 3103758"/>
              <a:gd name="connsiteY75" fmla="*/ 453646 h 2324627"/>
              <a:gd name="connsiteX76" fmla="*/ 1065072 w 3103758"/>
              <a:gd name="connsiteY76" fmla="*/ 488604 h 2324627"/>
              <a:gd name="connsiteX77" fmla="*/ 1065072 w 3103758"/>
              <a:gd name="connsiteY77" fmla="*/ 488604 h 2324627"/>
              <a:gd name="connsiteX78" fmla="*/ 1070272 w 3103758"/>
              <a:gd name="connsiteY78" fmla="*/ 491590 h 2324627"/>
              <a:gd name="connsiteX79" fmla="*/ 1123343 w 3103758"/>
              <a:gd name="connsiteY79" fmla="*/ 544953 h 2324627"/>
              <a:gd name="connsiteX80" fmla="*/ 1160676 w 3103758"/>
              <a:gd name="connsiteY80" fmla="*/ 610337 h 2324627"/>
              <a:gd name="connsiteX81" fmla="*/ 1160677 w 3103758"/>
              <a:gd name="connsiteY81" fmla="*/ 610338 h 2324627"/>
              <a:gd name="connsiteX82" fmla="*/ 1070272 w 3103758"/>
              <a:gd name="connsiteY82" fmla="*/ 491589 h 2324627"/>
              <a:gd name="connsiteX83" fmla="*/ 1065071 w 3103758"/>
              <a:gd name="connsiteY83" fmla="*/ 488603 h 2324627"/>
              <a:gd name="connsiteX84" fmla="*/ 1062157 w 3103758"/>
              <a:gd name="connsiteY84" fmla="*/ 457517 h 2324627"/>
              <a:gd name="connsiteX85" fmla="*/ 1251487 w 3103758"/>
              <a:gd name="connsiteY85" fmla="*/ 302783 h 2324627"/>
              <a:gd name="connsiteX86" fmla="*/ 2626784 w 3103758"/>
              <a:gd name="connsiteY86" fmla="*/ 0 h 2324627"/>
              <a:gd name="connsiteX87" fmla="*/ 2644433 w 3103758"/>
              <a:gd name="connsiteY87" fmla="*/ 170960 h 2324627"/>
              <a:gd name="connsiteX88" fmla="*/ 1345098 w 3103758"/>
              <a:gd name="connsiteY88" fmla="*/ 780199 h 23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103758" h="2324627">
                <a:moveTo>
                  <a:pt x="1358229" y="1794672"/>
                </a:moveTo>
                <a:lnTo>
                  <a:pt x="1369185" y="1902268"/>
                </a:lnTo>
                <a:lnTo>
                  <a:pt x="1369185" y="1902267"/>
                </a:lnTo>
                <a:lnTo>
                  <a:pt x="1358229" y="1794672"/>
                </a:lnTo>
                <a:close/>
                <a:moveTo>
                  <a:pt x="1377711" y="1679408"/>
                </a:moveTo>
                <a:cubicBezTo>
                  <a:pt x="1346319" y="1761761"/>
                  <a:pt x="1380316" y="1856735"/>
                  <a:pt x="1460863" y="1898057"/>
                </a:cubicBezTo>
                <a:cubicBezTo>
                  <a:pt x="1547297" y="1942177"/>
                  <a:pt x="1653028" y="1910045"/>
                  <a:pt x="1698371" y="1824680"/>
                </a:cubicBezTo>
                <a:cubicBezTo>
                  <a:pt x="1719803" y="1781684"/>
                  <a:pt x="1722331" y="1735212"/>
                  <a:pt x="1710596" y="1692983"/>
                </a:cubicBezTo>
                <a:cubicBezTo>
                  <a:pt x="1751757" y="1754437"/>
                  <a:pt x="1760352" y="1835131"/>
                  <a:pt x="1724013" y="1905762"/>
                </a:cubicBezTo>
                <a:cubicBezTo>
                  <a:pt x="1670905" y="2006175"/>
                  <a:pt x="1546260" y="2045298"/>
                  <a:pt x="1443407" y="1993097"/>
                </a:cubicBezTo>
                <a:lnTo>
                  <a:pt x="1416817" y="1971620"/>
                </a:lnTo>
                <a:lnTo>
                  <a:pt x="1417359" y="1963180"/>
                </a:lnTo>
                <a:lnTo>
                  <a:pt x="1416817" y="1971619"/>
                </a:lnTo>
                <a:lnTo>
                  <a:pt x="1411527" y="2053978"/>
                </a:lnTo>
                <a:cubicBezTo>
                  <a:pt x="1405422" y="2084175"/>
                  <a:pt x="1395078" y="2114038"/>
                  <a:pt x="1380268" y="2142771"/>
                </a:cubicBezTo>
                <a:cubicBezTo>
                  <a:pt x="1293741" y="2308540"/>
                  <a:pt x="1090072" y="2372485"/>
                  <a:pt x="925714" y="2286272"/>
                </a:cubicBezTo>
                <a:cubicBezTo>
                  <a:pt x="759812" y="2200981"/>
                  <a:pt x="696013" y="1997170"/>
                  <a:pt x="781309" y="1831089"/>
                </a:cubicBezTo>
                <a:cubicBezTo>
                  <a:pt x="791856" y="1810136"/>
                  <a:pt x="804555" y="1791040"/>
                  <a:pt x="819406" y="1773801"/>
                </a:cubicBezTo>
                <a:cubicBezTo>
                  <a:pt x="766886" y="1908805"/>
                  <a:pt x="822206" y="2063226"/>
                  <a:pt x="953016" y="2131762"/>
                </a:cubicBezTo>
                <a:cubicBezTo>
                  <a:pt x="1093370" y="2204027"/>
                  <a:pt x="1265873" y="2149255"/>
                  <a:pt x="1337829" y="2009983"/>
                </a:cubicBezTo>
                <a:cubicBezTo>
                  <a:pt x="1346824" y="1992574"/>
                  <a:pt x="1353873" y="1974755"/>
                  <a:pt x="1359069" y="1956733"/>
                </a:cubicBezTo>
                <a:lnTo>
                  <a:pt x="1366363" y="1917463"/>
                </a:lnTo>
                <a:lnTo>
                  <a:pt x="1341516" y="1871944"/>
                </a:lnTo>
                <a:cubicBezTo>
                  <a:pt x="1325567" y="1821614"/>
                  <a:pt x="1328958" y="1765219"/>
                  <a:pt x="1355667" y="1714398"/>
                </a:cubicBezTo>
                <a:cubicBezTo>
                  <a:pt x="1361570" y="1701496"/>
                  <a:pt x="1369640" y="1690452"/>
                  <a:pt x="1377711" y="1679408"/>
                </a:cubicBezTo>
                <a:close/>
                <a:moveTo>
                  <a:pt x="531316" y="1301510"/>
                </a:moveTo>
                <a:lnTo>
                  <a:pt x="531316" y="1301510"/>
                </a:lnTo>
                <a:lnTo>
                  <a:pt x="540747" y="1306898"/>
                </a:lnTo>
                <a:close/>
                <a:moveTo>
                  <a:pt x="715665" y="1085868"/>
                </a:moveTo>
                <a:cubicBezTo>
                  <a:pt x="729309" y="1084512"/>
                  <a:pt x="743302" y="1084500"/>
                  <a:pt x="757497" y="1085957"/>
                </a:cubicBezTo>
                <a:cubicBezTo>
                  <a:pt x="835358" y="1093834"/>
                  <a:pt x="899507" y="1145550"/>
                  <a:pt x="926647" y="1214183"/>
                </a:cubicBezTo>
                <a:cubicBezTo>
                  <a:pt x="898763" y="1179529"/>
                  <a:pt x="858828" y="1156282"/>
                  <a:pt x="811431" y="1152172"/>
                </a:cubicBezTo>
                <a:cubicBezTo>
                  <a:pt x="715721" y="1142407"/>
                  <a:pt x="629867" y="1212671"/>
                  <a:pt x="619959" y="1308725"/>
                </a:cubicBezTo>
                <a:cubicBezTo>
                  <a:pt x="610384" y="1398293"/>
                  <a:pt x="669804" y="1479037"/>
                  <a:pt x="756863" y="1497126"/>
                </a:cubicBezTo>
                <a:cubicBezTo>
                  <a:pt x="743310" y="1498953"/>
                  <a:pt x="728839" y="1499234"/>
                  <a:pt x="714993" y="1497044"/>
                </a:cubicBezTo>
                <a:cubicBezTo>
                  <a:pt x="658213" y="1491217"/>
                  <a:pt x="609368" y="1463086"/>
                  <a:pt x="576196" y="1422166"/>
                </a:cubicBezTo>
                <a:lnTo>
                  <a:pt x="550593" y="1373926"/>
                </a:lnTo>
                <a:lnTo>
                  <a:pt x="550593" y="1373926"/>
                </a:lnTo>
                <a:lnTo>
                  <a:pt x="550593" y="1373925"/>
                </a:lnTo>
                <a:lnTo>
                  <a:pt x="514673" y="1358842"/>
                </a:lnTo>
                <a:cubicBezTo>
                  <a:pt x="496882" y="1353352"/>
                  <a:pt x="478314" y="1349559"/>
                  <a:pt x="459179" y="1347681"/>
                </a:cubicBezTo>
                <a:cubicBezTo>
                  <a:pt x="302418" y="1331723"/>
                  <a:pt x="162265" y="1446442"/>
                  <a:pt x="145841" y="1604328"/>
                </a:cubicBezTo>
                <a:cubicBezTo>
                  <a:pt x="130696" y="1751998"/>
                  <a:pt x="229408" y="1883690"/>
                  <a:pt x="369496" y="1913872"/>
                </a:cubicBezTo>
                <a:cubicBezTo>
                  <a:pt x="347958" y="1916326"/>
                  <a:pt x="324589" y="1915681"/>
                  <a:pt x="301534" y="1913799"/>
                </a:cubicBezTo>
                <a:cubicBezTo>
                  <a:pt x="116803" y="1894716"/>
                  <a:pt x="-17729" y="1728929"/>
                  <a:pt x="1902" y="1542871"/>
                </a:cubicBezTo>
                <a:cubicBezTo>
                  <a:pt x="19079" y="1380070"/>
                  <a:pt x="147678" y="1255553"/>
                  <a:pt x="303315" y="1239752"/>
                </a:cubicBezTo>
                <a:cubicBezTo>
                  <a:pt x="325549" y="1237495"/>
                  <a:pt x="348335" y="1237456"/>
                  <a:pt x="371426" y="1239841"/>
                </a:cubicBezTo>
                <a:cubicBezTo>
                  <a:pt x="403317" y="1242971"/>
                  <a:pt x="433745" y="1250589"/>
                  <a:pt x="462152" y="1261998"/>
                </a:cubicBezTo>
                <a:lnTo>
                  <a:pt x="531315" y="1301509"/>
                </a:lnTo>
                <a:lnTo>
                  <a:pt x="531437" y="1270553"/>
                </a:lnTo>
                <a:cubicBezTo>
                  <a:pt x="541782" y="1170832"/>
                  <a:pt x="620157" y="1095369"/>
                  <a:pt x="715665" y="1085868"/>
                </a:cubicBezTo>
                <a:close/>
                <a:moveTo>
                  <a:pt x="2958921" y="709420"/>
                </a:moveTo>
                <a:lnTo>
                  <a:pt x="3103758" y="811047"/>
                </a:lnTo>
                <a:lnTo>
                  <a:pt x="1634880" y="1608848"/>
                </a:lnTo>
                <a:close/>
                <a:moveTo>
                  <a:pt x="2710682" y="374524"/>
                </a:moveTo>
                <a:lnTo>
                  <a:pt x="2842777" y="590691"/>
                </a:lnTo>
                <a:lnTo>
                  <a:pt x="739199" y="1633956"/>
                </a:lnTo>
                <a:close/>
                <a:moveTo>
                  <a:pt x="1251487" y="302783"/>
                </a:moveTo>
                <a:cubicBezTo>
                  <a:pt x="1317494" y="310276"/>
                  <a:pt x="1370744" y="352701"/>
                  <a:pt x="1394129" y="409938"/>
                </a:cubicBezTo>
                <a:cubicBezTo>
                  <a:pt x="1369995" y="381461"/>
                  <a:pt x="1335682" y="362250"/>
                  <a:pt x="1296385" y="357569"/>
                </a:cubicBezTo>
                <a:cubicBezTo>
                  <a:pt x="1217166" y="350681"/>
                  <a:pt x="1145016" y="408743"/>
                  <a:pt x="1136344" y="489450"/>
                </a:cubicBezTo>
                <a:cubicBezTo>
                  <a:pt x="1128925" y="565209"/>
                  <a:pt x="1178370" y="632990"/>
                  <a:pt x="1251716" y="647603"/>
                </a:cubicBezTo>
                <a:cubicBezTo>
                  <a:pt x="1239419" y="649755"/>
                  <a:pt x="1227748" y="649433"/>
                  <a:pt x="1216390" y="647875"/>
                </a:cubicBezTo>
                <a:cubicBezTo>
                  <a:pt x="1168647" y="643030"/>
                  <a:pt x="1127596" y="619483"/>
                  <a:pt x="1099727" y="585125"/>
                </a:cubicBezTo>
                <a:lnTo>
                  <a:pt x="1080425" y="548727"/>
                </a:lnTo>
                <a:lnTo>
                  <a:pt x="1080424" y="548727"/>
                </a:lnTo>
                <a:lnTo>
                  <a:pt x="1080424" y="548726"/>
                </a:lnTo>
                <a:lnTo>
                  <a:pt x="1047909" y="535076"/>
                </a:lnTo>
                <a:cubicBezTo>
                  <a:pt x="1032849" y="530383"/>
                  <a:pt x="1017094" y="527053"/>
                  <a:pt x="1000794" y="525226"/>
                </a:cubicBezTo>
                <a:cubicBezTo>
                  <a:pt x="870084" y="511847"/>
                  <a:pt x="751140" y="607822"/>
                  <a:pt x="739049" y="738719"/>
                </a:cubicBezTo>
                <a:cubicBezTo>
                  <a:pt x="726050" y="862818"/>
                  <a:pt x="808595" y="973012"/>
                  <a:pt x="927221" y="997778"/>
                </a:cubicBezTo>
                <a:cubicBezTo>
                  <a:pt x="908361" y="999572"/>
                  <a:pt x="888579" y="999819"/>
                  <a:pt x="869421" y="997598"/>
                </a:cubicBezTo>
                <a:cubicBezTo>
                  <a:pt x="714299" y="981981"/>
                  <a:pt x="600920" y="842972"/>
                  <a:pt x="616474" y="688000"/>
                </a:cubicBezTo>
                <a:cubicBezTo>
                  <a:pt x="630358" y="551319"/>
                  <a:pt x="738576" y="447561"/>
                  <a:pt x="870162" y="434429"/>
                </a:cubicBezTo>
                <a:cubicBezTo>
                  <a:pt x="888960" y="432553"/>
                  <a:pt x="908234" y="432526"/>
                  <a:pt x="927779" y="434517"/>
                </a:cubicBezTo>
                <a:cubicBezTo>
                  <a:pt x="954662" y="437380"/>
                  <a:pt x="980280" y="443945"/>
                  <a:pt x="1004180" y="453646"/>
                </a:cubicBezTo>
                <a:lnTo>
                  <a:pt x="1065072" y="488604"/>
                </a:lnTo>
                <a:lnTo>
                  <a:pt x="1065072" y="488604"/>
                </a:lnTo>
                <a:lnTo>
                  <a:pt x="1070272" y="491590"/>
                </a:lnTo>
                <a:cubicBezTo>
                  <a:pt x="1090284" y="506996"/>
                  <a:pt x="1108125" y="524973"/>
                  <a:pt x="1123343" y="544953"/>
                </a:cubicBezTo>
                <a:lnTo>
                  <a:pt x="1160676" y="610337"/>
                </a:lnTo>
                <a:lnTo>
                  <a:pt x="1160677" y="610338"/>
                </a:lnTo>
                <a:cubicBezTo>
                  <a:pt x="1141637" y="563494"/>
                  <a:pt x="1110296" y="522402"/>
                  <a:pt x="1070272" y="491589"/>
                </a:cubicBezTo>
                <a:lnTo>
                  <a:pt x="1065071" y="488603"/>
                </a:lnTo>
                <a:lnTo>
                  <a:pt x="1062157" y="457517"/>
                </a:lnTo>
                <a:cubicBezTo>
                  <a:pt x="1073044" y="362896"/>
                  <a:pt x="1157228" y="293404"/>
                  <a:pt x="1251487" y="302783"/>
                </a:cubicBezTo>
                <a:close/>
                <a:moveTo>
                  <a:pt x="2626784" y="0"/>
                </a:moveTo>
                <a:lnTo>
                  <a:pt x="2644433" y="170960"/>
                </a:lnTo>
                <a:lnTo>
                  <a:pt x="1345098" y="7801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E5E3F86F-6E84-46D9-8E2D-36AE48E5A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5128733"/>
              </p:ext>
            </p:extLst>
          </p:nvPr>
        </p:nvGraphicFramePr>
        <p:xfrm>
          <a:off x="3450323" y="1234132"/>
          <a:ext cx="6426462" cy="428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575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8468</TotalTime>
  <Words>63</Words>
  <PresentationFormat>Widescreen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Pie-Chart in Motion for PowerPoint</vt:lpstr>
      <vt:lpstr>Pie-Chart in Motion for PowerPoint</vt:lpstr>
      <vt:lpstr>Pie-Chart in Motion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Pie-Chart in Motion for PowerPoint</dc:title>
  <dc:creator>PresentationGO.com</dc:creator>
  <dc:description>© Copyright PresentationGO.com</dc:description>
  <dcterms:created xsi:type="dcterms:W3CDTF">2014-11-26T05:14:11Z</dcterms:created>
  <dcterms:modified xsi:type="dcterms:W3CDTF">2018-05-29T16:49:41Z</dcterms:modified>
  <cp:category>Charts &amp; Diagrams</cp:category>
</cp:coreProperties>
</file>