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4" r:id="rId4"/>
    <p:sldId id="37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9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59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68DFA46-467D-4DB6-B688-DC6B421D1DFF}"/>
              </a:ext>
            </a:extLst>
          </p:cNvPr>
          <p:cNvGrpSpPr/>
          <p:nvPr/>
        </p:nvGrpSpPr>
        <p:grpSpPr>
          <a:xfrm>
            <a:off x="2924709" y="1785192"/>
            <a:ext cx="3294582" cy="3289584"/>
            <a:chOff x="3899612" y="1237256"/>
            <a:chExt cx="4392776" cy="4386112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4D48708-515D-40D7-BC8D-3D342A5C4D8E}"/>
                </a:ext>
              </a:extLst>
            </p:cNvPr>
            <p:cNvSpPr/>
            <p:nvPr/>
          </p:nvSpPr>
          <p:spPr>
            <a:xfrm>
              <a:off x="4337879" y="2930148"/>
              <a:ext cx="1682889" cy="249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extrusionOk="0">
                  <a:moveTo>
                    <a:pt x="11643" y="6302"/>
                  </a:moveTo>
                  <a:cubicBezTo>
                    <a:pt x="11643" y="5574"/>
                    <a:pt x="11806" y="4864"/>
                    <a:pt x="12106" y="4209"/>
                  </a:cubicBezTo>
                  <a:cubicBezTo>
                    <a:pt x="12269" y="3827"/>
                    <a:pt x="12051" y="3408"/>
                    <a:pt x="11534" y="3208"/>
                  </a:cubicBezTo>
                  <a:lnTo>
                    <a:pt x="3537" y="115"/>
                  </a:lnTo>
                  <a:cubicBezTo>
                    <a:pt x="2856" y="-140"/>
                    <a:pt x="2013" y="42"/>
                    <a:pt x="1714" y="533"/>
                  </a:cubicBezTo>
                  <a:cubicBezTo>
                    <a:pt x="626" y="2317"/>
                    <a:pt x="0" y="4264"/>
                    <a:pt x="0" y="6320"/>
                  </a:cubicBezTo>
                  <a:cubicBezTo>
                    <a:pt x="0" y="14145"/>
                    <a:pt x="8841" y="20568"/>
                    <a:pt x="20185" y="21405"/>
                  </a:cubicBezTo>
                  <a:cubicBezTo>
                    <a:pt x="20947" y="21460"/>
                    <a:pt x="21600" y="21060"/>
                    <a:pt x="21600" y="20550"/>
                  </a:cubicBezTo>
                  <a:lnTo>
                    <a:pt x="21600" y="14418"/>
                  </a:lnTo>
                  <a:cubicBezTo>
                    <a:pt x="21600" y="13999"/>
                    <a:pt x="21165" y="13635"/>
                    <a:pt x="20566" y="13562"/>
                  </a:cubicBezTo>
                  <a:cubicBezTo>
                    <a:pt x="15479" y="12889"/>
                    <a:pt x="11643" y="9887"/>
                    <a:pt x="11643" y="6302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C67C98BA-5C1C-4797-B2E3-0419069EC8AA}"/>
                </a:ext>
              </a:extLst>
            </p:cNvPr>
            <p:cNvSpPr/>
            <p:nvPr/>
          </p:nvSpPr>
          <p:spPr>
            <a:xfrm>
              <a:off x="6181838" y="2930148"/>
              <a:ext cx="1682889" cy="249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extrusionOk="0">
                  <a:moveTo>
                    <a:pt x="9957" y="6317"/>
                  </a:moveTo>
                  <a:cubicBezTo>
                    <a:pt x="9957" y="9902"/>
                    <a:pt x="6121" y="12904"/>
                    <a:pt x="1034" y="13559"/>
                  </a:cubicBezTo>
                  <a:cubicBezTo>
                    <a:pt x="435" y="13632"/>
                    <a:pt x="0" y="13996"/>
                    <a:pt x="0" y="14415"/>
                  </a:cubicBezTo>
                  <a:lnTo>
                    <a:pt x="0" y="20547"/>
                  </a:lnTo>
                  <a:cubicBezTo>
                    <a:pt x="0" y="21057"/>
                    <a:pt x="653" y="21457"/>
                    <a:pt x="1415" y="21402"/>
                  </a:cubicBezTo>
                  <a:cubicBezTo>
                    <a:pt x="12759" y="20565"/>
                    <a:pt x="21600" y="14142"/>
                    <a:pt x="21600" y="6317"/>
                  </a:cubicBezTo>
                  <a:cubicBezTo>
                    <a:pt x="21600" y="4261"/>
                    <a:pt x="21001" y="2314"/>
                    <a:pt x="19886" y="530"/>
                  </a:cubicBezTo>
                  <a:cubicBezTo>
                    <a:pt x="19587" y="57"/>
                    <a:pt x="18716" y="-143"/>
                    <a:pt x="18063" y="112"/>
                  </a:cubicBezTo>
                  <a:lnTo>
                    <a:pt x="10066" y="3205"/>
                  </a:lnTo>
                  <a:cubicBezTo>
                    <a:pt x="9549" y="3405"/>
                    <a:pt x="9304" y="3824"/>
                    <a:pt x="9494" y="4206"/>
                  </a:cubicBezTo>
                  <a:cubicBezTo>
                    <a:pt x="9793" y="4879"/>
                    <a:pt x="9957" y="5589"/>
                    <a:pt x="9957" y="631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E7EE5346-49F4-474D-B66F-19C4E4EF8A6B}"/>
                </a:ext>
              </a:extLst>
            </p:cNvPr>
            <p:cNvSpPr/>
            <p:nvPr/>
          </p:nvSpPr>
          <p:spPr>
            <a:xfrm>
              <a:off x="4634608" y="1877950"/>
              <a:ext cx="2931760" cy="126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04" extrusionOk="0">
                  <a:moveTo>
                    <a:pt x="10701" y="15331"/>
                  </a:moveTo>
                  <a:cubicBezTo>
                    <a:pt x="12679" y="15331"/>
                    <a:pt x="14440" y="17445"/>
                    <a:pt x="15584" y="20776"/>
                  </a:cubicBezTo>
                  <a:cubicBezTo>
                    <a:pt x="15816" y="21421"/>
                    <a:pt x="16202" y="21564"/>
                    <a:pt x="16511" y="21170"/>
                  </a:cubicBezTo>
                  <a:lnTo>
                    <a:pt x="21007" y="15152"/>
                  </a:lnTo>
                  <a:cubicBezTo>
                    <a:pt x="21378" y="14651"/>
                    <a:pt x="21486" y="13540"/>
                    <a:pt x="21239" y="12716"/>
                  </a:cubicBezTo>
                  <a:cubicBezTo>
                    <a:pt x="18906" y="5015"/>
                    <a:pt x="15059" y="0"/>
                    <a:pt x="10686" y="0"/>
                  </a:cubicBezTo>
                  <a:cubicBezTo>
                    <a:pt x="6313" y="0"/>
                    <a:pt x="2466" y="5015"/>
                    <a:pt x="133" y="12716"/>
                  </a:cubicBezTo>
                  <a:cubicBezTo>
                    <a:pt x="-114" y="13540"/>
                    <a:pt x="-6" y="14651"/>
                    <a:pt x="365" y="15152"/>
                  </a:cubicBezTo>
                  <a:lnTo>
                    <a:pt x="4861" y="21170"/>
                  </a:lnTo>
                  <a:cubicBezTo>
                    <a:pt x="5170" y="21600"/>
                    <a:pt x="5572" y="21421"/>
                    <a:pt x="5788" y="20776"/>
                  </a:cubicBezTo>
                  <a:cubicBezTo>
                    <a:pt x="6962" y="17481"/>
                    <a:pt x="8724" y="15331"/>
                    <a:pt x="10701" y="15331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7D48A8F-92F8-4EC8-BC17-E7556FB2A50D}"/>
                </a:ext>
              </a:extLst>
            </p:cNvPr>
            <p:cNvSpPr/>
            <p:nvPr/>
          </p:nvSpPr>
          <p:spPr>
            <a:xfrm>
              <a:off x="4440874" y="1237256"/>
              <a:ext cx="3310252" cy="1471180"/>
            </a:xfrm>
            <a:custGeom>
              <a:avLst/>
              <a:gdLst>
                <a:gd name="connsiteX0" fmla="*/ 1655126 w 3310252"/>
                <a:gd name="connsiteY0" fmla="*/ 0 h 1471180"/>
                <a:gd name="connsiteX1" fmla="*/ 1983641 w 3310252"/>
                <a:gd name="connsiteY1" fmla="*/ 328487 h 1471180"/>
                <a:gd name="connsiteX2" fmla="*/ 1951824 w 3310252"/>
                <a:gd name="connsiteY2" fmla="*/ 468438 h 1471180"/>
                <a:gd name="connsiteX3" fmla="*/ 3295691 w 3310252"/>
                <a:gd name="connsiteY3" fmla="*/ 1318347 h 1471180"/>
                <a:gd name="connsiteX4" fmla="*/ 3268044 w 3310252"/>
                <a:gd name="connsiteY4" fmla="*/ 1439201 h 1471180"/>
                <a:gd name="connsiteX5" fmla="*/ 3232058 w 3310252"/>
                <a:gd name="connsiteY5" fmla="*/ 1460358 h 1471180"/>
                <a:gd name="connsiteX6" fmla="*/ 3119773 w 3310252"/>
                <a:gd name="connsiteY6" fmla="*/ 1434895 h 1471180"/>
                <a:gd name="connsiteX7" fmla="*/ 1655126 w 3310252"/>
                <a:gd name="connsiteY7" fmla="*/ 657067 h 1471180"/>
                <a:gd name="connsiteX8" fmla="*/ 190480 w 3310252"/>
                <a:gd name="connsiteY8" fmla="*/ 1434895 h 1471180"/>
                <a:gd name="connsiteX9" fmla="*/ 78195 w 3310252"/>
                <a:gd name="connsiteY9" fmla="*/ 1460358 h 1471180"/>
                <a:gd name="connsiteX10" fmla="*/ 42208 w 3310252"/>
                <a:gd name="connsiteY10" fmla="*/ 1439201 h 1471180"/>
                <a:gd name="connsiteX11" fmla="*/ 14562 w 3310252"/>
                <a:gd name="connsiteY11" fmla="*/ 1318347 h 1471180"/>
                <a:gd name="connsiteX12" fmla="*/ 1358428 w 3310252"/>
                <a:gd name="connsiteY12" fmla="*/ 468438 h 1471180"/>
                <a:gd name="connsiteX13" fmla="*/ 1326612 w 3310252"/>
                <a:gd name="connsiteY13" fmla="*/ 328487 h 1471180"/>
                <a:gd name="connsiteX14" fmla="*/ 1655126 w 3310252"/>
                <a:gd name="connsiteY14" fmla="*/ 0 h 1471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10252" h="1471180">
                  <a:moveTo>
                    <a:pt x="1655126" y="0"/>
                  </a:moveTo>
                  <a:cubicBezTo>
                    <a:pt x="1837377" y="0"/>
                    <a:pt x="1983641" y="148376"/>
                    <a:pt x="1983641" y="328487"/>
                  </a:cubicBezTo>
                  <a:cubicBezTo>
                    <a:pt x="1983641" y="379412"/>
                    <a:pt x="1970976" y="426031"/>
                    <a:pt x="1951824" y="468438"/>
                  </a:cubicBezTo>
                  <a:cubicBezTo>
                    <a:pt x="2509233" y="553157"/>
                    <a:pt x="2992506" y="869007"/>
                    <a:pt x="3295691" y="1318347"/>
                  </a:cubicBezTo>
                  <a:cubicBezTo>
                    <a:pt x="3323183" y="1358601"/>
                    <a:pt x="3310518" y="1413739"/>
                    <a:pt x="3268044" y="1439201"/>
                  </a:cubicBezTo>
                  <a:lnTo>
                    <a:pt x="3232058" y="1460358"/>
                  </a:lnTo>
                  <a:cubicBezTo>
                    <a:pt x="3193908" y="1481514"/>
                    <a:pt x="3145102" y="1470936"/>
                    <a:pt x="3119773" y="1434895"/>
                  </a:cubicBezTo>
                  <a:cubicBezTo>
                    <a:pt x="2801761" y="966551"/>
                    <a:pt x="2265511" y="657067"/>
                    <a:pt x="1655126" y="657067"/>
                  </a:cubicBezTo>
                  <a:cubicBezTo>
                    <a:pt x="1044741" y="657067"/>
                    <a:pt x="508492" y="966551"/>
                    <a:pt x="190480" y="1434895"/>
                  </a:cubicBezTo>
                  <a:cubicBezTo>
                    <a:pt x="165150" y="1470936"/>
                    <a:pt x="116344" y="1481514"/>
                    <a:pt x="78195" y="1460358"/>
                  </a:cubicBezTo>
                  <a:lnTo>
                    <a:pt x="42208" y="1439201"/>
                  </a:lnTo>
                  <a:cubicBezTo>
                    <a:pt x="-266" y="1413739"/>
                    <a:pt x="-12931" y="1358601"/>
                    <a:pt x="14562" y="1318347"/>
                  </a:cubicBezTo>
                  <a:cubicBezTo>
                    <a:pt x="317746" y="869007"/>
                    <a:pt x="798857" y="553157"/>
                    <a:pt x="1358428" y="468438"/>
                  </a:cubicBezTo>
                  <a:cubicBezTo>
                    <a:pt x="1337269" y="426031"/>
                    <a:pt x="1326612" y="377259"/>
                    <a:pt x="1326612" y="328487"/>
                  </a:cubicBezTo>
                  <a:cubicBezTo>
                    <a:pt x="1326612" y="146223"/>
                    <a:pt x="1472876" y="0"/>
                    <a:pt x="16551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34B35B2-BA70-457D-AC73-B60328C31004}"/>
                </a:ext>
              </a:extLst>
            </p:cNvPr>
            <p:cNvSpPr/>
            <p:nvPr/>
          </p:nvSpPr>
          <p:spPr>
            <a:xfrm>
              <a:off x="5415605" y="2771433"/>
              <a:ext cx="1360791" cy="447706"/>
            </a:xfrm>
            <a:custGeom>
              <a:avLst/>
              <a:gdLst>
                <a:gd name="connsiteX0" fmla="*/ 677438 w 1360791"/>
                <a:gd name="connsiteY0" fmla="*/ 0 h 447706"/>
                <a:gd name="connsiteX1" fmla="*/ 1340953 w 1360791"/>
                <a:gd name="connsiteY1" fmla="*/ 309484 h 447706"/>
                <a:gd name="connsiteX2" fmla="*/ 1317632 w 1360791"/>
                <a:gd name="connsiteY2" fmla="*/ 436704 h 447706"/>
                <a:gd name="connsiteX3" fmla="*/ 1209517 w 1360791"/>
                <a:gd name="connsiteY3" fmla="*/ 415453 h 447706"/>
                <a:gd name="connsiteX4" fmla="*/ 679600 w 1360791"/>
                <a:gd name="connsiteY4" fmla="*/ 167473 h 447706"/>
                <a:gd name="connsiteX5" fmla="*/ 149683 w 1360791"/>
                <a:gd name="connsiteY5" fmla="*/ 415453 h 447706"/>
                <a:gd name="connsiteX6" fmla="*/ 41723 w 1360791"/>
                <a:gd name="connsiteY6" fmla="*/ 436704 h 447706"/>
                <a:gd name="connsiteX7" fmla="*/ 18401 w 1360791"/>
                <a:gd name="connsiteY7" fmla="*/ 309484 h 447706"/>
                <a:gd name="connsiteX8" fmla="*/ 677438 w 1360791"/>
                <a:gd name="connsiteY8" fmla="*/ 0 h 44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0791" h="447706">
                  <a:moveTo>
                    <a:pt x="677438" y="0"/>
                  </a:moveTo>
                  <a:cubicBezTo>
                    <a:pt x="946643" y="0"/>
                    <a:pt x="1182025" y="120854"/>
                    <a:pt x="1340953" y="309484"/>
                  </a:cubicBezTo>
                  <a:cubicBezTo>
                    <a:pt x="1374778" y="349737"/>
                    <a:pt x="1364275" y="411241"/>
                    <a:pt x="1317632" y="436704"/>
                  </a:cubicBezTo>
                  <a:cubicBezTo>
                    <a:pt x="1281645" y="457860"/>
                    <a:pt x="1237009" y="447282"/>
                    <a:pt x="1209517" y="415453"/>
                  </a:cubicBezTo>
                  <a:cubicBezTo>
                    <a:pt x="1082405" y="265018"/>
                    <a:pt x="893667" y="167473"/>
                    <a:pt x="679600" y="167473"/>
                  </a:cubicBezTo>
                  <a:cubicBezTo>
                    <a:pt x="467695" y="167473"/>
                    <a:pt x="276950" y="262865"/>
                    <a:pt x="149683" y="415453"/>
                  </a:cubicBezTo>
                  <a:cubicBezTo>
                    <a:pt x="122191" y="447282"/>
                    <a:pt x="77709" y="455707"/>
                    <a:pt x="41723" y="436704"/>
                  </a:cubicBezTo>
                  <a:cubicBezTo>
                    <a:pt x="-2913" y="411241"/>
                    <a:pt x="-13416" y="349737"/>
                    <a:pt x="18401" y="309484"/>
                  </a:cubicBezTo>
                  <a:cubicBezTo>
                    <a:pt x="175167" y="120854"/>
                    <a:pt x="412556" y="0"/>
                    <a:pt x="677438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151D736-E1BC-49D3-8993-A8F22922D0A4}"/>
                </a:ext>
              </a:extLst>
            </p:cNvPr>
            <p:cNvSpPr/>
            <p:nvPr/>
          </p:nvSpPr>
          <p:spPr>
            <a:xfrm>
              <a:off x="3899612" y="2802977"/>
              <a:ext cx="2125901" cy="2820100"/>
            </a:xfrm>
            <a:custGeom>
              <a:avLst/>
              <a:gdLst>
                <a:gd name="connsiteX0" fmla="*/ 486715 w 2125901"/>
                <a:gd name="connsiteY0" fmla="*/ 370 h 2820100"/>
                <a:gd name="connsiteX1" fmla="*/ 521353 w 2125901"/>
                <a:gd name="connsiteY1" fmla="*/ 11434 h 2820100"/>
                <a:gd name="connsiteX2" fmla="*/ 557410 w 2125901"/>
                <a:gd name="connsiteY2" fmla="*/ 32588 h 2820100"/>
                <a:gd name="connsiteX3" fmla="*/ 593467 w 2125901"/>
                <a:gd name="connsiteY3" fmla="*/ 138489 h 2820100"/>
                <a:gd name="connsiteX4" fmla="*/ 445101 w 2125901"/>
                <a:gd name="connsiteY4" fmla="*/ 848526 h 2820100"/>
                <a:gd name="connsiteX5" fmla="*/ 2051619 w 2125901"/>
                <a:gd name="connsiteY5" fmla="*/ 2609952 h 2820100"/>
                <a:gd name="connsiteX6" fmla="*/ 2125803 w 2125901"/>
                <a:gd name="connsiteY6" fmla="*/ 2694699 h 2820100"/>
                <a:gd name="connsiteX7" fmla="*/ 2125803 w 2125901"/>
                <a:gd name="connsiteY7" fmla="*/ 2734905 h 2820100"/>
                <a:gd name="connsiteX8" fmla="*/ 2032606 w 2125901"/>
                <a:gd name="connsiteY8" fmla="*/ 2819783 h 2820100"/>
                <a:gd name="connsiteX9" fmla="*/ 601940 w 2125901"/>
                <a:gd name="connsiteY9" fmla="*/ 1999510 h 2820100"/>
                <a:gd name="connsiteX10" fmla="*/ 328555 w 2125901"/>
                <a:gd name="connsiteY10" fmla="*/ 2147850 h 2820100"/>
                <a:gd name="connsiteX11" fmla="*/ 0 w 2125901"/>
                <a:gd name="connsiteY11" fmla="*/ 1819373 h 2820100"/>
                <a:gd name="connsiteX12" fmla="*/ 328555 w 2125901"/>
                <a:gd name="connsiteY12" fmla="*/ 1490764 h 2820100"/>
                <a:gd name="connsiteX13" fmla="*/ 341264 w 2125901"/>
                <a:gd name="connsiteY13" fmla="*/ 1490764 h 2820100"/>
                <a:gd name="connsiteX14" fmla="*/ 233190 w 2125901"/>
                <a:gd name="connsiteY14" fmla="*/ 846423 h 2820100"/>
                <a:gd name="connsiteX15" fmla="*/ 400571 w 2125901"/>
                <a:gd name="connsiteY15" fmla="*/ 49537 h 2820100"/>
                <a:gd name="connsiteX16" fmla="*/ 486715 w 2125901"/>
                <a:gd name="connsiteY16" fmla="*/ 370 h 282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25901" h="2820100">
                  <a:moveTo>
                    <a:pt x="486715" y="370"/>
                  </a:moveTo>
                  <a:cubicBezTo>
                    <a:pt x="498467" y="1473"/>
                    <a:pt x="510245" y="5062"/>
                    <a:pt x="521353" y="11434"/>
                  </a:cubicBezTo>
                  <a:lnTo>
                    <a:pt x="557410" y="32588"/>
                  </a:lnTo>
                  <a:cubicBezTo>
                    <a:pt x="595635" y="53742"/>
                    <a:pt x="610412" y="100386"/>
                    <a:pt x="593467" y="138489"/>
                  </a:cubicBezTo>
                  <a:cubicBezTo>
                    <a:pt x="498103" y="356861"/>
                    <a:pt x="445101" y="596386"/>
                    <a:pt x="445101" y="848526"/>
                  </a:cubicBezTo>
                  <a:cubicBezTo>
                    <a:pt x="445101" y="1770627"/>
                    <a:pt x="1150877" y="2529409"/>
                    <a:pt x="2051619" y="2609952"/>
                  </a:cubicBezTo>
                  <a:cubicBezTo>
                    <a:pt x="2094080" y="2612054"/>
                    <a:pt x="2127970" y="2650158"/>
                    <a:pt x="2125803" y="2694699"/>
                  </a:cubicBezTo>
                  <a:lnTo>
                    <a:pt x="2125803" y="2734905"/>
                  </a:lnTo>
                  <a:cubicBezTo>
                    <a:pt x="2125803" y="2785884"/>
                    <a:pt x="2081372" y="2823988"/>
                    <a:pt x="2032606" y="2819783"/>
                  </a:cubicBezTo>
                  <a:cubicBezTo>
                    <a:pt x="1443375" y="2766701"/>
                    <a:pt x="928327" y="2455174"/>
                    <a:pt x="601940" y="1999510"/>
                  </a:cubicBezTo>
                  <a:cubicBezTo>
                    <a:pt x="544701" y="2088462"/>
                    <a:pt x="442933" y="2147850"/>
                    <a:pt x="328555" y="2147850"/>
                  </a:cubicBezTo>
                  <a:cubicBezTo>
                    <a:pt x="146200" y="2147850"/>
                    <a:pt x="0" y="1999510"/>
                    <a:pt x="0" y="1819373"/>
                  </a:cubicBezTo>
                  <a:cubicBezTo>
                    <a:pt x="0" y="1637002"/>
                    <a:pt x="148367" y="1490764"/>
                    <a:pt x="328555" y="1490764"/>
                  </a:cubicBezTo>
                  <a:cubicBezTo>
                    <a:pt x="332791" y="1490764"/>
                    <a:pt x="337027" y="1490764"/>
                    <a:pt x="341264" y="1490764"/>
                  </a:cubicBezTo>
                  <a:cubicBezTo>
                    <a:pt x="271316" y="1289474"/>
                    <a:pt x="233190" y="1073204"/>
                    <a:pt x="233190" y="846423"/>
                  </a:cubicBezTo>
                  <a:cubicBezTo>
                    <a:pt x="233190" y="562488"/>
                    <a:pt x="292497" y="293268"/>
                    <a:pt x="400571" y="49537"/>
                  </a:cubicBezTo>
                  <a:cubicBezTo>
                    <a:pt x="416457" y="16131"/>
                    <a:pt x="451462" y="-2937"/>
                    <a:pt x="486715" y="37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468D7FE-E3B4-4692-AD9F-7FF5AE09241D}"/>
                </a:ext>
              </a:extLst>
            </p:cNvPr>
            <p:cNvSpPr/>
            <p:nvPr/>
          </p:nvSpPr>
          <p:spPr>
            <a:xfrm>
              <a:off x="6175016" y="2802952"/>
              <a:ext cx="2117372" cy="2820416"/>
            </a:xfrm>
            <a:custGeom>
              <a:avLst/>
              <a:gdLst>
                <a:gd name="connsiteX0" fmla="*/ 1641239 w 2117372"/>
                <a:gd name="connsiteY0" fmla="*/ 494 h 2820416"/>
                <a:gd name="connsiteX1" fmla="*/ 1727423 w 2117372"/>
                <a:gd name="connsiteY1" fmla="*/ 49955 h 2820416"/>
                <a:gd name="connsiteX2" fmla="*/ 1894852 w 2117372"/>
                <a:gd name="connsiteY2" fmla="*/ 846811 h 2820416"/>
                <a:gd name="connsiteX3" fmla="*/ 1786729 w 2117372"/>
                <a:gd name="connsiteY3" fmla="*/ 1491129 h 2820416"/>
                <a:gd name="connsiteX4" fmla="*/ 1788885 w 2117372"/>
                <a:gd name="connsiteY4" fmla="*/ 1491129 h 2820416"/>
                <a:gd name="connsiteX5" fmla="*/ 2117372 w 2117372"/>
                <a:gd name="connsiteY5" fmla="*/ 1821828 h 2820416"/>
                <a:gd name="connsiteX6" fmla="*/ 1788885 w 2117372"/>
                <a:gd name="connsiteY6" fmla="*/ 2150293 h 2820416"/>
                <a:gd name="connsiteX7" fmla="*/ 1519705 w 2117372"/>
                <a:gd name="connsiteY7" fmla="*/ 2008264 h 2820416"/>
                <a:gd name="connsiteX8" fmla="*/ 93223 w 2117372"/>
                <a:gd name="connsiteY8" fmla="*/ 2820099 h 2820416"/>
                <a:gd name="connsiteX9" fmla="*/ 0 w 2117372"/>
                <a:gd name="connsiteY9" fmla="*/ 2735224 h 2820416"/>
                <a:gd name="connsiteX10" fmla="*/ 0 w 2117372"/>
                <a:gd name="connsiteY10" fmla="*/ 2695019 h 2820416"/>
                <a:gd name="connsiteX11" fmla="*/ 76265 w 2117372"/>
                <a:gd name="connsiteY11" fmla="*/ 2610275 h 2820416"/>
                <a:gd name="connsiteX12" fmla="*/ 1682919 w 2117372"/>
                <a:gd name="connsiteY12" fmla="*/ 848914 h 2820416"/>
                <a:gd name="connsiteX13" fmla="*/ 1534507 w 2117372"/>
                <a:gd name="connsiteY13" fmla="*/ 138903 h 2820416"/>
                <a:gd name="connsiteX14" fmla="*/ 1570580 w 2117372"/>
                <a:gd name="connsiteY14" fmla="*/ 33006 h 2820416"/>
                <a:gd name="connsiteX15" fmla="*/ 1606556 w 2117372"/>
                <a:gd name="connsiteY15" fmla="*/ 11853 h 2820416"/>
                <a:gd name="connsiteX16" fmla="*/ 1641239 w 2117372"/>
                <a:gd name="connsiteY16" fmla="*/ 494 h 282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17372" h="2820416">
                  <a:moveTo>
                    <a:pt x="1641239" y="494"/>
                  </a:moveTo>
                  <a:cubicBezTo>
                    <a:pt x="1676529" y="-3306"/>
                    <a:pt x="1711543" y="14974"/>
                    <a:pt x="1727423" y="49955"/>
                  </a:cubicBezTo>
                  <a:cubicBezTo>
                    <a:pt x="1835448" y="293676"/>
                    <a:pt x="1894852" y="562886"/>
                    <a:pt x="1894852" y="846811"/>
                  </a:cubicBezTo>
                  <a:cubicBezTo>
                    <a:pt x="1894852" y="1071482"/>
                    <a:pt x="1856720" y="1289845"/>
                    <a:pt x="1786729" y="1491129"/>
                  </a:cubicBezTo>
                  <a:cubicBezTo>
                    <a:pt x="1786729" y="1491129"/>
                    <a:pt x="1788885" y="1491129"/>
                    <a:pt x="1788885" y="1491129"/>
                  </a:cubicBezTo>
                  <a:cubicBezTo>
                    <a:pt x="1969058" y="1491129"/>
                    <a:pt x="2115216" y="1637362"/>
                    <a:pt x="2117372" y="1821828"/>
                  </a:cubicBezTo>
                  <a:cubicBezTo>
                    <a:pt x="2117372" y="2004060"/>
                    <a:pt x="1968960" y="2150293"/>
                    <a:pt x="1788885" y="2150293"/>
                  </a:cubicBezTo>
                  <a:cubicBezTo>
                    <a:pt x="1676547" y="2150293"/>
                    <a:pt x="1579011" y="2093140"/>
                    <a:pt x="1519705" y="2008264"/>
                  </a:cubicBezTo>
                  <a:cubicBezTo>
                    <a:pt x="1193277" y="2459707"/>
                    <a:pt x="680402" y="2767019"/>
                    <a:pt x="93223" y="2820099"/>
                  </a:cubicBezTo>
                  <a:cubicBezTo>
                    <a:pt x="42348" y="2824303"/>
                    <a:pt x="0" y="2786201"/>
                    <a:pt x="0" y="2735224"/>
                  </a:cubicBezTo>
                  <a:lnTo>
                    <a:pt x="0" y="2695019"/>
                  </a:lnTo>
                  <a:cubicBezTo>
                    <a:pt x="0" y="2650480"/>
                    <a:pt x="31761" y="2614480"/>
                    <a:pt x="76265" y="2610275"/>
                  </a:cubicBezTo>
                  <a:cubicBezTo>
                    <a:pt x="977128" y="2527634"/>
                    <a:pt x="1682919" y="1770981"/>
                    <a:pt x="1682919" y="848914"/>
                  </a:cubicBezTo>
                  <a:cubicBezTo>
                    <a:pt x="1682919" y="596784"/>
                    <a:pt x="1629886" y="355165"/>
                    <a:pt x="1534507" y="138903"/>
                  </a:cubicBezTo>
                  <a:cubicBezTo>
                    <a:pt x="1517548" y="100801"/>
                    <a:pt x="1534507" y="54159"/>
                    <a:pt x="1570580" y="33006"/>
                  </a:cubicBezTo>
                  <a:lnTo>
                    <a:pt x="1606556" y="11853"/>
                  </a:lnTo>
                  <a:cubicBezTo>
                    <a:pt x="1617682" y="5481"/>
                    <a:pt x="1629476" y="1761"/>
                    <a:pt x="1641239" y="4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77D416-3B25-4174-B754-FE379DC852E1}"/>
                </a:ext>
              </a:extLst>
            </p:cNvPr>
            <p:cNvSpPr/>
            <p:nvPr/>
          </p:nvSpPr>
          <p:spPr>
            <a:xfrm>
              <a:off x="6188665" y="3394517"/>
              <a:ext cx="773625" cy="1119242"/>
            </a:xfrm>
            <a:custGeom>
              <a:avLst/>
              <a:gdLst>
                <a:gd name="connsiteX0" fmla="*/ 659055 w 773625"/>
                <a:gd name="connsiteY0" fmla="*/ 114 h 1119242"/>
                <a:gd name="connsiteX1" fmla="*/ 746080 w 773625"/>
                <a:gd name="connsiteY1" fmla="*/ 62101 h 1119242"/>
                <a:gd name="connsiteX2" fmla="*/ 773625 w 773625"/>
                <a:gd name="connsiteY2" fmla="*/ 278231 h 1119242"/>
                <a:gd name="connsiteX3" fmla="*/ 101752 w 773625"/>
                <a:gd name="connsiteY3" fmla="*/ 1117526 h 1119242"/>
                <a:gd name="connsiteX4" fmla="*/ 0 w 773625"/>
                <a:gd name="connsiteY4" fmla="*/ 1034884 h 1119242"/>
                <a:gd name="connsiteX5" fmla="*/ 67835 w 773625"/>
                <a:gd name="connsiteY5" fmla="*/ 952242 h 1119242"/>
                <a:gd name="connsiteX6" fmla="*/ 241636 w 773625"/>
                <a:gd name="connsiteY6" fmla="*/ 886549 h 1119242"/>
                <a:gd name="connsiteX7" fmla="*/ 243792 w 773625"/>
                <a:gd name="connsiteY7" fmla="*/ 884447 h 1119242"/>
                <a:gd name="connsiteX8" fmla="*/ 604039 w 773625"/>
                <a:gd name="connsiteY8" fmla="*/ 278231 h 1119242"/>
                <a:gd name="connsiteX9" fmla="*/ 580807 w 773625"/>
                <a:gd name="connsiteY9" fmla="*/ 106641 h 1119242"/>
                <a:gd name="connsiteX10" fmla="*/ 620998 w 773625"/>
                <a:gd name="connsiteY10" fmla="*/ 11255 h 1119242"/>
                <a:gd name="connsiteX11" fmla="*/ 659055 w 773625"/>
                <a:gd name="connsiteY11" fmla="*/ 114 h 111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3625" h="1119242">
                  <a:moveTo>
                    <a:pt x="659055" y="114"/>
                  </a:moveTo>
                  <a:cubicBezTo>
                    <a:pt x="697630" y="-1875"/>
                    <a:pt x="734979" y="22390"/>
                    <a:pt x="746080" y="62101"/>
                  </a:cubicBezTo>
                  <a:cubicBezTo>
                    <a:pt x="765195" y="131999"/>
                    <a:pt x="773625" y="204130"/>
                    <a:pt x="773625" y="278231"/>
                  </a:cubicBezTo>
                  <a:cubicBezTo>
                    <a:pt x="773625" y="687368"/>
                    <a:pt x="485329" y="1030680"/>
                    <a:pt x="101752" y="1117526"/>
                  </a:cubicBezTo>
                  <a:cubicBezTo>
                    <a:pt x="48719" y="1128168"/>
                    <a:pt x="0" y="1087964"/>
                    <a:pt x="0" y="1034884"/>
                  </a:cubicBezTo>
                  <a:cubicBezTo>
                    <a:pt x="0" y="994680"/>
                    <a:pt x="27546" y="960782"/>
                    <a:pt x="67835" y="952242"/>
                  </a:cubicBezTo>
                  <a:cubicBezTo>
                    <a:pt x="129297" y="937395"/>
                    <a:pt x="188701" y="916242"/>
                    <a:pt x="241636" y="886549"/>
                  </a:cubicBezTo>
                  <a:cubicBezTo>
                    <a:pt x="241636" y="886549"/>
                    <a:pt x="243792" y="886549"/>
                    <a:pt x="243792" y="884447"/>
                  </a:cubicBezTo>
                  <a:cubicBezTo>
                    <a:pt x="459940" y="767907"/>
                    <a:pt x="604039" y="539033"/>
                    <a:pt x="604039" y="278231"/>
                  </a:cubicBezTo>
                  <a:cubicBezTo>
                    <a:pt x="604039" y="218976"/>
                    <a:pt x="595609" y="161692"/>
                    <a:pt x="580807" y="106641"/>
                  </a:cubicBezTo>
                  <a:cubicBezTo>
                    <a:pt x="570122" y="68408"/>
                    <a:pt x="587081" y="30306"/>
                    <a:pt x="620998" y="11255"/>
                  </a:cubicBezTo>
                  <a:cubicBezTo>
                    <a:pt x="633202" y="4357"/>
                    <a:pt x="646197" y="777"/>
                    <a:pt x="659055" y="11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2AB13A7-0F17-4734-A02F-2D0C6DBB0E7C}"/>
                </a:ext>
              </a:extLst>
            </p:cNvPr>
            <p:cNvSpPr/>
            <p:nvPr/>
          </p:nvSpPr>
          <p:spPr>
            <a:xfrm>
              <a:off x="5238209" y="3393733"/>
              <a:ext cx="775724" cy="1120026"/>
            </a:xfrm>
            <a:custGeom>
              <a:avLst/>
              <a:gdLst>
                <a:gd name="connsiteX0" fmla="*/ 114574 w 775724"/>
                <a:gd name="connsiteY0" fmla="*/ 114 h 1120026"/>
                <a:gd name="connsiteX1" fmla="*/ 152603 w 775724"/>
                <a:gd name="connsiteY1" fmla="*/ 11255 h 1120026"/>
                <a:gd name="connsiteX2" fmla="*/ 192897 w 775724"/>
                <a:gd name="connsiteY2" fmla="*/ 106645 h 1120026"/>
                <a:gd name="connsiteX3" fmla="*/ 169548 w 775724"/>
                <a:gd name="connsiteY3" fmla="*/ 278242 h 1120026"/>
                <a:gd name="connsiteX4" fmla="*/ 707846 w 775724"/>
                <a:gd name="connsiteY4" fmla="*/ 952277 h 1120026"/>
                <a:gd name="connsiteX5" fmla="*/ 775724 w 775724"/>
                <a:gd name="connsiteY5" fmla="*/ 1034922 h 1120026"/>
                <a:gd name="connsiteX6" fmla="*/ 671887 w 775724"/>
                <a:gd name="connsiteY6" fmla="*/ 1117698 h 1120026"/>
                <a:gd name="connsiteX7" fmla="*/ 0 w 775724"/>
                <a:gd name="connsiteY7" fmla="*/ 278242 h 1120026"/>
                <a:gd name="connsiteX8" fmla="*/ 27585 w 775724"/>
                <a:gd name="connsiteY8" fmla="*/ 62104 h 1120026"/>
                <a:gd name="connsiteX9" fmla="*/ 114574 w 775724"/>
                <a:gd name="connsiteY9" fmla="*/ 114 h 112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5724" h="1120026">
                  <a:moveTo>
                    <a:pt x="114574" y="114"/>
                  </a:moveTo>
                  <a:cubicBezTo>
                    <a:pt x="127426" y="777"/>
                    <a:pt x="140412" y="4357"/>
                    <a:pt x="152603" y="11255"/>
                  </a:cubicBezTo>
                  <a:cubicBezTo>
                    <a:pt x="186493" y="30307"/>
                    <a:pt x="201369" y="70644"/>
                    <a:pt x="192897" y="106645"/>
                  </a:cubicBezTo>
                  <a:cubicBezTo>
                    <a:pt x="178021" y="161698"/>
                    <a:pt x="169548" y="218984"/>
                    <a:pt x="169548" y="278242"/>
                  </a:cubicBezTo>
                  <a:cubicBezTo>
                    <a:pt x="169548" y="606850"/>
                    <a:pt x="400571" y="882377"/>
                    <a:pt x="707846" y="952277"/>
                  </a:cubicBezTo>
                  <a:cubicBezTo>
                    <a:pt x="748139" y="960817"/>
                    <a:pt x="775724" y="994716"/>
                    <a:pt x="775724" y="1034922"/>
                  </a:cubicBezTo>
                  <a:cubicBezTo>
                    <a:pt x="775724" y="1090106"/>
                    <a:pt x="724889" y="1130312"/>
                    <a:pt x="671887" y="1117698"/>
                  </a:cubicBezTo>
                  <a:cubicBezTo>
                    <a:pt x="288261" y="1030717"/>
                    <a:pt x="0" y="687393"/>
                    <a:pt x="0" y="278242"/>
                  </a:cubicBezTo>
                  <a:cubicBezTo>
                    <a:pt x="0" y="204137"/>
                    <a:pt x="10542" y="129901"/>
                    <a:pt x="27585" y="62104"/>
                  </a:cubicBezTo>
                  <a:cubicBezTo>
                    <a:pt x="38669" y="22391"/>
                    <a:pt x="76019" y="-1876"/>
                    <a:pt x="114574" y="11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TextBox 66">
              <a:extLst>
                <a:ext uri="{FF2B5EF4-FFF2-40B4-BE49-F238E27FC236}">
                  <a16:creationId xmlns:a16="http://schemas.microsoft.com/office/drawing/2014/main" id="{FA85447C-6F34-3D4C-A579-998AFF03E9B3}"/>
                </a:ext>
              </a:extLst>
            </p:cNvPr>
            <p:cNvSpPr txBox="1"/>
            <p:nvPr/>
          </p:nvSpPr>
          <p:spPr>
            <a:xfrm>
              <a:off x="7674336" y="4427199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2" name="TextBox 65">
              <a:extLst>
                <a:ext uri="{FF2B5EF4-FFF2-40B4-BE49-F238E27FC236}">
                  <a16:creationId xmlns:a16="http://schemas.microsoft.com/office/drawing/2014/main" id="{4841D76D-4817-1F40-9CC9-9804650E47A4}"/>
                </a:ext>
              </a:extLst>
            </p:cNvPr>
            <p:cNvSpPr txBox="1"/>
            <p:nvPr/>
          </p:nvSpPr>
          <p:spPr>
            <a:xfrm>
              <a:off x="5801129" y="1366327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01</a:t>
              </a:r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AE6F9A06-87B3-F447-9AE2-66B8B0500D69}"/>
                </a:ext>
              </a:extLst>
            </p:cNvPr>
            <p:cNvSpPr txBox="1"/>
            <p:nvPr/>
          </p:nvSpPr>
          <p:spPr>
            <a:xfrm>
              <a:off x="3922044" y="4427199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3 Sections – Slide Template</a:t>
            </a:r>
          </a:p>
        </p:txBody>
      </p:sp>
      <p:pic>
        <p:nvPicPr>
          <p:cNvPr id="26" name="Graphic 59" descr="Bullseye with solid fill">
            <a:extLst>
              <a:ext uri="{FF2B5EF4-FFF2-40B4-BE49-F238E27FC236}">
                <a16:creationId xmlns:a16="http://schemas.microsoft.com/office/drawing/2014/main" id="{72F0DAFF-CBF9-4FFB-8A2A-304DD686F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7680" y="2356271"/>
            <a:ext cx="548640" cy="548640"/>
          </a:xfrm>
          <a:prstGeom prst="rect">
            <a:avLst/>
          </a:prstGeom>
        </p:spPr>
      </p:pic>
      <p:pic>
        <p:nvPicPr>
          <p:cNvPr id="27" name="Graphic 60" descr="Database with solid fill">
            <a:extLst>
              <a:ext uri="{FF2B5EF4-FFF2-40B4-BE49-F238E27FC236}">
                <a16:creationId xmlns:a16="http://schemas.microsoft.com/office/drawing/2014/main" id="{30B7319D-D153-4F7B-8C04-9B65B0B27C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4064" y="3692354"/>
            <a:ext cx="548640" cy="548640"/>
          </a:xfrm>
          <a:prstGeom prst="rect">
            <a:avLst/>
          </a:prstGeom>
        </p:spPr>
      </p:pic>
      <p:pic>
        <p:nvPicPr>
          <p:cNvPr id="28" name="Graphic 61" descr="Gears with solid fill">
            <a:extLst>
              <a:ext uri="{FF2B5EF4-FFF2-40B4-BE49-F238E27FC236}">
                <a16:creationId xmlns:a16="http://schemas.microsoft.com/office/drawing/2014/main" id="{8EBFACC8-0A8E-46AA-B471-0462938BE5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70543" y="3692354"/>
            <a:ext cx="548640" cy="548640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E08B1347-AD05-41AD-B6D0-8AE5A6A6448A}"/>
              </a:ext>
            </a:extLst>
          </p:cNvPr>
          <p:cNvGrpSpPr/>
          <p:nvPr/>
        </p:nvGrpSpPr>
        <p:grpSpPr>
          <a:xfrm>
            <a:off x="6642099" y="3959189"/>
            <a:ext cx="2194560" cy="1152282"/>
            <a:chOff x="8921977" y="4042608"/>
            <a:chExt cx="2926080" cy="153637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E5FC38F-ADD5-41AC-8ABA-F448ABCEDAB2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A507814-A536-4DDA-975C-4B299AA0A6B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E758685-862C-4F79-9775-C3B4E94A69FE}"/>
              </a:ext>
            </a:extLst>
          </p:cNvPr>
          <p:cNvGrpSpPr/>
          <p:nvPr/>
        </p:nvGrpSpPr>
        <p:grpSpPr>
          <a:xfrm>
            <a:off x="6642099" y="2240809"/>
            <a:ext cx="2194560" cy="1152282"/>
            <a:chOff x="8921977" y="1435947"/>
            <a:chExt cx="2926080" cy="153637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265F79F-CC6E-4991-B475-C9B80A89C49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16B41A0-F160-48A4-8415-A188E1176E9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A9F215A-1410-4776-BDA9-70C8D3A8A1F2}"/>
              </a:ext>
            </a:extLst>
          </p:cNvPr>
          <p:cNvGrpSpPr/>
          <p:nvPr/>
        </p:nvGrpSpPr>
        <p:grpSpPr>
          <a:xfrm>
            <a:off x="307341" y="3099999"/>
            <a:ext cx="2194560" cy="1152282"/>
            <a:chOff x="332936" y="4621560"/>
            <a:chExt cx="2926080" cy="153637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82D61A4-736F-44A0-8273-57C2781386E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793AA78-54E2-4C72-959C-7A7054A0759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366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19F0588-4097-4C8D-9937-BD5A85D73AB7}"/>
              </a:ext>
            </a:extLst>
          </p:cNvPr>
          <p:cNvGrpSpPr/>
          <p:nvPr/>
        </p:nvGrpSpPr>
        <p:grpSpPr>
          <a:xfrm>
            <a:off x="2924709" y="1785192"/>
            <a:ext cx="3294582" cy="3289584"/>
            <a:chOff x="3899612" y="1237256"/>
            <a:chExt cx="4392776" cy="4386112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4D48708-515D-40D7-BC8D-3D342A5C4D8E}"/>
                </a:ext>
              </a:extLst>
            </p:cNvPr>
            <p:cNvSpPr/>
            <p:nvPr/>
          </p:nvSpPr>
          <p:spPr>
            <a:xfrm>
              <a:off x="4337879" y="2930148"/>
              <a:ext cx="1682889" cy="249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extrusionOk="0">
                  <a:moveTo>
                    <a:pt x="11643" y="6302"/>
                  </a:moveTo>
                  <a:cubicBezTo>
                    <a:pt x="11643" y="5574"/>
                    <a:pt x="11806" y="4864"/>
                    <a:pt x="12106" y="4209"/>
                  </a:cubicBezTo>
                  <a:cubicBezTo>
                    <a:pt x="12269" y="3827"/>
                    <a:pt x="12051" y="3408"/>
                    <a:pt x="11534" y="3208"/>
                  </a:cubicBezTo>
                  <a:lnTo>
                    <a:pt x="3537" y="115"/>
                  </a:lnTo>
                  <a:cubicBezTo>
                    <a:pt x="2856" y="-140"/>
                    <a:pt x="2013" y="42"/>
                    <a:pt x="1714" y="533"/>
                  </a:cubicBezTo>
                  <a:cubicBezTo>
                    <a:pt x="626" y="2317"/>
                    <a:pt x="0" y="4264"/>
                    <a:pt x="0" y="6320"/>
                  </a:cubicBezTo>
                  <a:cubicBezTo>
                    <a:pt x="0" y="14145"/>
                    <a:pt x="8841" y="20568"/>
                    <a:pt x="20185" y="21405"/>
                  </a:cubicBezTo>
                  <a:cubicBezTo>
                    <a:pt x="20947" y="21460"/>
                    <a:pt x="21600" y="21060"/>
                    <a:pt x="21600" y="20550"/>
                  </a:cubicBezTo>
                  <a:lnTo>
                    <a:pt x="21600" y="14418"/>
                  </a:lnTo>
                  <a:cubicBezTo>
                    <a:pt x="21600" y="13999"/>
                    <a:pt x="21165" y="13635"/>
                    <a:pt x="20566" y="13562"/>
                  </a:cubicBezTo>
                  <a:cubicBezTo>
                    <a:pt x="15479" y="12889"/>
                    <a:pt x="11643" y="9887"/>
                    <a:pt x="11643" y="6302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C67C98BA-5C1C-4797-B2E3-0419069EC8AA}"/>
                </a:ext>
              </a:extLst>
            </p:cNvPr>
            <p:cNvSpPr/>
            <p:nvPr/>
          </p:nvSpPr>
          <p:spPr>
            <a:xfrm>
              <a:off x="6181838" y="2930148"/>
              <a:ext cx="1682889" cy="249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extrusionOk="0">
                  <a:moveTo>
                    <a:pt x="9957" y="6317"/>
                  </a:moveTo>
                  <a:cubicBezTo>
                    <a:pt x="9957" y="9902"/>
                    <a:pt x="6121" y="12904"/>
                    <a:pt x="1034" y="13559"/>
                  </a:cubicBezTo>
                  <a:cubicBezTo>
                    <a:pt x="435" y="13632"/>
                    <a:pt x="0" y="13996"/>
                    <a:pt x="0" y="14415"/>
                  </a:cubicBezTo>
                  <a:lnTo>
                    <a:pt x="0" y="20547"/>
                  </a:lnTo>
                  <a:cubicBezTo>
                    <a:pt x="0" y="21057"/>
                    <a:pt x="653" y="21457"/>
                    <a:pt x="1415" y="21402"/>
                  </a:cubicBezTo>
                  <a:cubicBezTo>
                    <a:pt x="12759" y="20565"/>
                    <a:pt x="21600" y="14142"/>
                    <a:pt x="21600" y="6317"/>
                  </a:cubicBezTo>
                  <a:cubicBezTo>
                    <a:pt x="21600" y="4261"/>
                    <a:pt x="21001" y="2314"/>
                    <a:pt x="19886" y="530"/>
                  </a:cubicBezTo>
                  <a:cubicBezTo>
                    <a:pt x="19587" y="57"/>
                    <a:pt x="18716" y="-143"/>
                    <a:pt x="18063" y="112"/>
                  </a:cubicBezTo>
                  <a:lnTo>
                    <a:pt x="10066" y="3205"/>
                  </a:lnTo>
                  <a:cubicBezTo>
                    <a:pt x="9549" y="3405"/>
                    <a:pt x="9304" y="3824"/>
                    <a:pt x="9494" y="4206"/>
                  </a:cubicBezTo>
                  <a:cubicBezTo>
                    <a:pt x="9793" y="4879"/>
                    <a:pt x="9957" y="5589"/>
                    <a:pt x="9957" y="631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E7EE5346-49F4-474D-B66F-19C4E4EF8A6B}"/>
                </a:ext>
              </a:extLst>
            </p:cNvPr>
            <p:cNvSpPr/>
            <p:nvPr/>
          </p:nvSpPr>
          <p:spPr>
            <a:xfrm>
              <a:off x="4634608" y="1877950"/>
              <a:ext cx="2931760" cy="126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04" extrusionOk="0">
                  <a:moveTo>
                    <a:pt x="10701" y="15331"/>
                  </a:moveTo>
                  <a:cubicBezTo>
                    <a:pt x="12679" y="15331"/>
                    <a:pt x="14440" y="17445"/>
                    <a:pt x="15584" y="20776"/>
                  </a:cubicBezTo>
                  <a:cubicBezTo>
                    <a:pt x="15816" y="21421"/>
                    <a:pt x="16202" y="21564"/>
                    <a:pt x="16511" y="21170"/>
                  </a:cubicBezTo>
                  <a:lnTo>
                    <a:pt x="21007" y="15152"/>
                  </a:lnTo>
                  <a:cubicBezTo>
                    <a:pt x="21378" y="14651"/>
                    <a:pt x="21486" y="13540"/>
                    <a:pt x="21239" y="12716"/>
                  </a:cubicBezTo>
                  <a:cubicBezTo>
                    <a:pt x="18906" y="5015"/>
                    <a:pt x="15059" y="0"/>
                    <a:pt x="10686" y="0"/>
                  </a:cubicBezTo>
                  <a:cubicBezTo>
                    <a:pt x="6313" y="0"/>
                    <a:pt x="2466" y="5015"/>
                    <a:pt x="133" y="12716"/>
                  </a:cubicBezTo>
                  <a:cubicBezTo>
                    <a:pt x="-114" y="13540"/>
                    <a:pt x="-6" y="14651"/>
                    <a:pt x="365" y="15152"/>
                  </a:cubicBezTo>
                  <a:lnTo>
                    <a:pt x="4861" y="21170"/>
                  </a:lnTo>
                  <a:cubicBezTo>
                    <a:pt x="5170" y="21600"/>
                    <a:pt x="5572" y="21421"/>
                    <a:pt x="5788" y="20776"/>
                  </a:cubicBezTo>
                  <a:cubicBezTo>
                    <a:pt x="6962" y="17481"/>
                    <a:pt x="8724" y="15331"/>
                    <a:pt x="10701" y="15331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7D48A8F-92F8-4EC8-BC17-E7556FB2A50D}"/>
                </a:ext>
              </a:extLst>
            </p:cNvPr>
            <p:cNvSpPr/>
            <p:nvPr/>
          </p:nvSpPr>
          <p:spPr>
            <a:xfrm>
              <a:off x="4440874" y="1237256"/>
              <a:ext cx="3310252" cy="1471180"/>
            </a:xfrm>
            <a:custGeom>
              <a:avLst/>
              <a:gdLst>
                <a:gd name="connsiteX0" fmla="*/ 1655126 w 3310252"/>
                <a:gd name="connsiteY0" fmla="*/ 0 h 1471180"/>
                <a:gd name="connsiteX1" fmla="*/ 1983641 w 3310252"/>
                <a:gd name="connsiteY1" fmla="*/ 328487 h 1471180"/>
                <a:gd name="connsiteX2" fmla="*/ 1951824 w 3310252"/>
                <a:gd name="connsiteY2" fmla="*/ 468438 h 1471180"/>
                <a:gd name="connsiteX3" fmla="*/ 3295691 w 3310252"/>
                <a:gd name="connsiteY3" fmla="*/ 1318347 h 1471180"/>
                <a:gd name="connsiteX4" fmla="*/ 3268044 w 3310252"/>
                <a:gd name="connsiteY4" fmla="*/ 1439201 h 1471180"/>
                <a:gd name="connsiteX5" fmla="*/ 3232058 w 3310252"/>
                <a:gd name="connsiteY5" fmla="*/ 1460358 h 1471180"/>
                <a:gd name="connsiteX6" fmla="*/ 3119773 w 3310252"/>
                <a:gd name="connsiteY6" fmla="*/ 1434895 h 1471180"/>
                <a:gd name="connsiteX7" fmla="*/ 1655126 w 3310252"/>
                <a:gd name="connsiteY7" fmla="*/ 657067 h 1471180"/>
                <a:gd name="connsiteX8" fmla="*/ 190480 w 3310252"/>
                <a:gd name="connsiteY8" fmla="*/ 1434895 h 1471180"/>
                <a:gd name="connsiteX9" fmla="*/ 78195 w 3310252"/>
                <a:gd name="connsiteY9" fmla="*/ 1460358 h 1471180"/>
                <a:gd name="connsiteX10" fmla="*/ 42208 w 3310252"/>
                <a:gd name="connsiteY10" fmla="*/ 1439201 h 1471180"/>
                <a:gd name="connsiteX11" fmla="*/ 14562 w 3310252"/>
                <a:gd name="connsiteY11" fmla="*/ 1318347 h 1471180"/>
                <a:gd name="connsiteX12" fmla="*/ 1358428 w 3310252"/>
                <a:gd name="connsiteY12" fmla="*/ 468438 h 1471180"/>
                <a:gd name="connsiteX13" fmla="*/ 1326612 w 3310252"/>
                <a:gd name="connsiteY13" fmla="*/ 328487 h 1471180"/>
                <a:gd name="connsiteX14" fmla="*/ 1655126 w 3310252"/>
                <a:gd name="connsiteY14" fmla="*/ 0 h 1471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10252" h="1471180">
                  <a:moveTo>
                    <a:pt x="1655126" y="0"/>
                  </a:moveTo>
                  <a:cubicBezTo>
                    <a:pt x="1837377" y="0"/>
                    <a:pt x="1983641" y="148376"/>
                    <a:pt x="1983641" y="328487"/>
                  </a:cubicBezTo>
                  <a:cubicBezTo>
                    <a:pt x="1983641" y="379412"/>
                    <a:pt x="1970976" y="426031"/>
                    <a:pt x="1951824" y="468438"/>
                  </a:cubicBezTo>
                  <a:cubicBezTo>
                    <a:pt x="2509233" y="553157"/>
                    <a:pt x="2992506" y="869007"/>
                    <a:pt x="3295691" y="1318347"/>
                  </a:cubicBezTo>
                  <a:cubicBezTo>
                    <a:pt x="3323183" y="1358601"/>
                    <a:pt x="3310518" y="1413739"/>
                    <a:pt x="3268044" y="1439201"/>
                  </a:cubicBezTo>
                  <a:lnTo>
                    <a:pt x="3232058" y="1460358"/>
                  </a:lnTo>
                  <a:cubicBezTo>
                    <a:pt x="3193908" y="1481514"/>
                    <a:pt x="3145102" y="1470936"/>
                    <a:pt x="3119773" y="1434895"/>
                  </a:cubicBezTo>
                  <a:cubicBezTo>
                    <a:pt x="2801761" y="966551"/>
                    <a:pt x="2265511" y="657067"/>
                    <a:pt x="1655126" y="657067"/>
                  </a:cubicBezTo>
                  <a:cubicBezTo>
                    <a:pt x="1044741" y="657067"/>
                    <a:pt x="508492" y="966551"/>
                    <a:pt x="190480" y="1434895"/>
                  </a:cubicBezTo>
                  <a:cubicBezTo>
                    <a:pt x="165150" y="1470936"/>
                    <a:pt x="116344" y="1481514"/>
                    <a:pt x="78195" y="1460358"/>
                  </a:cubicBezTo>
                  <a:lnTo>
                    <a:pt x="42208" y="1439201"/>
                  </a:lnTo>
                  <a:cubicBezTo>
                    <a:pt x="-266" y="1413739"/>
                    <a:pt x="-12931" y="1358601"/>
                    <a:pt x="14562" y="1318347"/>
                  </a:cubicBezTo>
                  <a:cubicBezTo>
                    <a:pt x="317746" y="869007"/>
                    <a:pt x="798857" y="553157"/>
                    <a:pt x="1358428" y="468438"/>
                  </a:cubicBezTo>
                  <a:cubicBezTo>
                    <a:pt x="1337269" y="426031"/>
                    <a:pt x="1326612" y="377259"/>
                    <a:pt x="1326612" y="328487"/>
                  </a:cubicBezTo>
                  <a:cubicBezTo>
                    <a:pt x="1326612" y="146223"/>
                    <a:pt x="1472876" y="0"/>
                    <a:pt x="16551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34B35B2-BA70-457D-AC73-B60328C31004}"/>
                </a:ext>
              </a:extLst>
            </p:cNvPr>
            <p:cNvSpPr/>
            <p:nvPr/>
          </p:nvSpPr>
          <p:spPr>
            <a:xfrm>
              <a:off x="5415605" y="2771433"/>
              <a:ext cx="1360791" cy="447706"/>
            </a:xfrm>
            <a:custGeom>
              <a:avLst/>
              <a:gdLst>
                <a:gd name="connsiteX0" fmla="*/ 677438 w 1360791"/>
                <a:gd name="connsiteY0" fmla="*/ 0 h 447706"/>
                <a:gd name="connsiteX1" fmla="*/ 1340953 w 1360791"/>
                <a:gd name="connsiteY1" fmla="*/ 309484 h 447706"/>
                <a:gd name="connsiteX2" fmla="*/ 1317632 w 1360791"/>
                <a:gd name="connsiteY2" fmla="*/ 436704 h 447706"/>
                <a:gd name="connsiteX3" fmla="*/ 1209517 w 1360791"/>
                <a:gd name="connsiteY3" fmla="*/ 415453 h 447706"/>
                <a:gd name="connsiteX4" fmla="*/ 679600 w 1360791"/>
                <a:gd name="connsiteY4" fmla="*/ 167473 h 447706"/>
                <a:gd name="connsiteX5" fmla="*/ 149683 w 1360791"/>
                <a:gd name="connsiteY5" fmla="*/ 415453 h 447706"/>
                <a:gd name="connsiteX6" fmla="*/ 41723 w 1360791"/>
                <a:gd name="connsiteY6" fmla="*/ 436704 h 447706"/>
                <a:gd name="connsiteX7" fmla="*/ 18401 w 1360791"/>
                <a:gd name="connsiteY7" fmla="*/ 309484 h 447706"/>
                <a:gd name="connsiteX8" fmla="*/ 677438 w 1360791"/>
                <a:gd name="connsiteY8" fmla="*/ 0 h 44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0791" h="447706">
                  <a:moveTo>
                    <a:pt x="677438" y="0"/>
                  </a:moveTo>
                  <a:cubicBezTo>
                    <a:pt x="946643" y="0"/>
                    <a:pt x="1182025" y="120854"/>
                    <a:pt x="1340953" y="309484"/>
                  </a:cubicBezTo>
                  <a:cubicBezTo>
                    <a:pt x="1374778" y="349737"/>
                    <a:pt x="1364275" y="411241"/>
                    <a:pt x="1317632" y="436704"/>
                  </a:cubicBezTo>
                  <a:cubicBezTo>
                    <a:pt x="1281645" y="457860"/>
                    <a:pt x="1237009" y="447282"/>
                    <a:pt x="1209517" y="415453"/>
                  </a:cubicBezTo>
                  <a:cubicBezTo>
                    <a:pt x="1082405" y="265018"/>
                    <a:pt x="893667" y="167473"/>
                    <a:pt x="679600" y="167473"/>
                  </a:cubicBezTo>
                  <a:cubicBezTo>
                    <a:pt x="467695" y="167473"/>
                    <a:pt x="276950" y="262865"/>
                    <a:pt x="149683" y="415453"/>
                  </a:cubicBezTo>
                  <a:cubicBezTo>
                    <a:pt x="122191" y="447282"/>
                    <a:pt x="77709" y="455707"/>
                    <a:pt x="41723" y="436704"/>
                  </a:cubicBezTo>
                  <a:cubicBezTo>
                    <a:pt x="-2913" y="411241"/>
                    <a:pt x="-13416" y="349737"/>
                    <a:pt x="18401" y="309484"/>
                  </a:cubicBezTo>
                  <a:cubicBezTo>
                    <a:pt x="175167" y="120854"/>
                    <a:pt x="412556" y="0"/>
                    <a:pt x="677438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151D736-E1BC-49D3-8993-A8F22922D0A4}"/>
                </a:ext>
              </a:extLst>
            </p:cNvPr>
            <p:cNvSpPr/>
            <p:nvPr/>
          </p:nvSpPr>
          <p:spPr>
            <a:xfrm>
              <a:off x="3899612" y="2802977"/>
              <a:ext cx="2125901" cy="2820100"/>
            </a:xfrm>
            <a:custGeom>
              <a:avLst/>
              <a:gdLst>
                <a:gd name="connsiteX0" fmla="*/ 486715 w 2125901"/>
                <a:gd name="connsiteY0" fmla="*/ 370 h 2820100"/>
                <a:gd name="connsiteX1" fmla="*/ 521353 w 2125901"/>
                <a:gd name="connsiteY1" fmla="*/ 11434 h 2820100"/>
                <a:gd name="connsiteX2" fmla="*/ 557410 w 2125901"/>
                <a:gd name="connsiteY2" fmla="*/ 32588 h 2820100"/>
                <a:gd name="connsiteX3" fmla="*/ 593467 w 2125901"/>
                <a:gd name="connsiteY3" fmla="*/ 138489 h 2820100"/>
                <a:gd name="connsiteX4" fmla="*/ 445101 w 2125901"/>
                <a:gd name="connsiteY4" fmla="*/ 848526 h 2820100"/>
                <a:gd name="connsiteX5" fmla="*/ 2051619 w 2125901"/>
                <a:gd name="connsiteY5" fmla="*/ 2609952 h 2820100"/>
                <a:gd name="connsiteX6" fmla="*/ 2125803 w 2125901"/>
                <a:gd name="connsiteY6" fmla="*/ 2694699 h 2820100"/>
                <a:gd name="connsiteX7" fmla="*/ 2125803 w 2125901"/>
                <a:gd name="connsiteY7" fmla="*/ 2734905 h 2820100"/>
                <a:gd name="connsiteX8" fmla="*/ 2032606 w 2125901"/>
                <a:gd name="connsiteY8" fmla="*/ 2819783 h 2820100"/>
                <a:gd name="connsiteX9" fmla="*/ 601940 w 2125901"/>
                <a:gd name="connsiteY9" fmla="*/ 1999510 h 2820100"/>
                <a:gd name="connsiteX10" fmla="*/ 328555 w 2125901"/>
                <a:gd name="connsiteY10" fmla="*/ 2147850 h 2820100"/>
                <a:gd name="connsiteX11" fmla="*/ 0 w 2125901"/>
                <a:gd name="connsiteY11" fmla="*/ 1819373 h 2820100"/>
                <a:gd name="connsiteX12" fmla="*/ 328555 w 2125901"/>
                <a:gd name="connsiteY12" fmla="*/ 1490764 h 2820100"/>
                <a:gd name="connsiteX13" fmla="*/ 341264 w 2125901"/>
                <a:gd name="connsiteY13" fmla="*/ 1490764 h 2820100"/>
                <a:gd name="connsiteX14" fmla="*/ 233190 w 2125901"/>
                <a:gd name="connsiteY14" fmla="*/ 846423 h 2820100"/>
                <a:gd name="connsiteX15" fmla="*/ 400571 w 2125901"/>
                <a:gd name="connsiteY15" fmla="*/ 49537 h 2820100"/>
                <a:gd name="connsiteX16" fmla="*/ 486715 w 2125901"/>
                <a:gd name="connsiteY16" fmla="*/ 370 h 282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25901" h="2820100">
                  <a:moveTo>
                    <a:pt x="486715" y="370"/>
                  </a:moveTo>
                  <a:cubicBezTo>
                    <a:pt x="498467" y="1473"/>
                    <a:pt x="510245" y="5062"/>
                    <a:pt x="521353" y="11434"/>
                  </a:cubicBezTo>
                  <a:lnTo>
                    <a:pt x="557410" y="32588"/>
                  </a:lnTo>
                  <a:cubicBezTo>
                    <a:pt x="595635" y="53742"/>
                    <a:pt x="610412" y="100386"/>
                    <a:pt x="593467" y="138489"/>
                  </a:cubicBezTo>
                  <a:cubicBezTo>
                    <a:pt x="498103" y="356861"/>
                    <a:pt x="445101" y="596386"/>
                    <a:pt x="445101" y="848526"/>
                  </a:cubicBezTo>
                  <a:cubicBezTo>
                    <a:pt x="445101" y="1770627"/>
                    <a:pt x="1150877" y="2529409"/>
                    <a:pt x="2051619" y="2609952"/>
                  </a:cubicBezTo>
                  <a:cubicBezTo>
                    <a:pt x="2094080" y="2612054"/>
                    <a:pt x="2127970" y="2650158"/>
                    <a:pt x="2125803" y="2694699"/>
                  </a:cubicBezTo>
                  <a:lnTo>
                    <a:pt x="2125803" y="2734905"/>
                  </a:lnTo>
                  <a:cubicBezTo>
                    <a:pt x="2125803" y="2785884"/>
                    <a:pt x="2081372" y="2823988"/>
                    <a:pt x="2032606" y="2819783"/>
                  </a:cubicBezTo>
                  <a:cubicBezTo>
                    <a:pt x="1443375" y="2766701"/>
                    <a:pt x="928327" y="2455174"/>
                    <a:pt x="601940" y="1999510"/>
                  </a:cubicBezTo>
                  <a:cubicBezTo>
                    <a:pt x="544701" y="2088462"/>
                    <a:pt x="442933" y="2147850"/>
                    <a:pt x="328555" y="2147850"/>
                  </a:cubicBezTo>
                  <a:cubicBezTo>
                    <a:pt x="146200" y="2147850"/>
                    <a:pt x="0" y="1999510"/>
                    <a:pt x="0" y="1819373"/>
                  </a:cubicBezTo>
                  <a:cubicBezTo>
                    <a:pt x="0" y="1637002"/>
                    <a:pt x="148367" y="1490764"/>
                    <a:pt x="328555" y="1490764"/>
                  </a:cubicBezTo>
                  <a:cubicBezTo>
                    <a:pt x="332791" y="1490764"/>
                    <a:pt x="337027" y="1490764"/>
                    <a:pt x="341264" y="1490764"/>
                  </a:cubicBezTo>
                  <a:cubicBezTo>
                    <a:pt x="271316" y="1289474"/>
                    <a:pt x="233190" y="1073204"/>
                    <a:pt x="233190" y="846423"/>
                  </a:cubicBezTo>
                  <a:cubicBezTo>
                    <a:pt x="233190" y="562488"/>
                    <a:pt x="292497" y="293268"/>
                    <a:pt x="400571" y="49537"/>
                  </a:cubicBezTo>
                  <a:cubicBezTo>
                    <a:pt x="416457" y="16131"/>
                    <a:pt x="451462" y="-2937"/>
                    <a:pt x="486715" y="37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468D7FE-E3B4-4692-AD9F-7FF5AE09241D}"/>
                </a:ext>
              </a:extLst>
            </p:cNvPr>
            <p:cNvSpPr/>
            <p:nvPr/>
          </p:nvSpPr>
          <p:spPr>
            <a:xfrm>
              <a:off x="6175016" y="2802952"/>
              <a:ext cx="2117372" cy="2820416"/>
            </a:xfrm>
            <a:custGeom>
              <a:avLst/>
              <a:gdLst>
                <a:gd name="connsiteX0" fmla="*/ 1641239 w 2117372"/>
                <a:gd name="connsiteY0" fmla="*/ 494 h 2820416"/>
                <a:gd name="connsiteX1" fmla="*/ 1727423 w 2117372"/>
                <a:gd name="connsiteY1" fmla="*/ 49955 h 2820416"/>
                <a:gd name="connsiteX2" fmla="*/ 1894852 w 2117372"/>
                <a:gd name="connsiteY2" fmla="*/ 846811 h 2820416"/>
                <a:gd name="connsiteX3" fmla="*/ 1786729 w 2117372"/>
                <a:gd name="connsiteY3" fmla="*/ 1491129 h 2820416"/>
                <a:gd name="connsiteX4" fmla="*/ 1788885 w 2117372"/>
                <a:gd name="connsiteY4" fmla="*/ 1491129 h 2820416"/>
                <a:gd name="connsiteX5" fmla="*/ 2117372 w 2117372"/>
                <a:gd name="connsiteY5" fmla="*/ 1821828 h 2820416"/>
                <a:gd name="connsiteX6" fmla="*/ 1788885 w 2117372"/>
                <a:gd name="connsiteY6" fmla="*/ 2150293 h 2820416"/>
                <a:gd name="connsiteX7" fmla="*/ 1519705 w 2117372"/>
                <a:gd name="connsiteY7" fmla="*/ 2008264 h 2820416"/>
                <a:gd name="connsiteX8" fmla="*/ 93223 w 2117372"/>
                <a:gd name="connsiteY8" fmla="*/ 2820099 h 2820416"/>
                <a:gd name="connsiteX9" fmla="*/ 0 w 2117372"/>
                <a:gd name="connsiteY9" fmla="*/ 2735224 h 2820416"/>
                <a:gd name="connsiteX10" fmla="*/ 0 w 2117372"/>
                <a:gd name="connsiteY10" fmla="*/ 2695019 h 2820416"/>
                <a:gd name="connsiteX11" fmla="*/ 76265 w 2117372"/>
                <a:gd name="connsiteY11" fmla="*/ 2610275 h 2820416"/>
                <a:gd name="connsiteX12" fmla="*/ 1682919 w 2117372"/>
                <a:gd name="connsiteY12" fmla="*/ 848914 h 2820416"/>
                <a:gd name="connsiteX13" fmla="*/ 1534507 w 2117372"/>
                <a:gd name="connsiteY13" fmla="*/ 138903 h 2820416"/>
                <a:gd name="connsiteX14" fmla="*/ 1570580 w 2117372"/>
                <a:gd name="connsiteY14" fmla="*/ 33006 h 2820416"/>
                <a:gd name="connsiteX15" fmla="*/ 1606556 w 2117372"/>
                <a:gd name="connsiteY15" fmla="*/ 11853 h 2820416"/>
                <a:gd name="connsiteX16" fmla="*/ 1641239 w 2117372"/>
                <a:gd name="connsiteY16" fmla="*/ 494 h 282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17372" h="2820416">
                  <a:moveTo>
                    <a:pt x="1641239" y="494"/>
                  </a:moveTo>
                  <a:cubicBezTo>
                    <a:pt x="1676529" y="-3306"/>
                    <a:pt x="1711543" y="14974"/>
                    <a:pt x="1727423" y="49955"/>
                  </a:cubicBezTo>
                  <a:cubicBezTo>
                    <a:pt x="1835448" y="293676"/>
                    <a:pt x="1894852" y="562886"/>
                    <a:pt x="1894852" y="846811"/>
                  </a:cubicBezTo>
                  <a:cubicBezTo>
                    <a:pt x="1894852" y="1071482"/>
                    <a:pt x="1856720" y="1289845"/>
                    <a:pt x="1786729" y="1491129"/>
                  </a:cubicBezTo>
                  <a:cubicBezTo>
                    <a:pt x="1786729" y="1491129"/>
                    <a:pt x="1788885" y="1491129"/>
                    <a:pt x="1788885" y="1491129"/>
                  </a:cubicBezTo>
                  <a:cubicBezTo>
                    <a:pt x="1969058" y="1491129"/>
                    <a:pt x="2115216" y="1637362"/>
                    <a:pt x="2117372" y="1821828"/>
                  </a:cubicBezTo>
                  <a:cubicBezTo>
                    <a:pt x="2117372" y="2004060"/>
                    <a:pt x="1968960" y="2150293"/>
                    <a:pt x="1788885" y="2150293"/>
                  </a:cubicBezTo>
                  <a:cubicBezTo>
                    <a:pt x="1676547" y="2150293"/>
                    <a:pt x="1579011" y="2093140"/>
                    <a:pt x="1519705" y="2008264"/>
                  </a:cubicBezTo>
                  <a:cubicBezTo>
                    <a:pt x="1193277" y="2459707"/>
                    <a:pt x="680402" y="2767019"/>
                    <a:pt x="93223" y="2820099"/>
                  </a:cubicBezTo>
                  <a:cubicBezTo>
                    <a:pt x="42348" y="2824303"/>
                    <a:pt x="0" y="2786201"/>
                    <a:pt x="0" y="2735224"/>
                  </a:cubicBezTo>
                  <a:lnTo>
                    <a:pt x="0" y="2695019"/>
                  </a:lnTo>
                  <a:cubicBezTo>
                    <a:pt x="0" y="2650480"/>
                    <a:pt x="31761" y="2614480"/>
                    <a:pt x="76265" y="2610275"/>
                  </a:cubicBezTo>
                  <a:cubicBezTo>
                    <a:pt x="977128" y="2527634"/>
                    <a:pt x="1682919" y="1770981"/>
                    <a:pt x="1682919" y="848914"/>
                  </a:cubicBezTo>
                  <a:cubicBezTo>
                    <a:pt x="1682919" y="596784"/>
                    <a:pt x="1629886" y="355165"/>
                    <a:pt x="1534507" y="138903"/>
                  </a:cubicBezTo>
                  <a:cubicBezTo>
                    <a:pt x="1517548" y="100801"/>
                    <a:pt x="1534507" y="54159"/>
                    <a:pt x="1570580" y="33006"/>
                  </a:cubicBezTo>
                  <a:lnTo>
                    <a:pt x="1606556" y="11853"/>
                  </a:lnTo>
                  <a:cubicBezTo>
                    <a:pt x="1617682" y="5481"/>
                    <a:pt x="1629476" y="1761"/>
                    <a:pt x="1641239" y="4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77D416-3B25-4174-B754-FE379DC852E1}"/>
                </a:ext>
              </a:extLst>
            </p:cNvPr>
            <p:cNvSpPr/>
            <p:nvPr/>
          </p:nvSpPr>
          <p:spPr>
            <a:xfrm>
              <a:off x="6188665" y="3394517"/>
              <a:ext cx="773625" cy="1119242"/>
            </a:xfrm>
            <a:custGeom>
              <a:avLst/>
              <a:gdLst>
                <a:gd name="connsiteX0" fmla="*/ 659055 w 773625"/>
                <a:gd name="connsiteY0" fmla="*/ 114 h 1119242"/>
                <a:gd name="connsiteX1" fmla="*/ 746080 w 773625"/>
                <a:gd name="connsiteY1" fmla="*/ 62101 h 1119242"/>
                <a:gd name="connsiteX2" fmla="*/ 773625 w 773625"/>
                <a:gd name="connsiteY2" fmla="*/ 278231 h 1119242"/>
                <a:gd name="connsiteX3" fmla="*/ 101752 w 773625"/>
                <a:gd name="connsiteY3" fmla="*/ 1117526 h 1119242"/>
                <a:gd name="connsiteX4" fmla="*/ 0 w 773625"/>
                <a:gd name="connsiteY4" fmla="*/ 1034884 h 1119242"/>
                <a:gd name="connsiteX5" fmla="*/ 67835 w 773625"/>
                <a:gd name="connsiteY5" fmla="*/ 952242 h 1119242"/>
                <a:gd name="connsiteX6" fmla="*/ 241636 w 773625"/>
                <a:gd name="connsiteY6" fmla="*/ 886549 h 1119242"/>
                <a:gd name="connsiteX7" fmla="*/ 243792 w 773625"/>
                <a:gd name="connsiteY7" fmla="*/ 884447 h 1119242"/>
                <a:gd name="connsiteX8" fmla="*/ 604039 w 773625"/>
                <a:gd name="connsiteY8" fmla="*/ 278231 h 1119242"/>
                <a:gd name="connsiteX9" fmla="*/ 580807 w 773625"/>
                <a:gd name="connsiteY9" fmla="*/ 106641 h 1119242"/>
                <a:gd name="connsiteX10" fmla="*/ 620998 w 773625"/>
                <a:gd name="connsiteY10" fmla="*/ 11255 h 1119242"/>
                <a:gd name="connsiteX11" fmla="*/ 659055 w 773625"/>
                <a:gd name="connsiteY11" fmla="*/ 114 h 111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3625" h="1119242">
                  <a:moveTo>
                    <a:pt x="659055" y="114"/>
                  </a:moveTo>
                  <a:cubicBezTo>
                    <a:pt x="697630" y="-1875"/>
                    <a:pt x="734979" y="22390"/>
                    <a:pt x="746080" y="62101"/>
                  </a:cubicBezTo>
                  <a:cubicBezTo>
                    <a:pt x="765195" y="131999"/>
                    <a:pt x="773625" y="204130"/>
                    <a:pt x="773625" y="278231"/>
                  </a:cubicBezTo>
                  <a:cubicBezTo>
                    <a:pt x="773625" y="687368"/>
                    <a:pt x="485329" y="1030680"/>
                    <a:pt x="101752" y="1117526"/>
                  </a:cubicBezTo>
                  <a:cubicBezTo>
                    <a:pt x="48719" y="1128168"/>
                    <a:pt x="0" y="1087964"/>
                    <a:pt x="0" y="1034884"/>
                  </a:cubicBezTo>
                  <a:cubicBezTo>
                    <a:pt x="0" y="994680"/>
                    <a:pt x="27546" y="960782"/>
                    <a:pt x="67835" y="952242"/>
                  </a:cubicBezTo>
                  <a:cubicBezTo>
                    <a:pt x="129297" y="937395"/>
                    <a:pt x="188701" y="916242"/>
                    <a:pt x="241636" y="886549"/>
                  </a:cubicBezTo>
                  <a:cubicBezTo>
                    <a:pt x="241636" y="886549"/>
                    <a:pt x="243792" y="886549"/>
                    <a:pt x="243792" y="884447"/>
                  </a:cubicBezTo>
                  <a:cubicBezTo>
                    <a:pt x="459940" y="767907"/>
                    <a:pt x="604039" y="539033"/>
                    <a:pt x="604039" y="278231"/>
                  </a:cubicBezTo>
                  <a:cubicBezTo>
                    <a:pt x="604039" y="218976"/>
                    <a:pt x="595609" y="161692"/>
                    <a:pt x="580807" y="106641"/>
                  </a:cubicBezTo>
                  <a:cubicBezTo>
                    <a:pt x="570122" y="68408"/>
                    <a:pt x="587081" y="30306"/>
                    <a:pt x="620998" y="11255"/>
                  </a:cubicBezTo>
                  <a:cubicBezTo>
                    <a:pt x="633202" y="4357"/>
                    <a:pt x="646197" y="777"/>
                    <a:pt x="659055" y="11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2AB13A7-0F17-4734-A02F-2D0C6DBB0E7C}"/>
                </a:ext>
              </a:extLst>
            </p:cNvPr>
            <p:cNvSpPr/>
            <p:nvPr/>
          </p:nvSpPr>
          <p:spPr>
            <a:xfrm>
              <a:off x="5238209" y="3393733"/>
              <a:ext cx="775724" cy="1120026"/>
            </a:xfrm>
            <a:custGeom>
              <a:avLst/>
              <a:gdLst>
                <a:gd name="connsiteX0" fmla="*/ 114574 w 775724"/>
                <a:gd name="connsiteY0" fmla="*/ 114 h 1120026"/>
                <a:gd name="connsiteX1" fmla="*/ 152603 w 775724"/>
                <a:gd name="connsiteY1" fmla="*/ 11255 h 1120026"/>
                <a:gd name="connsiteX2" fmla="*/ 192897 w 775724"/>
                <a:gd name="connsiteY2" fmla="*/ 106645 h 1120026"/>
                <a:gd name="connsiteX3" fmla="*/ 169548 w 775724"/>
                <a:gd name="connsiteY3" fmla="*/ 278242 h 1120026"/>
                <a:gd name="connsiteX4" fmla="*/ 707846 w 775724"/>
                <a:gd name="connsiteY4" fmla="*/ 952277 h 1120026"/>
                <a:gd name="connsiteX5" fmla="*/ 775724 w 775724"/>
                <a:gd name="connsiteY5" fmla="*/ 1034922 h 1120026"/>
                <a:gd name="connsiteX6" fmla="*/ 671887 w 775724"/>
                <a:gd name="connsiteY6" fmla="*/ 1117698 h 1120026"/>
                <a:gd name="connsiteX7" fmla="*/ 0 w 775724"/>
                <a:gd name="connsiteY7" fmla="*/ 278242 h 1120026"/>
                <a:gd name="connsiteX8" fmla="*/ 27585 w 775724"/>
                <a:gd name="connsiteY8" fmla="*/ 62104 h 1120026"/>
                <a:gd name="connsiteX9" fmla="*/ 114574 w 775724"/>
                <a:gd name="connsiteY9" fmla="*/ 114 h 112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5724" h="1120026">
                  <a:moveTo>
                    <a:pt x="114574" y="114"/>
                  </a:moveTo>
                  <a:cubicBezTo>
                    <a:pt x="127426" y="777"/>
                    <a:pt x="140412" y="4357"/>
                    <a:pt x="152603" y="11255"/>
                  </a:cubicBezTo>
                  <a:cubicBezTo>
                    <a:pt x="186493" y="30307"/>
                    <a:pt x="201369" y="70644"/>
                    <a:pt x="192897" y="106645"/>
                  </a:cubicBezTo>
                  <a:cubicBezTo>
                    <a:pt x="178021" y="161698"/>
                    <a:pt x="169548" y="218984"/>
                    <a:pt x="169548" y="278242"/>
                  </a:cubicBezTo>
                  <a:cubicBezTo>
                    <a:pt x="169548" y="606850"/>
                    <a:pt x="400571" y="882377"/>
                    <a:pt x="707846" y="952277"/>
                  </a:cubicBezTo>
                  <a:cubicBezTo>
                    <a:pt x="748139" y="960817"/>
                    <a:pt x="775724" y="994716"/>
                    <a:pt x="775724" y="1034922"/>
                  </a:cubicBezTo>
                  <a:cubicBezTo>
                    <a:pt x="775724" y="1090106"/>
                    <a:pt x="724889" y="1130312"/>
                    <a:pt x="671887" y="1117698"/>
                  </a:cubicBezTo>
                  <a:cubicBezTo>
                    <a:pt x="288261" y="1030717"/>
                    <a:pt x="0" y="687393"/>
                    <a:pt x="0" y="278242"/>
                  </a:cubicBezTo>
                  <a:cubicBezTo>
                    <a:pt x="0" y="204137"/>
                    <a:pt x="10542" y="129901"/>
                    <a:pt x="27585" y="62104"/>
                  </a:cubicBezTo>
                  <a:cubicBezTo>
                    <a:pt x="38669" y="22391"/>
                    <a:pt x="76019" y="-1876"/>
                    <a:pt x="114574" y="11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TextBox 66">
              <a:extLst>
                <a:ext uri="{FF2B5EF4-FFF2-40B4-BE49-F238E27FC236}">
                  <a16:creationId xmlns:a16="http://schemas.microsoft.com/office/drawing/2014/main" id="{FA85447C-6F34-3D4C-A579-998AFF03E9B3}"/>
                </a:ext>
              </a:extLst>
            </p:cNvPr>
            <p:cNvSpPr txBox="1"/>
            <p:nvPr/>
          </p:nvSpPr>
          <p:spPr>
            <a:xfrm>
              <a:off x="7674336" y="4427199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2" name="TextBox 65">
              <a:extLst>
                <a:ext uri="{FF2B5EF4-FFF2-40B4-BE49-F238E27FC236}">
                  <a16:creationId xmlns:a16="http://schemas.microsoft.com/office/drawing/2014/main" id="{4841D76D-4817-1F40-9CC9-9804650E47A4}"/>
                </a:ext>
              </a:extLst>
            </p:cNvPr>
            <p:cNvSpPr txBox="1"/>
            <p:nvPr/>
          </p:nvSpPr>
          <p:spPr>
            <a:xfrm>
              <a:off x="5801129" y="1366327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01</a:t>
              </a:r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AE6F9A06-87B3-F447-9AE2-66B8B0500D69}"/>
                </a:ext>
              </a:extLst>
            </p:cNvPr>
            <p:cNvSpPr txBox="1"/>
            <p:nvPr/>
          </p:nvSpPr>
          <p:spPr>
            <a:xfrm>
              <a:off x="3922044" y="4427199"/>
              <a:ext cx="59561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dirty="0"/>
                <a:t>03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Pie Chart with 3 Sections – Slide Template</a:t>
            </a:r>
          </a:p>
        </p:txBody>
      </p:sp>
      <p:pic>
        <p:nvPicPr>
          <p:cNvPr id="26" name="Graphic 59" descr="Bullseye with solid fill">
            <a:extLst>
              <a:ext uri="{FF2B5EF4-FFF2-40B4-BE49-F238E27FC236}">
                <a16:creationId xmlns:a16="http://schemas.microsoft.com/office/drawing/2014/main" id="{72F0DAFF-CBF9-4FFB-8A2A-304DD686F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7680" y="2356271"/>
            <a:ext cx="548640" cy="548640"/>
          </a:xfrm>
          <a:prstGeom prst="rect">
            <a:avLst/>
          </a:prstGeom>
        </p:spPr>
      </p:pic>
      <p:pic>
        <p:nvPicPr>
          <p:cNvPr id="27" name="Graphic 60" descr="Database with solid fill">
            <a:extLst>
              <a:ext uri="{FF2B5EF4-FFF2-40B4-BE49-F238E27FC236}">
                <a16:creationId xmlns:a16="http://schemas.microsoft.com/office/drawing/2014/main" id="{30B7319D-D153-4F7B-8C04-9B65B0B27C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04064" y="3692354"/>
            <a:ext cx="548640" cy="548640"/>
          </a:xfrm>
          <a:prstGeom prst="rect">
            <a:avLst/>
          </a:prstGeom>
        </p:spPr>
      </p:pic>
      <p:pic>
        <p:nvPicPr>
          <p:cNvPr id="28" name="Graphic 61" descr="Gears with solid fill">
            <a:extLst>
              <a:ext uri="{FF2B5EF4-FFF2-40B4-BE49-F238E27FC236}">
                <a16:creationId xmlns:a16="http://schemas.microsoft.com/office/drawing/2014/main" id="{8EBFACC8-0A8E-46AA-B471-0462938BE5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70543" y="3692354"/>
            <a:ext cx="548640" cy="548640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E08B1347-AD05-41AD-B6D0-8AE5A6A6448A}"/>
              </a:ext>
            </a:extLst>
          </p:cNvPr>
          <p:cNvGrpSpPr/>
          <p:nvPr/>
        </p:nvGrpSpPr>
        <p:grpSpPr>
          <a:xfrm>
            <a:off x="6642099" y="3959189"/>
            <a:ext cx="2194560" cy="1152282"/>
            <a:chOff x="8921977" y="4042608"/>
            <a:chExt cx="2926080" cy="153637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E5FC38F-ADD5-41AC-8ABA-F448ABCEDAB2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A507814-A536-4DDA-975C-4B299AA0A6B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E758685-862C-4F79-9775-C3B4E94A69FE}"/>
              </a:ext>
            </a:extLst>
          </p:cNvPr>
          <p:cNvGrpSpPr/>
          <p:nvPr/>
        </p:nvGrpSpPr>
        <p:grpSpPr>
          <a:xfrm>
            <a:off x="6642099" y="2240809"/>
            <a:ext cx="2194560" cy="1152282"/>
            <a:chOff x="8921977" y="1435947"/>
            <a:chExt cx="2926080" cy="153637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265F79F-CC6E-4991-B475-C9B80A89C49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16B41A0-F160-48A4-8415-A188E1176E9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A9F215A-1410-4776-BDA9-70C8D3A8A1F2}"/>
              </a:ext>
            </a:extLst>
          </p:cNvPr>
          <p:cNvGrpSpPr/>
          <p:nvPr/>
        </p:nvGrpSpPr>
        <p:grpSpPr>
          <a:xfrm>
            <a:off x="307341" y="3099999"/>
            <a:ext cx="2194560" cy="1152282"/>
            <a:chOff x="332936" y="4621560"/>
            <a:chExt cx="2926080" cy="153637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82D61A4-736F-44A0-8273-57C2781386E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793AA78-54E2-4C72-959C-7A7054A0759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Ut enim ad minim veniam, quis nostrud.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9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355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3 Sections – Slide Template</vt:lpstr>
      <vt:lpstr>Pie Chart with 3 Sections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3 Sections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2022-02-16T18:05:55Z</dcterms:modified>
  <cp:category>Charts &amp; Diagrams</cp:category>
</cp:coreProperties>
</file>