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7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1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863A7E1-E658-4C05-9FFD-A1A6285737A5}"/>
              </a:ext>
            </a:extLst>
          </p:cNvPr>
          <p:cNvGrpSpPr/>
          <p:nvPr/>
        </p:nvGrpSpPr>
        <p:grpSpPr>
          <a:xfrm>
            <a:off x="2743540" y="1770429"/>
            <a:ext cx="3664808" cy="3664310"/>
            <a:chOff x="3658053" y="1217571"/>
            <a:chExt cx="4886411" cy="4885747"/>
          </a:xfrm>
        </p:grpSpPr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E6BACB2-9D42-4D81-A341-36656F248862}"/>
                </a:ext>
              </a:extLst>
            </p:cNvPr>
            <p:cNvSpPr/>
            <p:nvPr/>
          </p:nvSpPr>
          <p:spPr>
            <a:xfrm>
              <a:off x="6806075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3198" y="10667"/>
                  </a:moveTo>
                  <a:cubicBezTo>
                    <a:pt x="3198" y="12318"/>
                    <a:pt x="2139" y="13829"/>
                    <a:pt x="360" y="15102"/>
                  </a:cubicBezTo>
                  <a:cubicBezTo>
                    <a:pt x="-233" y="15520"/>
                    <a:pt x="-64" y="16057"/>
                    <a:pt x="656" y="16415"/>
                  </a:cubicBezTo>
                  <a:lnTo>
                    <a:pt x="10482" y="21029"/>
                  </a:lnTo>
                  <a:cubicBezTo>
                    <a:pt x="11414" y="21467"/>
                    <a:pt x="12981" y="21447"/>
                    <a:pt x="13786" y="20950"/>
                  </a:cubicBezTo>
                  <a:cubicBezTo>
                    <a:pt x="18529" y="18126"/>
                    <a:pt x="21367" y="14565"/>
                    <a:pt x="21367" y="10667"/>
                  </a:cubicBezTo>
                  <a:cubicBezTo>
                    <a:pt x="21367" y="6789"/>
                    <a:pt x="18529" y="3228"/>
                    <a:pt x="13786" y="384"/>
                  </a:cubicBezTo>
                  <a:cubicBezTo>
                    <a:pt x="12981" y="-93"/>
                    <a:pt x="11414" y="-133"/>
                    <a:pt x="10482" y="305"/>
                  </a:cubicBezTo>
                  <a:lnTo>
                    <a:pt x="656" y="4919"/>
                  </a:lnTo>
                  <a:cubicBezTo>
                    <a:pt x="-64" y="5257"/>
                    <a:pt x="-233" y="5814"/>
                    <a:pt x="360" y="6232"/>
                  </a:cubicBezTo>
                  <a:cubicBezTo>
                    <a:pt x="2139" y="7485"/>
                    <a:pt x="3198" y="9016"/>
                    <a:pt x="3198" y="106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06FACF3-8D7D-4FAC-8A55-AAEE8EF526EE}"/>
                </a:ext>
              </a:extLst>
            </p:cNvPr>
            <p:cNvSpPr/>
            <p:nvPr/>
          </p:nvSpPr>
          <p:spPr>
            <a:xfrm>
              <a:off x="4958889" y="4361247"/>
              <a:ext cx="2274223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74" y="3198"/>
                  </a:moveTo>
                  <a:cubicBezTo>
                    <a:pt x="9023" y="3198"/>
                    <a:pt x="7512" y="2139"/>
                    <a:pt x="6239" y="360"/>
                  </a:cubicBezTo>
                  <a:cubicBezTo>
                    <a:pt x="5821" y="-233"/>
                    <a:pt x="5284" y="-64"/>
                    <a:pt x="4926" y="656"/>
                  </a:cubicBezTo>
                  <a:lnTo>
                    <a:pt x="312" y="10482"/>
                  </a:lnTo>
                  <a:cubicBezTo>
                    <a:pt x="-126" y="11414"/>
                    <a:pt x="-106" y="12981"/>
                    <a:pt x="391" y="13786"/>
                  </a:cubicBezTo>
                  <a:cubicBezTo>
                    <a:pt x="3215" y="18529"/>
                    <a:pt x="6776" y="21367"/>
                    <a:pt x="10674" y="21367"/>
                  </a:cubicBezTo>
                  <a:cubicBezTo>
                    <a:pt x="14552" y="21367"/>
                    <a:pt x="18133" y="18529"/>
                    <a:pt x="20957" y="13786"/>
                  </a:cubicBezTo>
                  <a:cubicBezTo>
                    <a:pt x="21434" y="12981"/>
                    <a:pt x="21474" y="11414"/>
                    <a:pt x="21036" y="10482"/>
                  </a:cubicBezTo>
                  <a:lnTo>
                    <a:pt x="16442" y="656"/>
                  </a:lnTo>
                  <a:cubicBezTo>
                    <a:pt x="16104" y="-64"/>
                    <a:pt x="15547" y="-233"/>
                    <a:pt x="15129" y="360"/>
                  </a:cubicBezTo>
                  <a:cubicBezTo>
                    <a:pt x="13856" y="2139"/>
                    <a:pt x="12325" y="3198"/>
                    <a:pt x="10674" y="319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12AB554-40D0-4841-BAAD-CEBA5744862A}"/>
                </a:ext>
              </a:extLst>
            </p:cNvPr>
            <p:cNvSpPr/>
            <p:nvPr/>
          </p:nvSpPr>
          <p:spPr>
            <a:xfrm>
              <a:off x="4329701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18169" y="10674"/>
                  </a:moveTo>
                  <a:cubicBezTo>
                    <a:pt x="18169" y="9023"/>
                    <a:pt x="19228" y="7512"/>
                    <a:pt x="21007" y="6239"/>
                  </a:cubicBezTo>
                  <a:cubicBezTo>
                    <a:pt x="21600" y="5821"/>
                    <a:pt x="21431" y="5284"/>
                    <a:pt x="20711" y="4926"/>
                  </a:cubicBezTo>
                  <a:lnTo>
                    <a:pt x="10885" y="312"/>
                  </a:lnTo>
                  <a:cubicBezTo>
                    <a:pt x="9953" y="-126"/>
                    <a:pt x="8386" y="-106"/>
                    <a:pt x="7581" y="391"/>
                  </a:cubicBezTo>
                  <a:cubicBezTo>
                    <a:pt x="2838" y="3215"/>
                    <a:pt x="0" y="6776"/>
                    <a:pt x="0" y="10674"/>
                  </a:cubicBezTo>
                  <a:cubicBezTo>
                    <a:pt x="0" y="14552"/>
                    <a:pt x="2838" y="18113"/>
                    <a:pt x="7581" y="20957"/>
                  </a:cubicBezTo>
                  <a:cubicBezTo>
                    <a:pt x="8386" y="21434"/>
                    <a:pt x="9953" y="21474"/>
                    <a:pt x="10885" y="21036"/>
                  </a:cubicBezTo>
                  <a:lnTo>
                    <a:pt x="20668" y="16422"/>
                  </a:lnTo>
                  <a:cubicBezTo>
                    <a:pt x="21388" y="16084"/>
                    <a:pt x="21558" y="15527"/>
                    <a:pt x="20965" y="15109"/>
                  </a:cubicBezTo>
                  <a:cubicBezTo>
                    <a:pt x="19186" y="13836"/>
                    <a:pt x="18169" y="12305"/>
                    <a:pt x="18169" y="1067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A91D113-F6F1-4E6D-8F6B-3F4FCBB5CED2}"/>
                </a:ext>
              </a:extLst>
            </p:cNvPr>
            <p:cNvSpPr/>
            <p:nvPr/>
          </p:nvSpPr>
          <p:spPr>
            <a:xfrm>
              <a:off x="4962118" y="1867792"/>
              <a:ext cx="2274221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67" y="18169"/>
                  </a:moveTo>
                  <a:cubicBezTo>
                    <a:pt x="12318" y="18169"/>
                    <a:pt x="13829" y="19228"/>
                    <a:pt x="15102" y="21007"/>
                  </a:cubicBezTo>
                  <a:cubicBezTo>
                    <a:pt x="15520" y="21600"/>
                    <a:pt x="16057" y="21431"/>
                    <a:pt x="16415" y="20711"/>
                  </a:cubicBezTo>
                  <a:lnTo>
                    <a:pt x="21029" y="10885"/>
                  </a:lnTo>
                  <a:cubicBezTo>
                    <a:pt x="21467" y="9953"/>
                    <a:pt x="21447" y="8386"/>
                    <a:pt x="20950" y="7581"/>
                  </a:cubicBezTo>
                  <a:cubicBezTo>
                    <a:pt x="18126" y="2838"/>
                    <a:pt x="14565" y="0"/>
                    <a:pt x="10667" y="0"/>
                  </a:cubicBezTo>
                  <a:cubicBezTo>
                    <a:pt x="6789" y="0"/>
                    <a:pt x="3228" y="2838"/>
                    <a:pt x="384" y="7581"/>
                  </a:cubicBezTo>
                  <a:cubicBezTo>
                    <a:pt x="-93" y="8386"/>
                    <a:pt x="-133" y="9953"/>
                    <a:pt x="305" y="10885"/>
                  </a:cubicBezTo>
                  <a:lnTo>
                    <a:pt x="4919" y="20668"/>
                  </a:lnTo>
                  <a:cubicBezTo>
                    <a:pt x="5257" y="21388"/>
                    <a:pt x="5814" y="21558"/>
                    <a:pt x="6232" y="20965"/>
                  </a:cubicBezTo>
                  <a:cubicBezTo>
                    <a:pt x="7505" y="19228"/>
                    <a:pt x="9036" y="18169"/>
                    <a:pt x="10667" y="1816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A9999D0-E8DC-43F4-A748-2FEF15FAE686}"/>
                </a:ext>
              </a:extLst>
            </p:cNvPr>
            <p:cNvSpPr/>
            <p:nvPr/>
          </p:nvSpPr>
          <p:spPr>
            <a:xfrm>
              <a:off x="3658053" y="2340901"/>
              <a:ext cx="1117053" cy="2600627"/>
            </a:xfrm>
            <a:custGeom>
              <a:avLst/>
              <a:gdLst>
                <a:gd name="connsiteX0" fmla="*/ 997769 w 1117053"/>
                <a:gd name="connsiteY0" fmla="*/ 94 h 2600627"/>
                <a:gd name="connsiteX1" fmla="*/ 1061895 w 1117053"/>
                <a:gd name="connsiteY1" fmla="*/ 23915 h 2600627"/>
                <a:gd name="connsiteX2" fmla="*/ 1091545 w 1117053"/>
                <a:gd name="connsiteY2" fmla="*/ 53654 h 2600627"/>
                <a:gd name="connsiteX3" fmla="*/ 1097861 w 1117053"/>
                <a:gd name="connsiteY3" fmla="*/ 165931 h 2600627"/>
                <a:gd name="connsiteX4" fmla="*/ 688806 w 1117053"/>
                <a:gd name="connsiteY4" fmla="*/ 1297810 h 2600627"/>
                <a:gd name="connsiteX5" fmla="*/ 1097861 w 1117053"/>
                <a:gd name="connsiteY5" fmla="*/ 2433815 h 2600627"/>
                <a:gd name="connsiteX6" fmla="*/ 1091545 w 1117053"/>
                <a:gd name="connsiteY6" fmla="*/ 2546214 h 2600627"/>
                <a:gd name="connsiteX7" fmla="*/ 1061895 w 1117053"/>
                <a:gd name="connsiteY7" fmla="*/ 2575831 h 2600627"/>
                <a:gd name="connsiteX8" fmla="*/ 936801 w 1117053"/>
                <a:gd name="connsiteY8" fmla="*/ 2569520 h 2600627"/>
                <a:gd name="connsiteX9" fmla="*/ 495990 w 1117053"/>
                <a:gd name="connsiteY9" fmla="*/ 1581842 h 2600627"/>
                <a:gd name="connsiteX10" fmla="*/ 328525 w 1117053"/>
                <a:gd name="connsiteY10" fmla="*/ 1628452 h 2600627"/>
                <a:gd name="connsiteX11" fmla="*/ 0 w 1117053"/>
                <a:gd name="connsiteY11" fmla="*/ 1299873 h 2600627"/>
                <a:gd name="connsiteX12" fmla="*/ 328525 w 1117053"/>
                <a:gd name="connsiteY12" fmla="*/ 971416 h 2600627"/>
                <a:gd name="connsiteX13" fmla="*/ 495990 w 1117053"/>
                <a:gd name="connsiteY13" fmla="*/ 1018026 h 2600627"/>
                <a:gd name="connsiteX14" fmla="*/ 936801 w 1117053"/>
                <a:gd name="connsiteY14" fmla="*/ 30348 h 2600627"/>
                <a:gd name="connsiteX15" fmla="*/ 997769 w 1117053"/>
                <a:gd name="connsiteY15" fmla="*/ 94 h 260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53" h="2600627">
                  <a:moveTo>
                    <a:pt x="997769" y="94"/>
                  </a:moveTo>
                  <a:cubicBezTo>
                    <a:pt x="1020555" y="-968"/>
                    <a:pt x="1043868" y="6983"/>
                    <a:pt x="1061895" y="23915"/>
                  </a:cubicBezTo>
                  <a:lnTo>
                    <a:pt x="1091545" y="53654"/>
                  </a:lnTo>
                  <a:cubicBezTo>
                    <a:pt x="1121196" y="83271"/>
                    <a:pt x="1125494" y="134129"/>
                    <a:pt x="1097861" y="165931"/>
                  </a:cubicBezTo>
                  <a:cubicBezTo>
                    <a:pt x="841445" y="473268"/>
                    <a:pt x="688806" y="867514"/>
                    <a:pt x="688806" y="1297810"/>
                  </a:cubicBezTo>
                  <a:cubicBezTo>
                    <a:pt x="688806" y="1734418"/>
                    <a:pt x="843551" y="2128663"/>
                    <a:pt x="1097861" y="2433815"/>
                  </a:cubicBezTo>
                  <a:cubicBezTo>
                    <a:pt x="1125407" y="2467802"/>
                    <a:pt x="1123301" y="2516476"/>
                    <a:pt x="1091545" y="2546214"/>
                  </a:cubicBezTo>
                  <a:lnTo>
                    <a:pt x="1061895" y="2575831"/>
                  </a:lnTo>
                  <a:cubicBezTo>
                    <a:pt x="1025840" y="2611882"/>
                    <a:pt x="968645" y="2607633"/>
                    <a:pt x="936801" y="2569520"/>
                  </a:cubicBezTo>
                  <a:cubicBezTo>
                    <a:pt x="705825" y="2293984"/>
                    <a:pt x="548975" y="1954846"/>
                    <a:pt x="495990" y="1581842"/>
                  </a:cubicBezTo>
                  <a:cubicBezTo>
                    <a:pt x="447215" y="1611459"/>
                    <a:pt x="390019" y="1628452"/>
                    <a:pt x="328525" y="1628452"/>
                  </a:cubicBezTo>
                  <a:cubicBezTo>
                    <a:pt x="148341" y="1628452"/>
                    <a:pt x="0" y="1482188"/>
                    <a:pt x="0" y="1299873"/>
                  </a:cubicBezTo>
                  <a:cubicBezTo>
                    <a:pt x="0" y="1117680"/>
                    <a:pt x="146235" y="971416"/>
                    <a:pt x="328525" y="971416"/>
                  </a:cubicBezTo>
                  <a:cubicBezTo>
                    <a:pt x="390019" y="971416"/>
                    <a:pt x="447215" y="988288"/>
                    <a:pt x="495990" y="1018026"/>
                  </a:cubicBezTo>
                  <a:cubicBezTo>
                    <a:pt x="548975" y="645022"/>
                    <a:pt x="705825" y="305884"/>
                    <a:pt x="936801" y="30348"/>
                  </a:cubicBezTo>
                  <a:cubicBezTo>
                    <a:pt x="952723" y="11231"/>
                    <a:pt x="974983" y="1156"/>
                    <a:pt x="997769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9C431B5-730C-4FEA-8B6E-C85936D44026}"/>
                </a:ext>
              </a:extLst>
            </p:cNvPr>
            <p:cNvSpPr/>
            <p:nvPr/>
          </p:nvSpPr>
          <p:spPr>
            <a:xfrm>
              <a:off x="7427397" y="2362114"/>
              <a:ext cx="1117067" cy="2596361"/>
            </a:xfrm>
            <a:custGeom>
              <a:avLst/>
              <a:gdLst>
                <a:gd name="connsiteX0" fmla="*/ 119319 w 1117067"/>
                <a:gd name="connsiteY0" fmla="*/ 91 h 2596361"/>
                <a:gd name="connsiteX1" fmla="*/ 180255 w 1117067"/>
                <a:gd name="connsiteY1" fmla="*/ 30281 h 2596361"/>
                <a:gd name="connsiteX2" fmla="*/ 621072 w 1117067"/>
                <a:gd name="connsiteY2" fmla="*/ 1018047 h 2596361"/>
                <a:gd name="connsiteX3" fmla="*/ 788538 w 1117067"/>
                <a:gd name="connsiteY3" fmla="*/ 971391 h 2596361"/>
                <a:gd name="connsiteX4" fmla="*/ 1117067 w 1117067"/>
                <a:gd name="connsiteY4" fmla="*/ 1295678 h 2596361"/>
                <a:gd name="connsiteX5" fmla="*/ 788538 w 1117067"/>
                <a:gd name="connsiteY5" fmla="*/ 1624206 h 2596361"/>
                <a:gd name="connsiteX6" fmla="*/ 621072 w 1117067"/>
                <a:gd name="connsiteY6" fmla="*/ 1577550 h 2596361"/>
                <a:gd name="connsiteX7" fmla="*/ 180255 w 1117067"/>
                <a:gd name="connsiteY7" fmla="*/ 2565195 h 2596361"/>
                <a:gd name="connsiteX8" fmla="*/ 55159 w 1117067"/>
                <a:gd name="connsiteY8" fmla="*/ 2571618 h 2596361"/>
                <a:gd name="connsiteX9" fmla="*/ 25508 w 1117067"/>
                <a:gd name="connsiteY9" fmla="*/ 2541928 h 2596361"/>
                <a:gd name="connsiteX10" fmla="*/ 19192 w 1117067"/>
                <a:gd name="connsiteY10" fmla="*/ 2429591 h 2596361"/>
                <a:gd name="connsiteX11" fmla="*/ 428253 w 1117067"/>
                <a:gd name="connsiteY11" fmla="*/ 1297738 h 2596361"/>
                <a:gd name="connsiteX12" fmla="*/ 19192 w 1117067"/>
                <a:gd name="connsiteY12" fmla="*/ 166006 h 2596361"/>
                <a:gd name="connsiteX13" fmla="*/ 25508 w 1117067"/>
                <a:gd name="connsiteY13" fmla="*/ 53669 h 2596361"/>
                <a:gd name="connsiteX14" fmla="*/ 55159 w 1117067"/>
                <a:gd name="connsiteY14" fmla="*/ 23979 h 2596361"/>
                <a:gd name="connsiteX15" fmla="*/ 119319 w 1117067"/>
                <a:gd name="connsiteY15" fmla="*/ 91 h 259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67" h="2596361">
                  <a:moveTo>
                    <a:pt x="119319" y="91"/>
                  </a:moveTo>
                  <a:cubicBezTo>
                    <a:pt x="142117" y="1136"/>
                    <a:pt x="164377" y="11195"/>
                    <a:pt x="180255" y="30281"/>
                  </a:cubicBezTo>
                  <a:cubicBezTo>
                    <a:pt x="411234" y="305852"/>
                    <a:pt x="568086" y="644923"/>
                    <a:pt x="621072" y="1018047"/>
                  </a:cubicBezTo>
                  <a:cubicBezTo>
                    <a:pt x="669847" y="988357"/>
                    <a:pt x="727043" y="971391"/>
                    <a:pt x="788538" y="971391"/>
                  </a:cubicBezTo>
                  <a:cubicBezTo>
                    <a:pt x="968724" y="971391"/>
                    <a:pt x="1117067" y="1113418"/>
                    <a:pt x="1117067" y="1295678"/>
                  </a:cubicBezTo>
                  <a:cubicBezTo>
                    <a:pt x="1117067" y="1477938"/>
                    <a:pt x="968724" y="1624206"/>
                    <a:pt x="788538" y="1624206"/>
                  </a:cubicBezTo>
                  <a:cubicBezTo>
                    <a:pt x="727043" y="1624206"/>
                    <a:pt x="669847" y="1607240"/>
                    <a:pt x="621072" y="1577550"/>
                  </a:cubicBezTo>
                  <a:cubicBezTo>
                    <a:pt x="568086" y="1950553"/>
                    <a:pt x="411234" y="2289745"/>
                    <a:pt x="180255" y="2565195"/>
                  </a:cubicBezTo>
                  <a:cubicBezTo>
                    <a:pt x="148499" y="2603368"/>
                    <a:pt x="91214" y="2607609"/>
                    <a:pt x="55159" y="2571618"/>
                  </a:cubicBezTo>
                  <a:lnTo>
                    <a:pt x="25508" y="2541928"/>
                  </a:lnTo>
                  <a:cubicBezTo>
                    <a:pt x="-6248" y="2512238"/>
                    <a:pt x="-8353" y="2463522"/>
                    <a:pt x="19192" y="2429591"/>
                  </a:cubicBezTo>
                  <a:cubicBezTo>
                    <a:pt x="273506" y="2122270"/>
                    <a:pt x="428253" y="1728060"/>
                    <a:pt x="428253" y="1297738"/>
                  </a:cubicBezTo>
                  <a:cubicBezTo>
                    <a:pt x="428253" y="867537"/>
                    <a:pt x="275612" y="473327"/>
                    <a:pt x="19192" y="166006"/>
                  </a:cubicBezTo>
                  <a:cubicBezTo>
                    <a:pt x="-8353" y="134135"/>
                    <a:pt x="-4142" y="83359"/>
                    <a:pt x="25508" y="53669"/>
                  </a:cubicBezTo>
                  <a:lnTo>
                    <a:pt x="55159" y="23979"/>
                  </a:lnTo>
                  <a:cubicBezTo>
                    <a:pt x="73187" y="7014"/>
                    <a:pt x="96522" y="-954"/>
                    <a:pt x="119319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58C84AB-9584-4A51-AB60-D7355071E5BD}"/>
                </a:ext>
              </a:extLst>
            </p:cNvPr>
            <p:cNvSpPr/>
            <p:nvPr/>
          </p:nvSpPr>
          <p:spPr>
            <a:xfrm>
              <a:off x="5596342" y="2767157"/>
              <a:ext cx="999316" cy="289638"/>
            </a:xfrm>
            <a:custGeom>
              <a:avLst/>
              <a:gdLst>
                <a:gd name="connsiteX0" fmla="*/ 499659 w 999316"/>
                <a:gd name="connsiteY0" fmla="*/ 0 h 289638"/>
                <a:gd name="connsiteX1" fmla="*/ 959569 w 999316"/>
                <a:gd name="connsiteY1" fmla="*/ 133582 h 289638"/>
                <a:gd name="connsiteX2" fmla="*/ 974487 w 999316"/>
                <a:gd name="connsiteY2" fmla="*/ 264910 h 289638"/>
                <a:gd name="connsiteX3" fmla="*/ 868484 w 999316"/>
                <a:gd name="connsiteY3" fmla="*/ 275579 h 289638"/>
                <a:gd name="connsiteX4" fmla="*/ 830280 w 999316"/>
                <a:gd name="connsiteY4" fmla="*/ 252245 h 289638"/>
                <a:gd name="connsiteX5" fmla="*/ 639500 w 999316"/>
                <a:gd name="connsiteY5" fmla="*/ 182331 h 289638"/>
                <a:gd name="connsiteX6" fmla="*/ 499659 w 999316"/>
                <a:gd name="connsiteY6" fmla="*/ 167498 h 289638"/>
                <a:gd name="connsiteX7" fmla="*/ 130833 w 999316"/>
                <a:gd name="connsiteY7" fmla="*/ 275579 h 289638"/>
                <a:gd name="connsiteX8" fmla="*/ 24831 w 999316"/>
                <a:gd name="connsiteY8" fmla="*/ 264910 h 289638"/>
                <a:gd name="connsiteX9" fmla="*/ 39749 w 999316"/>
                <a:gd name="connsiteY9" fmla="*/ 133582 h 289638"/>
                <a:gd name="connsiteX10" fmla="*/ 499659 w 999316"/>
                <a:gd name="connsiteY10" fmla="*/ 0 h 28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9316" h="289638">
                  <a:moveTo>
                    <a:pt x="499659" y="0"/>
                  </a:moveTo>
                  <a:cubicBezTo>
                    <a:pt x="669214" y="0"/>
                    <a:pt x="828218" y="48749"/>
                    <a:pt x="959569" y="133582"/>
                  </a:cubicBezTo>
                  <a:cubicBezTo>
                    <a:pt x="1006263" y="163248"/>
                    <a:pt x="1012570" y="226830"/>
                    <a:pt x="974487" y="264910"/>
                  </a:cubicBezTo>
                  <a:cubicBezTo>
                    <a:pt x="944772" y="294662"/>
                    <a:pt x="902323" y="296744"/>
                    <a:pt x="868484" y="275579"/>
                  </a:cubicBezTo>
                  <a:cubicBezTo>
                    <a:pt x="855749" y="267078"/>
                    <a:pt x="843015" y="258578"/>
                    <a:pt x="830280" y="252245"/>
                  </a:cubicBezTo>
                  <a:cubicBezTo>
                    <a:pt x="770972" y="220411"/>
                    <a:pt x="707419" y="197164"/>
                    <a:pt x="639500" y="182331"/>
                  </a:cubicBezTo>
                  <a:cubicBezTo>
                    <a:pt x="594988" y="173831"/>
                    <a:pt x="548415" y="167498"/>
                    <a:pt x="499659" y="167498"/>
                  </a:cubicBezTo>
                  <a:cubicBezTo>
                    <a:pt x="364063" y="167498"/>
                    <a:pt x="236836" y="207747"/>
                    <a:pt x="130833" y="275579"/>
                  </a:cubicBezTo>
                  <a:cubicBezTo>
                    <a:pt x="96995" y="296744"/>
                    <a:pt x="52483" y="292494"/>
                    <a:pt x="24831" y="264910"/>
                  </a:cubicBezTo>
                  <a:cubicBezTo>
                    <a:pt x="-13253" y="226830"/>
                    <a:pt x="-6946" y="163248"/>
                    <a:pt x="39749" y="133582"/>
                  </a:cubicBezTo>
                  <a:cubicBezTo>
                    <a:pt x="173283" y="48749"/>
                    <a:pt x="330103" y="0"/>
                    <a:pt x="4996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3EF8C4B-82B1-4CCC-B6D8-B272305E6C59}"/>
                </a:ext>
              </a:extLst>
            </p:cNvPr>
            <p:cNvSpPr/>
            <p:nvPr/>
          </p:nvSpPr>
          <p:spPr>
            <a:xfrm>
              <a:off x="5232942" y="3145389"/>
              <a:ext cx="288983" cy="999286"/>
            </a:xfrm>
            <a:custGeom>
              <a:avLst/>
              <a:gdLst>
                <a:gd name="connsiteX0" fmla="*/ 196117 w 288983"/>
                <a:gd name="connsiteY0" fmla="*/ 498 h 999286"/>
                <a:gd name="connsiteX1" fmla="*/ 265013 w 288983"/>
                <a:gd name="connsiteY1" fmla="*/ 24911 h 999286"/>
                <a:gd name="connsiteX2" fmla="*/ 275539 w 288983"/>
                <a:gd name="connsiteY2" fmla="*/ 130877 h 999286"/>
                <a:gd name="connsiteX3" fmla="*/ 169569 w 288983"/>
                <a:gd name="connsiteY3" fmla="*/ 499633 h 999286"/>
                <a:gd name="connsiteX4" fmla="*/ 275539 w 288983"/>
                <a:gd name="connsiteY4" fmla="*/ 868388 h 999286"/>
                <a:gd name="connsiteX5" fmla="*/ 265013 w 288983"/>
                <a:gd name="connsiteY5" fmla="*/ 974476 h 999286"/>
                <a:gd name="connsiteX6" fmla="*/ 133603 w 288983"/>
                <a:gd name="connsiteY6" fmla="*/ 959546 h 999286"/>
                <a:gd name="connsiteX7" fmla="*/ 0 w 288983"/>
                <a:gd name="connsiteY7" fmla="*/ 499633 h 999286"/>
                <a:gd name="connsiteX8" fmla="*/ 133603 w 288983"/>
                <a:gd name="connsiteY8" fmla="*/ 39720 h 999286"/>
                <a:gd name="connsiteX9" fmla="*/ 196117 w 288983"/>
                <a:gd name="connsiteY9" fmla="*/ 498 h 99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83" h="999286">
                  <a:moveTo>
                    <a:pt x="196117" y="498"/>
                  </a:moveTo>
                  <a:cubicBezTo>
                    <a:pt x="220493" y="-2157"/>
                    <a:pt x="245933" y="5794"/>
                    <a:pt x="265013" y="24911"/>
                  </a:cubicBezTo>
                  <a:cubicBezTo>
                    <a:pt x="292558" y="52465"/>
                    <a:pt x="296769" y="96890"/>
                    <a:pt x="275539" y="130877"/>
                  </a:cubicBezTo>
                  <a:cubicBezTo>
                    <a:pt x="209834" y="238906"/>
                    <a:pt x="169569" y="364050"/>
                    <a:pt x="169569" y="499633"/>
                  </a:cubicBezTo>
                  <a:cubicBezTo>
                    <a:pt x="169569" y="633152"/>
                    <a:pt x="207729" y="760359"/>
                    <a:pt x="275539" y="868388"/>
                  </a:cubicBezTo>
                  <a:cubicBezTo>
                    <a:pt x="296769" y="902375"/>
                    <a:pt x="292558" y="946922"/>
                    <a:pt x="265013" y="974476"/>
                  </a:cubicBezTo>
                  <a:cubicBezTo>
                    <a:pt x="226853" y="1012589"/>
                    <a:pt x="163253" y="1006156"/>
                    <a:pt x="133603" y="959546"/>
                  </a:cubicBezTo>
                  <a:cubicBezTo>
                    <a:pt x="48774" y="826026"/>
                    <a:pt x="0" y="669202"/>
                    <a:pt x="0" y="499633"/>
                  </a:cubicBezTo>
                  <a:cubicBezTo>
                    <a:pt x="0" y="330063"/>
                    <a:pt x="48774" y="173239"/>
                    <a:pt x="133603" y="39720"/>
                  </a:cubicBezTo>
                  <a:cubicBezTo>
                    <a:pt x="148428" y="16415"/>
                    <a:pt x="171741" y="3154"/>
                    <a:pt x="196117" y="49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B005A56-E416-4487-B289-2E62BD733692}"/>
                </a:ext>
              </a:extLst>
            </p:cNvPr>
            <p:cNvSpPr/>
            <p:nvPr/>
          </p:nvSpPr>
          <p:spPr>
            <a:xfrm>
              <a:off x="6678683" y="3145389"/>
              <a:ext cx="290276" cy="997713"/>
            </a:xfrm>
            <a:custGeom>
              <a:avLst/>
              <a:gdLst>
                <a:gd name="connsiteX0" fmla="*/ 94212 w 290276"/>
                <a:gd name="connsiteY0" fmla="*/ 529 h 997713"/>
                <a:gd name="connsiteX1" fmla="*/ 156759 w 290276"/>
                <a:gd name="connsiteY1" fmla="*/ 38156 h 997713"/>
                <a:gd name="connsiteX2" fmla="*/ 290276 w 290276"/>
                <a:gd name="connsiteY2" fmla="*/ 498047 h 997713"/>
                <a:gd name="connsiteX3" fmla="*/ 156759 w 290276"/>
                <a:gd name="connsiteY3" fmla="*/ 958059 h 997713"/>
                <a:gd name="connsiteX4" fmla="*/ 25348 w 290276"/>
                <a:gd name="connsiteY4" fmla="*/ 972844 h 997713"/>
                <a:gd name="connsiteX5" fmla="*/ 12628 w 290276"/>
                <a:gd name="connsiteY5" fmla="*/ 868989 h 997713"/>
                <a:gd name="connsiteX6" fmla="*/ 23155 w 290276"/>
                <a:gd name="connsiteY6" fmla="*/ 849964 h 997713"/>
                <a:gd name="connsiteX7" fmla="*/ 120704 w 290276"/>
                <a:gd name="connsiteY7" fmla="*/ 498047 h 997713"/>
                <a:gd name="connsiteX8" fmla="*/ 14733 w 290276"/>
                <a:gd name="connsiteY8" fmla="*/ 129286 h 997713"/>
                <a:gd name="connsiteX9" fmla="*/ 25348 w 290276"/>
                <a:gd name="connsiteY9" fmla="*/ 23251 h 997713"/>
                <a:gd name="connsiteX10" fmla="*/ 94212 w 290276"/>
                <a:gd name="connsiteY10" fmla="*/ 529 h 99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276" h="997713">
                  <a:moveTo>
                    <a:pt x="94212" y="529"/>
                  </a:moveTo>
                  <a:cubicBezTo>
                    <a:pt x="118577" y="3195"/>
                    <a:pt x="141890" y="15919"/>
                    <a:pt x="156759" y="38156"/>
                  </a:cubicBezTo>
                  <a:cubicBezTo>
                    <a:pt x="241501" y="171700"/>
                    <a:pt x="290276" y="328511"/>
                    <a:pt x="290276" y="498047"/>
                  </a:cubicBezTo>
                  <a:cubicBezTo>
                    <a:pt x="290276" y="667583"/>
                    <a:pt x="241501" y="824515"/>
                    <a:pt x="156759" y="958059"/>
                  </a:cubicBezTo>
                  <a:cubicBezTo>
                    <a:pt x="127021" y="1004594"/>
                    <a:pt x="63508" y="1011016"/>
                    <a:pt x="25348" y="972844"/>
                  </a:cubicBezTo>
                  <a:cubicBezTo>
                    <a:pt x="-2198" y="945335"/>
                    <a:pt x="-8602" y="900739"/>
                    <a:pt x="12628" y="868989"/>
                  </a:cubicBezTo>
                  <a:cubicBezTo>
                    <a:pt x="16838" y="862567"/>
                    <a:pt x="21049" y="856265"/>
                    <a:pt x="23155" y="849964"/>
                  </a:cubicBezTo>
                  <a:cubicBezTo>
                    <a:pt x="84650" y="746109"/>
                    <a:pt x="120704" y="627350"/>
                    <a:pt x="120704" y="498047"/>
                  </a:cubicBezTo>
                  <a:cubicBezTo>
                    <a:pt x="120704" y="362443"/>
                    <a:pt x="80439" y="237382"/>
                    <a:pt x="14733" y="129286"/>
                  </a:cubicBezTo>
                  <a:cubicBezTo>
                    <a:pt x="-6496" y="95355"/>
                    <a:pt x="-2198" y="50880"/>
                    <a:pt x="25348" y="23251"/>
                  </a:cubicBezTo>
                  <a:cubicBezTo>
                    <a:pt x="44428" y="5255"/>
                    <a:pt x="69846" y="-2137"/>
                    <a:pt x="94212" y="52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C6083F0-47E9-4BAB-9C3C-CE257F2C265F}"/>
                </a:ext>
              </a:extLst>
            </p:cNvPr>
            <p:cNvSpPr/>
            <p:nvPr/>
          </p:nvSpPr>
          <p:spPr>
            <a:xfrm>
              <a:off x="5596694" y="4240919"/>
              <a:ext cx="998612" cy="289580"/>
            </a:xfrm>
            <a:custGeom>
              <a:avLst/>
              <a:gdLst>
                <a:gd name="connsiteX0" fmla="*/ 923101 w 998612"/>
                <a:gd name="connsiteY0" fmla="*/ 299 h 289580"/>
                <a:gd name="connsiteX1" fmla="*/ 973783 w 998612"/>
                <a:gd name="connsiteY1" fmla="*/ 24691 h 289580"/>
                <a:gd name="connsiteX2" fmla="*/ 958865 w 998612"/>
                <a:gd name="connsiteY2" fmla="*/ 156040 h 289580"/>
                <a:gd name="connsiteX3" fmla="*/ 498958 w 998612"/>
                <a:gd name="connsiteY3" fmla="*/ 289580 h 289580"/>
                <a:gd name="connsiteX4" fmla="*/ 39050 w 998612"/>
                <a:gd name="connsiteY4" fmla="*/ 156040 h 289580"/>
                <a:gd name="connsiteX5" fmla="*/ 24132 w 998612"/>
                <a:gd name="connsiteY5" fmla="*/ 26794 h 289580"/>
                <a:gd name="connsiteX6" fmla="*/ 130134 w 998612"/>
                <a:gd name="connsiteY6" fmla="*/ 16192 h 289580"/>
                <a:gd name="connsiteX7" fmla="*/ 498958 w 998612"/>
                <a:gd name="connsiteY7" fmla="*/ 122130 h 289580"/>
                <a:gd name="connsiteX8" fmla="*/ 638798 w 998612"/>
                <a:gd name="connsiteY8" fmla="*/ 107321 h 289580"/>
                <a:gd name="connsiteX9" fmla="*/ 768086 w 998612"/>
                <a:gd name="connsiteY9" fmla="*/ 67101 h 289580"/>
                <a:gd name="connsiteX10" fmla="*/ 867781 w 998612"/>
                <a:gd name="connsiteY10" fmla="*/ 14089 h 289580"/>
                <a:gd name="connsiteX11" fmla="*/ 923101 w 998612"/>
                <a:gd name="connsiteY11" fmla="*/ 299 h 28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8612" h="289580">
                  <a:moveTo>
                    <a:pt x="923101" y="299"/>
                  </a:moveTo>
                  <a:cubicBezTo>
                    <a:pt x="941916" y="1887"/>
                    <a:pt x="959957" y="9839"/>
                    <a:pt x="973783" y="24691"/>
                  </a:cubicBezTo>
                  <a:cubicBezTo>
                    <a:pt x="1011866" y="62808"/>
                    <a:pt x="1005559" y="126423"/>
                    <a:pt x="958865" y="156040"/>
                  </a:cubicBezTo>
                  <a:cubicBezTo>
                    <a:pt x="825332" y="240861"/>
                    <a:pt x="668512" y="289580"/>
                    <a:pt x="498958" y="289580"/>
                  </a:cubicBezTo>
                  <a:cubicBezTo>
                    <a:pt x="329403" y="289580"/>
                    <a:pt x="172584" y="240861"/>
                    <a:pt x="39050" y="156040"/>
                  </a:cubicBezTo>
                  <a:cubicBezTo>
                    <a:pt x="-5461" y="128526"/>
                    <a:pt x="-13951" y="64911"/>
                    <a:pt x="24132" y="26794"/>
                  </a:cubicBezTo>
                  <a:cubicBezTo>
                    <a:pt x="51785" y="-720"/>
                    <a:pt x="96296" y="-5013"/>
                    <a:pt x="130134" y="16192"/>
                  </a:cubicBezTo>
                  <a:cubicBezTo>
                    <a:pt x="236136" y="84013"/>
                    <a:pt x="363363" y="122130"/>
                    <a:pt x="498958" y="122130"/>
                  </a:cubicBezTo>
                  <a:cubicBezTo>
                    <a:pt x="545531" y="122130"/>
                    <a:pt x="592225" y="117924"/>
                    <a:pt x="638798" y="107321"/>
                  </a:cubicBezTo>
                  <a:cubicBezTo>
                    <a:pt x="683309" y="98821"/>
                    <a:pt x="727820" y="84013"/>
                    <a:pt x="768086" y="67101"/>
                  </a:cubicBezTo>
                  <a:cubicBezTo>
                    <a:pt x="802046" y="52205"/>
                    <a:pt x="836005" y="35294"/>
                    <a:pt x="867781" y="14089"/>
                  </a:cubicBezTo>
                  <a:cubicBezTo>
                    <a:pt x="884700" y="3487"/>
                    <a:pt x="904287" y="-1289"/>
                    <a:pt x="923101" y="2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28B4B6A-2AD9-4BE4-8BBE-1ECACE69066C}"/>
                </a:ext>
              </a:extLst>
            </p:cNvPr>
            <p:cNvSpPr/>
            <p:nvPr/>
          </p:nvSpPr>
          <p:spPr>
            <a:xfrm>
              <a:off x="4793003" y="1217571"/>
              <a:ext cx="2599223" cy="1098007"/>
            </a:xfrm>
            <a:custGeom>
              <a:avLst/>
              <a:gdLst>
                <a:gd name="connsiteX0" fmla="*/ 1299612 w 2599223"/>
                <a:gd name="connsiteY0" fmla="*/ 0 h 1098007"/>
                <a:gd name="connsiteX1" fmla="*/ 1628171 w 2599223"/>
                <a:gd name="connsiteY1" fmla="*/ 328492 h 1098007"/>
                <a:gd name="connsiteX2" fmla="*/ 1592149 w 2599223"/>
                <a:gd name="connsiteY2" fmla="*/ 478989 h 1098007"/>
                <a:gd name="connsiteX3" fmla="*/ 2569216 w 2599223"/>
                <a:gd name="connsiteY3" fmla="*/ 917730 h 1098007"/>
                <a:gd name="connsiteX4" fmla="*/ 2573461 w 2599223"/>
                <a:gd name="connsiteY4" fmla="*/ 1042812 h 1098007"/>
                <a:gd name="connsiteX5" fmla="*/ 2543746 w 2599223"/>
                <a:gd name="connsiteY5" fmla="*/ 1072478 h 1098007"/>
                <a:gd name="connsiteX6" fmla="*/ 2431437 w 2599223"/>
                <a:gd name="connsiteY6" fmla="*/ 1078810 h 1098007"/>
                <a:gd name="connsiteX7" fmla="*/ 1299612 w 2599223"/>
                <a:gd name="connsiteY7" fmla="*/ 669735 h 1098007"/>
                <a:gd name="connsiteX8" fmla="*/ 167786 w 2599223"/>
                <a:gd name="connsiteY8" fmla="*/ 1078810 h 1098007"/>
                <a:gd name="connsiteX9" fmla="*/ 55477 w 2599223"/>
                <a:gd name="connsiteY9" fmla="*/ 1072478 h 1098007"/>
                <a:gd name="connsiteX10" fmla="*/ 25763 w 2599223"/>
                <a:gd name="connsiteY10" fmla="*/ 1042812 h 1098007"/>
                <a:gd name="connsiteX11" fmla="*/ 30007 w 2599223"/>
                <a:gd name="connsiteY11" fmla="*/ 917730 h 1098007"/>
                <a:gd name="connsiteX12" fmla="*/ 1007074 w 2599223"/>
                <a:gd name="connsiteY12" fmla="*/ 478989 h 1098007"/>
                <a:gd name="connsiteX13" fmla="*/ 971052 w 2599223"/>
                <a:gd name="connsiteY13" fmla="*/ 328492 h 1098007"/>
                <a:gd name="connsiteX14" fmla="*/ 1299612 w 2599223"/>
                <a:gd name="connsiteY14" fmla="*/ 0 h 109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99223" h="1098007">
                  <a:moveTo>
                    <a:pt x="1299612" y="0"/>
                  </a:moveTo>
                  <a:cubicBezTo>
                    <a:pt x="1481902" y="0"/>
                    <a:pt x="1628171" y="148329"/>
                    <a:pt x="1628171" y="328492"/>
                  </a:cubicBezTo>
                  <a:cubicBezTo>
                    <a:pt x="1628171" y="383660"/>
                    <a:pt x="1615436" y="434491"/>
                    <a:pt x="1592149" y="478989"/>
                  </a:cubicBezTo>
                  <a:cubicBezTo>
                    <a:pt x="1960854" y="534070"/>
                    <a:pt x="2295841" y="688818"/>
                    <a:pt x="2569216" y="917730"/>
                  </a:cubicBezTo>
                  <a:cubicBezTo>
                    <a:pt x="2607420" y="949565"/>
                    <a:pt x="2609482" y="1006728"/>
                    <a:pt x="2573461" y="1042812"/>
                  </a:cubicBezTo>
                  <a:lnTo>
                    <a:pt x="2543746" y="1072478"/>
                  </a:lnTo>
                  <a:cubicBezTo>
                    <a:pt x="2514153" y="1104226"/>
                    <a:pt x="2465397" y="1106394"/>
                    <a:pt x="2431437" y="1078810"/>
                  </a:cubicBezTo>
                  <a:cubicBezTo>
                    <a:pt x="2124102" y="824483"/>
                    <a:pt x="1729807" y="669735"/>
                    <a:pt x="1299612" y="669735"/>
                  </a:cubicBezTo>
                  <a:cubicBezTo>
                    <a:pt x="869295" y="669735"/>
                    <a:pt x="475121" y="822401"/>
                    <a:pt x="167786" y="1078810"/>
                  </a:cubicBezTo>
                  <a:cubicBezTo>
                    <a:pt x="136010" y="1106394"/>
                    <a:pt x="85071" y="1102144"/>
                    <a:pt x="55477" y="1072478"/>
                  </a:cubicBezTo>
                  <a:lnTo>
                    <a:pt x="25763" y="1042812"/>
                  </a:lnTo>
                  <a:cubicBezTo>
                    <a:pt x="-10259" y="1006728"/>
                    <a:pt x="-8197" y="949565"/>
                    <a:pt x="30007" y="917730"/>
                  </a:cubicBezTo>
                  <a:cubicBezTo>
                    <a:pt x="301320" y="688818"/>
                    <a:pt x="638370" y="534070"/>
                    <a:pt x="1007074" y="478989"/>
                  </a:cubicBezTo>
                  <a:cubicBezTo>
                    <a:pt x="983787" y="434491"/>
                    <a:pt x="971052" y="383660"/>
                    <a:pt x="971052" y="328492"/>
                  </a:cubicBezTo>
                  <a:cubicBezTo>
                    <a:pt x="971052" y="146247"/>
                    <a:pt x="1119504" y="0"/>
                    <a:pt x="12996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5E5995B-04F4-48FF-B8BA-1AE4EFB3D38D}"/>
                </a:ext>
              </a:extLst>
            </p:cNvPr>
            <p:cNvSpPr/>
            <p:nvPr/>
          </p:nvSpPr>
          <p:spPr>
            <a:xfrm>
              <a:off x="4793031" y="4988339"/>
              <a:ext cx="2598454" cy="1114979"/>
            </a:xfrm>
            <a:custGeom>
              <a:avLst/>
              <a:gdLst>
                <a:gd name="connsiteX0" fmla="*/ 108996 w 2598454"/>
                <a:gd name="connsiteY0" fmla="*/ 112 h 1114979"/>
                <a:gd name="connsiteX1" fmla="*/ 166787 w 2598454"/>
                <a:gd name="connsiteY1" fmla="*/ 19236 h 1114979"/>
                <a:gd name="connsiteX2" fmla="*/ 1298606 w 2598454"/>
                <a:gd name="connsiteY2" fmla="*/ 428267 h 1114979"/>
                <a:gd name="connsiteX3" fmla="*/ 2430424 w 2598454"/>
                <a:gd name="connsiteY3" fmla="*/ 19236 h 1114979"/>
                <a:gd name="connsiteX4" fmla="*/ 2542733 w 2598454"/>
                <a:gd name="connsiteY4" fmla="*/ 25545 h 1114979"/>
                <a:gd name="connsiteX5" fmla="*/ 2572447 w 2598454"/>
                <a:gd name="connsiteY5" fmla="*/ 55249 h 1114979"/>
                <a:gd name="connsiteX6" fmla="*/ 2570386 w 2598454"/>
                <a:gd name="connsiteY6" fmla="*/ 180289 h 1114979"/>
                <a:gd name="connsiteX7" fmla="*/ 1584714 w 2598454"/>
                <a:gd name="connsiteY7" fmla="*/ 621128 h 1114979"/>
                <a:gd name="connsiteX8" fmla="*/ 1629225 w 2598454"/>
                <a:gd name="connsiteY8" fmla="*/ 786475 h 1114979"/>
                <a:gd name="connsiteX9" fmla="*/ 1300789 w 2598454"/>
                <a:gd name="connsiteY9" fmla="*/ 1114979 h 1114979"/>
                <a:gd name="connsiteX10" fmla="*/ 972232 w 2598454"/>
                <a:gd name="connsiteY10" fmla="*/ 786475 h 1114979"/>
                <a:gd name="connsiteX11" fmla="*/ 1016743 w 2598454"/>
                <a:gd name="connsiteY11" fmla="*/ 621128 h 1114979"/>
                <a:gd name="connsiteX12" fmla="*/ 31192 w 2598454"/>
                <a:gd name="connsiteY12" fmla="*/ 180289 h 1114979"/>
                <a:gd name="connsiteX13" fmla="*/ 24764 w 2598454"/>
                <a:gd name="connsiteY13" fmla="*/ 55249 h 1114979"/>
                <a:gd name="connsiteX14" fmla="*/ 54479 w 2598454"/>
                <a:gd name="connsiteY14" fmla="*/ 25545 h 1114979"/>
                <a:gd name="connsiteX15" fmla="*/ 108996 w 2598454"/>
                <a:gd name="connsiteY15" fmla="*/ 112 h 111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8454" h="1114979">
                  <a:moveTo>
                    <a:pt x="108996" y="112"/>
                  </a:moveTo>
                  <a:cubicBezTo>
                    <a:pt x="129129" y="-940"/>
                    <a:pt x="149808" y="5435"/>
                    <a:pt x="166787" y="19236"/>
                  </a:cubicBezTo>
                  <a:cubicBezTo>
                    <a:pt x="474120" y="273522"/>
                    <a:pt x="868292" y="428267"/>
                    <a:pt x="1298606" y="428267"/>
                  </a:cubicBezTo>
                  <a:cubicBezTo>
                    <a:pt x="1728920" y="428267"/>
                    <a:pt x="2123092" y="275625"/>
                    <a:pt x="2430424" y="19236"/>
                  </a:cubicBezTo>
                  <a:cubicBezTo>
                    <a:pt x="2462201" y="-8366"/>
                    <a:pt x="2513140" y="-4072"/>
                    <a:pt x="2542733" y="25545"/>
                  </a:cubicBezTo>
                  <a:lnTo>
                    <a:pt x="2572447" y="55249"/>
                  </a:lnTo>
                  <a:cubicBezTo>
                    <a:pt x="2608469" y="91263"/>
                    <a:pt x="2606407" y="148482"/>
                    <a:pt x="2570386" y="180289"/>
                  </a:cubicBezTo>
                  <a:cubicBezTo>
                    <a:pt x="2294829" y="411355"/>
                    <a:pt x="1957782" y="568115"/>
                    <a:pt x="1584714" y="621128"/>
                  </a:cubicBezTo>
                  <a:cubicBezTo>
                    <a:pt x="1612366" y="669847"/>
                    <a:pt x="1629225" y="724963"/>
                    <a:pt x="1629225" y="786475"/>
                  </a:cubicBezTo>
                  <a:cubicBezTo>
                    <a:pt x="1629225" y="968734"/>
                    <a:pt x="1480895" y="1114979"/>
                    <a:pt x="1300789" y="1114979"/>
                  </a:cubicBezTo>
                  <a:cubicBezTo>
                    <a:pt x="1118500" y="1114979"/>
                    <a:pt x="972232" y="966631"/>
                    <a:pt x="972232" y="786475"/>
                  </a:cubicBezTo>
                  <a:cubicBezTo>
                    <a:pt x="972232" y="727153"/>
                    <a:pt x="987028" y="669847"/>
                    <a:pt x="1016743" y="621128"/>
                  </a:cubicBezTo>
                  <a:cubicBezTo>
                    <a:pt x="645857" y="568115"/>
                    <a:pt x="306627" y="411355"/>
                    <a:pt x="31192" y="180289"/>
                  </a:cubicBezTo>
                  <a:cubicBezTo>
                    <a:pt x="-7012" y="148482"/>
                    <a:pt x="-11257" y="91263"/>
                    <a:pt x="24764" y="55249"/>
                  </a:cubicBezTo>
                  <a:lnTo>
                    <a:pt x="54479" y="25545"/>
                  </a:lnTo>
                  <a:cubicBezTo>
                    <a:pt x="69276" y="9641"/>
                    <a:pt x="88863" y="1163"/>
                    <a:pt x="108996" y="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01D085E-823A-449D-9699-EEFC130F8E2B}"/>
                </a:ext>
              </a:extLst>
            </p:cNvPr>
            <p:cNvSpPr txBox="1"/>
            <p:nvPr/>
          </p:nvSpPr>
          <p:spPr>
            <a:xfrm>
              <a:off x="5796065" y="1334772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B72FA76-B62D-4B10-8ED9-30C3517845CF}"/>
                </a:ext>
              </a:extLst>
            </p:cNvPr>
            <p:cNvSpPr txBox="1"/>
            <p:nvPr/>
          </p:nvSpPr>
          <p:spPr>
            <a:xfrm>
              <a:off x="7928159" y="3452236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C20B325-3597-4502-BA02-E910A78DCFC5}"/>
                </a:ext>
              </a:extLst>
            </p:cNvPr>
            <p:cNvSpPr txBox="1"/>
            <p:nvPr/>
          </p:nvSpPr>
          <p:spPr>
            <a:xfrm>
              <a:off x="5796065" y="5577033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B8F25FA-09B2-4586-9877-B19F6875D26E}"/>
                </a:ext>
              </a:extLst>
            </p:cNvPr>
            <p:cNvSpPr txBox="1"/>
            <p:nvPr/>
          </p:nvSpPr>
          <p:spPr>
            <a:xfrm>
              <a:off x="3681796" y="3434318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</a:lstStyle>
            <a:p>
              <a:r>
                <a:rPr lang="en-US" sz="1500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4 Sections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EF7CD25-ED75-4DD8-ABD7-56E1445614F3}"/>
              </a:ext>
            </a:extLst>
          </p:cNvPr>
          <p:cNvGrpSpPr/>
          <p:nvPr/>
        </p:nvGrpSpPr>
        <p:grpSpPr>
          <a:xfrm>
            <a:off x="6642099" y="3959189"/>
            <a:ext cx="2194560" cy="1152282"/>
            <a:chOff x="8921977" y="4042608"/>
            <a:chExt cx="2926080" cy="153637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251E46-5AD9-41C0-8CA5-C2EE9D164EF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D61E27-321D-4B1C-AEAA-5A80BC89BFD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47F64BC-2C44-43D6-A3F5-7D7AD51164F3}"/>
              </a:ext>
            </a:extLst>
          </p:cNvPr>
          <p:cNvGrpSpPr/>
          <p:nvPr/>
        </p:nvGrpSpPr>
        <p:grpSpPr>
          <a:xfrm>
            <a:off x="6642099" y="2240809"/>
            <a:ext cx="2194560" cy="1152282"/>
            <a:chOff x="8921977" y="1435947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87189C-8521-438B-96EA-66289CA64D6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955B8F-903D-4212-BE8C-29C1065F7FF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120AFB3-71C6-49B2-9FD7-47624D1FC0D9}"/>
              </a:ext>
            </a:extLst>
          </p:cNvPr>
          <p:cNvGrpSpPr/>
          <p:nvPr/>
        </p:nvGrpSpPr>
        <p:grpSpPr>
          <a:xfrm>
            <a:off x="307341" y="3957718"/>
            <a:ext cx="2194560" cy="1152282"/>
            <a:chOff x="332936" y="4621560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17E50C-6351-49C4-8FEC-EF47A1F7596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F18621-102A-486F-BE31-69651387715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D4B07-848A-452F-B822-05473D781F4F}"/>
              </a:ext>
            </a:extLst>
          </p:cNvPr>
          <p:cNvGrpSpPr/>
          <p:nvPr/>
        </p:nvGrpSpPr>
        <p:grpSpPr>
          <a:xfrm>
            <a:off x="307341" y="2240810"/>
            <a:ext cx="2194560" cy="1152282"/>
            <a:chOff x="332936" y="2596988"/>
            <a:chExt cx="2926080" cy="153637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A57B11-7A48-4BC3-B90A-846F899CE98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427CE9-8E14-4CA1-9F2C-3F1FA4FE6A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pic>
        <p:nvPicPr>
          <p:cNvPr id="73" name="Graphic 72" descr="Bullseye with solid fill">
            <a:extLst>
              <a:ext uri="{FF2B5EF4-FFF2-40B4-BE49-F238E27FC236}">
                <a16:creationId xmlns:a16="http://schemas.microsoft.com/office/drawing/2014/main" id="{316D6791-65F3-49AF-8E81-28325EFD2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6820" y="3339294"/>
            <a:ext cx="514350" cy="514350"/>
          </a:xfrm>
          <a:prstGeom prst="rect">
            <a:avLst/>
          </a:prstGeom>
        </p:spPr>
      </p:pic>
      <p:pic>
        <p:nvPicPr>
          <p:cNvPr id="74" name="Graphic 73" descr="Hourglass 30% with solid fill">
            <a:extLst>
              <a:ext uri="{FF2B5EF4-FFF2-40B4-BE49-F238E27FC236}">
                <a16:creationId xmlns:a16="http://schemas.microsoft.com/office/drawing/2014/main" id="{A2155D65-B852-4BF8-83CD-C2F178BE0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2922" y="3339294"/>
            <a:ext cx="514350" cy="514350"/>
          </a:xfrm>
          <a:prstGeom prst="rect">
            <a:avLst/>
          </a:prstGeom>
        </p:spPr>
      </p:pic>
      <p:pic>
        <p:nvPicPr>
          <p:cNvPr id="75" name="Graphic 74" descr="Lightbulb with solid fill">
            <a:extLst>
              <a:ext uri="{FF2B5EF4-FFF2-40B4-BE49-F238E27FC236}">
                <a16:creationId xmlns:a16="http://schemas.microsoft.com/office/drawing/2014/main" id="{EA2FCAFD-6965-4860-A753-026AD65379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4825" y="2355836"/>
            <a:ext cx="514350" cy="514350"/>
          </a:xfrm>
          <a:prstGeom prst="rect">
            <a:avLst/>
          </a:prstGeom>
        </p:spPr>
      </p:pic>
      <p:pic>
        <p:nvPicPr>
          <p:cNvPr id="76" name="Graphic 75" descr="Research with solid fill">
            <a:extLst>
              <a:ext uri="{FF2B5EF4-FFF2-40B4-BE49-F238E27FC236}">
                <a16:creationId xmlns:a16="http://schemas.microsoft.com/office/drawing/2014/main" id="{9BC78888-FAEA-44D1-98B8-4BF51786E9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4825" y="4318931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6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2106330-A85C-4FEB-9B6F-2133814B327B}"/>
              </a:ext>
            </a:extLst>
          </p:cNvPr>
          <p:cNvGrpSpPr/>
          <p:nvPr/>
        </p:nvGrpSpPr>
        <p:grpSpPr>
          <a:xfrm>
            <a:off x="2743540" y="1770429"/>
            <a:ext cx="3664808" cy="3664310"/>
            <a:chOff x="3658053" y="1217571"/>
            <a:chExt cx="4886411" cy="4885747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4BB4D66-A9BA-484F-8C70-78B348DEF2A7}"/>
                </a:ext>
              </a:extLst>
            </p:cNvPr>
            <p:cNvSpPr/>
            <p:nvPr/>
          </p:nvSpPr>
          <p:spPr>
            <a:xfrm>
              <a:off x="6806075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3198" y="10667"/>
                  </a:moveTo>
                  <a:cubicBezTo>
                    <a:pt x="3198" y="12318"/>
                    <a:pt x="2139" y="13829"/>
                    <a:pt x="360" y="15102"/>
                  </a:cubicBezTo>
                  <a:cubicBezTo>
                    <a:pt x="-233" y="15520"/>
                    <a:pt x="-64" y="16057"/>
                    <a:pt x="656" y="16415"/>
                  </a:cubicBezTo>
                  <a:lnTo>
                    <a:pt x="10482" y="21029"/>
                  </a:lnTo>
                  <a:cubicBezTo>
                    <a:pt x="11414" y="21467"/>
                    <a:pt x="12981" y="21447"/>
                    <a:pt x="13786" y="20950"/>
                  </a:cubicBezTo>
                  <a:cubicBezTo>
                    <a:pt x="18529" y="18126"/>
                    <a:pt x="21367" y="14565"/>
                    <a:pt x="21367" y="10667"/>
                  </a:cubicBezTo>
                  <a:cubicBezTo>
                    <a:pt x="21367" y="6789"/>
                    <a:pt x="18529" y="3228"/>
                    <a:pt x="13786" y="384"/>
                  </a:cubicBezTo>
                  <a:cubicBezTo>
                    <a:pt x="12981" y="-93"/>
                    <a:pt x="11414" y="-133"/>
                    <a:pt x="10482" y="305"/>
                  </a:cubicBezTo>
                  <a:lnTo>
                    <a:pt x="656" y="4919"/>
                  </a:lnTo>
                  <a:cubicBezTo>
                    <a:pt x="-64" y="5257"/>
                    <a:pt x="-233" y="5814"/>
                    <a:pt x="360" y="6232"/>
                  </a:cubicBezTo>
                  <a:cubicBezTo>
                    <a:pt x="2139" y="7485"/>
                    <a:pt x="3198" y="9016"/>
                    <a:pt x="3198" y="1066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821A89F4-0440-411B-AD2C-CDCFC5B3EF90}"/>
                </a:ext>
              </a:extLst>
            </p:cNvPr>
            <p:cNvSpPr/>
            <p:nvPr/>
          </p:nvSpPr>
          <p:spPr>
            <a:xfrm>
              <a:off x="4958889" y="4361247"/>
              <a:ext cx="2274223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74" y="3198"/>
                  </a:moveTo>
                  <a:cubicBezTo>
                    <a:pt x="9023" y="3198"/>
                    <a:pt x="7512" y="2139"/>
                    <a:pt x="6239" y="360"/>
                  </a:cubicBezTo>
                  <a:cubicBezTo>
                    <a:pt x="5821" y="-233"/>
                    <a:pt x="5284" y="-64"/>
                    <a:pt x="4926" y="656"/>
                  </a:cubicBezTo>
                  <a:lnTo>
                    <a:pt x="312" y="10482"/>
                  </a:lnTo>
                  <a:cubicBezTo>
                    <a:pt x="-126" y="11414"/>
                    <a:pt x="-106" y="12981"/>
                    <a:pt x="391" y="13786"/>
                  </a:cubicBezTo>
                  <a:cubicBezTo>
                    <a:pt x="3215" y="18529"/>
                    <a:pt x="6776" y="21367"/>
                    <a:pt x="10674" y="21367"/>
                  </a:cubicBezTo>
                  <a:cubicBezTo>
                    <a:pt x="14552" y="21367"/>
                    <a:pt x="18133" y="18529"/>
                    <a:pt x="20957" y="13786"/>
                  </a:cubicBezTo>
                  <a:cubicBezTo>
                    <a:pt x="21434" y="12981"/>
                    <a:pt x="21474" y="11414"/>
                    <a:pt x="21036" y="10482"/>
                  </a:cubicBezTo>
                  <a:lnTo>
                    <a:pt x="16442" y="656"/>
                  </a:lnTo>
                  <a:cubicBezTo>
                    <a:pt x="16104" y="-64"/>
                    <a:pt x="15547" y="-233"/>
                    <a:pt x="15129" y="360"/>
                  </a:cubicBezTo>
                  <a:cubicBezTo>
                    <a:pt x="13856" y="2139"/>
                    <a:pt x="12325" y="3198"/>
                    <a:pt x="10674" y="3198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07EE3F9B-72AF-4F76-BD5C-61513CA53A04}"/>
                </a:ext>
              </a:extLst>
            </p:cNvPr>
            <p:cNvSpPr/>
            <p:nvPr/>
          </p:nvSpPr>
          <p:spPr>
            <a:xfrm>
              <a:off x="4329701" y="2503638"/>
              <a:ext cx="1069261" cy="227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1" extrusionOk="0">
                  <a:moveTo>
                    <a:pt x="18169" y="10674"/>
                  </a:moveTo>
                  <a:cubicBezTo>
                    <a:pt x="18169" y="9023"/>
                    <a:pt x="19228" y="7512"/>
                    <a:pt x="21007" y="6239"/>
                  </a:cubicBezTo>
                  <a:cubicBezTo>
                    <a:pt x="21600" y="5821"/>
                    <a:pt x="21431" y="5284"/>
                    <a:pt x="20711" y="4926"/>
                  </a:cubicBezTo>
                  <a:lnTo>
                    <a:pt x="10885" y="312"/>
                  </a:lnTo>
                  <a:cubicBezTo>
                    <a:pt x="9953" y="-126"/>
                    <a:pt x="8386" y="-106"/>
                    <a:pt x="7581" y="391"/>
                  </a:cubicBezTo>
                  <a:cubicBezTo>
                    <a:pt x="2838" y="3215"/>
                    <a:pt x="0" y="6776"/>
                    <a:pt x="0" y="10674"/>
                  </a:cubicBezTo>
                  <a:cubicBezTo>
                    <a:pt x="0" y="14552"/>
                    <a:pt x="2838" y="18113"/>
                    <a:pt x="7581" y="20957"/>
                  </a:cubicBezTo>
                  <a:cubicBezTo>
                    <a:pt x="8386" y="21434"/>
                    <a:pt x="9953" y="21474"/>
                    <a:pt x="10885" y="21036"/>
                  </a:cubicBezTo>
                  <a:lnTo>
                    <a:pt x="20668" y="16422"/>
                  </a:lnTo>
                  <a:cubicBezTo>
                    <a:pt x="21388" y="16084"/>
                    <a:pt x="21558" y="15527"/>
                    <a:pt x="20965" y="15109"/>
                  </a:cubicBezTo>
                  <a:cubicBezTo>
                    <a:pt x="19186" y="13836"/>
                    <a:pt x="18169" y="12305"/>
                    <a:pt x="18169" y="1067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8B5EDC6-7AC3-43EE-A1A3-86E216020DFD}"/>
                </a:ext>
              </a:extLst>
            </p:cNvPr>
            <p:cNvSpPr/>
            <p:nvPr/>
          </p:nvSpPr>
          <p:spPr>
            <a:xfrm>
              <a:off x="4962118" y="1867792"/>
              <a:ext cx="2274221" cy="106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67" extrusionOk="0">
                  <a:moveTo>
                    <a:pt x="10667" y="18169"/>
                  </a:moveTo>
                  <a:cubicBezTo>
                    <a:pt x="12318" y="18169"/>
                    <a:pt x="13829" y="19228"/>
                    <a:pt x="15102" y="21007"/>
                  </a:cubicBezTo>
                  <a:cubicBezTo>
                    <a:pt x="15520" y="21600"/>
                    <a:pt x="16057" y="21431"/>
                    <a:pt x="16415" y="20711"/>
                  </a:cubicBezTo>
                  <a:lnTo>
                    <a:pt x="21029" y="10885"/>
                  </a:lnTo>
                  <a:cubicBezTo>
                    <a:pt x="21467" y="9953"/>
                    <a:pt x="21447" y="8386"/>
                    <a:pt x="20950" y="7581"/>
                  </a:cubicBezTo>
                  <a:cubicBezTo>
                    <a:pt x="18126" y="2838"/>
                    <a:pt x="14565" y="0"/>
                    <a:pt x="10667" y="0"/>
                  </a:cubicBezTo>
                  <a:cubicBezTo>
                    <a:pt x="6789" y="0"/>
                    <a:pt x="3228" y="2838"/>
                    <a:pt x="384" y="7581"/>
                  </a:cubicBezTo>
                  <a:cubicBezTo>
                    <a:pt x="-93" y="8386"/>
                    <a:pt x="-133" y="9953"/>
                    <a:pt x="305" y="10885"/>
                  </a:cubicBezTo>
                  <a:lnTo>
                    <a:pt x="4919" y="20668"/>
                  </a:lnTo>
                  <a:cubicBezTo>
                    <a:pt x="5257" y="21388"/>
                    <a:pt x="5814" y="21558"/>
                    <a:pt x="6232" y="20965"/>
                  </a:cubicBezTo>
                  <a:cubicBezTo>
                    <a:pt x="7505" y="19228"/>
                    <a:pt x="9036" y="18169"/>
                    <a:pt x="10667" y="1816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BC46C35-BE8E-4ED6-A7C9-0C0750F78658}"/>
                </a:ext>
              </a:extLst>
            </p:cNvPr>
            <p:cNvSpPr/>
            <p:nvPr/>
          </p:nvSpPr>
          <p:spPr>
            <a:xfrm>
              <a:off x="3658053" y="2340901"/>
              <a:ext cx="1117053" cy="2600627"/>
            </a:xfrm>
            <a:custGeom>
              <a:avLst/>
              <a:gdLst>
                <a:gd name="connsiteX0" fmla="*/ 997769 w 1117053"/>
                <a:gd name="connsiteY0" fmla="*/ 94 h 2600627"/>
                <a:gd name="connsiteX1" fmla="*/ 1061895 w 1117053"/>
                <a:gd name="connsiteY1" fmla="*/ 23915 h 2600627"/>
                <a:gd name="connsiteX2" fmla="*/ 1091545 w 1117053"/>
                <a:gd name="connsiteY2" fmla="*/ 53654 h 2600627"/>
                <a:gd name="connsiteX3" fmla="*/ 1097861 w 1117053"/>
                <a:gd name="connsiteY3" fmla="*/ 165931 h 2600627"/>
                <a:gd name="connsiteX4" fmla="*/ 688806 w 1117053"/>
                <a:gd name="connsiteY4" fmla="*/ 1297810 h 2600627"/>
                <a:gd name="connsiteX5" fmla="*/ 1097861 w 1117053"/>
                <a:gd name="connsiteY5" fmla="*/ 2433815 h 2600627"/>
                <a:gd name="connsiteX6" fmla="*/ 1091545 w 1117053"/>
                <a:gd name="connsiteY6" fmla="*/ 2546214 h 2600627"/>
                <a:gd name="connsiteX7" fmla="*/ 1061895 w 1117053"/>
                <a:gd name="connsiteY7" fmla="*/ 2575831 h 2600627"/>
                <a:gd name="connsiteX8" fmla="*/ 936801 w 1117053"/>
                <a:gd name="connsiteY8" fmla="*/ 2569520 h 2600627"/>
                <a:gd name="connsiteX9" fmla="*/ 495990 w 1117053"/>
                <a:gd name="connsiteY9" fmla="*/ 1581842 h 2600627"/>
                <a:gd name="connsiteX10" fmla="*/ 328525 w 1117053"/>
                <a:gd name="connsiteY10" fmla="*/ 1628452 h 2600627"/>
                <a:gd name="connsiteX11" fmla="*/ 0 w 1117053"/>
                <a:gd name="connsiteY11" fmla="*/ 1299873 h 2600627"/>
                <a:gd name="connsiteX12" fmla="*/ 328525 w 1117053"/>
                <a:gd name="connsiteY12" fmla="*/ 971416 h 2600627"/>
                <a:gd name="connsiteX13" fmla="*/ 495990 w 1117053"/>
                <a:gd name="connsiteY13" fmla="*/ 1018026 h 2600627"/>
                <a:gd name="connsiteX14" fmla="*/ 936801 w 1117053"/>
                <a:gd name="connsiteY14" fmla="*/ 30348 h 2600627"/>
                <a:gd name="connsiteX15" fmla="*/ 997769 w 1117053"/>
                <a:gd name="connsiteY15" fmla="*/ 94 h 260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53" h="2600627">
                  <a:moveTo>
                    <a:pt x="997769" y="94"/>
                  </a:moveTo>
                  <a:cubicBezTo>
                    <a:pt x="1020555" y="-968"/>
                    <a:pt x="1043868" y="6983"/>
                    <a:pt x="1061895" y="23915"/>
                  </a:cubicBezTo>
                  <a:lnTo>
                    <a:pt x="1091545" y="53654"/>
                  </a:lnTo>
                  <a:cubicBezTo>
                    <a:pt x="1121196" y="83271"/>
                    <a:pt x="1125494" y="134129"/>
                    <a:pt x="1097861" y="165931"/>
                  </a:cubicBezTo>
                  <a:cubicBezTo>
                    <a:pt x="841445" y="473268"/>
                    <a:pt x="688806" y="867514"/>
                    <a:pt x="688806" y="1297810"/>
                  </a:cubicBezTo>
                  <a:cubicBezTo>
                    <a:pt x="688806" y="1734418"/>
                    <a:pt x="843551" y="2128663"/>
                    <a:pt x="1097861" y="2433815"/>
                  </a:cubicBezTo>
                  <a:cubicBezTo>
                    <a:pt x="1125407" y="2467802"/>
                    <a:pt x="1123301" y="2516476"/>
                    <a:pt x="1091545" y="2546214"/>
                  </a:cubicBezTo>
                  <a:lnTo>
                    <a:pt x="1061895" y="2575831"/>
                  </a:lnTo>
                  <a:cubicBezTo>
                    <a:pt x="1025840" y="2611882"/>
                    <a:pt x="968645" y="2607633"/>
                    <a:pt x="936801" y="2569520"/>
                  </a:cubicBezTo>
                  <a:cubicBezTo>
                    <a:pt x="705825" y="2293984"/>
                    <a:pt x="548975" y="1954846"/>
                    <a:pt x="495990" y="1581842"/>
                  </a:cubicBezTo>
                  <a:cubicBezTo>
                    <a:pt x="447215" y="1611459"/>
                    <a:pt x="390019" y="1628452"/>
                    <a:pt x="328525" y="1628452"/>
                  </a:cubicBezTo>
                  <a:cubicBezTo>
                    <a:pt x="148341" y="1628452"/>
                    <a:pt x="0" y="1482188"/>
                    <a:pt x="0" y="1299873"/>
                  </a:cubicBezTo>
                  <a:cubicBezTo>
                    <a:pt x="0" y="1117680"/>
                    <a:pt x="146235" y="971416"/>
                    <a:pt x="328525" y="971416"/>
                  </a:cubicBezTo>
                  <a:cubicBezTo>
                    <a:pt x="390019" y="971416"/>
                    <a:pt x="447215" y="988288"/>
                    <a:pt x="495990" y="1018026"/>
                  </a:cubicBezTo>
                  <a:cubicBezTo>
                    <a:pt x="548975" y="645022"/>
                    <a:pt x="705825" y="305884"/>
                    <a:pt x="936801" y="30348"/>
                  </a:cubicBezTo>
                  <a:cubicBezTo>
                    <a:pt x="952723" y="11231"/>
                    <a:pt x="974983" y="1156"/>
                    <a:pt x="997769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711AD35-4E88-48AB-AE0D-6A0A8421B9C1}"/>
                </a:ext>
              </a:extLst>
            </p:cNvPr>
            <p:cNvSpPr/>
            <p:nvPr/>
          </p:nvSpPr>
          <p:spPr>
            <a:xfrm>
              <a:off x="7427397" y="2362114"/>
              <a:ext cx="1117067" cy="2596361"/>
            </a:xfrm>
            <a:custGeom>
              <a:avLst/>
              <a:gdLst>
                <a:gd name="connsiteX0" fmla="*/ 119319 w 1117067"/>
                <a:gd name="connsiteY0" fmla="*/ 91 h 2596361"/>
                <a:gd name="connsiteX1" fmla="*/ 180255 w 1117067"/>
                <a:gd name="connsiteY1" fmla="*/ 30281 h 2596361"/>
                <a:gd name="connsiteX2" fmla="*/ 621072 w 1117067"/>
                <a:gd name="connsiteY2" fmla="*/ 1018047 h 2596361"/>
                <a:gd name="connsiteX3" fmla="*/ 788538 w 1117067"/>
                <a:gd name="connsiteY3" fmla="*/ 971391 h 2596361"/>
                <a:gd name="connsiteX4" fmla="*/ 1117067 w 1117067"/>
                <a:gd name="connsiteY4" fmla="*/ 1295678 h 2596361"/>
                <a:gd name="connsiteX5" fmla="*/ 788538 w 1117067"/>
                <a:gd name="connsiteY5" fmla="*/ 1624206 h 2596361"/>
                <a:gd name="connsiteX6" fmla="*/ 621072 w 1117067"/>
                <a:gd name="connsiteY6" fmla="*/ 1577550 h 2596361"/>
                <a:gd name="connsiteX7" fmla="*/ 180255 w 1117067"/>
                <a:gd name="connsiteY7" fmla="*/ 2565195 h 2596361"/>
                <a:gd name="connsiteX8" fmla="*/ 55159 w 1117067"/>
                <a:gd name="connsiteY8" fmla="*/ 2571618 h 2596361"/>
                <a:gd name="connsiteX9" fmla="*/ 25508 w 1117067"/>
                <a:gd name="connsiteY9" fmla="*/ 2541928 h 2596361"/>
                <a:gd name="connsiteX10" fmla="*/ 19192 w 1117067"/>
                <a:gd name="connsiteY10" fmla="*/ 2429591 h 2596361"/>
                <a:gd name="connsiteX11" fmla="*/ 428253 w 1117067"/>
                <a:gd name="connsiteY11" fmla="*/ 1297738 h 2596361"/>
                <a:gd name="connsiteX12" fmla="*/ 19192 w 1117067"/>
                <a:gd name="connsiteY12" fmla="*/ 166006 h 2596361"/>
                <a:gd name="connsiteX13" fmla="*/ 25508 w 1117067"/>
                <a:gd name="connsiteY13" fmla="*/ 53669 h 2596361"/>
                <a:gd name="connsiteX14" fmla="*/ 55159 w 1117067"/>
                <a:gd name="connsiteY14" fmla="*/ 23979 h 2596361"/>
                <a:gd name="connsiteX15" fmla="*/ 119319 w 1117067"/>
                <a:gd name="connsiteY15" fmla="*/ 91 h 259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17067" h="2596361">
                  <a:moveTo>
                    <a:pt x="119319" y="91"/>
                  </a:moveTo>
                  <a:cubicBezTo>
                    <a:pt x="142117" y="1136"/>
                    <a:pt x="164377" y="11195"/>
                    <a:pt x="180255" y="30281"/>
                  </a:cubicBezTo>
                  <a:cubicBezTo>
                    <a:pt x="411234" y="305852"/>
                    <a:pt x="568086" y="644923"/>
                    <a:pt x="621072" y="1018047"/>
                  </a:cubicBezTo>
                  <a:cubicBezTo>
                    <a:pt x="669847" y="988357"/>
                    <a:pt x="727043" y="971391"/>
                    <a:pt x="788538" y="971391"/>
                  </a:cubicBezTo>
                  <a:cubicBezTo>
                    <a:pt x="968724" y="971391"/>
                    <a:pt x="1117067" y="1113418"/>
                    <a:pt x="1117067" y="1295678"/>
                  </a:cubicBezTo>
                  <a:cubicBezTo>
                    <a:pt x="1117067" y="1477938"/>
                    <a:pt x="968724" y="1624206"/>
                    <a:pt x="788538" y="1624206"/>
                  </a:cubicBezTo>
                  <a:cubicBezTo>
                    <a:pt x="727043" y="1624206"/>
                    <a:pt x="669847" y="1607240"/>
                    <a:pt x="621072" y="1577550"/>
                  </a:cubicBezTo>
                  <a:cubicBezTo>
                    <a:pt x="568086" y="1950553"/>
                    <a:pt x="411234" y="2289745"/>
                    <a:pt x="180255" y="2565195"/>
                  </a:cubicBezTo>
                  <a:cubicBezTo>
                    <a:pt x="148499" y="2603368"/>
                    <a:pt x="91214" y="2607609"/>
                    <a:pt x="55159" y="2571618"/>
                  </a:cubicBezTo>
                  <a:lnTo>
                    <a:pt x="25508" y="2541928"/>
                  </a:lnTo>
                  <a:cubicBezTo>
                    <a:pt x="-6248" y="2512238"/>
                    <a:pt x="-8353" y="2463522"/>
                    <a:pt x="19192" y="2429591"/>
                  </a:cubicBezTo>
                  <a:cubicBezTo>
                    <a:pt x="273506" y="2122270"/>
                    <a:pt x="428253" y="1728060"/>
                    <a:pt x="428253" y="1297738"/>
                  </a:cubicBezTo>
                  <a:cubicBezTo>
                    <a:pt x="428253" y="867537"/>
                    <a:pt x="275612" y="473327"/>
                    <a:pt x="19192" y="166006"/>
                  </a:cubicBezTo>
                  <a:cubicBezTo>
                    <a:pt x="-8353" y="134135"/>
                    <a:pt x="-4142" y="83359"/>
                    <a:pt x="25508" y="53669"/>
                  </a:cubicBezTo>
                  <a:lnTo>
                    <a:pt x="55159" y="23979"/>
                  </a:lnTo>
                  <a:cubicBezTo>
                    <a:pt x="73187" y="7014"/>
                    <a:pt x="96522" y="-954"/>
                    <a:pt x="119319" y="9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97CB9F0-CB89-49A5-90F2-8528F984FAB9}"/>
                </a:ext>
              </a:extLst>
            </p:cNvPr>
            <p:cNvSpPr/>
            <p:nvPr/>
          </p:nvSpPr>
          <p:spPr>
            <a:xfrm>
              <a:off x="5596342" y="2767157"/>
              <a:ext cx="999316" cy="289638"/>
            </a:xfrm>
            <a:custGeom>
              <a:avLst/>
              <a:gdLst>
                <a:gd name="connsiteX0" fmla="*/ 499659 w 999316"/>
                <a:gd name="connsiteY0" fmla="*/ 0 h 289638"/>
                <a:gd name="connsiteX1" fmla="*/ 959569 w 999316"/>
                <a:gd name="connsiteY1" fmla="*/ 133582 h 289638"/>
                <a:gd name="connsiteX2" fmla="*/ 974487 w 999316"/>
                <a:gd name="connsiteY2" fmla="*/ 264910 h 289638"/>
                <a:gd name="connsiteX3" fmla="*/ 868484 w 999316"/>
                <a:gd name="connsiteY3" fmla="*/ 275579 h 289638"/>
                <a:gd name="connsiteX4" fmla="*/ 830280 w 999316"/>
                <a:gd name="connsiteY4" fmla="*/ 252245 h 289638"/>
                <a:gd name="connsiteX5" fmla="*/ 639500 w 999316"/>
                <a:gd name="connsiteY5" fmla="*/ 182331 h 289638"/>
                <a:gd name="connsiteX6" fmla="*/ 499659 w 999316"/>
                <a:gd name="connsiteY6" fmla="*/ 167498 h 289638"/>
                <a:gd name="connsiteX7" fmla="*/ 130833 w 999316"/>
                <a:gd name="connsiteY7" fmla="*/ 275579 h 289638"/>
                <a:gd name="connsiteX8" fmla="*/ 24831 w 999316"/>
                <a:gd name="connsiteY8" fmla="*/ 264910 h 289638"/>
                <a:gd name="connsiteX9" fmla="*/ 39749 w 999316"/>
                <a:gd name="connsiteY9" fmla="*/ 133582 h 289638"/>
                <a:gd name="connsiteX10" fmla="*/ 499659 w 999316"/>
                <a:gd name="connsiteY10" fmla="*/ 0 h 28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9316" h="289638">
                  <a:moveTo>
                    <a:pt x="499659" y="0"/>
                  </a:moveTo>
                  <a:cubicBezTo>
                    <a:pt x="669214" y="0"/>
                    <a:pt x="828218" y="48749"/>
                    <a:pt x="959569" y="133582"/>
                  </a:cubicBezTo>
                  <a:cubicBezTo>
                    <a:pt x="1006263" y="163248"/>
                    <a:pt x="1012570" y="226830"/>
                    <a:pt x="974487" y="264910"/>
                  </a:cubicBezTo>
                  <a:cubicBezTo>
                    <a:pt x="944772" y="294662"/>
                    <a:pt x="902323" y="296744"/>
                    <a:pt x="868484" y="275579"/>
                  </a:cubicBezTo>
                  <a:cubicBezTo>
                    <a:pt x="855749" y="267078"/>
                    <a:pt x="843015" y="258578"/>
                    <a:pt x="830280" y="252245"/>
                  </a:cubicBezTo>
                  <a:cubicBezTo>
                    <a:pt x="770972" y="220411"/>
                    <a:pt x="707419" y="197164"/>
                    <a:pt x="639500" y="182331"/>
                  </a:cubicBezTo>
                  <a:cubicBezTo>
                    <a:pt x="594988" y="173831"/>
                    <a:pt x="548415" y="167498"/>
                    <a:pt x="499659" y="167498"/>
                  </a:cubicBezTo>
                  <a:cubicBezTo>
                    <a:pt x="364063" y="167498"/>
                    <a:pt x="236836" y="207747"/>
                    <a:pt x="130833" y="275579"/>
                  </a:cubicBezTo>
                  <a:cubicBezTo>
                    <a:pt x="96995" y="296744"/>
                    <a:pt x="52483" y="292494"/>
                    <a:pt x="24831" y="264910"/>
                  </a:cubicBezTo>
                  <a:cubicBezTo>
                    <a:pt x="-13253" y="226830"/>
                    <a:pt x="-6946" y="163248"/>
                    <a:pt x="39749" y="133582"/>
                  </a:cubicBezTo>
                  <a:cubicBezTo>
                    <a:pt x="173283" y="48749"/>
                    <a:pt x="330103" y="0"/>
                    <a:pt x="499659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26E06DA-A8D5-40BF-BBE0-D2C9FB5F6944}"/>
                </a:ext>
              </a:extLst>
            </p:cNvPr>
            <p:cNvSpPr/>
            <p:nvPr/>
          </p:nvSpPr>
          <p:spPr>
            <a:xfrm>
              <a:off x="5232942" y="3145389"/>
              <a:ext cx="288983" cy="999286"/>
            </a:xfrm>
            <a:custGeom>
              <a:avLst/>
              <a:gdLst>
                <a:gd name="connsiteX0" fmla="*/ 196117 w 288983"/>
                <a:gd name="connsiteY0" fmla="*/ 498 h 999286"/>
                <a:gd name="connsiteX1" fmla="*/ 265013 w 288983"/>
                <a:gd name="connsiteY1" fmla="*/ 24911 h 999286"/>
                <a:gd name="connsiteX2" fmla="*/ 275539 w 288983"/>
                <a:gd name="connsiteY2" fmla="*/ 130877 h 999286"/>
                <a:gd name="connsiteX3" fmla="*/ 169569 w 288983"/>
                <a:gd name="connsiteY3" fmla="*/ 499633 h 999286"/>
                <a:gd name="connsiteX4" fmla="*/ 275539 w 288983"/>
                <a:gd name="connsiteY4" fmla="*/ 868388 h 999286"/>
                <a:gd name="connsiteX5" fmla="*/ 265013 w 288983"/>
                <a:gd name="connsiteY5" fmla="*/ 974476 h 999286"/>
                <a:gd name="connsiteX6" fmla="*/ 133603 w 288983"/>
                <a:gd name="connsiteY6" fmla="*/ 959546 h 999286"/>
                <a:gd name="connsiteX7" fmla="*/ 0 w 288983"/>
                <a:gd name="connsiteY7" fmla="*/ 499633 h 999286"/>
                <a:gd name="connsiteX8" fmla="*/ 133603 w 288983"/>
                <a:gd name="connsiteY8" fmla="*/ 39720 h 999286"/>
                <a:gd name="connsiteX9" fmla="*/ 196117 w 288983"/>
                <a:gd name="connsiteY9" fmla="*/ 498 h 99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983" h="999286">
                  <a:moveTo>
                    <a:pt x="196117" y="498"/>
                  </a:moveTo>
                  <a:cubicBezTo>
                    <a:pt x="220493" y="-2157"/>
                    <a:pt x="245933" y="5794"/>
                    <a:pt x="265013" y="24911"/>
                  </a:cubicBezTo>
                  <a:cubicBezTo>
                    <a:pt x="292558" y="52465"/>
                    <a:pt x="296769" y="96890"/>
                    <a:pt x="275539" y="130877"/>
                  </a:cubicBezTo>
                  <a:cubicBezTo>
                    <a:pt x="209834" y="238906"/>
                    <a:pt x="169569" y="364050"/>
                    <a:pt x="169569" y="499633"/>
                  </a:cubicBezTo>
                  <a:cubicBezTo>
                    <a:pt x="169569" y="633152"/>
                    <a:pt x="207729" y="760359"/>
                    <a:pt x="275539" y="868388"/>
                  </a:cubicBezTo>
                  <a:cubicBezTo>
                    <a:pt x="296769" y="902375"/>
                    <a:pt x="292558" y="946922"/>
                    <a:pt x="265013" y="974476"/>
                  </a:cubicBezTo>
                  <a:cubicBezTo>
                    <a:pt x="226853" y="1012589"/>
                    <a:pt x="163253" y="1006156"/>
                    <a:pt x="133603" y="959546"/>
                  </a:cubicBezTo>
                  <a:cubicBezTo>
                    <a:pt x="48774" y="826026"/>
                    <a:pt x="0" y="669202"/>
                    <a:pt x="0" y="499633"/>
                  </a:cubicBezTo>
                  <a:cubicBezTo>
                    <a:pt x="0" y="330063"/>
                    <a:pt x="48774" y="173239"/>
                    <a:pt x="133603" y="39720"/>
                  </a:cubicBezTo>
                  <a:cubicBezTo>
                    <a:pt x="148428" y="16415"/>
                    <a:pt x="171741" y="3154"/>
                    <a:pt x="196117" y="49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64C4131-5D35-4E90-8EEB-128B6F9A6F49}"/>
                </a:ext>
              </a:extLst>
            </p:cNvPr>
            <p:cNvSpPr/>
            <p:nvPr/>
          </p:nvSpPr>
          <p:spPr>
            <a:xfrm>
              <a:off x="6678683" y="3145389"/>
              <a:ext cx="290276" cy="997713"/>
            </a:xfrm>
            <a:custGeom>
              <a:avLst/>
              <a:gdLst>
                <a:gd name="connsiteX0" fmla="*/ 94212 w 290276"/>
                <a:gd name="connsiteY0" fmla="*/ 529 h 997713"/>
                <a:gd name="connsiteX1" fmla="*/ 156759 w 290276"/>
                <a:gd name="connsiteY1" fmla="*/ 38156 h 997713"/>
                <a:gd name="connsiteX2" fmla="*/ 290276 w 290276"/>
                <a:gd name="connsiteY2" fmla="*/ 498047 h 997713"/>
                <a:gd name="connsiteX3" fmla="*/ 156759 w 290276"/>
                <a:gd name="connsiteY3" fmla="*/ 958059 h 997713"/>
                <a:gd name="connsiteX4" fmla="*/ 25348 w 290276"/>
                <a:gd name="connsiteY4" fmla="*/ 972844 h 997713"/>
                <a:gd name="connsiteX5" fmla="*/ 12628 w 290276"/>
                <a:gd name="connsiteY5" fmla="*/ 868989 h 997713"/>
                <a:gd name="connsiteX6" fmla="*/ 23155 w 290276"/>
                <a:gd name="connsiteY6" fmla="*/ 849964 h 997713"/>
                <a:gd name="connsiteX7" fmla="*/ 120704 w 290276"/>
                <a:gd name="connsiteY7" fmla="*/ 498047 h 997713"/>
                <a:gd name="connsiteX8" fmla="*/ 14733 w 290276"/>
                <a:gd name="connsiteY8" fmla="*/ 129286 h 997713"/>
                <a:gd name="connsiteX9" fmla="*/ 25348 w 290276"/>
                <a:gd name="connsiteY9" fmla="*/ 23251 h 997713"/>
                <a:gd name="connsiteX10" fmla="*/ 94212 w 290276"/>
                <a:gd name="connsiteY10" fmla="*/ 529 h 99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276" h="997713">
                  <a:moveTo>
                    <a:pt x="94212" y="529"/>
                  </a:moveTo>
                  <a:cubicBezTo>
                    <a:pt x="118577" y="3195"/>
                    <a:pt x="141890" y="15919"/>
                    <a:pt x="156759" y="38156"/>
                  </a:cubicBezTo>
                  <a:cubicBezTo>
                    <a:pt x="241501" y="171700"/>
                    <a:pt x="290276" y="328511"/>
                    <a:pt x="290276" y="498047"/>
                  </a:cubicBezTo>
                  <a:cubicBezTo>
                    <a:pt x="290276" y="667583"/>
                    <a:pt x="241501" y="824515"/>
                    <a:pt x="156759" y="958059"/>
                  </a:cubicBezTo>
                  <a:cubicBezTo>
                    <a:pt x="127021" y="1004594"/>
                    <a:pt x="63508" y="1011016"/>
                    <a:pt x="25348" y="972844"/>
                  </a:cubicBezTo>
                  <a:cubicBezTo>
                    <a:pt x="-2198" y="945335"/>
                    <a:pt x="-8602" y="900739"/>
                    <a:pt x="12628" y="868989"/>
                  </a:cubicBezTo>
                  <a:cubicBezTo>
                    <a:pt x="16838" y="862567"/>
                    <a:pt x="21049" y="856265"/>
                    <a:pt x="23155" y="849964"/>
                  </a:cubicBezTo>
                  <a:cubicBezTo>
                    <a:pt x="84650" y="746109"/>
                    <a:pt x="120704" y="627350"/>
                    <a:pt x="120704" y="498047"/>
                  </a:cubicBezTo>
                  <a:cubicBezTo>
                    <a:pt x="120704" y="362443"/>
                    <a:pt x="80439" y="237382"/>
                    <a:pt x="14733" y="129286"/>
                  </a:cubicBezTo>
                  <a:cubicBezTo>
                    <a:pt x="-6496" y="95355"/>
                    <a:pt x="-2198" y="50880"/>
                    <a:pt x="25348" y="23251"/>
                  </a:cubicBezTo>
                  <a:cubicBezTo>
                    <a:pt x="44428" y="5255"/>
                    <a:pt x="69846" y="-2137"/>
                    <a:pt x="94212" y="52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F5B5231-8557-42DD-B7CD-BA604AA1444A}"/>
                </a:ext>
              </a:extLst>
            </p:cNvPr>
            <p:cNvSpPr/>
            <p:nvPr/>
          </p:nvSpPr>
          <p:spPr>
            <a:xfrm>
              <a:off x="5596694" y="4240919"/>
              <a:ext cx="998612" cy="289580"/>
            </a:xfrm>
            <a:custGeom>
              <a:avLst/>
              <a:gdLst>
                <a:gd name="connsiteX0" fmla="*/ 923101 w 998612"/>
                <a:gd name="connsiteY0" fmla="*/ 299 h 289580"/>
                <a:gd name="connsiteX1" fmla="*/ 973783 w 998612"/>
                <a:gd name="connsiteY1" fmla="*/ 24691 h 289580"/>
                <a:gd name="connsiteX2" fmla="*/ 958865 w 998612"/>
                <a:gd name="connsiteY2" fmla="*/ 156040 h 289580"/>
                <a:gd name="connsiteX3" fmla="*/ 498958 w 998612"/>
                <a:gd name="connsiteY3" fmla="*/ 289580 h 289580"/>
                <a:gd name="connsiteX4" fmla="*/ 39050 w 998612"/>
                <a:gd name="connsiteY4" fmla="*/ 156040 h 289580"/>
                <a:gd name="connsiteX5" fmla="*/ 24132 w 998612"/>
                <a:gd name="connsiteY5" fmla="*/ 26794 h 289580"/>
                <a:gd name="connsiteX6" fmla="*/ 130134 w 998612"/>
                <a:gd name="connsiteY6" fmla="*/ 16192 h 289580"/>
                <a:gd name="connsiteX7" fmla="*/ 498958 w 998612"/>
                <a:gd name="connsiteY7" fmla="*/ 122130 h 289580"/>
                <a:gd name="connsiteX8" fmla="*/ 638798 w 998612"/>
                <a:gd name="connsiteY8" fmla="*/ 107321 h 289580"/>
                <a:gd name="connsiteX9" fmla="*/ 768086 w 998612"/>
                <a:gd name="connsiteY9" fmla="*/ 67101 h 289580"/>
                <a:gd name="connsiteX10" fmla="*/ 867781 w 998612"/>
                <a:gd name="connsiteY10" fmla="*/ 14089 h 289580"/>
                <a:gd name="connsiteX11" fmla="*/ 923101 w 998612"/>
                <a:gd name="connsiteY11" fmla="*/ 299 h 28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98612" h="289580">
                  <a:moveTo>
                    <a:pt x="923101" y="299"/>
                  </a:moveTo>
                  <a:cubicBezTo>
                    <a:pt x="941916" y="1887"/>
                    <a:pt x="959957" y="9839"/>
                    <a:pt x="973783" y="24691"/>
                  </a:cubicBezTo>
                  <a:cubicBezTo>
                    <a:pt x="1011866" y="62808"/>
                    <a:pt x="1005559" y="126423"/>
                    <a:pt x="958865" y="156040"/>
                  </a:cubicBezTo>
                  <a:cubicBezTo>
                    <a:pt x="825332" y="240861"/>
                    <a:pt x="668512" y="289580"/>
                    <a:pt x="498958" y="289580"/>
                  </a:cubicBezTo>
                  <a:cubicBezTo>
                    <a:pt x="329403" y="289580"/>
                    <a:pt x="172584" y="240861"/>
                    <a:pt x="39050" y="156040"/>
                  </a:cubicBezTo>
                  <a:cubicBezTo>
                    <a:pt x="-5461" y="128526"/>
                    <a:pt x="-13951" y="64911"/>
                    <a:pt x="24132" y="26794"/>
                  </a:cubicBezTo>
                  <a:cubicBezTo>
                    <a:pt x="51785" y="-720"/>
                    <a:pt x="96296" y="-5013"/>
                    <a:pt x="130134" y="16192"/>
                  </a:cubicBezTo>
                  <a:cubicBezTo>
                    <a:pt x="236136" y="84013"/>
                    <a:pt x="363363" y="122130"/>
                    <a:pt x="498958" y="122130"/>
                  </a:cubicBezTo>
                  <a:cubicBezTo>
                    <a:pt x="545531" y="122130"/>
                    <a:pt x="592225" y="117924"/>
                    <a:pt x="638798" y="107321"/>
                  </a:cubicBezTo>
                  <a:cubicBezTo>
                    <a:pt x="683309" y="98821"/>
                    <a:pt x="727820" y="84013"/>
                    <a:pt x="768086" y="67101"/>
                  </a:cubicBezTo>
                  <a:cubicBezTo>
                    <a:pt x="802046" y="52205"/>
                    <a:pt x="836005" y="35294"/>
                    <a:pt x="867781" y="14089"/>
                  </a:cubicBezTo>
                  <a:cubicBezTo>
                    <a:pt x="884700" y="3487"/>
                    <a:pt x="904287" y="-1289"/>
                    <a:pt x="923101" y="29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EB2C364-A4D9-4E66-8136-8C3C92D35527}"/>
                </a:ext>
              </a:extLst>
            </p:cNvPr>
            <p:cNvSpPr/>
            <p:nvPr/>
          </p:nvSpPr>
          <p:spPr>
            <a:xfrm>
              <a:off x="4793003" y="1217571"/>
              <a:ext cx="2599223" cy="1098007"/>
            </a:xfrm>
            <a:custGeom>
              <a:avLst/>
              <a:gdLst>
                <a:gd name="connsiteX0" fmla="*/ 1299612 w 2599223"/>
                <a:gd name="connsiteY0" fmla="*/ 0 h 1098007"/>
                <a:gd name="connsiteX1" fmla="*/ 1628171 w 2599223"/>
                <a:gd name="connsiteY1" fmla="*/ 328492 h 1098007"/>
                <a:gd name="connsiteX2" fmla="*/ 1592149 w 2599223"/>
                <a:gd name="connsiteY2" fmla="*/ 478989 h 1098007"/>
                <a:gd name="connsiteX3" fmla="*/ 2569216 w 2599223"/>
                <a:gd name="connsiteY3" fmla="*/ 917730 h 1098007"/>
                <a:gd name="connsiteX4" fmla="*/ 2573461 w 2599223"/>
                <a:gd name="connsiteY4" fmla="*/ 1042812 h 1098007"/>
                <a:gd name="connsiteX5" fmla="*/ 2543746 w 2599223"/>
                <a:gd name="connsiteY5" fmla="*/ 1072478 h 1098007"/>
                <a:gd name="connsiteX6" fmla="*/ 2431437 w 2599223"/>
                <a:gd name="connsiteY6" fmla="*/ 1078810 h 1098007"/>
                <a:gd name="connsiteX7" fmla="*/ 1299612 w 2599223"/>
                <a:gd name="connsiteY7" fmla="*/ 669735 h 1098007"/>
                <a:gd name="connsiteX8" fmla="*/ 167786 w 2599223"/>
                <a:gd name="connsiteY8" fmla="*/ 1078810 h 1098007"/>
                <a:gd name="connsiteX9" fmla="*/ 55477 w 2599223"/>
                <a:gd name="connsiteY9" fmla="*/ 1072478 h 1098007"/>
                <a:gd name="connsiteX10" fmla="*/ 25763 w 2599223"/>
                <a:gd name="connsiteY10" fmla="*/ 1042812 h 1098007"/>
                <a:gd name="connsiteX11" fmla="*/ 30007 w 2599223"/>
                <a:gd name="connsiteY11" fmla="*/ 917730 h 1098007"/>
                <a:gd name="connsiteX12" fmla="*/ 1007074 w 2599223"/>
                <a:gd name="connsiteY12" fmla="*/ 478989 h 1098007"/>
                <a:gd name="connsiteX13" fmla="*/ 971052 w 2599223"/>
                <a:gd name="connsiteY13" fmla="*/ 328492 h 1098007"/>
                <a:gd name="connsiteX14" fmla="*/ 1299612 w 2599223"/>
                <a:gd name="connsiteY14" fmla="*/ 0 h 109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99223" h="1098007">
                  <a:moveTo>
                    <a:pt x="1299612" y="0"/>
                  </a:moveTo>
                  <a:cubicBezTo>
                    <a:pt x="1481902" y="0"/>
                    <a:pt x="1628171" y="148329"/>
                    <a:pt x="1628171" y="328492"/>
                  </a:cubicBezTo>
                  <a:cubicBezTo>
                    <a:pt x="1628171" y="383660"/>
                    <a:pt x="1615436" y="434491"/>
                    <a:pt x="1592149" y="478989"/>
                  </a:cubicBezTo>
                  <a:cubicBezTo>
                    <a:pt x="1960854" y="534070"/>
                    <a:pt x="2295841" y="688818"/>
                    <a:pt x="2569216" y="917730"/>
                  </a:cubicBezTo>
                  <a:cubicBezTo>
                    <a:pt x="2607420" y="949565"/>
                    <a:pt x="2609482" y="1006728"/>
                    <a:pt x="2573461" y="1042812"/>
                  </a:cubicBezTo>
                  <a:lnTo>
                    <a:pt x="2543746" y="1072478"/>
                  </a:lnTo>
                  <a:cubicBezTo>
                    <a:pt x="2514153" y="1104226"/>
                    <a:pt x="2465397" y="1106394"/>
                    <a:pt x="2431437" y="1078810"/>
                  </a:cubicBezTo>
                  <a:cubicBezTo>
                    <a:pt x="2124102" y="824483"/>
                    <a:pt x="1729807" y="669735"/>
                    <a:pt x="1299612" y="669735"/>
                  </a:cubicBezTo>
                  <a:cubicBezTo>
                    <a:pt x="869295" y="669735"/>
                    <a:pt x="475121" y="822401"/>
                    <a:pt x="167786" y="1078810"/>
                  </a:cubicBezTo>
                  <a:cubicBezTo>
                    <a:pt x="136010" y="1106394"/>
                    <a:pt x="85071" y="1102144"/>
                    <a:pt x="55477" y="1072478"/>
                  </a:cubicBezTo>
                  <a:lnTo>
                    <a:pt x="25763" y="1042812"/>
                  </a:lnTo>
                  <a:cubicBezTo>
                    <a:pt x="-10259" y="1006728"/>
                    <a:pt x="-8197" y="949565"/>
                    <a:pt x="30007" y="917730"/>
                  </a:cubicBezTo>
                  <a:cubicBezTo>
                    <a:pt x="301320" y="688818"/>
                    <a:pt x="638370" y="534070"/>
                    <a:pt x="1007074" y="478989"/>
                  </a:cubicBezTo>
                  <a:cubicBezTo>
                    <a:pt x="983787" y="434491"/>
                    <a:pt x="971052" y="383660"/>
                    <a:pt x="971052" y="328492"/>
                  </a:cubicBezTo>
                  <a:cubicBezTo>
                    <a:pt x="971052" y="146247"/>
                    <a:pt x="1119504" y="0"/>
                    <a:pt x="12996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F8E8EB-E06A-48FC-A46D-94BB71595C96}"/>
                </a:ext>
              </a:extLst>
            </p:cNvPr>
            <p:cNvSpPr/>
            <p:nvPr/>
          </p:nvSpPr>
          <p:spPr>
            <a:xfrm>
              <a:off x="4793031" y="4988339"/>
              <a:ext cx="2598454" cy="1114979"/>
            </a:xfrm>
            <a:custGeom>
              <a:avLst/>
              <a:gdLst>
                <a:gd name="connsiteX0" fmla="*/ 108996 w 2598454"/>
                <a:gd name="connsiteY0" fmla="*/ 112 h 1114979"/>
                <a:gd name="connsiteX1" fmla="*/ 166787 w 2598454"/>
                <a:gd name="connsiteY1" fmla="*/ 19236 h 1114979"/>
                <a:gd name="connsiteX2" fmla="*/ 1298606 w 2598454"/>
                <a:gd name="connsiteY2" fmla="*/ 428267 h 1114979"/>
                <a:gd name="connsiteX3" fmla="*/ 2430424 w 2598454"/>
                <a:gd name="connsiteY3" fmla="*/ 19236 h 1114979"/>
                <a:gd name="connsiteX4" fmla="*/ 2542733 w 2598454"/>
                <a:gd name="connsiteY4" fmla="*/ 25545 h 1114979"/>
                <a:gd name="connsiteX5" fmla="*/ 2572447 w 2598454"/>
                <a:gd name="connsiteY5" fmla="*/ 55249 h 1114979"/>
                <a:gd name="connsiteX6" fmla="*/ 2570386 w 2598454"/>
                <a:gd name="connsiteY6" fmla="*/ 180289 h 1114979"/>
                <a:gd name="connsiteX7" fmla="*/ 1584714 w 2598454"/>
                <a:gd name="connsiteY7" fmla="*/ 621128 h 1114979"/>
                <a:gd name="connsiteX8" fmla="*/ 1629225 w 2598454"/>
                <a:gd name="connsiteY8" fmla="*/ 786475 h 1114979"/>
                <a:gd name="connsiteX9" fmla="*/ 1300789 w 2598454"/>
                <a:gd name="connsiteY9" fmla="*/ 1114979 h 1114979"/>
                <a:gd name="connsiteX10" fmla="*/ 972232 w 2598454"/>
                <a:gd name="connsiteY10" fmla="*/ 786475 h 1114979"/>
                <a:gd name="connsiteX11" fmla="*/ 1016743 w 2598454"/>
                <a:gd name="connsiteY11" fmla="*/ 621128 h 1114979"/>
                <a:gd name="connsiteX12" fmla="*/ 31192 w 2598454"/>
                <a:gd name="connsiteY12" fmla="*/ 180289 h 1114979"/>
                <a:gd name="connsiteX13" fmla="*/ 24764 w 2598454"/>
                <a:gd name="connsiteY13" fmla="*/ 55249 h 1114979"/>
                <a:gd name="connsiteX14" fmla="*/ 54479 w 2598454"/>
                <a:gd name="connsiteY14" fmla="*/ 25545 h 1114979"/>
                <a:gd name="connsiteX15" fmla="*/ 108996 w 2598454"/>
                <a:gd name="connsiteY15" fmla="*/ 112 h 1114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8454" h="1114979">
                  <a:moveTo>
                    <a:pt x="108996" y="112"/>
                  </a:moveTo>
                  <a:cubicBezTo>
                    <a:pt x="129129" y="-940"/>
                    <a:pt x="149808" y="5435"/>
                    <a:pt x="166787" y="19236"/>
                  </a:cubicBezTo>
                  <a:cubicBezTo>
                    <a:pt x="474120" y="273522"/>
                    <a:pt x="868292" y="428267"/>
                    <a:pt x="1298606" y="428267"/>
                  </a:cubicBezTo>
                  <a:cubicBezTo>
                    <a:pt x="1728920" y="428267"/>
                    <a:pt x="2123092" y="275625"/>
                    <a:pt x="2430424" y="19236"/>
                  </a:cubicBezTo>
                  <a:cubicBezTo>
                    <a:pt x="2462201" y="-8366"/>
                    <a:pt x="2513140" y="-4072"/>
                    <a:pt x="2542733" y="25545"/>
                  </a:cubicBezTo>
                  <a:lnTo>
                    <a:pt x="2572447" y="55249"/>
                  </a:lnTo>
                  <a:cubicBezTo>
                    <a:pt x="2608469" y="91263"/>
                    <a:pt x="2606407" y="148482"/>
                    <a:pt x="2570386" y="180289"/>
                  </a:cubicBezTo>
                  <a:cubicBezTo>
                    <a:pt x="2294829" y="411355"/>
                    <a:pt x="1957782" y="568115"/>
                    <a:pt x="1584714" y="621128"/>
                  </a:cubicBezTo>
                  <a:cubicBezTo>
                    <a:pt x="1612366" y="669847"/>
                    <a:pt x="1629225" y="724963"/>
                    <a:pt x="1629225" y="786475"/>
                  </a:cubicBezTo>
                  <a:cubicBezTo>
                    <a:pt x="1629225" y="968734"/>
                    <a:pt x="1480895" y="1114979"/>
                    <a:pt x="1300789" y="1114979"/>
                  </a:cubicBezTo>
                  <a:cubicBezTo>
                    <a:pt x="1118500" y="1114979"/>
                    <a:pt x="972232" y="966631"/>
                    <a:pt x="972232" y="786475"/>
                  </a:cubicBezTo>
                  <a:cubicBezTo>
                    <a:pt x="972232" y="727153"/>
                    <a:pt x="987028" y="669847"/>
                    <a:pt x="1016743" y="621128"/>
                  </a:cubicBezTo>
                  <a:cubicBezTo>
                    <a:pt x="645857" y="568115"/>
                    <a:pt x="306627" y="411355"/>
                    <a:pt x="31192" y="180289"/>
                  </a:cubicBezTo>
                  <a:cubicBezTo>
                    <a:pt x="-7012" y="148482"/>
                    <a:pt x="-11257" y="91263"/>
                    <a:pt x="24764" y="55249"/>
                  </a:cubicBezTo>
                  <a:lnTo>
                    <a:pt x="54479" y="25545"/>
                  </a:lnTo>
                  <a:cubicBezTo>
                    <a:pt x="69276" y="9641"/>
                    <a:pt x="88863" y="1163"/>
                    <a:pt x="108996" y="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7A563CF-9B82-486C-91C2-534CCFBB5E10}"/>
                </a:ext>
              </a:extLst>
            </p:cNvPr>
            <p:cNvSpPr txBox="1"/>
            <p:nvPr/>
          </p:nvSpPr>
          <p:spPr>
            <a:xfrm>
              <a:off x="5796065" y="1334772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C7F530-2927-4787-8673-FEF79BDE4568}"/>
                </a:ext>
              </a:extLst>
            </p:cNvPr>
            <p:cNvSpPr txBox="1"/>
            <p:nvPr/>
          </p:nvSpPr>
          <p:spPr>
            <a:xfrm>
              <a:off x="7928159" y="3452236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5F589B6-4356-4FC2-B9E9-4044FC164577}"/>
                </a:ext>
              </a:extLst>
            </p:cNvPr>
            <p:cNvSpPr txBox="1"/>
            <p:nvPr/>
          </p:nvSpPr>
          <p:spPr>
            <a:xfrm>
              <a:off x="5796065" y="5577033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03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196D6B9-6002-4715-AB06-67D03209317A}"/>
                </a:ext>
              </a:extLst>
            </p:cNvPr>
            <p:cNvSpPr txBox="1"/>
            <p:nvPr/>
          </p:nvSpPr>
          <p:spPr>
            <a:xfrm>
              <a:off x="3681796" y="3434318"/>
              <a:ext cx="5956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</a:lstStyle>
            <a:p>
              <a:r>
                <a:rPr lang="en-US" sz="1500" dirty="0"/>
                <a:t>04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4 Sections – Slide Template</a:t>
            </a:r>
          </a:p>
        </p:txBody>
      </p:sp>
      <p:pic>
        <p:nvPicPr>
          <p:cNvPr id="42" name="Graphic 41" descr="Bullseye with solid fill">
            <a:extLst>
              <a:ext uri="{FF2B5EF4-FFF2-40B4-BE49-F238E27FC236}">
                <a16:creationId xmlns:a16="http://schemas.microsoft.com/office/drawing/2014/main" id="{51592E7D-31DE-4E19-9200-8C3204B9C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6820" y="3339294"/>
            <a:ext cx="514350" cy="514350"/>
          </a:xfrm>
          <a:prstGeom prst="rect">
            <a:avLst/>
          </a:prstGeom>
        </p:spPr>
      </p:pic>
      <p:pic>
        <p:nvPicPr>
          <p:cNvPr id="43" name="Graphic 42" descr="Hourglass 30% with solid fill">
            <a:extLst>
              <a:ext uri="{FF2B5EF4-FFF2-40B4-BE49-F238E27FC236}">
                <a16:creationId xmlns:a16="http://schemas.microsoft.com/office/drawing/2014/main" id="{46141502-8A81-4BF7-8CF9-F6E4669546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2922" y="3339294"/>
            <a:ext cx="514350" cy="514350"/>
          </a:xfrm>
          <a:prstGeom prst="rect">
            <a:avLst/>
          </a:prstGeom>
        </p:spPr>
      </p:pic>
      <p:pic>
        <p:nvPicPr>
          <p:cNvPr id="44" name="Graphic 43" descr="Lightbulb with solid fill">
            <a:extLst>
              <a:ext uri="{FF2B5EF4-FFF2-40B4-BE49-F238E27FC236}">
                <a16:creationId xmlns:a16="http://schemas.microsoft.com/office/drawing/2014/main" id="{AB950292-A9F0-428C-B7DF-2176D6C55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4825" y="2355836"/>
            <a:ext cx="514350" cy="514350"/>
          </a:xfrm>
          <a:prstGeom prst="rect">
            <a:avLst/>
          </a:prstGeom>
        </p:spPr>
      </p:pic>
      <p:pic>
        <p:nvPicPr>
          <p:cNvPr id="45" name="Graphic 44" descr="Research with solid fill">
            <a:extLst>
              <a:ext uri="{FF2B5EF4-FFF2-40B4-BE49-F238E27FC236}">
                <a16:creationId xmlns:a16="http://schemas.microsoft.com/office/drawing/2014/main" id="{3AEB24C4-51C0-4ED8-846B-ADCD33F9C2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4825" y="4318931"/>
            <a:ext cx="514350" cy="51435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EF7CD25-ED75-4DD8-ABD7-56E1445614F3}"/>
              </a:ext>
            </a:extLst>
          </p:cNvPr>
          <p:cNvGrpSpPr/>
          <p:nvPr/>
        </p:nvGrpSpPr>
        <p:grpSpPr>
          <a:xfrm>
            <a:off x="6642099" y="3959189"/>
            <a:ext cx="2194560" cy="1152282"/>
            <a:chOff x="8921977" y="4042608"/>
            <a:chExt cx="2926080" cy="153637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251E46-5AD9-41C0-8CA5-C2EE9D164EF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D61E27-321D-4B1C-AEAA-5A80BC89BFD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47F64BC-2C44-43D6-A3F5-7D7AD51164F3}"/>
              </a:ext>
            </a:extLst>
          </p:cNvPr>
          <p:cNvGrpSpPr/>
          <p:nvPr/>
        </p:nvGrpSpPr>
        <p:grpSpPr>
          <a:xfrm>
            <a:off x="6642099" y="2240809"/>
            <a:ext cx="2194560" cy="1152282"/>
            <a:chOff x="8921977" y="1435947"/>
            <a:chExt cx="2926080" cy="15363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87189C-8521-438B-96EA-66289CA64D6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955B8F-903D-4212-BE8C-29C1065F7FF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120AFB3-71C6-49B2-9FD7-47624D1FC0D9}"/>
              </a:ext>
            </a:extLst>
          </p:cNvPr>
          <p:cNvGrpSpPr/>
          <p:nvPr/>
        </p:nvGrpSpPr>
        <p:grpSpPr>
          <a:xfrm>
            <a:off x="307341" y="3957718"/>
            <a:ext cx="2194560" cy="1152282"/>
            <a:chOff x="332936" y="4621560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F17E50C-6351-49C4-8FEC-EF47A1F7596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EF18621-102A-486F-BE31-69651387715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D4B07-848A-452F-B822-05473D781F4F}"/>
              </a:ext>
            </a:extLst>
          </p:cNvPr>
          <p:cNvGrpSpPr/>
          <p:nvPr/>
        </p:nvGrpSpPr>
        <p:grpSpPr>
          <a:xfrm>
            <a:off x="307341" y="2240810"/>
            <a:ext cx="2194560" cy="1152282"/>
            <a:chOff x="332936" y="2596988"/>
            <a:chExt cx="2926080" cy="153637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CA57B11-7A48-4BC3-B90A-846F899CE98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427CE9-8E14-4CA1-9F2C-3F1FA4FE6A8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594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453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4 Sections – Slide Template</vt:lpstr>
      <vt:lpstr>Pie Chart with 4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4 Sections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2022-02-16T18:07:57Z</dcterms:modified>
  <cp:category>Charts &amp; Diagrams</cp:category>
</cp:coreProperties>
</file>