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7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60F6F39-49A1-4972-8E60-488B33BF1EBF}"/>
              </a:ext>
            </a:extLst>
          </p:cNvPr>
          <p:cNvGrpSpPr/>
          <p:nvPr/>
        </p:nvGrpSpPr>
        <p:grpSpPr>
          <a:xfrm>
            <a:off x="2831162" y="1782691"/>
            <a:ext cx="3481694" cy="3340310"/>
            <a:chOff x="3774882" y="1233920"/>
            <a:chExt cx="4642259" cy="4453747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069022F-0FED-4317-BCA0-27C738A3CF48}"/>
                </a:ext>
              </a:extLst>
            </p:cNvPr>
            <p:cNvSpPr/>
            <p:nvPr/>
          </p:nvSpPr>
          <p:spPr>
            <a:xfrm>
              <a:off x="5164222" y="1884149"/>
              <a:ext cx="1850818" cy="99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2" extrusionOk="0">
                  <a:moveTo>
                    <a:pt x="10624" y="19467"/>
                  </a:moveTo>
                  <a:cubicBezTo>
                    <a:pt x="12082" y="19467"/>
                    <a:pt x="13491" y="20057"/>
                    <a:pt x="14730" y="21146"/>
                  </a:cubicBezTo>
                  <a:cubicBezTo>
                    <a:pt x="15265" y="21600"/>
                    <a:pt x="15921" y="21328"/>
                    <a:pt x="16261" y="20420"/>
                  </a:cubicBezTo>
                  <a:lnTo>
                    <a:pt x="20975" y="8304"/>
                  </a:lnTo>
                  <a:cubicBezTo>
                    <a:pt x="21412" y="7170"/>
                    <a:pt x="21242" y="5582"/>
                    <a:pt x="20586" y="4901"/>
                  </a:cubicBezTo>
                  <a:cubicBezTo>
                    <a:pt x="17646" y="1770"/>
                    <a:pt x="14220" y="0"/>
                    <a:pt x="10600" y="0"/>
                  </a:cubicBezTo>
                  <a:cubicBezTo>
                    <a:pt x="6955" y="0"/>
                    <a:pt x="3554" y="1770"/>
                    <a:pt x="614" y="4901"/>
                  </a:cubicBezTo>
                  <a:cubicBezTo>
                    <a:pt x="-18" y="5582"/>
                    <a:pt x="-188" y="7170"/>
                    <a:pt x="225" y="8304"/>
                  </a:cubicBezTo>
                  <a:lnTo>
                    <a:pt x="4939" y="20420"/>
                  </a:lnTo>
                  <a:cubicBezTo>
                    <a:pt x="5279" y="21328"/>
                    <a:pt x="5935" y="21600"/>
                    <a:pt x="6469" y="21146"/>
                  </a:cubicBezTo>
                  <a:cubicBezTo>
                    <a:pt x="7757" y="20057"/>
                    <a:pt x="9142" y="19467"/>
                    <a:pt x="10624" y="1946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D9F6B2-E22B-43E0-978B-846D958DB2EC}"/>
                </a:ext>
              </a:extLst>
            </p:cNvPr>
            <p:cNvSpPr/>
            <p:nvPr/>
          </p:nvSpPr>
          <p:spPr>
            <a:xfrm>
              <a:off x="4329998" y="2308350"/>
              <a:ext cx="1158019" cy="176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24" extrusionOk="0">
                  <a:moveTo>
                    <a:pt x="16778" y="15915"/>
                  </a:moveTo>
                  <a:cubicBezTo>
                    <a:pt x="16778" y="13243"/>
                    <a:pt x="18346" y="10826"/>
                    <a:pt x="20894" y="8994"/>
                  </a:cubicBezTo>
                  <a:cubicBezTo>
                    <a:pt x="21522" y="8537"/>
                    <a:pt x="21600" y="7875"/>
                    <a:pt x="21051" y="7366"/>
                  </a:cubicBezTo>
                  <a:lnTo>
                    <a:pt x="13446" y="548"/>
                  </a:lnTo>
                  <a:cubicBezTo>
                    <a:pt x="12741" y="-88"/>
                    <a:pt x="11329" y="-190"/>
                    <a:pt x="10467" y="344"/>
                  </a:cubicBezTo>
                  <a:cubicBezTo>
                    <a:pt x="4038" y="4211"/>
                    <a:pt x="0" y="9758"/>
                    <a:pt x="0" y="15915"/>
                  </a:cubicBezTo>
                  <a:cubicBezTo>
                    <a:pt x="0" y="17365"/>
                    <a:pt x="235" y="18790"/>
                    <a:pt x="667" y="20163"/>
                  </a:cubicBezTo>
                  <a:cubicBezTo>
                    <a:pt x="902" y="20927"/>
                    <a:pt x="2117" y="21410"/>
                    <a:pt x="3293" y="21156"/>
                  </a:cubicBezTo>
                  <a:lnTo>
                    <a:pt x="15563" y="18561"/>
                  </a:lnTo>
                  <a:cubicBezTo>
                    <a:pt x="16465" y="18357"/>
                    <a:pt x="17053" y="17772"/>
                    <a:pt x="16935" y="17161"/>
                  </a:cubicBezTo>
                  <a:cubicBezTo>
                    <a:pt x="16818" y="16754"/>
                    <a:pt x="16778" y="16322"/>
                    <a:pt x="16778" y="1591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678FEDD-9D5C-4CAF-AC6F-A1855C788F68}"/>
                </a:ext>
              </a:extLst>
            </p:cNvPr>
            <p:cNvSpPr/>
            <p:nvPr/>
          </p:nvSpPr>
          <p:spPr>
            <a:xfrm>
              <a:off x="4485984" y="4026038"/>
              <a:ext cx="1527561" cy="138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6" extrusionOk="0">
                  <a:moveTo>
                    <a:pt x="10362" y="72"/>
                  </a:moveTo>
                  <a:lnTo>
                    <a:pt x="1059" y="3410"/>
                  </a:lnTo>
                  <a:cubicBezTo>
                    <a:pt x="199" y="3705"/>
                    <a:pt x="-245" y="4785"/>
                    <a:pt x="140" y="5701"/>
                  </a:cubicBezTo>
                  <a:cubicBezTo>
                    <a:pt x="3696" y="14112"/>
                    <a:pt x="10985" y="20199"/>
                    <a:pt x="19666" y="21312"/>
                  </a:cubicBezTo>
                  <a:cubicBezTo>
                    <a:pt x="20555" y="21443"/>
                    <a:pt x="21355" y="20625"/>
                    <a:pt x="21355" y="19643"/>
                  </a:cubicBezTo>
                  <a:lnTo>
                    <a:pt x="21355" y="8876"/>
                  </a:lnTo>
                  <a:cubicBezTo>
                    <a:pt x="21355" y="8090"/>
                    <a:pt x="20851" y="7403"/>
                    <a:pt x="20140" y="7239"/>
                  </a:cubicBezTo>
                  <a:cubicBezTo>
                    <a:pt x="16733" y="6487"/>
                    <a:pt x="13859" y="4130"/>
                    <a:pt x="12140" y="890"/>
                  </a:cubicBezTo>
                  <a:cubicBezTo>
                    <a:pt x="11814" y="170"/>
                    <a:pt x="11074" y="-157"/>
                    <a:pt x="10362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7371AC4-1D62-4BA9-A1FD-9171166883B0}"/>
                </a:ext>
              </a:extLst>
            </p:cNvPr>
            <p:cNvSpPr/>
            <p:nvPr/>
          </p:nvSpPr>
          <p:spPr>
            <a:xfrm>
              <a:off x="6711450" y="2308350"/>
              <a:ext cx="1160141" cy="176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4" extrusionOk="0">
                  <a:moveTo>
                    <a:pt x="7958" y="548"/>
                  </a:moveTo>
                  <a:lnTo>
                    <a:pt x="367" y="7366"/>
                  </a:lnTo>
                  <a:cubicBezTo>
                    <a:pt x="-181" y="7875"/>
                    <a:pt x="-103" y="8537"/>
                    <a:pt x="523" y="8994"/>
                  </a:cubicBezTo>
                  <a:cubicBezTo>
                    <a:pt x="3067" y="10826"/>
                    <a:pt x="4632" y="13243"/>
                    <a:pt x="4632" y="15915"/>
                  </a:cubicBezTo>
                  <a:cubicBezTo>
                    <a:pt x="4632" y="16347"/>
                    <a:pt x="4593" y="16754"/>
                    <a:pt x="4515" y="17161"/>
                  </a:cubicBezTo>
                  <a:cubicBezTo>
                    <a:pt x="4397" y="17772"/>
                    <a:pt x="4984" y="18357"/>
                    <a:pt x="5884" y="18561"/>
                  </a:cubicBezTo>
                  <a:lnTo>
                    <a:pt x="18132" y="21156"/>
                  </a:lnTo>
                  <a:cubicBezTo>
                    <a:pt x="19306" y="21410"/>
                    <a:pt x="20480" y="20927"/>
                    <a:pt x="20754" y="20163"/>
                  </a:cubicBezTo>
                  <a:cubicBezTo>
                    <a:pt x="21184" y="18789"/>
                    <a:pt x="21419" y="17365"/>
                    <a:pt x="21419" y="15915"/>
                  </a:cubicBezTo>
                  <a:cubicBezTo>
                    <a:pt x="21419" y="9758"/>
                    <a:pt x="17389" y="4237"/>
                    <a:pt x="10971" y="344"/>
                  </a:cubicBezTo>
                  <a:cubicBezTo>
                    <a:pt x="10071" y="-190"/>
                    <a:pt x="8662" y="-88"/>
                    <a:pt x="7958" y="54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0B76660-C379-42AB-A67F-E9DAACCED4AF}"/>
                </a:ext>
              </a:extLst>
            </p:cNvPr>
            <p:cNvSpPr/>
            <p:nvPr/>
          </p:nvSpPr>
          <p:spPr>
            <a:xfrm>
              <a:off x="6181578" y="4025138"/>
              <a:ext cx="1527561" cy="138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8" extrusionOk="0">
                  <a:moveTo>
                    <a:pt x="0" y="8876"/>
                  </a:moveTo>
                  <a:lnTo>
                    <a:pt x="0" y="19627"/>
                  </a:lnTo>
                  <a:cubicBezTo>
                    <a:pt x="0" y="20640"/>
                    <a:pt x="800" y="21424"/>
                    <a:pt x="1689" y="21293"/>
                  </a:cubicBezTo>
                  <a:cubicBezTo>
                    <a:pt x="10370" y="20182"/>
                    <a:pt x="17689" y="14104"/>
                    <a:pt x="21215" y="5706"/>
                  </a:cubicBezTo>
                  <a:cubicBezTo>
                    <a:pt x="21600" y="4791"/>
                    <a:pt x="21156" y="3713"/>
                    <a:pt x="20296" y="3419"/>
                  </a:cubicBezTo>
                  <a:lnTo>
                    <a:pt x="10993" y="85"/>
                  </a:lnTo>
                  <a:cubicBezTo>
                    <a:pt x="10282" y="-176"/>
                    <a:pt x="9541" y="183"/>
                    <a:pt x="9185" y="870"/>
                  </a:cubicBezTo>
                  <a:cubicBezTo>
                    <a:pt x="7496" y="4072"/>
                    <a:pt x="4593" y="6425"/>
                    <a:pt x="1185" y="7209"/>
                  </a:cubicBezTo>
                  <a:cubicBezTo>
                    <a:pt x="474" y="7405"/>
                    <a:pt x="0" y="8091"/>
                    <a:pt x="0" y="887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7A92866-6E80-45B2-B6CA-70217EBFB9EB}"/>
                </a:ext>
              </a:extLst>
            </p:cNvPr>
            <p:cNvSpPr/>
            <p:nvPr/>
          </p:nvSpPr>
          <p:spPr>
            <a:xfrm>
              <a:off x="5698392" y="2783112"/>
              <a:ext cx="795217" cy="234764"/>
            </a:xfrm>
            <a:custGeom>
              <a:avLst/>
              <a:gdLst>
                <a:gd name="connsiteX0" fmla="*/ 395619 w 795217"/>
                <a:gd name="connsiteY0" fmla="*/ 0 h 234764"/>
                <a:gd name="connsiteX1" fmla="*/ 741068 w 795217"/>
                <a:gd name="connsiteY1" fmla="*/ 72068 h 234764"/>
                <a:gd name="connsiteX2" fmla="*/ 779175 w 795217"/>
                <a:gd name="connsiteY2" fmla="*/ 199262 h 234764"/>
                <a:gd name="connsiteX3" fmla="*/ 675301 w 795217"/>
                <a:gd name="connsiteY3" fmla="*/ 226825 h 234764"/>
                <a:gd name="connsiteX4" fmla="*/ 397708 w 795217"/>
                <a:gd name="connsiteY4" fmla="*/ 167485 h 234764"/>
                <a:gd name="connsiteX5" fmla="*/ 120015 w 795217"/>
                <a:gd name="connsiteY5" fmla="*/ 226825 h 234764"/>
                <a:gd name="connsiteX6" fmla="*/ 16241 w 795217"/>
                <a:gd name="connsiteY6" fmla="*/ 199262 h 234764"/>
                <a:gd name="connsiteX7" fmla="*/ 50069 w 795217"/>
                <a:gd name="connsiteY7" fmla="*/ 72068 h 234764"/>
                <a:gd name="connsiteX8" fmla="*/ 395619 w 795217"/>
                <a:gd name="connsiteY8" fmla="*/ 0 h 23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217" h="234764">
                  <a:moveTo>
                    <a:pt x="395619" y="0"/>
                  </a:moveTo>
                  <a:cubicBezTo>
                    <a:pt x="518496" y="0"/>
                    <a:pt x="635105" y="25456"/>
                    <a:pt x="741068" y="72068"/>
                  </a:cubicBezTo>
                  <a:cubicBezTo>
                    <a:pt x="794000" y="95417"/>
                    <a:pt x="811014" y="156864"/>
                    <a:pt x="779175" y="199262"/>
                  </a:cubicBezTo>
                  <a:cubicBezTo>
                    <a:pt x="755893" y="233147"/>
                    <a:pt x="711418" y="243767"/>
                    <a:pt x="675301" y="226825"/>
                  </a:cubicBezTo>
                  <a:cubicBezTo>
                    <a:pt x="590531" y="188642"/>
                    <a:pt x="497303" y="167485"/>
                    <a:pt x="397708" y="167485"/>
                  </a:cubicBezTo>
                  <a:cubicBezTo>
                    <a:pt x="298113" y="167485"/>
                    <a:pt x="204785" y="188642"/>
                    <a:pt x="120015" y="226825"/>
                  </a:cubicBezTo>
                  <a:cubicBezTo>
                    <a:pt x="83998" y="243767"/>
                    <a:pt x="39523" y="233147"/>
                    <a:pt x="16241" y="199262"/>
                  </a:cubicBezTo>
                  <a:cubicBezTo>
                    <a:pt x="-15598" y="154757"/>
                    <a:pt x="1316" y="93309"/>
                    <a:pt x="50069" y="72068"/>
                  </a:cubicBezTo>
                  <a:cubicBezTo>
                    <a:pt x="156132" y="25456"/>
                    <a:pt x="272642" y="0"/>
                    <a:pt x="39561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04C1967-C54C-430B-95B0-0E95BAA10ADC}"/>
                </a:ext>
              </a:extLst>
            </p:cNvPr>
            <p:cNvSpPr/>
            <p:nvPr/>
          </p:nvSpPr>
          <p:spPr>
            <a:xfrm>
              <a:off x="6613127" y="3053502"/>
              <a:ext cx="358677" cy="758804"/>
            </a:xfrm>
            <a:custGeom>
              <a:avLst/>
              <a:gdLst>
                <a:gd name="connsiteX0" fmla="*/ 78637 w 358677"/>
                <a:gd name="connsiteY0" fmla="*/ 122 h 758804"/>
                <a:gd name="connsiteX1" fmla="*/ 146726 w 358677"/>
                <a:gd name="connsiteY1" fmla="*/ 29548 h 758804"/>
                <a:gd name="connsiteX2" fmla="*/ 358677 w 358677"/>
                <a:gd name="connsiteY2" fmla="*/ 593338 h 758804"/>
                <a:gd name="connsiteX3" fmla="*/ 354438 w 358677"/>
                <a:gd name="connsiteY3" fmla="*/ 684431 h 758804"/>
                <a:gd name="connsiteX4" fmla="*/ 244223 w 358677"/>
                <a:gd name="connsiteY4" fmla="*/ 754408 h 758804"/>
                <a:gd name="connsiteX5" fmla="*/ 186997 w 358677"/>
                <a:gd name="connsiteY5" fmla="*/ 663315 h 758804"/>
                <a:gd name="connsiteX6" fmla="*/ 191236 w 358677"/>
                <a:gd name="connsiteY6" fmla="*/ 593338 h 758804"/>
                <a:gd name="connsiteX7" fmla="*/ 21675 w 358677"/>
                <a:gd name="connsiteY7" fmla="*/ 141851 h 758804"/>
                <a:gd name="connsiteX8" fmla="*/ 15316 w 358677"/>
                <a:gd name="connsiteY8" fmla="*/ 35892 h 758804"/>
                <a:gd name="connsiteX9" fmla="*/ 78637 w 358677"/>
                <a:gd name="connsiteY9" fmla="*/ 122 h 75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677" h="758804">
                  <a:moveTo>
                    <a:pt x="78637" y="122"/>
                  </a:moveTo>
                  <a:cubicBezTo>
                    <a:pt x="103276" y="-1203"/>
                    <a:pt x="128710" y="8337"/>
                    <a:pt x="146726" y="29548"/>
                  </a:cubicBezTo>
                  <a:cubicBezTo>
                    <a:pt x="278136" y="180012"/>
                    <a:pt x="358677" y="377159"/>
                    <a:pt x="358677" y="593338"/>
                  </a:cubicBezTo>
                  <a:cubicBezTo>
                    <a:pt x="358677" y="625154"/>
                    <a:pt x="356557" y="654793"/>
                    <a:pt x="354438" y="684431"/>
                  </a:cubicBezTo>
                  <a:cubicBezTo>
                    <a:pt x="348079" y="737458"/>
                    <a:pt x="295092" y="771357"/>
                    <a:pt x="244223" y="754408"/>
                  </a:cubicBezTo>
                  <a:cubicBezTo>
                    <a:pt x="206072" y="741719"/>
                    <a:pt x="182758" y="703559"/>
                    <a:pt x="186997" y="663315"/>
                  </a:cubicBezTo>
                  <a:cubicBezTo>
                    <a:pt x="189116" y="639926"/>
                    <a:pt x="191236" y="616632"/>
                    <a:pt x="191236" y="593338"/>
                  </a:cubicBezTo>
                  <a:cubicBezTo>
                    <a:pt x="191236" y="419485"/>
                    <a:pt x="127650" y="262677"/>
                    <a:pt x="21675" y="141851"/>
                  </a:cubicBezTo>
                  <a:cubicBezTo>
                    <a:pt x="-3759" y="112213"/>
                    <a:pt x="-7998" y="67708"/>
                    <a:pt x="15316" y="35892"/>
                  </a:cubicBezTo>
                  <a:cubicBezTo>
                    <a:pt x="30153" y="13640"/>
                    <a:pt x="53998" y="1448"/>
                    <a:pt x="78637" y="12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12EF04B-48B4-436B-A1C2-FEEF0BAD0C71}"/>
                </a:ext>
              </a:extLst>
            </p:cNvPr>
            <p:cNvSpPr/>
            <p:nvPr/>
          </p:nvSpPr>
          <p:spPr>
            <a:xfrm>
              <a:off x="5226721" y="3053502"/>
              <a:ext cx="351561" cy="750563"/>
            </a:xfrm>
            <a:custGeom>
              <a:avLst/>
              <a:gdLst>
                <a:gd name="connsiteX0" fmla="*/ 275517 w 351561"/>
                <a:gd name="connsiteY0" fmla="*/ 359 h 750563"/>
                <a:gd name="connsiteX1" fmla="*/ 341260 w 351561"/>
                <a:gd name="connsiteY1" fmla="*/ 42449 h 750563"/>
                <a:gd name="connsiteX2" fmla="*/ 330675 w 351561"/>
                <a:gd name="connsiteY2" fmla="*/ 139997 h 750563"/>
                <a:gd name="connsiteX3" fmla="*/ 167497 w 351561"/>
                <a:gd name="connsiteY3" fmla="*/ 585093 h 750563"/>
                <a:gd name="connsiteX4" fmla="*/ 171731 w 351561"/>
                <a:gd name="connsiteY4" fmla="*/ 655001 h 750563"/>
                <a:gd name="connsiteX5" fmla="*/ 114488 w 351561"/>
                <a:gd name="connsiteY5" fmla="*/ 746186 h 750563"/>
                <a:gd name="connsiteX6" fmla="*/ 4234 w 351561"/>
                <a:gd name="connsiteY6" fmla="*/ 676183 h 750563"/>
                <a:gd name="connsiteX7" fmla="*/ 0 w 351561"/>
                <a:gd name="connsiteY7" fmla="*/ 585093 h 750563"/>
                <a:gd name="connsiteX8" fmla="*/ 203486 w 351561"/>
                <a:gd name="connsiteY8" fmla="*/ 29721 h 750563"/>
                <a:gd name="connsiteX9" fmla="*/ 275517 w 351561"/>
                <a:gd name="connsiteY9" fmla="*/ 359 h 75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561" h="750563">
                  <a:moveTo>
                    <a:pt x="275517" y="359"/>
                  </a:moveTo>
                  <a:cubicBezTo>
                    <a:pt x="301482" y="2745"/>
                    <a:pt x="326399" y="17041"/>
                    <a:pt x="341260" y="42449"/>
                  </a:cubicBezTo>
                  <a:cubicBezTo>
                    <a:pt x="358196" y="74268"/>
                    <a:pt x="353962" y="112452"/>
                    <a:pt x="330675" y="139997"/>
                  </a:cubicBezTo>
                  <a:cubicBezTo>
                    <a:pt x="228890" y="260817"/>
                    <a:pt x="167497" y="415546"/>
                    <a:pt x="167497" y="585093"/>
                  </a:cubicBezTo>
                  <a:cubicBezTo>
                    <a:pt x="167497" y="608364"/>
                    <a:pt x="169614" y="631730"/>
                    <a:pt x="171731" y="655001"/>
                  </a:cubicBezTo>
                  <a:cubicBezTo>
                    <a:pt x="175965" y="695274"/>
                    <a:pt x="152594" y="733458"/>
                    <a:pt x="114488" y="746186"/>
                  </a:cubicBezTo>
                  <a:cubicBezTo>
                    <a:pt x="63595" y="763093"/>
                    <a:pt x="10585" y="729184"/>
                    <a:pt x="4234" y="676183"/>
                  </a:cubicBezTo>
                  <a:cubicBezTo>
                    <a:pt x="2117" y="646547"/>
                    <a:pt x="0" y="616817"/>
                    <a:pt x="0" y="585093"/>
                  </a:cubicBezTo>
                  <a:cubicBezTo>
                    <a:pt x="0" y="373088"/>
                    <a:pt x="76297" y="180271"/>
                    <a:pt x="203486" y="29721"/>
                  </a:cubicBezTo>
                  <a:cubicBezTo>
                    <a:pt x="222539" y="7495"/>
                    <a:pt x="249552" y="-2028"/>
                    <a:pt x="275517" y="35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137343-F551-4A13-925D-701820741FD9}"/>
                </a:ext>
              </a:extLst>
            </p:cNvPr>
            <p:cNvSpPr/>
            <p:nvPr/>
          </p:nvSpPr>
          <p:spPr>
            <a:xfrm>
              <a:off x="6181578" y="3978735"/>
              <a:ext cx="664882" cy="523055"/>
            </a:xfrm>
            <a:custGeom>
              <a:avLst/>
              <a:gdLst>
                <a:gd name="connsiteX0" fmla="*/ 577479 w 664882"/>
                <a:gd name="connsiteY0" fmla="*/ 48 h 523055"/>
                <a:gd name="connsiteX1" fmla="*/ 606179 w 664882"/>
                <a:gd name="connsiteY1" fmla="*/ 4234 h 523055"/>
                <a:gd name="connsiteX2" fmla="*/ 652764 w 664882"/>
                <a:gd name="connsiteY2" fmla="*/ 129261 h 523055"/>
                <a:gd name="connsiteX3" fmla="*/ 105957 w 664882"/>
                <a:gd name="connsiteY3" fmla="*/ 521341 h 523055"/>
                <a:gd name="connsiteX4" fmla="*/ 0 w 664882"/>
                <a:gd name="connsiteY4" fmla="*/ 440862 h 523055"/>
                <a:gd name="connsiteX5" fmla="*/ 0 w 664882"/>
                <a:gd name="connsiteY5" fmla="*/ 438687 h 523055"/>
                <a:gd name="connsiteX6" fmla="*/ 67842 w 664882"/>
                <a:gd name="connsiteY6" fmla="*/ 356034 h 523055"/>
                <a:gd name="connsiteX7" fmla="*/ 214032 w 664882"/>
                <a:gd name="connsiteY7" fmla="*/ 305201 h 523055"/>
                <a:gd name="connsiteX8" fmla="*/ 404852 w 664882"/>
                <a:gd name="connsiteY8" fmla="*/ 171635 h 523055"/>
                <a:gd name="connsiteX9" fmla="*/ 506574 w 664882"/>
                <a:gd name="connsiteY9" fmla="*/ 42338 h 523055"/>
                <a:gd name="connsiteX10" fmla="*/ 577479 w 664882"/>
                <a:gd name="connsiteY10" fmla="*/ 48 h 52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882" h="523055">
                  <a:moveTo>
                    <a:pt x="577479" y="48"/>
                  </a:moveTo>
                  <a:cubicBezTo>
                    <a:pt x="586953" y="-277"/>
                    <a:pt x="596630" y="1052"/>
                    <a:pt x="606179" y="4234"/>
                  </a:cubicBezTo>
                  <a:cubicBezTo>
                    <a:pt x="659117" y="21151"/>
                    <a:pt x="680373" y="82617"/>
                    <a:pt x="652764" y="129261"/>
                  </a:cubicBezTo>
                  <a:cubicBezTo>
                    <a:pt x="534102" y="324294"/>
                    <a:pt x="337010" y="470508"/>
                    <a:pt x="105957" y="521341"/>
                  </a:cubicBezTo>
                  <a:cubicBezTo>
                    <a:pt x="53019" y="531974"/>
                    <a:pt x="4235" y="491695"/>
                    <a:pt x="0" y="440862"/>
                  </a:cubicBezTo>
                  <a:lnTo>
                    <a:pt x="0" y="438687"/>
                  </a:lnTo>
                  <a:cubicBezTo>
                    <a:pt x="0" y="398408"/>
                    <a:pt x="29645" y="364493"/>
                    <a:pt x="67842" y="356034"/>
                  </a:cubicBezTo>
                  <a:cubicBezTo>
                    <a:pt x="118662" y="345481"/>
                    <a:pt x="167447" y="326388"/>
                    <a:pt x="214032" y="305201"/>
                  </a:cubicBezTo>
                  <a:cubicBezTo>
                    <a:pt x="286109" y="271286"/>
                    <a:pt x="349716" y="226737"/>
                    <a:pt x="404852" y="171635"/>
                  </a:cubicBezTo>
                  <a:cubicBezTo>
                    <a:pt x="445085" y="133531"/>
                    <a:pt x="478965" y="88982"/>
                    <a:pt x="506574" y="42338"/>
                  </a:cubicBezTo>
                  <a:cubicBezTo>
                    <a:pt x="522455" y="16902"/>
                    <a:pt x="549057" y="1026"/>
                    <a:pt x="577479" y="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05284AF-37E4-424C-B92E-73F98CF2A67C}"/>
                </a:ext>
              </a:extLst>
            </p:cNvPr>
            <p:cNvSpPr/>
            <p:nvPr/>
          </p:nvSpPr>
          <p:spPr>
            <a:xfrm>
              <a:off x="5349547" y="3978741"/>
              <a:ext cx="660778" cy="523049"/>
            </a:xfrm>
            <a:custGeom>
              <a:avLst/>
              <a:gdLst>
                <a:gd name="connsiteX0" fmla="*/ 87405 w 660778"/>
                <a:gd name="connsiteY0" fmla="*/ 49 h 523049"/>
                <a:gd name="connsiteX1" fmla="*/ 158321 w 660778"/>
                <a:gd name="connsiteY1" fmla="*/ 42390 h 523049"/>
                <a:gd name="connsiteX2" fmla="*/ 217650 w 660778"/>
                <a:gd name="connsiteY2" fmla="*/ 127161 h 523049"/>
                <a:gd name="connsiteX3" fmla="*/ 594941 w 660778"/>
                <a:gd name="connsiteY3" fmla="*/ 356067 h 523049"/>
                <a:gd name="connsiteX4" fmla="*/ 660673 w 660778"/>
                <a:gd name="connsiteY4" fmla="*/ 436564 h 523049"/>
                <a:gd name="connsiteX5" fmla="*/ 660673 w 660778"/>
                <a:gd name="connsiteY5" fmla="*/ 438741 h 523049"/>
                <a:gd name="connsiteX6" fmla="*/ 558954 w 660778"/>
                <a:gd name="connsiteY6" fmla="*/ 521335 h 523049"/>
                <a:gd name="connsiteX7" fmla="*/ 12106 w 660778"/>
                <a:gd name="connsiteY7" fmla="*/ 129258 h 523049"/>
                <a:gd name="connsiteX8" fmla="*/ 58710 w 660778"/>
                <a:gd name="connsiteY8" fmla="*/ 4239 h 523049"/>
                <a:gd name="connsiteX9" fmla="*/ 87405 w 660778"/>
                <a:gd name="connsiteY9" fmla="*/ 49 h 52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0778" h="523049">
                  <a:moveTo>
                    <a:pt x="87405" y="49"/>
                  </a:moveTo>
                  <a:cubicBezTo>
                    <a:pt x="115831" y="1028"/>
                    <a:pt x="142456" y="16922"/>
                    <a:pt x="158321" y="42390"/>
                  </a:cubicBezTo>
                  <a:cubicBezTo>
                    <a:pt x="175261" y="72072"/>
                    <a:pt x="196496" y="101673"/>
                    <a:pt x="217650" y="127161"/>
                  </a:cubicBezTo>
                  <a:cubicBezTo>
                    <a:pt x="313047" y="239436"/>
                    <a:pt x="444430" y="322110"/>
                    <a:pt x="594941" y="356067"/>
                  </a:cubicBezTo>
                  <a:cubicBezTo>
                    <a:pt x="633116" y="364536"/>
                    <a:pt x="662780" y="398413"/>
                    <a:pt x="660673" y="436564"/>
                  </a:cubicBezTo>
                  <a:lnTo>
                    <a:pt x="660673" y="438741"/>
                  </a:lnTo>
                  <a:cubicBezTo>
                    <a:pt x="660673" y="491653"/>
                    <a:pt x="611880" y="531981"/>
                    <a:pt x="558954" y="521335"/>
                  </a:cubicBezTo>
                  <a:cubicBezTo>
                    <a:pt x="327879" y="470520"/>
                    <a:pt x="132871" y="326385"/>
                    <a:pt x="12106" y="129258"/>
                  </a:cubicBezTo>
                  <a:cubicBezTo>
                    <a:pt x="-15452" y="82638"/>
                    <a:pt x="5703" y="21177"/>
                    <a:pt x="58710" y="4239"/>
                  </a:cubicBezTo>
                  <a:cubicBezTo>
                    <a:pt x="68254" y="1053"/>
                    <a:pt x="77929" y="-278"/>
                    <a:pt x="87405" y="4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E7B2ABB-BC6C-42BB-B5BE-E55904D0C96A}"/>
                </a:ext>
              </a:extLst>
            </p:cNvPr>
            <p:cNvSpPr/>
            <p:nvPr/>
          </p:nvSpPr>
          <p:spPr>
            <a:xfrm>
              <a:off x="5034267" y="1233920"/>
              <a:ext cx="2123467" cy="934374"/>
            </a:xfrm>
            <a:custGeom>
              <a:avLst/>
              <a:gdLst>
                <a:gd name="connsiteX0" fmla="*/ 1062224 w 2123467"/>
                <a:gd name="connsiteY0" fmla="*/ 0 h 934374"/>
                <a:gd name="connsiteX1" fmla="*/ 1390759 w 2123467"/>
                <a:gd name="connsiteY1" fmla="*/ 328563 h 934374"/>
                <a:gd name="connsiteX2" fmla="*/ 1354742 w 2123467"/>
                <a:gd name="connsiteY2" fmla="*/ 479020 h 934374"/>
                <a:gd name="connsiteX3" fmla="*/ 2083748 w 2123467"/>
                <a:gd name="connsiteY3" fmla="*/ 741837 h 934374"/>
                <a:gd name="connsiteX4" fmla="*/ 2105040 w 2123467"/>
                <a:gd name="connsiteY4" fmla="*/ 864732 h 934374"/>
                <a:gd name="connsiteX5" fmla="*/ 2079569 w 2123467"/>
                <a:gd name="connsiteY5" fmla="*/ 898701 h 934374"/>
                <a:gd name="connsiteX6" fmla="*/ 1969328 w 2123467"/>
                <a:gd name="connsiteY6" fmla="*/ 921965 h 934374"/>
                <a:gd name="connsiteX7" fmla="*/ 1060135 w 2123467"/>
                <a:gd name="connsiteY7" fmla="*/ 669769 h 934374"/>
                <a:gd name="connsiteX8" fmla="*/ 150842 w 2123467"/>
                <a:gd name="connsiteY8" fmla="*/ 921965 h 934374"/>
                <a:gd name="connsiteX9" fmla="*/ 40700 w 2123467"/>
                <a:gd name="connsiteY9" fmla="*/ 898701 h 934374"/>
                <a:gd name="connsiteX10" fmla="*/ 15229 w 2123467"/>
                <a:gd name="connsiteY10" fmla="*/ 864732 h 934374"/>
                <a:gd name="connsiteX11" fmla="*/ 40700 w 2123467"/>
                <a:gd name="connsiteY11" fmla="*/ 741837 h 934374"/>
                <a:gd name="connsiteX12" fmla="*/ 769706 w 2123467"/>
                <a:gd name="connsiteY12" fmla="*/ 479020 h 934374"/>
                <a:gd name="connsiteX13" fmla="*/ 733689 w 2123467"/>
                <a:gd name="connsiteY13" fmla="*/ 328563 h 934374"/>
                <a:gd name="connsiteX14" fmla="*/ 1062224 w 2123467"/>
                <a:gd name="connsiteY14" fmla="*/ 0 h 93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23467" h="934374">
                  <a:moveTo>
                    <a:pt x="1062224" y="0"/>
                  </a:moveTo>
                  <a:cubicBezTo>
                    <a:pt x="1244500" y="0"/>
                    <a:pt x="1390759" y="148351"/>
                    <a:pt x="1390759" y="328563"/>
                  </a:cubicBezTo>
                  <a:cubicBezTo>
                    <a:pt x="1390759" y="383604"/>
                    <a:pt x="1378024" y="434515"/>
                    <a:pt x="1354742" y="479020"/>
                  </a:cubicBezTo>
                  <a:cubicBezTo>
                    <a:pt x="1617510" y="519311"/>
                    <a:pt x="1865454" y="610429"/>
                    <a:pt x="2083748" y="741837"/>
                  </a:cubicBezTo>
                  <a:cubicBezTo>
                    <a:pt x="2126133" y="767292"/>
                    <a:pt x="2136779" y="822334"/>
                    <a:pt x="2105040" y="864732"/>
                  </a:cubicBezTo>
                  <a:lnTo>
                    <a:pt x="2079569" y="898701"/>
                  </a:lnTo>
                  <a:cubicBezTo>
                    <a:pt x="2054098" y="934692"/>
                    <a:pt x="2007534" y="945313"/>
                    <a:pt x="1969328" y="921965"/>
                  </a:cubicBezTo>
                  <a:cubicBezTo>
                    <a:pt x="1704470" y="760886"/>
                    <a:pt x="1392849" y="669769"/>
                    <a:pt x="1060135" y="669769"/>
                  </a:cubicBezTo>
                  <a:cubicBezTo>
                    <a:pt x="727321" y="669769"/>
                    <a:pt x="415799" y="762994"/>
                    <a:pt x="150842" y="921965"/>
                  </a:cubicBezTo>
                  <a:cubicBezTo>
                    <a:pt x="114824" y="943206"/>
                    <a:pt x="66071" y="934692"/>
                    <a:pt x="40700" y="898701"/>
                  </a:cubicBezTo>
                  <a:lnTo>
                    <a:pt x="15229" y="864732"/>
                  </a:lnTo>
                  <a:cubicBezTo>
                    <a:pt x="-12331" y="824525"/>
                    <a:pt x="-1685" y="767292"/>
                    <a:pt x="40700" y="741837"/>
                  </a:cubicBezTo>
                  <a:cubicBezTo>
                    <a:pt x="258994" y="608321"/>
                    <a:pt x="506938" y="517204"/>
                    <a:pt x="769706" y="479020"/>
                  </a:cubicBezTo>
                  <a:cubicBezTo>
                    <a:pt x="746424" y="434515"/>
                    <a:pt x="733689" y="383604"/>
                    <a:pt x="733689" y="328563"/>
                  </a:cubicBezTo>
                  <a:cubicBezTo>
                    <a:pt x="733689" y="146243"/>
                    <a:pt x="882037" y="0"/>
                    <a:pt x="10622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FA16C41-045F-4A91-BAF4-3D348690F47C}"/>
                </a:ext>
              </a:extLst>
            </p:cNvPr>
            <p:cNvSpPr/>
            <p:nvPr/>
          </p:nvSpPr>
          <p:spPr>
            <a:xfrm>
              <a:off x="3774882" y="2138733"/>
              <a:ext cx="1193383" cy="2030006"/>
            </a:xfrm>
            <a:custGeom>
              <a:avLst/>
              <a:gdLst>
                <a:gd name="connsiteX0" fmla="*/ 1091789 w 1193383"/>
                <a:gd name="connsiteY0" fmla="*/ 519 h 2030006"/>
                <a:gd name="connsiteX1" fmla="*/ 1146650 w 1193383"/>
                <a:gd name="connsiteY1" fmla="*/ 31496 h 2030006"/>
                <a:gd name="connsiteX2" fmla="*/ 1178405 w 1193383"/>
                <a:gd name="connsiteY2" fmla="*/ 78133 h 2030006"/>
                <a:gd name="connsiteX3" fmla="*/ 1167820 w 1193383"/>
                <a:gd name="connsiteY3" fmla="*/ 182046 h 2030006"/>
                <a:gd name="connsiteX4" fmla="*/ 563799 w 1193383"/>
                <a:gd name="connsiteY4" fmla="*/ 1513058 h 2030006"/>
                <a:gd name="connsiteX5" fmla="*/ 610373 w 1193383"/>
                <a:gd name="connsiteY5" fmla="*/ 1917880 h 2030006"/>
                <a:gd name="connsiteX6" fmla="*/ 559565 w 1193383"/>
                <a:gd name="connsiteY6" fmla="*/ 2008970 h 2030006"/>
                <a:gd name="connsiteX7" fmla="*/ 506555 w 1193383"/>
                <a:gd name="connsiteY7" fmla="*/ 2025972 h 2030006"/>
                <a:gd name="connsiteX8" fmla="*/ 406972 w 1193383"/>
                <a:gd name="connsiteY8" fmla="*/ 1968696 h 2030006"/>
                <a:gd name="connsiteX9" fmla="*/ 353962 w 1193383"/>
                <a:gd name="connsiteY9" fmla="*/ 1513058 h 2030006"/>
                <a:gd name="connsiteX10" fmla="*/ 381483 w 1193383"/>
                <a:gd name="connsiteY10" fmla="*/ 1180329 h 2030006"/>
                <a:gd name="connsiteX11" fmla="*/ 328473 w 1193383"/>
                <a:gd name="connsiteY11" fmla="*/ 1184508 h 2030006"/>
                <a:gd name="connsiteX12" fmla="*/ 0 w 1193383"/>
                <a:gd name="connsiteY12" fmla="*/ 855958 h 2030006"/>
                <a:gd name="connsiteX13" fmla="*/ 328473 w 1193383"/>
                <a:gd name="connsiteY13" fmla="*/ 527503 h 2030006"/>
                <a:gd name="connsiteX14" fmla="*/ 561682 w 1193383"/>
                <a:gd name="connsiteY14" fmla="*/ 624956 h 2030006"/>
                <a:gd name="connsiteX15" fmla="*/ 1032163 w 1193383"/>
                <a:gd name="connsiteY15" fmla="*/ 18768 h 2030006"/>
                <a:gd name="connsiteX16" fmla="*/ 1091789 w 1193383"/>
                <a:gd name="connsiteY16" fmla="*/ 519 h 20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93383" h="2030006">
                  <a:moveTo>
                    <a:pt x="1091789" y="519"/>
                  </a:moveTo>
                  <a:cubicBezTo>
                    <a:pt x="1112715" y="2906"/>
                    <a:pt x="1132848" y="13497"/>
                    <a:pt x="1146650" y="31496"/>
                  </a:cubicBezTo>
                  <a:lnTo>
                    <a:pt x="1178405" y="78133"/>
                  </a:lnTo>
                  <a:cubicBezTo>
                    <a:pt x="1201777" y="109953"/>
                    <a:pt x="1197458" y="154405"/>
                    <a:pt x="1167820" y="182046"/>
                  </a:cubicBezTo>
                  <a:cubicBezTo>
                    <a:pt x="796922" y="506321"/>
                    <a:pt x="563799" y="981052"/>
                    <a:pt x="563799" y="1513058"/>
                  </a:cubicBezTo>
                  <a:cubicBezTo>
                    <a:pt x="563799" y="1652969"/>
                    <a:pt x="580735" y="1788607"/>
                    <a:pt x="610373" y="1917880"/>
                  </a:cubicBezTo>
                  <a:cubicBezTo>
                    <a:pt x="618925" y="1955969"/>
                    <a:pt x="597671" y="1996242"/>
                    <a:pt x="559565" y="2008970"/>
                  </a:cubicBezTo>
                  <a:lnTo>
                    <a:pt x="506555" y="2025972"/>
                  </a:lnTo>
                  <a:cubicBezTo>
                    <a:pt x="464131" y="2040789"/>
                    <a:pt x="417557" y="2013244"/>
                    <a:pt x="406972" y="1968696"/>
                  </a:cubicBezTo>
                  <a:cubicBezTo>
                    <a:pt x="373015" y="1822516"/>
                    <a:pt x="353962" y="1669877"/>
                    <a:pt x="353962" y="1513058"/>
                  </a:cubicBezTo>
                  <a:cubicBezTo>
                    <a:pt x="353962" y="1400692"/>
                    <a:pt x="364547" y="1288420"/>
                    <a:pt x="381483" y="1180329"/>
                  </a:cubicBezTo>
                  <a:cubicBezTo>
                    <a:pt x="364547" y="1182418"/>
                    <a:pt x="345494" y="1184508"/>
                    <a:pt x="328473" y="1184508"/>
                  </a:cubicBezTo>
                  <a:cubicBezTo>
                    <a:pt x="148359" y="1184508"/>
                    <a:pt x="0" y="1038232"/>
                    <a:pt x="0" y="855958"/>
                  </a:cubicBezTo>
                  <a:cubicBezTo>
                    <a:pt x="0" y="675868"/>
                    <a:pt x="146242" y="527503"/>
                    <a:pt x="328473" y="527503"/>
                  </a:cubicBezTo>
                  <a:cubicBezTo>
                    <a:pt x="419674" y="527503"/>
                    <a:pt x="502321" y="565591"/>
                    <a:pt x="561682" y="624956"/>
                  </a:cubicBezTo>
                  <a:cubicBezTo>
                    <a:pt x="678201" y="393955"/>
                    <a:pt x="839347" y="186225"/>
                    <a:pt x="1032163" y="18768"/>
                  </a:cubicBezTo>
                  <a:cubicBezTo>
                    <a:pt x="1049142" y="3951"/>
                    <a:pt x="1070862" y="-1867"/>
                    <a:pt x="1091789" y="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8E7796-BA19-4889-BCBB-6285CC158788}"/>
                </a:ext>
              </a:extLst>
            </p:cNvPr>
            <p:cNvSpPr/>
            <p:nvPr/>
          </p:nvSpPr>
          <p:spPr>
            <a:xfrm>
              <a:off x="7232919" y="2138745"/>
              <a:ext cx="1184222" cy="2022888"/>
            </a:xfrm>
            <a:custGeom>
              <a:avLst/>
              <a:gdLst>
                <a:gd name="connsiteX0" fmla="*/ 101131 w 1184222"/>
                <a:gd name="connsiteY0" fmla="*/ 579 h 2022888"/>
                <a:gd name="connsiteX1" fmla="*/ 166836 w 1184222"/>
                <a:gd name="connsiteY1" fmla="*/ 20215 h 2022888"/>
                <a:gd name="connsiteX2" fmla="*/ 628889 w 1184222"/>
                <a:gd name="connsiteY2" fmla="*/ 617905 h 2022888"/>
                <a:gd name="connsiteX3" fmla="*/ 857796 w 1184222"/>
                <a:gd name="connsiteY3" fmla="*/ 524634 h 2022888"/>
                <a:gd name="connsiteX4" fmla="*/ 1184200 w 1184222"/>
                <a:gd name="connsiteY4" fmla="*/ 853117 h 2022888"/>
                <a:gd name="connsiteX5" fmla="*/ 855676 w 1184222"/>
                <a:gd name="connsiteY5" fmla="*/ 1181695 h 2022888"/>
                <a:gd name="connsiteX6" fmla="*/ 809047 w 1184222"/>
                <a:gd name="connsiteY6" fmla="*/ 1177434 h 2022888"/>
                <a:gd name="connsiteX7" fmla="*/ 836601 w 1184222"/>
                <a:gd name="connsiteY7" fmla="*/ 1508095 h 2022888"/>
                <a:gd name="connsiteX8" fmla="*/ 785732 w 1184222"/>
                <a:gd name="connsiteY8" fmla="*/ 1957404 h 2022888"/>
                <a:gd name="connsiteX9" fmla="*/ 677638 w 1184222"/>
                <a:gd name="connsiteY9" fmla="*/ 2018858 h 2022888"/>
                <a:gd name="connsiteX10" fmla="*/ 637367 w 1184222"/>
                <a:gd name="connsiteY10" fmla="*/ 2006170 h 2022888"/>
                <a:gd name="connsiteX11" fmla="*/ 582260 w 1184222"/>
                <a:gd name="connsiteY11" fmla="*/ 1906555 h 2022888"/>
                <a:gd name="connsiteX12" fmla="*/ 628889 w 1184222"/>
                <a:gd name="connsiteY12" fmla="*/ 1508095 h 2022888"/>
                <a:gd name="connsiteX13" fmla="*/ 29068 w 1184222"/>
                <a:gd name="connsiteY13" fmla="*/ 181285 h 2022888"/>
                <a:gd name="connsiteX14" fmla="*/ 16351 w 1184222"/>
                <a:gd name="connsiteY14" fmla="*/ 68981 h 2022888"/>
                <a:gd name="connsiteX15" fmla="*/ 41785 w 1184222"/>
                <a:gd name="connsiteY15" fmla="*/ 34987 h 2022888"/>
                <a:gd name="connsiteX16" fmla="*/ 101131 w 1184222"/>
                <a:gd name="connsiteY16" fmla="*/ 579 h 2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4222" h="2022888">
                  <a:moveTo>
                    <a:pt x="101131" y="579"/>
                  </a:moveTo>
                  <a:cubicBezTo>
                    <a:pt x="123916" y="-2061"/>
                    <a:pt x="147761" y="4307"/>
                    <a:pt x="166836" y="20215"/>
                  </a:cubicBezTo>
                  <a:cubicBezTo>
                    <a:pt x="355472" y="187629"/>
                    <a:pt x="514435" y="388942"/>
                    <a:pt x="628889" y="617905"/>
                  </a:cubicBezTo>
                  <a:cubicBezTo>
                    <a:pt x="688235" y="560712"/>
                    <a:pt x="768776" y="524634"/>
                    <a:pt x="857796" y="524634"/>
                  </a:cubicBezTo>
                  <a:cubicBezTo>
                    <a:pt x="1037954" y="524634"/>
                    <a:pt x="1186320" y="670837"/>
                    <a:pt x="1184200" y="853117"/>
                  </a:cubicBezTo>
                  <a:cubicBezTo>
                    <a:pt x="1184200" y="1035398"/>
                    <a:pt x="1035835" y="1181695"/>
                    <a:pt x="855676" y="1181695"/>
                  </a:cubicBezTo>
                  <a:cubicBezTo>
                    <a:pt x="838720" y="1181695"/>
                    <a:pt x="823884" y="1179517"/>
                    <a:pt x="809047" y="1177434"/>
                  </a:cubicBezTo>
                  <a:cubicBezTo>
                    <a:pt x="828123" y="1285571"/>
                    <a:pt x="836601" y="1395792"/>
                    <a:pt x="836601" y="1508095"/>
                  </a:cubicBezTo>
                  <a:cubicBezTo>
                    <a:pt x="836601" y="1662820"/>
                    <a:pt x="819645" y="1813284"/>
                    <a:pt x="785732" y="1957404"/>
                  </a:cubicBezTo>
                  <a:cubicBezTo>
                    <a:pt x="775135" y="2006170"/>
                    <a:pt x="724267" y="2033725"/>
                    <a:pt x="677638" y="2018858"/>
                  </a:cubicBezTo>
                  <a:lnTo>
                    <a:pt x="637367" y="2006170"/>
                  </a:lnTo>
                  <a:cubicBezTo>
                    <a:pt x="597096" y="1991303"/>
                    <a:pt x="571662" y="1948977"/>
                    <a:pt x="582260" y="1906555"/>
                  </a:cubicBezTo>
                  <a:cubicBezTo>
                    <a:pt x="611933" y="1779385"/>
                    <a:pt x="628889" y="1645871"/>
                    <a:pt x="628889" y="1508095"/>
                  </a:cubicBezTo>
                  <a:cubicBezTo>
                    <a:pt x="628889" y="980287"/>
                    <a:pt x="395743" y="505601"/>
                    <a:pt x="29068" y="181285"/>
                  </a:cubicBezTo>
                  <a:cubicBezTo>
                    <a:pt x="-4844" y="151646"/>
                    <a:pt x="-9083" y="102881"/>
                    <a:pt x="16351" y="68981"/>
                  </a:cubicBezTo>
                  <a:lnTo>
                    <a:pt x="41785" y="34987"/>
                  </a:lnTo>
                  <a:cubicBezTo>
                    <a:pt x="56622" y="14865"/>
                    <a:pt x="78347" y="3218"/>
                    <a:pt x="101131" y="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610C542-7616-4CDA-9340-ADFF93D6D3E3}"/>
                </a:ext>
              </a:extLst>
            </p:cNvPr>
            <p:cNvSpPr/>
            <p:nvPr/>
          </p:nvSpPr>
          <p:spPr>
            <a:xfrm>
              <a:off x="6185814" y="4291300"/>
              <a:ext cx="1741301" cy="1396367"/>
            </a:xfrm>
            <a:custGeom>
              <a:avLst/>
              <a:gdLst>
                <a:gd name="connsiteX0" fmla="*/ 1610876 w 1741301"/>
                <a:gd name="connsiteY0" fmla="*/ 163 h 1396367"/>
                <a:gd name="connsiteX1" fmla="*/ 1642620 w 1741301"/>
                <a:gd name="connsiteY1" fmla="*/ 3909 h 1396367"/>
                <a:gd name="connsiteX2" fmla="*/ 1682852 w 1741301"/>
                <a:gd name="connsiteY2" fmla="*/ 16637 h 1396367"/>
                <a:gd name="connsiteX3" fmla="*/ 1733754 w 1741301"/>
                <a:gd name="connsiteY3" fmla="*/ 131030 h 1396367"/>
                <a:gd name="connsiteX4" fmla="*/ 1286552 w 1741301"/>
                <a:gd name="connsiteY4" fmla="*/ 771150 h 1396367"/>
                <a:gd name="connsiteX5" fmla="*/ 1475173 w 1741301"/>
                <a:gd name="connsiteY5" fmla="*/ 1067848 h 1396367"/>
                <a:gd name="connsiteX6" fmla="*/ 1146633 w 1741301"/>
                <a:gd name="connsiteY6" fmla="*/ 1396367 h 1396367"/>
                <a:gd name="connsiteX7" fmla="*/ 820210 w 1741301"/>
                <a:gd name="connsiteY7" fmla="*/ 1106033 h 1396367"/>
                <a:gd name="connsiteX8" fmla="*/ 91135 w 1741301"/>
                <a:gd name="connsiteY8" fmla="*/ 1317983 h 1396367"/>
                <a:gd name="connsiteX9" fmla="*/ 0 w 1741301"/>
                <a:gd name="connsiteY9" fmla="*/ 1233155 h 1396367"/>
                <a:gd name="connsiteX10" fmla="*/ 0 w 1741301"/>
                <a:gd name="connsiteY10" fmla="*/ 1190781 h 1396367"/>
                <a:gd name="connsiteX11" fmla="*/ 76312 w 1741301"/>
                <a:gd name="connsiteY11" fmla="*/ 1108128 h 1396367"/>
                <a:gd name="connsiteX12" fmla="*/ 1538780 w 1741301"/>
                <a:gd name="connsiteY12" fmla="*/ 50552 h 1396367"/>
                <a:gd name="connsiteX13" fmla="*/ 1610876 w 1741301"/>
                <a:gd name="connsiteY13" fmla="*/ 163 h 139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41301" h="1396367">
                  <a:moveTo>
                    <a:pt x="1610876" y="163"/>
                  </a:moveTo>
                  <a:cubicBezTo>
                    <a:pt x="1621277" y="-466"/>
                    <a:pt x="1632012" y="727"/>
                    <a:pt x="1642620" y="3909"/>
                  </a:cubicBezTo>
                  <a:lnTo>
                    <a:pt x="1682852" y="16637"/>
                  </a:lnTo>
                  <a:cubicBezTo>
                    <a:pt x="1729519" y="31460"/>
                    <a:pt x="1754929" y="84387"/>
                    <a:pt x="1733754" y="131030"/>
                  </a:cubicBezTo>
                  <a:cubicBezTo>
                    <a:pt x="1625679" y="372707"/>
                    <a:pt x="1473056" y="590941"/>
                    <a:pt x="1286552" y="771150"/>
                  </a:cubicBezTo>
                  <a:cubicBezTo>
                    <a:pt x="1396744" y="824078"/>
                    <a:pt x="1475173" y="936457"/>
                    <a:pt x="1475173" y="1067848"/>
                  </a:cubicBezTo>
                  <a:cubicBezTo>
                    <a:pt x="1475173" y="1247978"/>
                    <a:pt x="1328902" y="1396367"/>
                    <a:pt x="1146633" y="1396367"/>
                  </a:cubicBezTo>
                  <a:cubicBezTo>
                    <a:pt x="979187" y="1396367"/>
                    <a:pt x="839349" y="1269165"/>
                    <a:pt x="820210" y="1106033"/>
                  </a:cubicBezTo>
                  <a:cubicBezTo>
                    <a:pt x="597709" y="1220427"/>
                    <a:pt x="351833" y="1294621"/>
                    <a:pt x="91135" y="1317983"/>
                  </a:cubicBezTo>
                  <a:cubicBezTo>
                    <a:pt x="42432" y="1322173"/>
                    <a:pt x="0" y="1284068"/>
                    <a:pt x="0" y="1233155"/>
                  </a:cubicBezTo>
                  <a:lnTo>
                    <a:pt x="0" y="1190781"/>
                  </a:lnTo>
                  <a:cubicBezTo>
                    <a:pt x="0" y="1148407"/>
                    <a:pt x="31844" y="1110222"/>
                    <a:pt x="76312" y="1108128"/>
                  </a:cubicBezTo>
                  <a:cubicBezTo>
                    <a:pt x="733392" y="1048756"/>
                    <a:pt x="1286552" y="631220"/>
                    <a:pt x="1538780" y="50552"/>
                  </a:cubicBezTo>
                  <a:cubicBezTo>
                    <a:pt x="1551485" y="20343"/>
                    <a:pt x="1579675" y="2051"/>
                    <a:pt x="1610876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26DCC0F-4EA1-4E1F-9BC3-9A3F2FC653DA}"/>
                </a:ext>
              </a:extLst>
            </p:cNvPr>
            <p:cNvSpPr/>
            <p:nvPr/>
          </p:nvSpPr>
          <p:spPr>
            <a:xfrm>
              <a:off x="4274027" y="4293379"/>
              <a:ext cx="1738301" cy="1394288"/>
            </a:xfrm>
            <a:custGeom>
              <a:avLst/>
              <a:gdLst>
                <a:gd name="connsiteX0" fmla="*/ 128375 w 1738301"/>
                <a:gd name="connsiteY0" fmla="*/ 162 h 1394288"/>
                <a:gd name="connsiteX1" fmla="*/ 201662 w 1738301"/>
                <a:gd name="connsiteY1" fmla="*/ 50533 h 1394288"/>
                <a:gd name="connsiteX2" fmla="*/ 1664140 w 1738301"/>
                <a:gd name="connsiteY2" fmla="*/ 1108196 h 1394288"/>
                <a:gd name="connsiteX3" fmla="*/ 1738301 w 1738301"/>
                <a:gd name="connsiteY3" fmla="*/ 1188692 h 1394288"/>
                <a:gd name="connsiteX4" fmla="*/ 1738301 w 1738301"/>
                <a:gd name="connsiteY4" fmla="*/ 1231118 h 1394288"/>
                <a:gd name="connsiteX5" fmla="*/ 1647200 w 1738301"/>
                <a:gd name="connsiteY5" fmla="*/ 1315889 h 1394288"/>
                <a:gd name="connsiteX6" fmla="*/ 918069 w 1738301"/>
                <a:gd name="connsiteY6" fmla="*/ 1103921 h 1394288"/>
                <a:gd name="connsiteX7" fmla="*/ 593785 w 1738301"/>
                <a:gd name="connsiteY7" fmla="*/ 1394288 h 1394288"/>
                <a:gd name="connsiteX8" fmla="*/ 265287 w 1738301"/>
                <a:gd name="connsiteY8" fmla="*/ 1065770 h 1394288"/>
                <a:gd name="connsiteX9" fmla="*/ 451784 w 1738301"/>
                <a:gd name="connsiteY9" fmla="*/ 771128 h 1394288"/>
                <a:gd name="connsiteX10" fmla="*/ 6654 w 1738301"/>
                <a:gd name="connsiteY10" fmla="*/ 131110 h 1394288"/>
                <a:gd name="connsiteX11" fmla="*/ 57554 w 1738301"/>
                <a:gd name="connsiteY11" fmla="*/ 16657 h 1394288"/>
                <a:gd name="connsiteX12" fmla="*/ 97836 w 1738301"/>
                <a:gd name="connsiteY12" fmla="*/ 3913 h 1394288"/>
                <a:gd name="connsiteX13" fmla="*/ 128375 w 1738301"/>
                <a:gd name="connsiteY13" fmla="*/ 162 h 139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8301" h="1394288">
                  <a:moveTo>
                    <a:pt x="128375" y="162"/>
                  </a:moveTo>
                  <a:cubicBezTo>
                    <a:pt x="158777" y="2049"/>
                    <a:pt x="187377" y="20347"/>
                    <a:pt x="201662" y="50533"/>
                  </a:cubicBezTo>
                  <a:cubicBezTo>
                    <a:pt x="453892" y="629171"/>
                    <a:pt x="1007062" y="1048832"/>
                    <a:pt x="1664140" y="1108196"/>
                  </a:cubicBezTo>
                  <a:cubicBezTo>
                    <a:pt x="1704422" y="1108196"/>
                    <a:pt x="1738301" y="1144169"/>
                    <a:pt x="1738301" y="1188692"/>
                  </a:cubicBezTo>
                  <a:lnTo>
                    <a:pt x="1738301" y="1231118"/>
                  </a:lnTo>
                  <a:cubicBezTo>
                    <a:pt x="1738301" y="1279835"/>
                    <a:pt x="1695912" y="1320083"/>
                    <a:pt x="1647200" y="1315889"/>
                  </a:cubicBezTo>
                  <a:cubicBezTo>
                    <a:pt x="1386460" y="1292579"/>
                    <a:pt x="1140634" y="1218374"/>
                    <a:pt x="918069" y="1103921"/>
                  </a:cubicBezTo>
                  <a:cubicBezTo>
                    <a:pt x="899022" y="1267091"/>
                    <a:pt x="761236" y="1394288"/>
                    <a:pt x="593785" y="1394288"/>
                  </a:cubicBezTo>
                  <a:cubicBezTo>
                    <a:pt x="413610" y="1394288"/>
                    <a:pt x="265287" y="1248056"/>
                    <a:pt x="265287" y="1065770"/>
                  </a:cubicBezTo>
                  <a:cubicBezTo>
                    <a:pt x="265287" y="934379"/>
                    <a:pt x="341556" y="822023"/>
                    <a:pt x="451784" y="771128"/>
                  </a:cubicBezTo>
                  <a:cubicBezTo>
                    <a:pt x="263180" y="591020"/>
                    <a:pt x="112669" y="372680"/>
                    <a:pt x="6654" y="131110"/>
                  </a:cubicBezTo>
                  <a:cubicBezTo>
                    <a:pt x="-12392" y="84490"/>
                    <a:pt x="10950" y="33595"/>
                    <a:pt x="57554" y="16657"/>
                  </a:cubicBezTo>
                  <a:lnTo>
                    <a:pt x="97836" y="3913"/>
                  </a:lnTo>
                  <a:cubicBezTo>
                    <a:pt x="107907" y="727"/>
                    <a:pt x="118241" y="-467"/>
                    <a:pt x="128375" y="1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TextBox 49">
              <a:extLst>
                <a:ext uri="{FF2B5EF4-FFF2-40B4-BE49-F238E27FC236}">
                  <a16:creationId xmlns:a16="http://schemas.microsoft.com/office/drawing/2014/main" id="{0A7C610E-F659-4EED-9593-21B6B7AC476C}"/>
                </a:ext>
              </a:extLst>
            </p:cNvPr>
            <p:cNvSpPr txBox="1"/>
            <p:nvPr/>
          </p:nvSpPr>
          <p:spPr>
            <a:xfrm>
              <a:off x="5798191" y="1326785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25" name="TextBox 50">
              <a:extLst>
                <a:ext uri="{FF2B5EF4-FFF2-40B4-BE49-F238E27FC236}">
                  <a16:creationId xmlns:a16="http://schemas.microsoft.com/office/drawing/2014/main" id="{6ADE7572-F228-4694-91CC-B68159B292A2}"/>
                </a:ext>
              </a:extLst>
            </p:cNvPr>
            <p:cNvSpPr txBox="1"/>
            <p:nvPr/>
          </p:nvSpPr>
          <p:spPr>
            <a:xfrm>
              <a:off x="7794176" y="276514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6" name="TextBox 51">
              <a:extLst>
                <a:ext uri="{FF2B5EF4-FFF2-40B4-BE49-F238E27FC236}">
                  <a16:creationId xmlns:a16="http://schemas.microsoft.com/office/drawing/2014/main" id="{66B9ACAB-22A9-4E36-80AA-EF17CBA10C69}"/>
                </a:ext>
              </a:extLst>
            </p:cNvPr>
            <p:cNvSpPr txBox="1"/>
            <p:nvPr/>
          </p:nvSpPr>
          <p:spPr>
            <a:xfrm>
              <a:off x="7031658" y="514046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03</a:t>
              </a:r>
            </a:p>
          </p:txBody>
        </p:sp>
        <p:sp>
          <p:nvSpPr>
            <p:cNvPr id="27" name="TextBox 52">
              <a:extLst>
                <a:ext uri="{FF2B5EF4-FFF2-40B4-BE49-F238E27FC236}">
                  <a16:creationId xmlns:a16="http://schemas.microsoft.com/office/drawing/2014/main" id="{420D7592-BB96-4252-841D-4E93DE07F760}"/>
                </a:ext>
              </a:extLst>
            </p:cNvPr>
            <p:cNvSpPr txBox="1"/>
            <p:nvPr/>
          </p:nvSpPr>
          <p:spPr>
            <a:xfrm>
              <a:off x="4568355" y="514046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04</a:t>
              </a:r>
            </a:p>
          </p:txBody>
        </p:sp>
        <p:sp>
          <p:nvSpPr>
            <p:cNvPr id="28" name="TextBox 53">
              <a:extLst>
                <a:ext uri="{FF2B5EF4-FFF2-40B4-BE49-F238E27FC236}">
                  <a16:creationId xmlns:a16="http://schemas.microsoft.com/office/drawing/2014/main" id="{E974A100-CCC3-4651-B165-FDA1D51DF614}"/>
                </a:ext>
              </a:extLst>
            </p:cNvPr>
            <p:cNvSpPr txBox="1"/>
            <p:nvPr/>
          </p:nvSpPr>
          <p:spPr>
            <a:xfrm>
              <a:off x="3806963" y="276514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5 Sections – Slide Template</a:t>
            </a:r>
          </a:p>
        </p:txBody>
      </p:sp>
      <p:pic>
        <p:nvPicPr>
          <p:cNvPr id="19" name="Graphic 41" descr="Bar graph with upward trend with solid fill">
            <a:extLst>
              <a:ext uri="{FF2B5EF4-FFF2-40B4-BE49-F238E27FC236}">
                <a16:creationId xmlns:a16="http://schemas.microsoft.com/office/drawing/2014/main" id="{F412BE5B-C864-4642-9702-315E6819C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6884" y="4125232"/>
            <a:ext cx="480060" cy="480060"/>
          </a:xfrm>
          <a:prstGeom prst="rect">
            <a:avLst/>
          </a:prstGeom>
        </p:spPr>
      </p:pic>
      <p:pic>
        <p:nvPicPr>
          <p:cNvPr id="20" name="Graphic 42" descr="Brainstorm with solid fill">
            <a:extLst>
              <a:ext uri="{FF2B5EF4-FFF2-40B4-BE49-F238E27FC236}">
                <a16:creationId xmlns:a16="http://schemas.microsoft.com/office/drawing/2014/main" id="{EDE6975F-D137-4696-B1CB-06189BBB66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2462" y="2372988"/>
            <a:ext cx="480060" cy="480060"/>
          </a:xfrm>
          <a:prstGeom prst="rect">
            <a:avLst/>
          </a:prstGeom>
        </p:spPr>
      </p:pic>
      <p:pic>
        <p:nvPicPr>
          <p:cNvPr id="21" name="Graphic 43" descr="Bullseye with solid fill">
            <a:extLst>
              <a:ext uri="{FF2B5EF4-FFF2-40B4-BE49-F238E27FC236}">
                <a16:creationId xmlns:a16="http://schemas.microsoft.com/office/drawing/2014/main" id="{ADC9B1C9-8F93-47B3-959C-508269414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0817" y="4135961"/>
            <a:ext cx="480060" cy="480060"/>
          </a:xfrm>
          <a:prstGeom prst="rect">
            <a:avLst/>
          </a:prstGeom>
        </p:spPr>
      </p:pic>
      <p:pic>
        <p:nvPicPr>
          <p:cNvPr id="22" name="Graphic 45" descr="Gears with solid fill">
            <a:extLst>
              <a:ext uri="{FF2B5EF4-FFF2-40B4-BE49-F238E27FC236}">
                <a16:creationId xmlns:a16="http://schemas.microsoft.com/office/drawing/2014/main" id="{E07C5181-13D2-4AE5-AA5B-CD06400532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0787" y="3052429"/>
            <a:ext cx="480060" cy="480060"/>
          </a:xfrm>
          <a:prstGeom prst="rect">
            <a:avLst/>
          </a:prstGeom>
        </p:spPr>
      </p:pic>
      <p:pic>
        <p:nvPicPr>
          <p:cNvPr id="23" name="Graphic 47" descr="Lightbulb with solid fill">
            <a:extLst>
              <a:ext uri="{FF2B5EF4-FFF2-40B4-BE49-F238E27FC236}">
                <a16:creationId xmlns:a16="http://schemas.microsoft.com/office/drawing/2014/main" id="{F56019CD-6F67-4346-8D8F-DB3F780D37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61280" y="3055322"/>
            <a:ext cx="480060" cy="48006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3E8E34E-7105-4797-BD44-92819A821F08}"/>
              </a:ext>
            </a:extLst>
          </p:cNvPr>
          <p:cNvGrpSpPr/>
          <p:nvPr/>
        </p:nvGrpSpPr>
        <p:grpSpPr>
          <a:xfrm>
            <a:off x="6642099" y="3044599"/>
            <a:ext cx="2194560" cy="1152282"/>
            <a:chOff x="8921977" y="1435947"/>
            <a:chExt cx="292608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98424F3-BCF3-4592-BEB2-D9DEA8C58CC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56A379C-A8D6-4719-B968-D8B5A2130BC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AE7999-91A8-4650-8B5E-7ECF448EBC99}"/>
              </a:ext>
            </a:extLst>
          </p:cNvPr>
          <p:cNvGrpSpPr/>
          <p:nvPr/>
        </p:nvGrpSpPr>
        <p:grpSpPr>
          <a:xfrm>
            <a:off x="6642099" y="4323420"/>
            <a:ext cx="2194560" cy="1152282"/>
            <a:chOff x="8921977" y="4042608"/>
            <a:chExt cx="292608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D7F9984-28E1-4249-B0EF-A62F89659B63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45CF09C-FBF1-4009-8606-8F65D14C5ED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EA4869-E45C-4E6E-B11B-E2ED268B1407}"/>
              </a:ext>
            </a:extLst>
          </p:cNvPr>
          <p:cNvGrpSpPr/>
          <p:nvPr/>
        </p:nvGrpSpPr>
        <p:grpSpPr>
          <a:xfrm>
            <a:off x="307341" y="2405189"/>
            <a:ext cx="2194560" cy="1152282"/>
            <a:chOff x="332936" y="2596988"/>
            <a:chExt cx="2926080" cy="15363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3BF2C92-94C6-4DF8-8DF2-E6150680AD6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D6D253-9AD5-43B9-B905-E0000A3F17C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42D2DAF-A577-4D11-B4B3-6E92E25009C9}"/>
              </a:ext>
            </a:extLst>
          </p:cNvPr>
          <p:cNvGrpSpPr/>
          <p:nvPr/>
        </p:nvGrpSpPr>
        <p:grpSpPr>
          <a:xfrm>
            <a:off x="307341" y="3684009"/>
            <a:ext cx="2194560" cy="1152282"/>
            <a:chOff x="332936" y="4621560"/>
            <a:chExt cx="2926080" cy="153637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2594E6-E59F-46D7-B719-EA7573747E3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C29C1D-8865-44C4-92D8-2B93B2C7045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A9016-0D24-455D-AEA8-3822C709B16D}"/>
              </a:ext>
            </a:extLst>
          </p:cNvPr>
          <p:cNvGrpSpPr/>
          <p:nvPr/>
        </p:nvGrpSpPr>
        <p:grpSpPr>
          <a:xfrm>
            <a:off x="6642099" y="1765778"/>
            <a:ext cx="2194560" cy="1152282"/>
            <a:chOff x="8921977" y="1435947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3C65171-0458-42FB-85D7-812D69D3E20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5FA493-897B-4882-B0B6-894A975E9C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60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04C620-1FF1-46CD-BF71-F9D924939E68}"/>
              </a:ext>
            </a:extLst>
          </p:cNvPr>
          <p:cNvGrpSpPr/>
          <p:nvPr/>
        </p:nvGrpSpPr>
        <p:grpSpPr>
          <a:xfrm>
            <a:off x="2831162" y="1782691"/>
            <a:ext cx="3481694" cy="3340310"/>
            <a:chOff x="3774882" y="1233920"/>
            <a:chExt cx="4642259" cy="4453747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069022F-0FED-4317-BCA0-27C738A3CF48}"/>
                </a:ext>
              </a:extLst>
            </p:cNvPr>
            <p:cNvSpPr/>
            <p:nvPr/>
          </p:nvSpPr>
          <p:spPr>
            <a:xfrm>
              <a:off x="5164222" y="1884149"/>
              <a:ext cx="1850818" cy="99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2" extrusionOk="0">
                  <a:moveTo>
                    <a:pt x="10624" y="19467"/>
                  </a:moveTo>
                  <a:cubicBezTo>
                    <a:pt x="12082" y="19467"/>
                    <a:pt x="13491" y="20057"/>
                    <a:pt x="14730" y="21146"/>
                  </a:cubicBezTo>
                  <a:cubicBezTo>
                    <a:pt x="15265" y="21600"/>
                    <a:pt x="15921" y="21328"/>
                    <a:pt x="16261" y="20420"/>
                  </a:cubicBezTo>
                  <a:lnTo>
                    <a:pt x="20975" y="8304"/>
                  </a:lnTo>
                  <a:cubicBezTo>
                    <a:pt x="21412" y="7170"/>
                    <a:pt x="21242" y="5582"/>
                    <a:pt x="20586" y="4901"/>
                  </a:cubicBezTo>
                  <a:cubicBezTo>
                    <a:pt x="17646" y="1770"/>
                    <a:pt x="14220" y="0"/>
                    <a:pt x="10600" y="0"/>
                  </a:cubicBezTo>
                  <a:cubicBezTo>
                    <a:pt x="6955" y="0"/>
                    <a:pt x="3554" y="1770"/>
                    <a:pt x="614" y="4901"/>
                  </a:cubicBezTo>
                  <a:cubicBezTo>
                    <a:pt x="-18" y="5582"/>
                    <a:pt x="-188" y="7170"/>
                    <a:pt x="225" y="8304"/>
                  </a:cubicBezTo>
                  <a:lnTo>
                    <a:pt x="4939" y="20420"/>
                  </a:lnTo>
                  <a:cubicBezTo>
                    <a:pt x="5279" y="21328"/>
                    <a:pt x="5935" y="21600"/>
                    <a:pt x="6469" y="21146"/>
                  </a:cubicBezTo>
                  <a:cubicBezTo>
                    <a:pt x="7757" y="20057"/>
                    <a:pt x="9142" y="19467"/>
                    <a:pt x="10624" y="1946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D9F6B2-E22B-43E0-978B-846D958DB2EC}"/>
                </a:ext>
              </a:extLst>
            </p:cNvPr>
            <p:cNvSpPr/>
            <p:nvPr/>
          </p:nvSpPr>
          <p:spPr>
            <a:xfrm>
              <a:off x="4329998" y="2308350"/>
              <a:ext cx="1158019" cy="176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24" extrusionOk="0">
                  <a:moveTo>
                    <a:pt x="16778" y="15915"/>
                  </a:moveTo>
                  <a:cubicBezTo>
                    <a:pt x="16778" y="13243"/>
                    <a:pt x="18346" y="10826"/>
                    <a:pt x="20894" y="8994"/>
                  </a:cubicBezTo>
                  <a:cubicBezTo>
                    <a:pt x="21522" y="8537"/>
                    <a:pt x="21600" y="7875"/>
                    <a:pt x="21051" y="7366"/>
                  </a:cubicBezTo>
                  <a:lnTo>
                    <a:pt x="13446" y="548"/>
                  </a:lnTo>
                  <a:cubicBezTo>
                    <a:pt x="12741" y="-88"/>
                    <a:pt x="11329" y="-190"/>
                    <a:pt x="10467" y="344"/>
                  </a:cubicBezTo>
                  <a:cubicBezTo>
                    <a:pt x="4038" y="4211"/>
                    <a:pt x="0" y="9758"/>
                    <a:pt x="0" y="15915"/>
                  </a:cubicBezTo>
                  <a:cubicBezTo>
                    <a:pt x="0" y="17365"/>
                    <a:pt x="235" y="18790"/>
                    <a:pt x="667" y="20163"/>
                  </a:cubicBezTo>
                  <a:cubicBezTo>
                    <a:pt x="902" y="20927"/>
                    <a:pt x="2117" y="21410"/>
                    <a:pt x="3293" y="21156"/>
                  </a:cubicBezTo>
                  <a:lnTo>
                    <a:pt x="15563" y="18561"/>
                  </a:lnTo>
                  <a:cubicBezTo>
                    <a:pt x="16465" y="18357"/>
                    <a:pt x="17053" y="17772"/>
                    <a:pt x="16935" y="17161"/>
                  </a:cubicBezTo>
                  <a:cubicBezTo>
                    <a:pt x="16818" y="16754"/>
                    <a:pt x="16778" y="16322"/>
                    <a:pt x="16778" y="1591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678FEDD-9D5C-4CAF-AC6F-A1855C788F68}"/>
                </a:ext>
              </a:extLst>
            </p:cNvPr>
            <p:cNvSpPr/>
            <p:nvPr/>
          </p:nvSpPr>
          <p:spPr>
            <a:xfrm>
              <a:off x="4485984" y="4026038"/>
              <a:ext cx="1527561" cy="138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6" extrusionOk="0">
                  <a:moveTo>
                    <a:pt x="10362" y="72"/>
                  </a:moveTo>
                  <a:lnTo>
                    <a:pt x="1059" y="3410"/>
                  </a:lnTo>
                  <a:cubicBezTo>
                    <a:pt x="199" y="3705"/>
                    <a:pt x="-245" y="4785"/>
                    <a:pt x="140" y="5701"/>
                  </a:cubicBezTo>
                  <a:cubicBezTo>
                    <a:pt x="3696" y="14112"/>
                    <a:pt x="10985" y="20199"/>
                    <a:pt x="19666" y="21312"/>
                  </a:cubicBezTo>
                  <a:cubicBezTo>
                    <a:pt x="20555" y="21443"/>
                    <a:pt x="21355" y="20625"/>
                    <a:pt x="21355" y="19643"/>
                  </a:cubicBezTo>
                  <a:lnTo>
                    <a:pt x="21355" y="8876"/>
                  </a:lnTo>
                  <a:cubicBezTo>
                    <a:pt x="21355" y="8090"/>
                    <a:pt x="20851" y="7403"/>
                    <a:pt x="20140" y="7239"/>
                  </a:cubicBezTo>
                  <a:cubicBezTo>
                    <a:pt x="16733" y="6487"/>
                    <a:pt x="13859" y="4130"/>
                    <a:pt x="12140" y="890"/>
                  </a:cubicBezTo>
                  <a:cubicBezTo>
                    <a:pt x="11814" y="170"/>
                    <a:pt x="11074" y="-157"/>
                    <a:pt x="10362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7371AC4-1D62-4BA9-A1FD-9171166883B0}"/>
                </a:ext>
              </a:extLst>
            </p:cNvPr>
            <p:cNvSpPr/>
            <p:nvPr/>
          </p:nvSpPr>
          <p:spPr>
            <a:xfrm>
              <a:off x="6711450" y="2308350"/>
              <a:ext cx="1160141" cy="176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4" extrusionOk="0">
                  <a:moveTo>
                    <a:pt x="7958" y="548"/>
                  </a:moveTo>
                  <a:lnTo>
                    <a:pt x="367" y="7366"/>
                  </a:lnTo>
                  <a:cubicBezTo>
                    <a:pt x="-181" y="7875"/>
                    <a:pt x="-103" y="8537"/>
                    <a:pt x="523" y="8994"/>
                  </a:cubicBezTo>
                  <a:cubicBezTo>
                    <a:pt x="3067" y="10826"/>
                    <a:pt x="4632" y="13243"/>
                    <a:pt x="4632" y="15915"/>
                  </a:cubicBezTo>
                  <a:cubicBezTo>
                    <a:pt x="4632" y="16347"/>
                    <a:pt x="4593" y="16754"/>
                    <a:pt x="4515" y="17161"/>
                  </a:cubicBezTo>
                  <a:cubicBezTo>
                    <a:pt x="4397" y="17772"/>
                    <a:pt x="4984" y="18357"/>
                    <a:pt x="5884" y="18561"/>
                  </a:cubicBezTo>
                  <a:lnTo>
                    <a:pt x="18132" y="21156"/>
                  </a:lnTo>
                  <a:cubicBezTo>
                    <a:pt x="19306" y="21410"/>
                    <a:pt x="20480" y="20927"/>
                    <a:pt x="20754" y="20163"/>
                  </a:cubicBezTo>
                  <a:cubicBezTo>
                    <a:pt x="21184" y="18789"/>
                    <a:pt x="21419" y="17365"/>
                    <a:pt x="21419" y="15915"/>
                  </a:cubicBezTo>
                  <a:cubicBezTo>
                    <a:pt x="21419" y="9758"/>
                    <a:pt x="17389" y="4237"/>
                    <a:pt x="10971" y="344"/>
                  </a:cubicBezTo>
                  <a:cubicBezTo>
                    <a:pt x="10071" y="-190"/>
                    <a:pt x="8662" y="-88"/>
                    <a:pt x="7958" y="54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0B76660-C379-42AB-A67F-E9DAACCED4AF}"/>
                </a:ext>
              </a:extLst>
            </p:cNvPr>
            <p:cNvSpPr/>
            <p:nvPr/>
          </p:nvSpPr>
          <p:spPr>
            <a:xfrm>
              <a:off x="6181578" y="4025138"/>
              <a:ext cx="1527561" cy="138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8" extrusionOk="0">
                  <a:moveTo>
                    <a:pt x="0" y="8876"/>
                  </a:moveTo>
                  <a:lnTo>
                    <a:pt x="0" y="19627"/>
                  </a:lnTo>
                  <a:cubicBezTo>
                    <a:pt x="0" y="20640"/>
                    <a:pt x="800" y="21424"/>
                    <a:pt x="1689" y="21293"/>
                  </a:cubicBezTo>
                  <a:cubicBezTo>
                    <a:pt x="10370" y="20182"/>
                    <a:pt x="17689" y="14104"/>
                    <a:pt x="21215" y="5706"/>
                  </a:cubicBezTo>
                  <a:cubicBezTo>
                    <a:pt x="21600" y="4791"/>
                    <a:pt x="21156" y="3713"/>
                    <a:pt x="20296" y="3419"/>
                  </a:cubicBezTo>
                  <a:lnTo>
                    <a:pt x="10993" y="85"/>
                  </a:lnTo>
                  <a:cubicBezTo>
                    <a:pt x="10282" y="-176"/>
                    <a:pt x="9541" y="183"/>
                    <a:pt x="9185" y="870"/>
                  </a:cubicBezTo>
                  <a:cubicBezTo>
                    <a:pt x="7496" y="4072"/>
                    <a:pt x="4593" y="6425"/>
                    <a:pt x="1185" y="7209"/>
                  </a:cubicBezTo>
                  <a:cubicBezTo>
                    <a:pt x="474" y="7405"/>
                    <a:pt x="0" y="8091"/>
                    <a:pt x="0" y="887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7A92866-6E80-45B2-B6CA-70217EBFB9EB}"/>
                </a:ext>
              </a:extLst>
            </p:cNvPr>
            <p:cNvSpPr/>
            <p:nvPr/>
          </p:nvSpPr>
          <p:spPr>
            <a:xfrm>
              <a:off x="5698392" y="2783112"/>
              <a:ext cx="795217" cy="234764"/>
            </a:xfrm>
            <a:custGeom>
              <a:avLst/>
              <a:gdLst>
                <a:gd name="connsiteX0" fmla="*/ 395619 w 795217"/>
                <a:gd name="connsiteY0" fmla="*/ 0 h 234764"/>
                <a:gd name="connsiteX1" fmla="*/ 741068 w 795217"/>
                <a:gd name="connsiteY1" fmla="*/ 72068 h 234764"/>
                <a:gd name="connsiteX2" fmla="*/ 779175 w 795217"/>
                <a:gd name="connsiteY2" fmla="*/ 199262 h 234764"/>
                <a:gd name="connsiteX3" fmla="*/ 675301 w 795217"/>
                <a:gd name="connsiteY3" fmla="*/ 226825 h 234764"/>
                <a:gd name="connsiteX4" fmla="*/ 397708 w 795217"/>
                <a:gd name="connsiteY4" fmla="*/ 167485 h 234764"/>
                <a:gd name="connsiteX5" fmla="*/ 120015 w 795217"/>
                <a:gd name="connsiteY5" fmla="*/ 226825 h 234764"/>
                <a:gd name="connsiteX6" fmla="*/ 16241 w 795217"/>
                <a:gd name="connsiteY6" fmla="*/ 199262 h 234764"/>
                <a:gd name="connsiteX7" fmla="*/ 50069 w 795217"/>
                <a:gd name="connsiteY7" fmla="*/ 72068 h 234764"/>
                <a:gd name="connsiteX8" fmla="*/ 395619 w 795217"/>
                <a:gd name="connsiteY8" fmla="*/ 0 h 23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217" h="234764">
                  <a:moveTo>
                    <a:pt x="395619" y="0"/>
                  </a:moveTo>
                  <a:cubicBezTo>
                    <a:pt x="518496" y="0"/>
                    <a:pt x="635105" y="25456"/>
                    <a:pt x="741068" y="72068"/>
                  </a:cubicBezTo>
                  <a:cubicBezTo>
                    <a:pt x="794000" y="95417"/>
                    <a:pt x="811014" y="156864"/>
                    <a:pt x="779175" y="199262"/>
                  </a:cubicBezTo>
                  <a:cubicBezTo>
                    <a:pt x="755893" y="233147"/>
                    <a:pt x="711418" y="243767"/>
                    <a:pt x="675301" y="226825"/>
                  </a:cubicBezTo>
                  <a:cubicBezTo>
                    <a:pt x="590531" y="188642"/>
                    <a:pt x="497303" y="167485"/>
                    <a:pt x="397708" y="167485"/>
                  </a:cubicBezTo>
                  <a:cubicBezTo>
                    <a:pt x="298113" y="167485"/>
                    <a:pt x="204785" y="188642"/>
                    <a:pt x="120015" y="226825"/>
                  </a:cubicBezTo>
                  <a:cubicBezTo>
                    <a:pt x="83998" y="243767"/>
                    <a:pt x="39523" y="233147"/>
                    <a:pt x="16241" y="199262"/>
                  </a:cubicBezTo>
                  <a:cubicBezTo>
                    <a:pt x="-15598" y="154757"/>
                    <a:pt x="1316" y="93309"/>
                    <a:pt x="50069" y="72068"/>
                  </a:cubicBezTo>
                  <a:cubicBezTo>
                    <a:pt x="156132" y="25456"/>
                    <a:pt x="272642" y="0"/>
                    <a:pt x="39561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04C1967-C54C-430B-95B0-0E95BAA10ADC}"/>
                </a:ext>
              </a:extLst>
            </p:cNvPr>
            <p:cNvSpPr/>
            <p:nvPr/>
          </p:nvSpPr>
          <p:spPr>
            <a:xfrm>
              <a:off x="6613127" y="3053502"/>
              <a:ext cx="358677" cy="758804"/>
            </a:xfrm>
            <a:custGeom>
              <a:avLst/>
              <a:gdLst>
                <a:gd name="connsiteX0" fmla="*/ 78637 w 358677"/>
                <a:gd name="connsiteY0" fmla="*/ 122 h 758804"/>
                <a:gd name="connsiteX1" fmla="*/ 146726 w 358677"/>
                <a:gd name="connsiteY1" fmla="*/ 29548 h 758804"/>
                <a:gd name="connsiteX2" fmla="*/ 358677 w 358677"/>
                <a:gd name="connsiteY2" fmla="*/ 593338 h 758804"/>
                <a:gd name="connsiteX3" fmla="*/ 354438 w 358677"/>
                <a:gd name="connsiteY3" fmla="*/ 684431 h 758804"/>
                <a:gd name="connsiteX4" fmla="*/ 244223 w 358677"/>
                <a:gd name="connsiteY4" fmla="*/ 754408 h 758804"/>
                <a:gd name="connsiteX5" fmla="*/ 186997 w 358677"/>
                <a:gd name="connsiteY5" fmla="*/ 663315 h 758804"/>
                <a:gd name="connsiteX6" fmla="*/ 191236 w 358677"/>
                <a:gd name="connsiteY6" fmla="*/ 593338 h 758804"/>
                <a:gd name="connsiteX7" fmla="*/ 21675 w 358677"/>
                <a:gd name="connsiteY7" fmla="*/ 141851 h 758804"/>
                <a:gd name="connsiteX8" fmla="*/ 15316 w 358677"/>
                <a:gd name="connsiteY8" fmla="*/ 35892 h 758804"/>
                <a:gd name="connsiteX9" fmla="*/ 78637 w 358677"/>
                <a:gd name="connsiteY9" fmla="*/ 122 h 75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677" h="758804">
                  <a:moveTo>
                    <a:pt x="78637" y="122"/>
                  </a:moveTo>
                  <a:cubicBezTo>
                    <a:pt x="103276" y="-1203"/>
                    <a:pt x="128710" y="8337"/>
                    <a:pt x="146726" y="29548"/>
                  </a:cubicBezTo>
                  <a:cubicBezTo>
                    <a:pt x="278136" y="180012"/>
                    <a:pt x="358677" y="377159"/>
                    <a:pt x="358677" y="593338"/>
                  </a:cubicBezTo>
                  <a:cubicBezTo>
                    <a:pt x="358677" y="625154"/>
                    <a:pt x="356557" y="654793"/>
                    <a:pt x="354438" y="684431"/>
                  </a:cubicBezTo>
                  <a:cubicBezTo>
                    <a:pt x="348079" y="737458"/>
                    <a:pt x="295092" y="771357"/>
                    <a:pt x="244223" y="754408"/>
                  </a:cubicBezTo>
                  <a:cubicBezTo>
                    <a:pt x="206072" y="741719"/>
                    <a:pt x="182758" y="703559"/>
                    <a:pt x="186997" y="663315"/>
                  </a:cubicBezTo>
                  <a:cubicBezTo>
                    <a:pt x="189116" y="639926"/>
                    <a:pt x="191236" y="616632"/>
                    <a:pt x="191236" y="593338"/>
                  </a:cubicBezTo>
                  <a:cubicBezTo>
                    <a:pt x="191236" y="419485"/>
                    <a:pt x="127650" y="262677"/>
                    <a:pt x="21675" y="141851"/>
                  </a:cubicBezTo>
                  <a:cubicBezTo>
                    <a:pt x="-3759" y="112213"/>
                    <a:pt x="-7998" y="67708"/>
                    <a:pt x="15316" y="35892"/>
                  </a:cubicBezTo>
                  <a:cubicBezTo>
                    <a:pt x="30153" y="13640"/>
                    <a:pt x="53998" y="1448"/>
                    <a:pt x="78637" y="12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12EF04B-48B4-436B-A1C2-FEEF0BAD0C71}"/>
                </a:ext>
              </a:extLst>
            </p:cNvPr>
            <p:cNvSpPr/>
            <p:nvPr/>
          </p:nvSpPr>
          <p:spPr>
            <a:xfrm>
              <a:off x="5226721" y="3053502"/>
              <a:ext cx="351561" cy="750563"/>
            </a:xfrm>
            <a:custGeom>
              <a:avLst/>
              <a:gdLst>
                <a:gd name="connsiteX0" fmla="*/ 275517 w 351561"/>
                <a:gd name="connsiteY0" fmla="*/ 359 h 750563"/>
                <a:gd name="connsiteX1" fmla="*/ 341260 w 351561"/>
                <a:gd name="connsiteY1" fmla="*/ 42449 h 750563"/>
                <a:gd name="connsiteX2" fmla="*/ 330675 w 351561"/>
                <a:gd name="connsiteY2" fmla="*/ 139997 h 750563"/>
                <a:gd name="connsiteX3" fmla="*/ 167497 w 351561"/>
                <a:gd name="connsiteY3" fmla="*/ 585093 h 750563"/>
                <a:gd name="connsiteX4" fmla="*/ 171731 w 351561"/>
                <a:gd name="connsiteY4" fmla="*/ 655001 h 750563"/>
                <a:gd name="connsiteX5" fmla="*/ 114488 w 351561"/>
                <a:gd name="connsiteY5" fmla="*/ 746186 h 750563"/>
                <a:gd name="connsiteX6" fmla="*/ 4234 w 351561"/>
                <a:gd name="connsiteY6" fmla="*/ 676183 h 750563"/>
                <a:gd name="connsiteX7" fmla="*/ 0 w 351561"/>
                <a:gd name="connsiteY7" fmla="*/ 585093 h 750563"/>
                <a:gd name="connsiteX8" fmla="*/ 203486 w 351561"/>
                <a:gd name="connsiteY8" fmla="*/ 29721 h 750563"/>
                <a:gd name="connsiteX9" fmla="*/ 275517 w 351561"/>
                <a:gd name="connsiteY9" fmla="*/ 359 h 75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561" h="750563">
                  <a:moveTo>
                    <a:pt x="275517" y="359"/>
                  </a:moveTo>
                  <a:cubicBezTo>
                    <a:pt x="301482" y="2745"/>
                    <a:pt x="326399" y="17041"/>
                    <a:pt x="341260" y="42449"/>
                  </a:cubicBezTo>
                  <a:cubicBezTo>
                    <a:pt x="358196" y="74268"/>
                    <a:pt x="353962" y="112452"/>
                    <a:pt x="330675" y="139997"/>
                  </a:cubicBezTo>
                  <a:cubicBezTo>
                    <a:pt x="228890" y="260817"/>
                    <a:pt x="167497" y="415546"/>
                    <a:pt x="167497" y="585093"/>
                  </a:cubicBezTo>
                  <a:cubicBezTo>
                    <a:pt x="167497" y="608364"/>
                    <a:pt x="169614" y="631730"/>
                    <a:pt x="171731" y="655001"/>
                  </a:cubicBezTo>
                  <a:cubicBezTo>
                    <a:pt x="175965" y="695274"/>
                    <a:pt x="152594" y="733458"/>
                    <a:pt x="114488" y="746186"/>
                  </a:cubicBezTo>
                  <a:cubicBezTo>
                    <a:pt x="63595" y="763093"/>
                    <a:pt x="10585" y="729184"/>
                    <a:pt x="4234" y="676183"/>
                  </a:cubicBezTo>
                  <a:cubicBezTo>
                    <a:pt x="2117" y="646547"/>
                    <a:pt x="0" y="616817"/>
                    <a:pt x="0" y="585093"/>
                  </a:cubicBezTo>
                  <a:cubicBezTo>
                    <a:pt x="0" y="373088"/>
                    <a:pt x="76297" y="180271"/>
                    <a:pt x="203486" y="29721"/>
                  </a:cubicBezTo>
                  <a:cubicBezTo>
                    <a:pt x="222539" y="7495"/>
                    <a:pt x="249552" y="-2028"/>
                    <a:pt x="275517" y="35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137343-F551-4A13-925D-701820741FD9}"/>
                </a:ext>
              </a:extLst>
            </p:cNvPr>
            <p:cNvSpPr/>
            <p:nvPr/>
          </p:nvSpPr>
          <p:spPr>
            <a:xfrm>
              <a:off x="6181578" y="3978735"/>
              <a:ext cx="664882" cy="523055"/>
            </a:xfrm>
            <a:custGeom>
              <a:avLst/>
              <a:gdLst>
                <a:gd name="connsiteX0" fmla="*/ 577479 w 664882"/>
                <a:gd name="connsiteY0" fmla="*/ 48 h 523055"/>
                <a:gd name="connsiteX1" fmla="*/ 606179 w 664882"/>
                <a:gd name="connsiteY1" fmla="*/ 4234 h 523055"/>
                <a:gd name="connsiteX2" fmla="*/ 652764 w 664882"/>
                <a:gd name="connsiteY2" fmla="*/ 129261 h 523055"/>
                <a:gd name="connsiteX3" fmla="*/ 105957 w 664882"/>
                <a:gd name="connsiteY3" fmla="*/ 521341 h 523055"/>
                <a:gd name="connsiteX4" fmla="*/ 0 w 664882"/>
                <a:gd name="connsiteY4" fmla="*/ 440862 h 523055"/>
                <a:gd name="connsiteX5" fmla="*/ 0 w 664882"/>
                <a:gd name="connsiteY5" fmla="*/ 438687 h 523055"/>
                <a:gd name="connsiteX6" fmla="*/ 67842 w 664882"/>
                <a:gd name="connsiteY6" fmla="*/ 356034 h 523055"/>
                <a:gd name="connsiteX7" fmla="*/ 214032 w 664882"/>
                <a:gd name="connsiteY7" fmla="*/ 305201 h 523055"/>
                <a:gd name="connsiteX8" fmla="*/ 404852 w 664882"/>
                <a:gd name="connsiteY8" fmla="*/ 171635 h 523055"/>
                <a:gd name="connsiteX9" fmla="*/ 506574 w 664882"/>
                <a:gd name="connsiteY9" fmla="*/ 42338 h 523055"/>
                <a:gd name="connsiteX10" fmla="*/ 577479 w 664882"/>
                <a:gd name="connsiteY10" fmla="*/ 48 h 52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882" h="523055">
                  <a:moveTo>
                    <a:pt x="577479" y="48"/>
                  </a:moveTo>
                  <a:cubicBezTo>
                    <a:pt x="586953" y="-277"/>
                    <a:pt x="596630" y="1052"/>
                    <a:pt x="606179" y="4234"/>
                  </a:cubicBezTo>
                  <a:cubicBezTo>
                    <a:pt x="659117" y="21151"/>
                    <a:pt x="680373" y="82617"/>
                    <a:pt x="652764" y="129261"/>
                  </a:cubicBezTo>
                  <a:cubicBezTo>
                    <a:pt x="534102" y="324294"/>
                    <a:pt x="337010" y="470508"/>
                    <a:pt x="105957" y="521341"/>
                  </a:cubicBezTo>
                  <a:cubicBezTo>
                    <a:pt x="53019" y="531974"/>
                    <a:pt x="4235" y="491695"/>
                    <a:pt x="0" y="440862"/>
                  </a:cubicBezTo>
                  <a:lnTo>
                    <a:pt x="0" y="438687"/>
                  </a:lnTo>
                  <a:cubicBezTo>
                    <a:pt x="0" y="398408"/>
                    <a:pt x="29645" y="364493"/>
                    <a:pt x="67842" y="356034"/>
                  </a:cubicBezTo>
                  <a:cubicBezTo>
                    <a:pt x="118662" y="345481"/>
                    <a:pt x="167447" y="326388"/>
                    <a:pt x="214032" y="305201"/>
                  </a:cubicBezTo>
                  <a:cubicBezTo>
                    <a:pt x="286109" y="271286"/>
                    <a:pt x="349716" y="226737"/>
                    <a:pt x="404852" y="171635"/>
                  </a:cubicBezTo>
                  <a:cubicBezTo>
                    <a:pt x="445085" y="133531"/>
                    <a:pt x="478965" y="88982"/>
                    <a:pt x="506574" y="42338"/>
                  </a:cubicBezTo>
                  <a:cubicBezTo>
                    <a:pt x="522455" y="16902"/>
                    <a:pt x="549057" y="1026"/>
                    <a:pt x="577479" y="4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05284AF-37E4-424C-B92E-73F98CF2A67C}"/>
                </a:ext>
              </a:extLst>
            </p:cNvPr>
            <p:cNvSpPr/>
            <p:nvPr/>
          </p:nvSpPr>
          <p:spPr>
            <a:xfrm>
              <a:off x="5349547" y="3978741"/>
              <a:ext cx="660778" cy="523049"/>
            </a:xfrm>
            <a:custGeom>
              <a:avLst/>
              <a:gdLst>
                <a:gd name="connsiteX0" fmla="*/ 87405 w 660778"/>
                <a:gd name="connsiteY0" fmla="*/ 49 h 523049"/>
                <a:gd name="connsiteX1" fmla="*/ 158321 w 660778"/>
                <a:gd name="connsiteY1" fmla="*/ 42390 h 523049"/>
                <a:gd name="connsiteX2" fmla="*/ 217650 w 660778"/>
                <a:gd name="connsiteY2" fmla="*/ 127161 h 523049"/>
                <a:gd name="connsiteX3" fmla="*/ 594941 w 660778"/>
                <a:gd name="connsiteY3" fmla="*/ 356067 h 523049"/>
                <a:gd name="connsiteX4" fmla="*/ 660673 w 660778"/>
                <a:gd name="connsiteY4" fmla="*/ 436564 h 523049"/>
                <a:gd name="connsiteX5" fmla="*/ 660673 w 660778"/>
                <a:gd name="connsiteY5" fmla="*/ 438741 h 523049"/>
                <a:gd name="connsiteX6" fmla="*/ 558954 w 660778"/>
                <a:gd name="connsiteY6" fmla="*/ 521335 h 523049"/>
                <a:gd name="connsiteX7" fmla="*/ 12106 w 660778"/>
                <a:gd name="connsiteY7" fmla="*/ 129258 h 523049"/>
                <a:gd name="connsiteX8" fmla="*/ 58710 w 660778"/>
                <a:gd name="connsiteY8" fmla="*/ 4239 h 523049"/>
                <a:gd name="connsiteX9" fmla="*/ 87405 w 660778"/>
                <a:gd name="connsiteY9" fmla="*/ 49 h 52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0778" h="523049">
                  <a:moveTo>
                    <a:pt x="87405" y="49"/>
                  </a:moveTo>
                  <a:cubicBezTo>
                    <a:pt x="115831" y="1028"/>
                    <a:pt x="142456" y="16922"/>
                    <a:pt x="158321" y="42390"/>
                  </a:cubicBezTo>
                  <a:cubicBezTo>
                    <a:pt x="175261" y="72072"/>
                    <a:pt x="196496" y="101673"/>
                    <a:pt x="217650" y="127161"/>
                  </a:cubicBezTo>
                  <a:cubicBezTo>
                    <a:pt x="313047" y="239436"/>
                    <a:pt x="444430" y="322110"/>
                    <a:pt x="594941" y="356067"/>
                  </a:cubicBezTo>
                  <a:cubicBezTo>
                    <a:pt x="633116" y="364536"/>
                    <a:pt x="662780" y="398413"/>
                    <a:pt x="660673" y="436564"/>
                  </a:cubicBezTo>
                  <a:lnTo>
                    <a:pt x="660673" y="438741"/>
                  </a:lnTo>
                  <a:cubicBezTo>
                    <a:pt x="660673" y="491653"/>
                    <a:pt x="611880" y="531981"/>
                    <a:pt x="558954" y="521335"/>
                  </a:cubicBezTo>
                  <a:cubicBezTo>
                    <a:pt x="327879" y="470520"/>
                    <a:pt x="132871" y="326385"/>
                    <a:pt x="12106" y="129258"/>
                  </a:cubicBezTo>
                  <a:cubicBezTo>
                    <a:pt x="-15452" y="82638"/>
                    <a:pt x="5703" y="21177"/>
                    <a:pt x="58710" y="4239"/>
                  </a:cubicBezTo>
                  <a:cubicBezTo>
                    <a:pt x="68254" y="1053"/>
                    <a:pt x="77929" y="-278"/>
                    <a:pt x="87405" y="4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E7B2ABB-BC6C-42BB-B5BE-E55904D0C96A}"/>
                </a:ext>
              </a:extLst>
            </p:cNvPr>
            <p:cNvSpPr/>
            <p:nvPr/>
          </p:nvSpPr>
          <p:spPr>
            <a:xfrm>
              <a:off x="5034267" y="1233920"/>
              <a:ext cx="2123467" cy="934374"/>
            </a:xfrm>
            <a:custGeom>
              <a:avLst/>
              <a:gdLst>
                <a:gd name="connsiteX0" fmla="*/ 1062224 w 2123467"/>
                <a:gd name="connsiteY0" fmla="*/ 0 h 934374"/>
                <a:gd name="connsiteX1" fmla="*/ 1390759 w 2123467"/>
                <a:gd name="connsiteY1" fmla="*/ 328563 h 934374"/>
                <a:gd name="connsiteX2" fmla="*/ 1354742 w 2123467"/>
                <a:gd name="connsiteY2" fmla="*/ 479020 h 934374"/>
                <a:gd name="connsiteX3" fmla="*/ 2083748 w 2123467"/>
                <a:gd name="connsiteY3" fmla="*/ 741837 h 934374"/>
                <a:gd name="connsiteX4" fmla="*/ 2105040 w 2123467"/>
                <a:gd name="connsiteY4" fmla="*/ 864732 h 934374"/>
                <a:gd name="connsiteX5" fmla="*/ 2079569 w 2123467"/>
                <a:gd name="connsiteY5" fmla="*/ 898701 h 934374"/>
                <a:gd name="connsiteX6" fmla="*/ 1969328 w 2123467"/>
                <a:gd name="connsiteY6" fmla="*/ 921965 h 934374"/>
                <a:gd name="connsiteX7" fmla="*/ 1060135 w 2123467"/>
                <a:gd name="connsiteY7" fmla="*/ 669769 h 934374"/>
                <a:gd name="connsiteX8" fmla="*/ 150842 w 2123467"/>
                <a:gd name="connsiteY8" fmla="*/ 921965 h 934374"/>
                <a:gd name="connsiteX9" fmla="*/ 40700 w 2123467"/>
                <a:gd name="connsiteY9" fmla="*/ 898701 h 934374"/>
                <a:gd name="connsiteX10" fmla="*/ 15229 w 2123467"/>
                <a:gd name="connsiteY10" fmla="*/ 864732 h 934374"/>
                <a:gd name="connsiteX11" fmla="*/ 40700 w 2123467"/>
                <a:gd name="connsiteY11" fmla="*/ 741837 h 934374"/>
                <a:gd name="connsiteX12" fmla="*/ 769706 w 2123467"/>
                <a:gd name="connsiteY12" fmla="*/ 479020 h 934374"/>
                <a:gd name="connsiteX13" fmla="*/ 733689 w 2123467"/>
                <a:gd name="connsiteY13" fmla="*/ 328563 h 934374"/>
                <a:gd name="connsiteX14" fmla="*/ 1062224 w 2123467"/>
                <a:gd name="connsiteY14" fmla="*/ 0 h 93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23467" h="934374">
                  <a:moveTo>
                    <a:pt x="1062224" y="0"/>
                  </a:moveTo>
                  <a:cubicBezTo>
                    <a:pt x="1244500" y="0"/>
                    <a:pt x="1390759" y="148351"/>
                    <a:pt x="1390759" y="328563"/>
                  </a:cubicBezTo>
                  <a:cubicBezTo>
                    <a:pt x="1390759" y="383604"/>
                    <a:pt x="1378024" y="434515"/>
                    <a:pt x="1354742" y="479020"/>
                  </a:cubicBezTo>
                  <a:cubicBezTo>
                    <a:pt x="1617510" y="519311"/>
                    <a:pt x="1865454" y="610429"/>
                    <a:pt x="2083748" y="741837"/>
                  </a:cubicBezTo>
                  <a:cubicBezTo>
                    <a:pt x="2126133" y="767292"/>
                    <a:pt x="2136779" y="822334"/>
                    <a:pt x="2105040" y="864732"/>
                  </a:cubicBezTo>
                  <a:lnTo>
                    <a:pt x="2079569" y="898701"/>
                  </a:lnTo>
                  <a:cubicBezTo>
                    <a:pt x="2054098" y="934692"/>
                    <a:pt x="2007534" y="945313"/>
                    <a:pt x="1969328" y="921965"/>
                  </a:cubicBezTo>
                  <a:cubicBezTo>
                    <a:pt x="1704470" y="760886"/>
                    <a:pt x="1392849" y="669769"/>
                    <a:pt x="1060135" y="669769"/>
                  </a:cubicBezTo>
                  <a:cubicBezTo>
                    <a:pt x="727321" y="669769"/>
                    <a:pt x="415799" y="762994"/>
                    <a:pt x="150842" y="921965"/>
                  </a:cubicBezTo>
                  <a:cubicBezTo>
                    <a:pt x="114824" y="943206"/>
                    <a:pt x="66071" y="934692"/>
                    <a:pt x="40700" y="898701"/>
                  </a:cubicBezTo>
                  <a:lnTo>
                    <a:pt x="15229" y="864732"/>
                  </a:lnTo>
                  <a:cubicBezTo>
                    <a:pt x="-12331" y="824525"/>
                    <a:pt x="-1685" y="767292"/>
                    <a:pt x="40700" y="741837"/>
                  </a:cubicBezTo>
                  <a:cubicBezTo>
                    <a:pt x="258994" y="608321"/>
                    <a:pt x="506938" y="517204"/>
                    <a:pt x="769706" y="479020"/>
                  </a:cubicBezTo>
                  <a:cubicBezTo>
                    <a:pt x="746424" y="434515"/>
                    <a:pt x="733689" y="383604"/>
                    <a:pt x="733689" y="328563"/>
                  </a:cubicBezTo>
                  <a:cubicBezTo>
                    <a:pt x="733689" y="146243"/>
                    <a:pt x="882037" y="0"/>
                    <a:pt x="10622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FA16C41-045F-4A91-BAF4-3D348690F47C}"/>
                </a:ext>
              </a:extLst>
            </p:cNvPr>
            <p:cNvSpPr/>
            <p:nvPr/>
          </p:nvSpPr>
          <p:spPr>
            <a:xfrm>
              <a:off x="3774882" y="2138733"/>
              <a:ext cx="1193383" cy="2030006"/>
            </a:xfrm>
            <a:custGeom>
              <a:avLst/>
              <a:gdLst>
                <a:gd name="connsiteX0" fmla="*/ 1091789 w 1193383"/>
                <a:gd name="connsiteY0" fmla="*/ 519 h 2030006"/>
                <a:gd name="connsiteX1" fmla="*/ 1146650 w 1193383"/>
                <a:gd name="connsiteY1" fmla="*/ 31496 h 2030006"/>
                <a:gd name="connsiteX2" fmla="*/ 1178405 w 1193383"/>
                <a:gd name="connsiteY2" fmla="*/ 78133 h 2030006"/>
                <a:gd name="connsiteX3" fmla="*/ 1167820 w 1193383"/>
                <a:gd name="connsiteY3" fmla="*/ 182046 h 2030006"/>
                <a:gd name="connsiteX4" fmla="*/ 563799 w 1193383"/>
                <a:gd name="connsiteY4" fmla="*/ 1513058 h 2030006"/>
                <a:gd name="connsiteX5" fmla="*/ 610373 w 1193383"/>
                <a:gd name="connsiteY5" fmla="*/ 1917880 h 2030006"/>
                <a:gd name="connsiteX6" fmla="*/ 559565 w 1193383"/>
                <a:gd name="connsiteY6" fmla="*/ 2008970 h 2030006"/>
                <a:gd name="connsiteX7" fmla="*/ 506555 w 1193383"/>
                <a:gd name="connsiteY7" fmla="*/ 2025972 h 2030006"/>
                <a:gd name="connsiteX8" fmla="*/ 406972 w 1193383"/>
                <a:gd name="connsiteY8" fmla="*/ 1968696 h 2030006"/>
                <a:gd name="connsiteX9" fmla="*/ 353962 w 1193383"/>
                <a:gd name="connsiteY9" fmla="*/ 1513058 h 2030006"/>
                <a:gd name="connsiteX10" fmla="*/ 381483 w 1193383"/>
                <a:gd name="connsiteY10" fmla="*/ 1180329 h 2030006"/>
                <a:gd name="connsiteX11" fmla="*/ 328473 w 1193383"/>
                <a:gd name="connsiteY11" fmla="*/ 1184508 h 2030006"/>
                <a:gd name="connsiteX12" fmla="*/ 0 w 1193383"/>
                <a:gd name="connsiteY12" fmla="*/ 855958 h 2030006"/>
                <a:gd name="connsiteX13" fmla="*/ 328473 w 1193383"/>
                <a:gd name="connsiteY13" fmla="*/ 527503 h 2030006"/>
                <a:gd name="connsiteX14" fmla="*/ 561682 w 1193383"/>
                <a:gd name="connsiteY14" fmla="*/ 624956 h 2030006"/>
                <a:gd name="connsiteX15" fmla="*/ 1032163 w 1193383"/>
                <a:gd name="connsiteY15" fmla="*/ 18768 h 2030006"/>
                <a:gd name="connsiteX16" fmla="*/ 1091789 w 1193383"/>
                <a:gd name="connsiteY16" fmla="*/ 519 h 20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93383" h="2030006">
                  <a:moveTo>
                    <a:pt x="1091789" y="519"/>
                  </a:moveTo>
                  <a:cubicBezTo>
                    <a:pt x="1112715" y="2906"/>
                    <a:pt x="1132848" y="13497"/>
                    <a:pt x="1146650" y="31496"/>
                  </a:cubicBezTo>
                  <a:lnTo>
                    <a:pt x="1178405" y="78133"/>
                  </a:lnTo>
                  <a:cubicBezTo>
                    <a:pt x="1201777" y="109953"/>
                    <a:pt x="1197458" y="154405"/>
                    <a:pt x="1167820" y="182046"/>
                  </a:cubicBezTo>
                  <a:cubicBezTo>
                    <a:pt x="796922" y="506321"/>
                    <a:pt x="563799" y="981052"/>
                    <a:pt x="563799" y="1513058"/>
                  </a:cubicBezTo>
                  <a:cubicBezTo>
                    <a:pt x="563799" y="1652969"/>
                    <a:pt x="580735" y="1788607"/>
                    <a:pt x="610373" y="1917880"/>
                  </a:cubicBezTo>
                  <a:cubicBezTo>
                    <a:pt x="618925" y="1955969"/>
                    <a:pt x="597671" y="1996242"/>
                    <a:pt x="559565" y="2008970"/>
                  </a:cubicBezTo>
                  <a:lnTo>
                    <a:pt x="506555" y="2025972"/>
                  </a:lnTo>
                  <a:cubicBezTo>
                    <a:pt x="464131" y="2040789"/>
                    <a:pt x="417557" y="2013244"/>
                    <a:pt x="406972" y="1968696"/>
                  </a:cubicBezTo>
                  <a:cubicBezTo>
                    <a:pt x="373015" y="1822516"/>
                    <a:pt x="353962" y="1669877"/>
                    <a:pt x="353962" y="1513058"/>
                  </a:cubicBezTo>
                  <a:cubicBezTo>
                    <a:pt x="353962" y="1400692"/>
                    <a:pt x="364547" y="1288420"/>
                    <a:pt x="381483" y="1180329"/>
                  </a:cubicBezTo>
                  <a:cubicBezTo>
                    <a:pt x="364547" y="1182418"/>
                    <a:pt x="345494" y="1184508"/>
                    <a:pt x="328473" y="1184508"/>
                  </a:cubicBezTo>
                  <a:cubicBezTo>
                    <a:pt x="148359" y="1184508"/>
                    <a:pt x="0" y="1038232"/>
                    <a:pt x="0" y="855958"/>
                  </a:cubicBezTo>
                  <a:cubicBezTo>
                    <a:pt x="0" y="675868"/>
                    <a:pt x="146242" y="527503"/>
                    <a:pt x="328473" y="527503"/>
                  </a:cubicBezTo>
                  <a:cubicBezTo>
                    <a:pt x="419674" y="527503"/>
                    <a:pt x="502321" y="565591"/>
                    <a:pt x="561682" y="624956"/>
                  </a:cubicBezTo>
                  <a:cubicBezTo>
                    <a:pt x="678201" y="393955"/>
                    <a:pt x="839347" y="186225"/>
                    <a:pt x="1032163" y="18768"/>
                  </a:cubicBezTo>
                  <a:cubicBezTo>
                    <a:pt x="1049142" y="3951"/>
                    <a:pt x="1070862" y="-1867"/>
                    <a:pt x="1091789" y="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8E7796-BA19-4889-BCBB-6285CC158788}"/>
                </a:ext>
              </a:extLst>
            </p:cNvPr>
            <p:cNvSpPr/>
            <p:nvPr/>
          </p:nvSpPr>
          <p:spPr>
            <a:xfrm>
              <a:off x="7232919" y="2138745"/>
              <a:ext cx="1184222" cy="2022888"/>
            </a:xfrm>
            <a:custGeom>
              <a:avLst/>
              <a:gdLst>
                <a:gd name="connsiteX0" fmla="*/ 101131 w 1184222"/>
                <a:gd name="connsiteY0" fmla="*/ 579 h 2022888"/>
                <a:gd name="connsiteX1" fmla="*/ 166836 w 1184222"/>
                <a:gd name="connsiteY1" fmla="*/ 20215 h 2022888"/>
                <a:gd name="connsiteX2" fmla="*/ 628889 w 1184222"/>
                <a:gd name="connsiteY2" fmla="*/ 617905 h 2022888"/>
                <a:gd name="connsiteX3" fmla="*/ 857796 w 1184222"/>
                <a:gd name="connsiteY3" fmla="*/ 524634 h 2022888"/>
                <a:gd name="connsiteX4" fmla="*/ 1184200 w 1184222"/>
                <a:gd name="connsiteY4" fmla="*/ 853117 h 2022888"/>
                <a:gd name="connsiteX5" fmla="*/ 855676 w 1184222"/>
                <a:gd name="connsiteY5" fmla="*/ 1181695 h 2022888"/>
                <a:gd name="connsiteX6" fmla="*/ 809047 w 1184222"/>
                <a:gd name="connsiteY6" fmla="*/ 1177434 h 2022888"/>
                <a:gd name="connsiteX7" fmla="*/ 836601 w 1184222"/>
                <a:gd name="connsiteY7" fmla="*/ 1508095 h 2022888"/>
                <a:gd name="connsiteX8" fmla="*/ 785732 w 1184222"/>
                <a:gd name="connsiteY8" fmla="*/ 1957404 h 2022888"/>
                <a:gd name="connsiteX9" fmla="*/ 677638 w 1184222"/>
                <a:gd name="connsiteY9" fmla="*/ 2018858 h 2022888"/>
                <a:gd name="connsiteX10" fmla="*/ 637367 w 1184222"/>
                <a:gd name="connsiteY10" fmla="*/ 2006170 h 2022888"/>
                <a:gd name="connsiteX11" fmla="*/ 582260 w 1184222"/>
                <a:gd name="connsiteY11" fmla="*/ 1906555 h 2022888"/>
                <a:gd name="connsiteX12" fmla="*/ 628889 w 1184222"/>
                <a:gd name="connsiteY12" fmla="*/ 1508095 h 2022888"/>
                <a:gd name="connsiteX13" fmla="*/ 29068 w 1184222"/>
                <a:gd name="connsiteY13" fmla="*/ 181285 h 2022888"/>
                <a:gd name="connsiteX14" fmla="*/ 16351 w 1184222"/>
                <a:gd name="connsiteY14" fmla="*/ 68981 h 2022888"/>
                <a:gd name="connsiteX15" fmla="*/ 41785 w 1184222"/>
                <a:gd name="connsiteY15" fmla="*/ 34987 h 2022888"/>
                <a:gd name="connsiteX16" fmla="*/ 101131 w 1184222"/>
                <a:gd name="connsiteY16" fmla="*/ 579 h 2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4222" h="2022888">
                  <a:moveTo>
                    <a:pt x="101131" y="579"/>
                  </a:moveTo>
                  <a:cubicBezTo>
                    <a:pt x="123916" y="-2061"/>
                    <a:pt x="147761" y="4307"/>
                    <a:pt x="166836" y="20215"/>
                  </a:cubicBezTo>
                  <a:cubicBezTo>
                    <a:pt x="355472" y="187629"/>
                    <a:pt x="514435" y="388942"/>
                    <a:pt x="628889" y="617905"/>
                  </a:cubicBezTo>
                  <a:cubicBezTo>
                    <a:pt x="688235" y="560712"/>
                    <a:pt x="768776" y="524634"/>
                    <a:pt x="857796" y="524634"/>
                  </a:cubicBezTo>
                  <a:cubicBezTo>
                    <a:pt x="1037954" y="524634"/>
                    <a:pt x="1186320" y="670837"/>
                    <a:pt x="1184200" y="853117"/>
                  </a:cubicBezTo>
                  <a:cubicBezTo>
                    <a:pt x="1184200" y="1035398"/>
                    <a:pt x="1035835" y="1181695"/>
                    <a:pt x="855676" y="1181695"/>
                  </a:cubicBezTo>
                  <a:cubicBezTo>
                    <a:pt x="838720" y="1181695"/>
                    <a:pt x="823884" y="1179517"/>
                    <a:pt x="809047" y="1177434"/>
                  </a:cubicBezTo>
                  <a:cubicBezTo>
                    <a:pt x="828123" y="1285571"/>
                    <a:pt x="836601" y="1395792"/>
                    <a:pt x="836601" y="1508095"/>
                  </a:cubicBezTo>
                  <a:cubicBezTo>
                    <a:pt x="836601" y="1662820"/>
                    <a:pt x="819645" y="1813284"/>
                    <a:pt x="785732" y="1957404"/>
                  </a:cubicBezTo>
                  <a:cubicBezTo>
                    <a:pt x="775135" y="2006170"/>
                    <a:pt x="724267" y="2033725"/>
                    <a:pt x="677638" y="2018858"/>
                  </a:cubicBezTo>
                  <a:lnTo>
                    <a:pt x="637367" y="2006170"/>
                  </a:lnTo>
                  <a:cubicBezTo>
                    <a:pt x="597096" y="1991303"/>
                    <a:pt x="571662" y="1948977"/>
                    <a:pt x="582260" y="1906555"/>
                  </a:cubicBezTo>
                  <a:cubicBezTo>
                    <a:pt x="611933" y="1779385"/>
                    <a:pt x="628889" y="1645871"/>
                    <a:pt x="628889" y="1508095"/>
                  </a:cubicBezTo>
                  <a:cubicBezTo>
                    <a:pt x="628889" y="980287"/>
                    <a:pt x="395743" y="505601"/>
                    <a:pt x="29068" y="181285"/>
                  </a:cubicBezTo>
                  <a:cubicBezTo>
                    <a:pt x="-4844" y="151646"/>
                    <a:pt x="-9083" y="102881"/>
                    <a:pt x="16351" y="68981"/>
                  </a:cubicBezTo>
                  <a:lnTo>
                    <a:pt x="41785" y="34987"/>
                  </a:lnTo>
                  <a:cubicBezTo>
                    <a:pt x="56622" y="14865"/>
                    <a:pt x="78347" y="3218"/>
                    <a:pt x="101131" y="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610C542-7616-4CDA-9340-ADFF93D6D3E3}"/>
                </a:ext>
              </a:extLst>
            </p:cNvPr>
            <p:cNvSpPr/>
            <p:nvPr/>
          </p:nvSpPr>
          <p:spPr>
            <a:xfrm>
              <a:off x="6185814" y="4291300"/>
              <a:ext cx="1741301" cy="1396367"/>
            </a:xfrm>
            <a:custGeom>
              <a:avLst/>
              <a:gdLst>
                <a:gd name="connsiteX0" fmla="*/ 1610876 w 1741301"/>
                <a:gd name="connsiteY0" fmla="*/ 163 h 1396367"/>
                <a:gd name="connsiteX1" fmla="*/ 1642620 w 1741301"/>
                <a:gd name="connsiteY1" fmla="*/ 3909 h 1396367"/>
                <a:gd name="connsiteX2" fmla="*/ 1682852 w 1741301"/>
                <a:gd name="connsiteY2" fmla="*/ 16637 h 1396367"/>
                <a:gd name="connsiteX3" fmla="*/ 1733754 w 1741301"/>
                <a:gd name="connsiteY3" fmla="*/ 131030 h 1396367"/>
                <a:gd name="connsiteX4" fmla="*/ 1286552 w 1741301"/>
                <a:gd name="connsiteY4" fmla="*/ 771150 h 1396367"/>
                <a:gd name="connsiteX5" fmla="*/ 1475173 w 1741301"/>
                <a:gd name="connsiteY5" fmla="*/ 1067848 h 1396367"/>
                <a:gd name="connsiteX6" fmla="*/ 1146633 w 1741301"/>
                <a:gd name="connsiteY6" fmla="*/ 1396367 h 1396367"/>
                <a:gd name="connsiteX7" fmla="*/ 820210 w 1741301"/>
                <a:gd name="connsiteY7" fmla="*/ 1106033 h 1396367"/>
                <a:gd name="connsiteX8" fmla="*/ 91135 w 1741301"/>
                <a:gd name="connsiteY8" fmla="*/ 1317983 h 1396367"/>
                <a:gd name="connsiteX9" fmla="*/ 0 w 1741301"/>
                <a:gd name="connsiteY9" fmla="*/ 1233155 h 1396367"/>
                <a:gd name="connsiteX10" fmla="*/ 0 w 1741301"/>
                <a:gd name="connsiteY10" fmla="*/ 1190781 h 1396367"/>
                <a:gd name="connsiteX11" fmla="*/ 76312 w 1741301"/>
                <a:gd name="connsiteY11" fmla="*/ 1108128 h 1396367"/>
                <a:gd name="connsiteX12" fmla="*/ 1538780 w 1741301"/>
                <a:gd name="connsiteY12" fmla="*/ 50552 h 1396367"/>
                <a:gd name="connsiteX13" fmla="*/ 1610876 w 1741301"/>
                <a:gd name="connsiteY13" fmla="*/ 163 h 139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41301" h="1396367">
                  <a:moveTo>
                    <a:pt x="1610876" y="163"/>
                  </a:moveTo>
                  <a:cubicBezTo>
                    <a:pt x="1621277" y="-466"/>
                    <a:pt x="1632012" y="727"/>
                    <a:pt x="1642620" y="3909"/>
                  </a:cubicBezTo>
                  <a:lnTo>
                    <a:pt x="1682852" y="16637"/>
                  </a:lnTo>
                  <a:cubicBezTo>
                    <a:pt x="1729519" y="31460"/>
                    <a:pt x="1754929" y="84387"/>
                    <a:pt x="1733754" y="131030"/>
                  </a:cubicBezTo>
                  <a:cubicBezTo>
                    <a:pt x="1625679" y="372707"/>
                    <a:pt x="1473056" y="590941"/>
                    <a:pt x="1286552" y="771150"/>
                  </a:cubicBezTo>
                  <a:cubicBezTo>
                    <a:pt x="1396744" y="824078"/>
                    <a:pt x="1475173" y="936457"/>
                    <a:pt x="1475173" y="1067848"/>
                  </a:cubicBezTo>
                  <a:cubicBezTo>
                    <a:pt x="1475173" y="1247978"/>
                    <a:pt x="1328902" y="1396367"/>
                    <a:pt x="1146633" y="1396367"/>
                  </a:cubicBezTo>
                  <a:cubicBezTo>
                    <a:pt x="979187" y="1396367"/>
                    <a:pt x="839349" y="1269165"/>
                    <a:pt x="820210" y="1106033"/>
                  </a:cubicBezTo>
                  <a:cubicBezTo>
                    <a:pt x="597709" y="1220427"/>
                    <a:pt x="351833" y="1294621"/>
                    <a:pt x="91135" y="1317983"/>
                  </a:cubicBezTo>
                  <a:cubicBezTo>
                    <a:pt x="42432" y="1322173"/>
                    <a:pt x="0" y="1284068"/>
                    <a:pt x="0" y="1233155"/>
                  </a:cubicBezTo>
                  <a:lnTo>
                    <a:pt x="0" y="1190781"/>
                  </a:lnTo>
                  <a:cubicBezTo>
                    <a:pt x="0" y="1148407"/>
                    <a:pt x="31844" y="1110222"/>
                    <a:pt x="76312" y="1108128"/>
                  </a:cubicBezTo>
                  <a:cubicBezTo>
                    <a:pt x="733392" y="1048756"/>
                    <a:pt x="1286552" y="631220"/>
                    <a:pt x="1538780" y="50552"/>
                  </a:cubicBezTo>
                  <a:cubicBezTo>
                    <a:pt x="1551485" y="20343"/>
                    <a:pt x="1579675" y="2051"/>
                    <a:pt x="1610876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26DCC0F-4EA1-4E1F-9BC3-9A3F2FC653DA}"/>
                </a:ext>
              </a:extLst>
            </p:cNvPr>
            <p:cNvSpPr/>
            <p:nvPr/>
          </p:nvSpPr>
          <p:spPr>
            <a:xfrm>
              <a:off x="4274027" y="4293379"/>
              <a:ext cx="1738301" cy="1394288"/>
            </a:xfrm>
            <a:custGeom>
              <a:avLst/>
              <a:gdLst>
                <a:gd name="connsiteX0" fmla="*/ 128375 w 1738301"/>
                <a:gd name="connsiteY0" fmla="*/ 162 h 1394288"/>
                <a:gd name="connsiteX1" fmla="*/ 201662 w 1738301"/>
                <a:gd name="connsiteY1" fmla="*/ 50533 h 1394288"/>
                <a:gd name="connsiteX2" fmla="*/ 1664140 w 1738301"/>
                <a:gd name="connsiteY2" fmla="*/ 1108196 h 1394288"/>
                <a:gd name="connsiteX3" fmla="*/ 1738301 w 1738301"/>
                <a:gd name="connsiteY3" fmla="*/ 1188692 h 1394288"/>
                <a:gd name="connsiteX4" fmla="*/ 1738301 w 1738301"/>
                <a:gd name="connsiteY4" fmla="*/ 1231118 h 1394288"/>
                <a:gd name="connsiteX5" fmla="*/ 1647200 w 1738301"/>
                <a:gd name="connsiteY5" fmla="*/ 1315889 h 1394288"/>
                <a:gd name="connsiteX6" fmla="*/ 918069 w 1738301"/>
                <a:gd name="connsiteY6" fmla="*/ 1103921 h 1394288"/>
                <a:gd name="connsiteX7" fmla="*/ 593785 w 1738301"/>
                <a:gd name="connsiteY7" fmla="*/ 1394288 h 1394288"/>
                <a:gd name="connsiteX8" fmla="*/ 265287 w 1738301"/>
                <a:gd name="connsiteY8" fmla="*/ 1065770 h 1394288"/>
                <a:gd name="connsiteX9" fmla="*/ 451784 w 1738301"/>
                <a:gd name="connsiteY9" fmla="*/ 771128 h 1394288"/>
                <a:gd name="connsiteX10" fmla="*/ 6654 w 1738301"/>
                <a:gd name="connsiteY10" fmla="*/ 131110 h 1394288"/>
                <a:gd name="connsiteX11" fmla="*/ 57554 w 1738301"/>
                <a:gd name="connsiteY11" fmla="*/ 16657 h 1394288"/>
                <a:gd name="connsiteX12" fmla="*/ 97836 w 1738301"/>
                <a:gd name="connsiteY12" fmla="*/ 3913 h 1394288"/>
                <a:gd name="connsiteX13" fmla="*/ 128375 w 1738301"/>
                <a:gd name="connsiteY13" fmla="*/ 162 h 139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8301" h="1394288">
                  <a:moveTo>
                    <a:pt x="128375" y="162"/>
                  </a:moveTo>
                  <a:cubicBezTo>
                    <a:pt x="158777" y="2049"/>
                    <a:pt x="187377" y="20347"/>
                    <a:pt x="201662" y="50533"/>
                  </a:cubicBezTo>
                  <a:cubicBezTo>
                    <a:pt x="453892" y="629171"/>
                    <a:pt x="1007062" y="1048832"/>
                    <a:pt x="1664140" y="1108196"/>
                  </a:cubicBezTo>
                  <a:cubicBezTo>
                    <a:pt x="1704422" y="1108196"/>
                    <a:pt x="1738301" y="1144169"/>
                    <a:pt x="1738301" y="1188692"/>
                  </a:cubicBezTo>
                  <a:lnTo>
                    <a:pt x="1738301" y="1231118"/>
                  </a:lnTo>
                  <a:cubicBezTo>
                    <a:pt x="1738301" y="1279835"/>
                    <a:pt x="1695912" y="1320083"/>
                    <a:pt x="1647200" y="1315889"/>
                  </a:cubicBezTo>
                  <a:cubicBezTo>
                    <a:pt x="1386460" y="1292579"/>
                    <a:pt x="1140634" y="1218374"/>
                    <a:pt x="918069" y="1103921"/>
                  </a:cubicBezTo>
                  <a:cubicBezTo>
                    <a:pt x="899022" y="1267091"/>
                    <a:pt x="761236" y="1394288"/>
                    <a:pt x="593785" y="1394288"/>
                  </a:cubicBezTo>
                  <a:cubicBezTo>
                    <a:pt x="413610" y="1394288"/>
                    <a:pt x="265287" y="1248056"/>
                    <a:pt x="265287" y="1065770"/>
                  </a:cubicBezTo>
                  <a:cubicBezTo>
                    <a:pt x="265287" y="934379"/>
                    <a:pt x="341556" y="822023"/>
                    <a:pt x="451784" y="771128"/>
                  </a:cubicBezTo>
                  <a:cubicBezTo>
                    <a:pt x="263180" y="591020"/>
                    <a:pt x="112669" y="372680"/>
                    <a:pt x="6654" y="131110"/>
                  </a:cubicBezTo>
                  <a:cubicBezTo>
                    <a:pt x="-12392" y="84490"/>
                    <a:pt x="10950" y="33595"/>
                    <a:pt x="57554" y="16657"/>
                  </a:cubicBezTo>
                  <a:lnTo>
                    <a:pt x="97836" y="3913"/>
                  </a:lnTo>
                  <a:cubicBezTo>
                    <a:pt x="107907" y="727"/>
                    <a:pt x="118241" y="-467"/>
                    <a:pt x="128375" y="1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TextBox 49">
              <a:extLst>
                <a:ext uri="{FF2B5EF4-FFF2-40B4-BE49-F238E27FC236}">
                  <a16:creationId xmlns:a16="http://schemas.microsoft.com/office/drawing/2014/main" id="{0A7C610E-F659-4EED-9593-21B6B7AC476C}"/>
                </a:ext>
              </a:extLst>
            </p:cNvPr>
            <p:cNvSpPr txBox="1"/>
            <p:nvPr/>
          </p:nvSpPr>
          <p:spPr>
            <a:xfrm>
              <a:off x="5798191" y="1326785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25" name="TextBox 50">
              <a:extLst>
                <a:ext uri="{FF2B5EF4-FFF2-40B4-BE49-F238E27FC236}">
                  <a16:creationId xmlns:a16="http://schemas.microsoft.com/office/drawing/2014/main" id="{6ADE7572-F228-4694-91CC-B68159B292A2}"/>
                </a:ext>
              </a:extLst>
            </p:cNvPr>
            <p:cNvSpPr txBox="1"/>
            <p:nvPr/>
          </p:nvSpPr>
          <p:spPr>
            <a:xfrm>
              <a:off x="7794176" y="276514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6" name="TextBox 51">
              <a:extLst>
                <a:ext uri="{FF2B5EF4-FFF2-40B4-BE49-F238E27FC236}">
                  <a16:creationId xmlns:a16="http://schemas.microsoft.com/office/drawing/2014/main" id="{66B9ACAB-22A9-4E36-80AA-EF17CBA10C69}"/>
                </a:ext>
              </a:extLst>
            </p:cNvPr>
            <p:cNvSpPr txBox="1"/>
            <p:nvPr/>
          </p:nvSpPr>
          <p:spPr>
            <a:xfrm>
              <a:off x="7031658" y="514046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03</a:t>
              </a:r>
            </a:p>
          </p:txBody>
        </p:sp>
        <p:sp>
          <p:nvSpPr>
            <p:cNvPr id="27" name="TextBox 52">
              <a:extLst>
                <a:ext uri="{FF2B5EF4-FFF2-40B4-BE49-F238E27FC236}">
                  <a16:creationId xmlns:a16="http://schemas.microsoft.com/office/drawing/2014/main" id="{420D7592-BB96-4252-841D-4E93DE07F760}"/>
                </a:ext>
              </a:extLst>
            </p:cNvPr>
            <p:cNvSpPr txBox="1"/>
            <p:nvPr/>
          </p:nvSpPr>
          <p:spPr>
            <a:xfrm>
              <a:off x="4568355" y="514046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04</a:t>
              </a:r>
            </a:p>
          </p:txBody>
        </p:sp>
        <p:sp>
          <p:nvSpPr>
            <p:cNvPr id="28" name="TextBox 53">
              <a:extLst>
                <a:ext uri="{FF2B5EF4-FFF2-40B4-BE49-F238E27FC236}">
                  <a16:creationId xmlns:a16="http://schemas.microsoft.com/office/drawing/2014/main" id="{E974A100-CCC3-4651-B165-FDA1D51DF614}"/>
                </a:ext>
              </a:extLst>
            </p:cNvPr>
            <p:cNvSpPr txBox="1"/>
            <p:nvPr/>
          </p:nvSpPr>
          <p:spPr>
            <a:xfrm>
              <a:off x="3806963" y="2765147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5 Sections – Slide Template</a:t>
            </a:r>
          </a:p>
        </p:txBody>
      </p:sp>
      <p:pic>
        <p:nvPicPr>
          <p:cNvPr id="19" name="Graphic 41" descr="Bar graph with upward trend with solid fill">
            <a:extLst>
              <a:ext uri="{FF2B5EF4-FFF2-40B4-BE49-F238E27FC236}">
                <a16:creationId xmlns:a16="http://schemas.microsoft.com/office/drawing/2014/main" id="{F412BE5B-C864-4642-9702-315E6819C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6884" y="4125232"/>
            <a:ext cx="480060" cy="480060"/>
          </a:xfrm>
          <a:prstGeom prst="rect">
            <a:avLst/>
          </a:prstGeom>
        </p:spPr>
      </p:pic>
      <p:pic>
        <p:nvPicPr>
          <p:cNvPr id="20" name="Graphic 42" descr="Brainstorm with solid fill">
            <a:extLst>
              <a:ext uri="{FF2B5EF4-FFF2-40B4-BE49-F238E27FC236}">
                <a16:creationId xmlns:a16="http://schemas.microsoft.com/office/drawing/2014/main" id="{EDE6975F-D137-4696-B1CB-06189BBB66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2462" y="2372988"/>
            <a:ext cx="480060" cy="480060"/>
          </a:xfrm>
          <a:prstGeom prst="rect">
            <a:avLst/>
          </a:prstGeom>
        </p:spPr>
      </p:pic>
      <p:pic>
        <p:nvPicPr>
          <p:cNvPr id="21" name="Graphic 43" descr="Bullseye with solid fill">
            <a:extLst>
              <a:ext uri="{FF2B5EF4-FFF2-40B4-BE49-F238E27FC236}">
                <a16:creationId xmlns:a16="http://schemas.microsoft.com/office/drawing/2014/main" id="{ADC9B1C9-8F93-47B3-959C-508269414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0817" y="4135961"/>
            <a:ext cx="480060" cy="480060"/>
          </a:xfrm>
          <a:prstGeom prst="rect">
            <a:avLst/>
          </a:prstGeom>
        </p:spPr>
      </p:pic>
      <p:pic>
        <p:nvPicPr>
          <p:cNvPr id="22" name="Graphic 45" descr="Gears with solid fill">
            <a:extLst>
              <a:ext uri="{FF2B5EF4-FFF2-40B4-BE49-F238E27FC236}">
                <a16:creationId xmlns:a16="http://schemas.microsoft.com/office/drawing/2014/main" id="{E07C5181-13D2-4AE5-AA5B-CD06400532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0787" y="3052429"/>
            <a:ext cx="480060" cy="480060"/>
          </a:xfrm>
          <a:prstGeom prst="rect">
            <a:avLst/>
          </a:prstGeom>
        </p:spPr>
      </p:pic>
      <p:pic>
        <p:nvPicPr>
          <p:cNvPr id="23" name="Graphic 47" descr="Lightbulb with solid fill">
            <a:extLst>
              <a:ext uri="{FF2B5EF4-FFF2-40B4-BE49-F238E27FC236}">
                <a16:creationId xmlns:a16="http://schemas.microsoft.com/office/drawing/2014/main" id="{F56019CD-6F67-4346-8D8F-DB3F780D37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61280" y="3055322"/>
            <a:ext cx="480060" cy="48006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3E8E34E-7105-4797-BD44-92819A821F08}"/>
              </a:ext>
            </a:extLst>
          </p:cNvPr>
          <p:cNvGrpSpPr/>
          <p:nvPr/>
        </p:nvGrpSpPr>
        <p:grpSpPr>
          <a:xfrm>
            <a:off x="6642099" y="3044599"/>
            <a:ext cx="2194560" cy="1152282"/>
            <a:chOff x="8921977" y="1435947"/>
            <a:chExt cx="292608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98424F3-BCF3-4592-BEB2-D9DEA8C58CC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56A379C-A8D6-4719-B968-D8B5A2130BC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AE7999-91A8-4650-8B5E-7ECF448EBC99}"/>
              </a:ext>
            </a:extLst>
          </p:cNvPr>
          <p:cNvGrpSpPr/>
          <p:nvPr/>
        </p:nvGrpSpPr>
        <p:grpSpPr>
          <a:xfrm>
            <a:off x="6642099" y="4323420"/>
            <a:ext cx="2194560" cy="1152282"/>
            <a:chOff x="8921977" y="4042608"/>
            <a:chExt cx="292608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D7F9984-28E1-4249-B0EF-A62F89659B63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45CF09C-FBF1-4009-8606-8F65D14C5ED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EA4869-E45C-4E6E-B11B-E2ED268B1407}"/>
              </a:ext>
            </a:extLst>
          </p:cNvPr>
          <p:cNvGrpSpPr/>
          <p:nvPr/>
        </p:nvGrpSpPr>
        <p:grpSpPr>
          <a:xfrm>
            <a:off x="307341" y="2405189"/>
            <a:ext cx="2194560" cy="1152282"/>
            <a:chOff x="332936" y="2596988"/>
            <a:chExt cx="2926080" cy="15363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3BF2C92-94C6-4DF8-8DF2-E6150680AD6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D6D253-9AD5-43B9-B905-E0000A3F17C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42D2DAF-A577-4D11-B4B3-6E92E25009C9}"/>
              </a:ext>
            </a:extLst>
          </p:cNvPr>
          <p:cNvGrpSpPr/>
          <p:nvPr/>
        </p:nvGrpSpPr>
        <p:grpSpPr>
          <a:xfrm>
            <a:off x="307341" y="3684009"/>
            <a:ext cx="2194560" cy="1152282"/>
            <a:chOff x="332936" y="4621560"/>
            <a:chExt cx="2926080" cy="153637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2594E6-E59F-46D7-B719-EA7573747E3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C29C1D-8865-44C4-92D8-2B93B2C7045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A9016-0D24-455D-AEA8-3822C709B16D}"/>
              </a:ext>
            </a:extLst>
          </p:cNvPr>
          <p:cNvGrpSpPr/>
          <p:nvPr/>
        </p:nvGrpSpPr>
        <p:grpSpPr>
          <a:xfrm>
            <a:off x="6642099" y="1765778"/>
            <a:ext cx="2194560" cy="1152282"/>
            <a:chOff x="8921977" y="1435947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3C65171-0458-42FB-85D7-812D69D3E20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5FA493-897B-4882-B0B6-894A975E9C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703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551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5 Sections – Slide Template</vt:lpstr>
      <vt:lpstr>Pie Chart with 5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5 Sections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2022-02-16T18:08:55Z</dcterms:modified>
  <cp:category>Charts &amp; Diagrams</cp:category>
</cp:coreProperties>
</file>