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71" r:id="rId4"/>
    <p:sldId id="37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0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24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051A39F-CB4A-418F-9066-D61B2777FC22}"/>
              </a:ext>
            </a:extLst>
          </p:cNvPr>
          <p:cNvGrpSpPr/>
          <p:nvPr/>
        </p:nvGrpSpPr>
        <p:grpSpPr>
          <a:xfrm>
            <a:off x="2941750" y="1764117"/>
            <a:ext cx="3260502" cy="3659015"/>
            <a:chOff x="3922333" y="1209156"/>
            <a:chExt cx="4347336" cy="4878686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5D1B4FC2-D246-42DF-9832-1EC811D4144E}"/>
                </a:ext>
              </a:extLst>
            </p:cNvPr>
            <p:cNvSpPr/>
            <p:nvPr/>
          </p:nvSpPr>
          <p:spPr>
            <a:xfrm>
              <a:off x="4325036" y="3752549"/>
              <a:ext cx="1214423" cy="1343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90" extrusionOk="0">
                  <a:moveTo>
                    <a:pt x="13933" y="0"/>
                  </a:moveTo>
                  <a:lnTo>
                    <a:pt x="2131" y="0"/>
                  </a:lnTo>
                  <a:cubicBezTo>
                    <a:pt x="832" y="0"/>
                    <a:pt x="-133" y="1041"/>
                    <a:pt x="15" y="2184"/>
                  </a:cubicBezTo>
                  <a:cubicBezTo>
                    <a:pt x="1092" y="9809"/>
                    <a:pt x="5508" y="16460"/>
                    <a:pt x="11929" y="20895"/>
                  </a:cubicBezTo>
                  <a:cubicBezTo>
                    <a:pt x="12968" y="21600"/>
                    <a:pt x="14453" y="21331"/>
                    <a:pt x="15084" y="20324"/>
                  </a:cubicBezTo>
                  <a:lnTo>
                    <a:pt x="20985" y="11086"/>
                  </a:lnTo>
                  <a:cubicBezTo>
                    <a:pt x="21467" y="10313"/>
                    <a:pt x="21319" y="9339"/>
                    <a:pt x="20613" y="8734"/>
                  </a:cubicBezTo>
                  <a:cubicBezTo>
                    <a:pt x="18349" y="6853"/>
                    <a:pt x="16679" y="4333"/>
                    <a:pt x="16011" y="1512"/>
                  </a:cubicBezTo>
                  <a:cubicBezTo>
                    <a:pt x="15789" y="605"/>
                    <a:pt x="14935" y="0"/>
                    <a:pt x="13933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E6B7EA39-DAE3-4671-B259-014EA9FA10D2}"/>
                </a:ext>
              </a:extLst>
            </p:cNvPr>
            <p:cNvSpPr/>
            <p:nvPr/>
          </p:nvSpPr>
          <p:spPr>
            <a:xfrm>
              <a:off x="6614088" y="3752549"/>
              <a:ext cx="1222774" cy="1351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92" extrusionOk="0">
                  <a:moveTo>
                    <a:pt x="277" y="11151"/>
                  </a:moveTo>
                  <a:lnTo>
                    <a:pt x="6138" y="20331"/>
                  </a:lnTo>
                  <a:cubicBezTo>
                    <a:pt x="6765" y="21333"/>
                    <a:pt x="8239" y="21600"/>
                    <a:pt x="9271" y="20899"/>
                  </a:cubicBezTo>
                  <a:cubicBezTo>
                    <a:pt x="15722" y="16492"/>
                    <a:pt x="20182" y="9815"/>
                    <a:pt x="21251" y="2170"/>
                  </a:cubicBezTo>
                  <a:cubicBezTo>
                    <a:pt x="21398" y="1002"/>
                    <a:pt x="20440" y="0"/>
                    <a:pt x="19149" y="0"/>
                  </a:cubicBezTo>
                  <a:lnTo>
                    <a:pt x="7428" y="0"/>
                  </a:lnTo>
                  <a:cubicBezTo>
                    <a:pt x="6433" y="0"/>
                    <a:pt x="5585" y="634"/>
                    <a:pt x="5364" y="1502"/>
                  </a:cubicBezTo>
                  <a:cubicBezTo>
                    <a:pt x="4700" y="4373"/>
                    <a:pt x="3005" y="6877"/>
                    <a:pt x="682" y="8747"/>
                  </a:cubicBezTo>
                  <a:cubicBezTo>
                    <a:pt x="-55" y="9381"/>
                    <a:pt x="-202" y="10383"/>
                    <a:pt x="277" y="11151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BA4196D7-B898-47BC-BA22-EC89B4EBDC93}"/>
                </a:ext>
              </a:extLst>
            </p:cNvPr>
            <p:cNvSpPr/>
            <p:nvPr/>
          </p:nvSpPr>
          <p:spPr>
            <a:xfrm>
              <a:off x="5336168" y="4473175"/>
              <a:ext cx="1519665" cy="95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23" extrusionOk="0">
                  <a:moveTo>
                    <a:pt x="10609" y="1091"/>
                  </a:moveTo>
                  <a:cubicBezTo>
                    <a:pt x="9318" y="1091"/>
                    <a:pt x="8056" y="761"/>
                    <a:pt x="6882" y="147"/>
                  </a:cubicBezTo>
                  <a:cubicBezTo>
                    <a:pt x="6119" y="-277"/>
                    <a:pt x="5297" y="242"/>
                    <a:pt x="4886" y="1374"/>
                  </a:cubicBezTo>
                  <a:lnTo>
                    <a:pt x="220" y="14343"/>
                  </a:lnTo>
                  <a:cubicBezTo>
                    <a:pt x="-279" y="15758"/>
                    <a:pt x="103" y="17550"/>
                    <a:pt x="1042" y="18210"/>
                  </a:cubicBezTo>
                  <a:cubicBezTo>
                    <a:pt x="3976" y="20238"/>
                    <a:pt x="7205" y="21323"/>
                    <a:pt x="10609" y="21323"/>
                  </a:cubicBezTo>
                  <a:cubicBezTo>
                    <a:pt x="13955" y="21323"/>
                    <a:pt x="17124" y="20238"/>
                    <a:pt x="20000" y="18305"/>
                  </a:cubicBezTo>
                  <a:cubicBezTo>
                    <a:pt x="20940" y="17692"/>
                    <a:pt x="21321" y="15852"/>
                    <a:pt x="20822" y="14437"/>
                  </a:cubicBezTo>
                  <a:lnTo>
                    <a:pt x="16156" y="1468"/>
                  </a:lnTo>
                  <a:cubicBezTo>
                    <a:pt x="15774" y="383"/>
                    <a:pt x="14952" y="-136"/>
                    <a:pt x="14189" y="242"/>
                  </a:cubicBezTo>
                  <a:cubicBezTo>
                    <a:pt x="13045" y="808"/>
                    <a:pt x="11842" y="1091"/>
                    <a:pt x="10609" y="1091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74636FE0-5718-4537-A17A-26A31AC73B5A}"/>
                </a:ext>
              </a:extLst>
            </p:cNvPr>
            <p:cNvSpPr/>
            <p:nvPr/>
          </p:nvSpPr>
          <p:spPr>
            <a:xfrm>
              <a:off x="6629330" y="2226514"/>
              <a:ext cx="1223709" cy="135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299" extrusionOk="0">
                  <a:moveTo>
                    <a:pt x="6143" y="970"/>
                  </a:moveTo>
                  <a:lnTo>
                    <a:pt x="292" y="10165"/>
                  </a:lnTo>
                  <a:cubicBezTo>
                    <a:pt x="-223" y="10934"/>
                    <a:pt x="-39" y="11937"/>
                    <a:pt x="697" y="12539"/>
                  </a:cubicBezTo>
                  <a:cubicBezTo>
                    <a:pt x="3015" y="14411"/>
                    <a:pt x="4671" y="16952"/>
                    <a:pt x="5370" y="19794"/>
                  </a:cubicBezTo>
                  <a:cubicBezTo>
                    <a:pt x="5591" y="20664"/>
                    <a:pt x="6437" y="21299"/>
                    <a:pt x="7431" y="21299"/>
                  </a:cubicBezTo>
                  <a:lnTo>
                    <a:pt x="19132" y="21299"/>
                  </a:lnTo>
                  <a:cubicBezTo>
                    <a:pt x="20420" y="21299"/>
                    <a:pt x="21377" y="20262"/>
                    <a:pt x="21230" y="19126"/>
                  </a:cubicBezTo>
                  <a:cubicBezTo>
                    <a:pt x="20163" y="11469"/>
                    <a:pt x="15710" y="4815"/>
                    <a:pt x="9271" y="368"/>
                  </a:cubicBezTo>
                  <a:cubicBezTo>
                    <a:pt x="8240" y="-301"/>
                    <a:pt x="6768" y="-33"/>
                    <a:pt x="6143" y="970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CCA4A829-1490-4892-8C70-778C9A7337FD}"/>
                </a:ext>
              </a:extLst>
            </p:cNvPr>
            <p:cNvSpPr/>
            <p:nvPr/>
          </p:nvSpPr>
          <p:spPr>
            <a:xfrm>
              <a:off x="4325036" y="2226514"/>
              <a:ext cx="1214423" cy="1343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90" extrusionOk="0">
                  <a:moveTo>
                    <a:pt x="20985" y="10204"/>
                  </a:moveTo>
                  <a:lnTo>
                    <a:pt x="15084" y="967"/>
                  </a:lnTo>
                  <a:cubicBezTo>
                    <a:pt x="14453" y="-41"/>
                    <a:pt x="12968" y="-310"/>
                    <a:pt x="11929" y="395"/>
                  </a:cubicBezTo>
                  <a:cubicBezTo>
                    <a:pt x="5508" y="4830"/>
                    <a:pt x="1092" y="11481"/>
                    <a:pt x="15" y="19106"/>
                  </a:cubicBezTo>
                  <a:cubicBezTo>
                    <a:pt x="-133" y="20282"/>
                    <a:pt x="832" y="21290"/>
                    <a:pt x="2131" y="21290"/>
                  </a:cubicBezTo>
                  <a:lnTo>
                    <a:pt x="13933" y="21290"/>
                  </a:lnTo>
                  <a:cubicBezTo>
                    <a:pt x="14935" y="21290"/>
                    <a:pt x="15789" y="20652"/>
                    <a:pt x="16011" y="19778"/>
                  </a:cubicBezTo>
                  <a:cubicBezTo>
                    <a:pt x="16679" y="16957"/>
                    <a:pt x="18313" y="14437"/>
                    <a:pt x="20613" y="12556"/>
                  </a:cubicBezTo>
                  <a:cubicBezTo>
                    <a:pt x="21319" y="11951"/>
                    <a:pt x="21467" y="10977"/>
                    <a:pt x="20985" y="10204"/>
                  </a:cubicBezTo>
                  <a:close/>
                </a:path>
              </a:pathLst>
            </a:custGeom>
            <a:solidFill>
              <a:srgbClr val="EADBF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12033D95-5A52-4CE9-9838-88E4D7A70674}"/>
                </a:ext>
              </a:extLst>
            </p:cNvPr>
            <p:cNvSpPr/>
            <p:nvPr/>
          </p:nvSpPr>
          <p:spPr>
            <a:xfrm>
              <a:off x="5336168" y="1879775"/>
              <a:ext cx="1519665" cy="95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50" extrusionOk="0">
                  <a:moveTo>
                    <a:pt x="10609" y="20229"/>
                  </a:moveTo>
                  <a:cubicBezTo>
                    <a:pt x="11871" y="20229"/>
                    <a:pt x="13074" y="20560"/>
                    <a:pt x="14189" y="21127"/>
                  </a:cubicBezTo>
                  <a:cubicBezTo>
                    <a:pt x="14952" y="21505"/>
                    <a:pt x="15774" y="20986"/>
                    <a:pt x="16156" y="19898"/>
                  </a:cubicBezTo>
                  <a:lnTo>
                    <a:pt x="20822" y="6901"/>
                  </a:lnTo>
                  <a:cubicBezTo>
                    <a:pt x="21321" y="5483"/>
                    <a:pt x="20939" y="3639"/>
                    <a:pt x="20000" y="3025"/>
                  </a:cubicBezTo>
                  <a:cubicBezTo>
                    <a:pt x="17095" y="1087"/>
                    <a:pt x="13925" y="0"/>
                    <a:pt x="10609" y="0"/>
                  </a:cubicBezTo>
                  <a:cubicBezTo>
                    <a:pt x="7205" y="0"/>
                    <a:pt x="3976" y="1134"/>
                    <a:pt x="1042" y="3119"/>
                  </a:cubicBezTo>
                  <a:cubicBezTo>
                    <a:pt x="102" y="3781"/>
                    <a:pt x="-279" y="5577"/>
                    <a:pt x="220" y="6995"/>
                  </a:cubicBezTo>
                  <a:lnTo>
                    <a:pt x="4886" y="19993"/>
                  </a:lnTo>
                  <a:cubicBezTo>
                    <a:pt x="5297" y="21127"/>
                    <a:pt x="6119" y="21600"/>
                    <a:pt x="6882" y="21222"/>
                  </a:cubicBezTo>
                  <a:cubicBezTo>
                    <a:pt x="8056" y="20560"/>
                    <a:pt x="9288" y="20229"/>
                    <a:pt x="10609" y="20229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81DF8FB-3498-4F1B-A4EC-505FD3DE4672}"/>
                </a:ext>
              </a:extLst>
            </p:cNvPr>
            <p:cNvSpPr/>
            <p:nvPr/>
          </p:nvSpPr>
          <p:spPr>
            <a:xfrm>
              <a:off x="5214779" y="1209156"/>
              <a:ext cx="1762443" cy="847647"/>
            </a:xfrm>
            <a:custGeom>
              <a:avLst/>
              <a:gdLst>
                <a:gd name="connsiteX0" fmla="*/ 892162 w 1762443"/>
                <a:gd name="connsiteY0" fmla="*/ 0 h 847647"/>
                <a:gd name="connsiteX1" fmla="*/ 1220701 w 1762443"/>
                <a:gd name="connsiteY1" fmla="*/ 328490 h 847647"/>
                <a:gd name="connsiteX2" fmla="*/ 1180452 w 1762443"/>
                <a:gd name="connsiteY2" fmla="*/ 485362 h 847647"/>
                <a:gd name="connsiteX3" fmla="*/ 1714546 w 1762443"/>
                <a:gd name="connsiteY3" fmla="*/ 644317 h 847647"/>
                <a:gd name="connsiteX4" fmla="*/ 1750572 w 1762443"/>
                <a:gd name="connsiteY4" fmla="*/ 765116 h 847647"/>
                <a:gd name="connsiteX5" fmla="*/ 1729371 w 1762443"/>
                <a:gd name="connsiteY5" fmla="*/ 801189 h 847647"/>
                <a:gd name="connsiteX6" fmla="*/ 1621293 w 1762443"/>
                <a:gd name="connsiteY6" fmla="*/ 835096 h 847647"/>
                <a:gd name="connsiteX7" fmla="*/ 885785 w 1762443"/>
                <a:gd name="connsiteY7" fmla="*/ 673975 h 847647"/>
                <a:gd name="connsiteX8" fmla="*/ 139758 w 1762443"/>
                <a:gd name="connsiteY8" fmla="*/ 839345 h 847647"/>
                <a:gd name="connsiteX9" fmla="*/ 31598 w 1762443"/>
                <a:gd name="connsiteY9" fmla="*/ 805438 h 847647"/>
                <a:gd name="connsiteX10" fmla="*/ 10479 w 1762443"/>
                <a:gd name="connsiteY10" fmla="*/ 769364 h 847647"/>
                <a:gd name="connsiteX11" fmla="*/ 48576 w 1762443"/>
                <a:gd name="connsiteY11" fmla="*/ 650732 h 847647"/>
                <a:gd name="connsiteX12" fmla="*/ 603871 w 1762443"/>
                <a:gd name="connsiteY12" fmla="*/ 485362 h 847647"/>
                <a:gd name="connsiteX13" fmla="*/ 563622 w 1762443"/>
                <a:gd name="connsiteY13" fmla="*/ 328490 h 847647"/>
                <a:gd name="connsiteX14" fmla="*/ 892162 w 1762443"/>
                <a:gd name="connsiteY14" fmla="*/ 0 h 84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62443" h="847647">
                  <a:moveTo>
                    <a:pt x="892162" y="0"/>
                  </a:moveTo>
                  <a:cubicBezTo>
                    <a:pt x="1074444" y="0"/>
                    <a:pt x="1220701" y="148375"/>
                    <a:pt x="1220701" y="328490"/>
                  </a:cubicBezTo>
                  <a:cubicBezTo>
                    <a:pt x="1220701" y="385724"/>
                    <a:pt x="1205877" y="438709"/>
                    <a:pt x="1180452" y="485362"/>
                  </a:cubicBezTo>
                  <a:cubicBezTo>
                    <a:pt x="1369029" y="512937"/>
                    <a:pt x="1547088" y="568005"/>
                    <a:pt x="1714546" y="644317"/>
                  </a:cubicBezTo>
                  <a:cubicBezTo>
                    <a:pt x="1759020" y="665561"/>
                    <a:pt x="1775997" y="720628"/>
                    <a:pt x="1750572" y="765116"/>
                  </a:cubicBezTo>
                  <a:lnTo>
                    <a:pt x="1729371" y="801189"/>
                  </a:lnTo>
                  <a:cubicBezTo>
                    <a:pt x="1708169" y="837178"/>
                    <a:pt x="1661543" y="854174"/>
                    <a:pt x="1621293" y="835096"/>
                  </a:cubicBezTo>
                  <a:cubicBezTo>
                    <a:pt x="1398760" y="731209"/>
                    <a:pt x="1148650" y="673975"/>
                    <a:pt x="885785" y="673975"/>
                  </a:cubicBezTo>
                  <a:cubicBezTo>
                    <a:pt x="618779" y="673975"/>
                    <a:pt x="366515" y="733375"/>
                    <a:pt x="139758" y="839345"/>
                  </a:cubicBezTo>
                  <a:cubicBezTo>
                    <a:pt x="99426" y="858422"/>
                    <a:pt x="52799" y="843593"/>
                    <a:pt x="31598" y="805438"/>
                  </a:cubicBezTo>
                  <a:lnTo>
                    <a:pt x="10479" y="769364"/>
                  </a:lnTo>
                  <a:cubicBezTo>
                    <a:pt x="-12876" y="726960"/>
                    <a:pt x="4102" y="671892"/>
                    <a:pt x="48576" y="650732"/>
                  </a:cubicBezTo>
                  <a:cubicBezTo>
                    <a:pt x="222411" y="570171"/>
                    <a:pt x="408917" y="512937"/>
                    <a:pt x="603871" y="485362"/>
                  </a:cubicBezTo>
                  <a:cubicBezTo>
                    <a:pt x="578446" y="438709"/>
                    <a:pt x="563622" y="385724"/>
                    <a:pt x="563622" y="328490"/>
                  </a:cubicBezTo>
                  <a:cubicBezTo>
                    <a:pt x="563622" y="146208"/>
                    <a:pt x="712032" y="0"/>
                    <a:pt x="892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7C4DD65-6FBC-4AB3-AE97-6FE9C1753643}"/>
                </a:ext>
              </a:extLst>
            </p:cNvPr>
            <p:cNvSpPr/>
            <p:nvPr/>
          </p:nvSpPr>
          <p:spPr>
            <a:xfrm>
              <a:off x="7071772" y="2014559"/>
              <a:ext cx="1197897" cy="1553468"/>
            </a:xfrm>
            <a:custGeom>
              <a:avLst/>
              <a:gdLst>
                <a:gd name="connsiteX0" fmla="*/ 119810 w 1197897"/>
                <a:gd name="connsiteY0" fmla="*/ 1377 h 1553468"/>
                <a:gd name="connsiteX1" fmla="*/ 150832 w 1197897"/>
                <a:gd name="connsiteY1" fmla="*/ 14672 h 1553468"/>
                <a:gd name="connsiteX2" fmla="*/ 583210 w 1197897"/>
                <a:gd name="connsiteY2" fmla="*/ 425874 h 1553468"/>
                <a:gd name="connsiteX3" fmla="*/ 869384 w 1197897"/>
                <a:gd name="connsiteY3" fmla="*/ 256325 h 1553468"/>
                <a:gd name="connsiteX4" fmla="*/ 1197897 w 1197897"/>
                <a:gd name="connsiteY4" fmla="*/ 584822 h 1553468"/>
                <a:gd name="connsiteX5" fmla="*/ 871489 w 1197897"/>
                <a:gd name="connsiteY5" fmla="*/ 911287 h 1553468"/>
                <a:gd name="connsiteX6" fmla="*/ 860884 w 1197897"/>
                <a:gd name="connsiteY6" fmla="*/ 911287 h 1553468"/>
                <a:gd name="connsiteX7" fmla="*/ 992273 w 1197897"/>
                <a:gd name="connsiteY7" fmla="*/ 1464446 h 1553468"/>
                <a:gd name="connsiteX8" fmla="*/ 911723 w 1197897"/>
                <a:gd name="connsiteY8" fmla="*/ 1553468 h 1553468"/>
                <a:gd name="connsiteX9" fmla="*/ 862989 w 1197897"/>
                <a:gd name="connsiteY9" fmla="*/ 1553468 h 1553468"/>
                <a:gd name="connsiteX10" fmla="*/ 782439 w 1197897"/>
                <a:gd name="connsiteY10" fmla="*/ 1479259 h 1553468"/>
                <a:gd name="connsiteX11" fmla="*/ 34258 w 1197897"/>
                <a:gd name="connsiteY11" fmla="*/ 188505 h 1553468"/>
                <a:gd name="connsiteX12" fmla="*/ 10943 w 1197897"/>
                <a:gd name="connsiteY12" fmla="*/ 82564 h 1553468"/>
                <a:gd name="connsiteX13" fmla="*/ 34258 w 1197897"/>
                <a:gd name="connsiteY13" fmla="*/ 40159 h 1553468"/>
                <a:gd name="connsiteX14" fmla="*/ 119810 w 1197897"/>
                <a:gd name="connsiteY14" fmla="*/ 1377 h 1553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97897" h="1553468">
                  <a:moveTo>
                    <a:pt x="119810" y="1377"/>
                  </a:moveTo>
                  <a:cubicBezTo>
                    <a:pt x="130705" y="3426"/>
                    <a:pt x="141300" y="7792"/>
                    <a:pt x="150832" y="14672"/>
                  </a:cubicBezTo>
                  <a:cubicBezTo>
                    <a:pt x="314036" y="129181"/>
                    <a:pt x="460321" y="269032"/>
                    <a:pt x="583210" y="425874"/>
                  </a:cubicBezTo>
                  <a:cubicBezTo>
                    <a:pt x="638340" y="324145"/>
                    <a:pt x="746414" y="256325"/>
                    <a:pt x="869384" y="256325"/>
                  </a:cubicBezTo>
                  <a:cubicBezTo>
                    <a:pt x="1051612" y="256325"/>
                    <a:pt x="1197897" y="404672"/>
                    <a:pt x="1197897" y="584822"/>
                  </a:cubicBezTo>
                  <a:cubicBezTo>
                    <a:pt x="1197897" y="767151"/>
                    <a:pt x="1051612" y="913392"/>
                    <a:pt x="871489" y="911287"/>
                  </a:cubicBezTo>
                  <a:cubicBezTo>
                    <a:pt x="867198" y="911287"/>
                    <a:pt x="865093" y="911287"/>
                    <a:pt x="860884" y="911287"/>
                  </a:cubicBezTo>
                  <a:cubicBezTo>
                    <a:pt x="930828" y="1085047"/>
                    <a:pt x="975353" y="1269410"/>
                    <a:pt x="992273" y="1464446"/>
                  </a:cubicBezTo>
                  <a:cubicBezTo>
                    <a:pt x="996563" y="1513169"/>
                    <a:pt x="960458" y="1553468"/>
                    <a:pt x="911723" y="1553468"/>
                  </a:cubicBezTo>
                  <a:lnTo>
                    <a:pt x="862989" y="1553468"/>
                  </a:lnTo>
                  <a:cubicBezTo>
                    <a:pt x="820649" y="1553468"/>
                    <a:pt x="786729" y="1521664"/>
                    <a:pt x="782439" y="1479259"/>
                  </a:cubicBezTo>
                  <a:cubicBezTo>
                    <a:pt x="735809" y="945196"/>
                    <a:pt x="449716" y="478881"/>
                    <a:pt x="34258" y="188505"/>
                  </a:cubicBezTo>
                  <a:cubicBezTo>
                    <a:pt x="338" y="165197"/>
                    <a:pt x="-10267" y="118580"/>
                    <a:pt x="10943" y="82564"/>
                  </a:cubicBezTo>
                  <a:lnTo>
                    <a:pt x="34258" y="40159"/>
                  </a:lnTo>
                  <a:cubicBezTo>
                    <a:pt x="51744" y="9934"/>
                    <a:pt x="87127" y="-4770"/>
                    <a:pt x="119810" y="13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74427D6-926D-4DA7-B66F-BCE2854D374C}"/>
                </a:ext>
              </a:extLst>
            </p:cNvPr>
            <p:cNvSpPr/>
            <p:nvPr/>
          </p:nvSpPr>
          <p:spPr>
            <a:xfrm>
              <a:off x="3922335" y="2014559"/>
              <a:ext cx="1178745" cy="1549724"/>
            </a:xfrm>
            <a:custGeom>
              <a:avLst/>
              <a:gdLst>
                <a:gd name="connsiteX0" fmla="*/ 1058067 w 1178745"/>
                <a:gd name="connsiteY0" fmla="*/ 1623 h 1549724"/>
                <a:gd name="connsiteX1" fmla="*/ 1144546 w 1178745"/>
                <a:gd name="connsiteY1" fmla="*/ 40685 h 1549724"/>
                <a:gd name="connsiteX2" fmla="*/ 1167794 w 1178745"/>
                <a:gd name="connsiteY2" fmla="*/ 85160 h 1549724"/>
                <a:gd name="connsiteX3" fmla="*/ 1144465 w 1178745"/>
                <a:gd name="connsiteY3" fmla="*/ 191176 h 1549724"/>
                <a:gd name="connsiteX4" fmla="*/ 404764 w 1178745"/>
                <a:gd name="connsiteY4" fmla="*/ 1475527 h 1549724"/>
                <a:gd name="connsiteX5" fmla="*/ 324276 w 1178745"/>
                <a:gd name="connsiteY5" fmla="*/ 1549724 h 1549724"/>
                <a:gd name="connsiteX6" fmla="*/ 275534 w 1178745"/>
                <a:gd name="connsiteY6" fmla="*/ 1549724 h 1549724"/>
                <a:gd name="connsiteX7" fmla="*/ 194966 w 1178745"/>
                <a:gd name="connsiteY7" fmla="*/ 1460702 h 1549724"/>
                <a:gd name="connsiteX8" fmla="*/ 326360 w 1178745"/>
                <a:gd name="connsiteY8" fmla="*/ 907549 h 1549724"/>
                <a:gd name="connsiteX9" fmla="*/ 0 w 1178745"/>
                <a:gd name="connsiteY9" fmla="*/ 579013 h 1549724"/>
                <a:gd name="connsiteX10" fmla="*/ 328525 w 1178745"/>
                <a:gd name="connsiteY10" fmla="*/ 250476 h 1549724"/>
                <a:gd name="connsiteX11" fmla="*/ 610392 w 1178745"/>
                <a:gd name="connsiteY11" fmla="*/ 411599 h 1549724"/>
                <a:gd name="connsiteX12" fmla="*/ 1025818 w 1178745"/>
                <a:gd name="connsiteY12" fmla="*/ 15229 h 1549724"/>
                <a:gd name="connsiteX13" fmla="*/ 1058067 w 1178745"/>
                <a:gd name="connsiteY13" fmla="*/ 1623 h 1549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8745" h="1549724">
                  <a:moveTo>
                    <a:pt x="1058067" y="1623"/>
                  </a:moveTo>
                  <a:cubicBezTo>
                    <a:pt x="1091651" y="-5024"/>
                    <a:pt x="1127049" y="8902"/>
                    <a:pt x="1144546" y="40685"/>
                  </a:cubicBezTo>
                  <a:lnTo>
                    <a:pt x="1167794" y="85160"/>
                  </a:lnTo>
                  <a:cubicBezTo>
                    <a:pt x="1189038" y="121173"/>
                    <a:pt x="1178376" y="167818"/>
                    <a:pt x="1144465" y="191176"/>
                  </a:cubicBezTo>
                  <a:cubicBezTo>
                    <a:pt x="733288" y="481529"/>
                    <a:pt x="451421" y="945660"/>
                    <a:pt x="404764" y="1475527"/>
                  </a:cubicBezTo>
                  <a:cubicBezTo>
                    <a:pt x="400595" y="1517905"/>
                    <a:pt x="366684" y="1549724"/>
                    <a:pt x="324276" y="1549724"/>
                  </a:cubicBezTo>
                  <a:lnTo>
                    <a:pt x="275534" y="1549724"/>
                  </a:lnTo>
                  <a:cubicBezTo>
                    <a:pt x="228877" y="1549724"/>
                    <a:pt x="190718" y="1509444"/>
                    <a:pt x="194966" y="1460702"/>
                  </a:cubicBezTo>
                  <a:cubicBezTo>
                    <a:pt x="211962" y="1267832"/>
                    <a:pt x="258539" y="1081327"/>
                    <a:pt x="326360" y="907549"/>
                  </a:cubicBezTo>
                  <a:cubicBezTo>
                    <a:pt x="146225" y="905379"/>
                    <a:pt x="0" y="759154"/>
                    <a:pt x="0" y="579013"/>
                  </a:cubicBezTo>
                  <a:cubicBezTo>
                    <a:pt x="0" y="396701"/>
                    <a:pt x="148389" y="250476"/>
                    <a:pt x="328525" y="250476"/>
                  </a:cubicBezTo>
                  <a:cubicBezTo>
                    <a:pt x="449337" y="250476"/>
                    <a:pt x="553153" y="314043"/>
                    <a:pt x="610392" y="411599"/>
                  </a:cubicBezTo>
                  <a:cubicBezTo>
                    <a:pt x="729120" y="258937"/>
                    <a:pt x="869011" y="125440"/>
                    <a:pt x="1025818" y="15229"/>
                  </a:cubicBezTo>
                  <a:cubicBezTo>
                    <a:pt x="1035879" y="8341"/>
                    <a:pt x="1046872" y="3839"/>
                    <a:pt x="1058067" y="1623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9056CA9-323A-427F-9D25-5783E32A6ACE}"/>
                </a:ext>
              </a:extLst>
            </p:cNvPr>
            <p:cNvSpPr/>
            <p:nvPr/>
          </p:nvSpPr>
          <p:spPr>
            <a:xfrm>
              <a:off x="5779118" y="2784835"/>
              <a:ext cx="633764" cy="210878"/>
            </a:xfrm>
            <a:custGeom>
              <a:avLst/>
              <a:gdLst>
                <a:gd name="connsiteX0" fmla="*/ 321139 w 633764"/>
                <a:gd name="connsiteY0" fmla="*/ 0 h 210878"/>
                <a:gd name="connsiteX1" fmla="*/ 573403 w 633764"/>
                <a:gd name="connsiteY1" fmla="*/ 38155 h 210878"/>
                <a:gd name="connsiteX2" fmla="*/ 622100 w 633764"/>
                <a:gd name="connsiteY2" fmla="*/ 161037 h 210878"/>
                <a:gd name="connsiteX3" fmla="*/ 522552 w 633764"/>
                <a:gd name="connsiteY3" fmla="*/ 199193 h 210878"/>
                <a:gd name="connsiteX4" fmla="*/ 323292 w 633764"/>
                <a:gd name="connsiteY4" fmla="*/ 169535 h 210878"/>
                <a:gd name="connsiteX5" fmla="*/ 98606 w 633764"/>
                <a:gd name="connsiteY5" fmla="*/ 207690 h 210878"/>
                <a:gd name="connsiteX6" fmla="*/ 24401 w 633764"/>
                <a:gd name="connsiteY6" fmla="*/ 182281 h 210878"/>
                <a:gd name="connsiteX7" fmla="*/ 11730 w 633764"/>
                <a:gd name="connsiteY7" fmla="*/ 165286 h 210878"/>
                <a:gd name="connsiteX8" fmla="*/ 58356 w 633764"/>
                <a:gd name="connsiteY8" fmla="*/ 42404 h 210878"/>
                <a:gd name="connsiteX9" fmla="*/ 321139 w 633764"/>
                <a:gd name="connsiteY9" fmla="*/ 0 h 210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33764" h="210878">
                  <a:moveTo>
                    <a:pt x="321139" y="0"/>
                  </a:moveTo>
                  <a:cubicBezTo>
                    <a:pt x="408098" y="0"/>
                    <a:pt x="492821" y="12746"/>
                    <a:pt x="573403" y="38155"/>
                  </a:cubicBezTo>
                  <a:cubicBezTo>
                    <a:pt x="626324" y="52984"/>
                    <a:pt x="649678" y="114467"/>
                    <a:pt x="622100" y="161037"/>
                  </a:cubicBezTo>
                  <a:cubicBezTo>
                    <a:pt x="600898" y="195027"/>
                    <a:pt x="560649" y="211939"/>
                    <a:pt x="522552" y="199193"/>
                  </a:cubicBezTo>
                  <a:cubicBezTo>
                    <a:pt x="458948" y="180115"/>
                    <a:pt x="391120" y="169535"/>
                    <a:pt x="323292" y="169535"/>
                  </a:cubicBezTo>
                  <a:cubicBezTo>
                    <a:pt x="244863" y="169535"/>
                    <a:pt x="168588" y="182281"/>
                    <a:pt x="98606" y="207690"/>
                  </a:cubicBezTo>
                  <a:cubicBezTo>
                    <a:pt x="71028" y="216188"/>
                    <a:pt x="41379" y="207690"/>
                    <a:pt x="24401" y="182281"/>
                  </a:cubicBezTo>
                  <a:lnTo>
                    <a:pt x="11730" y="165286"/>
                  </a:lnTo>
                  <a:cubicBezTo>
                    <a:pt x="-15849" y="118716"/>
                    <a:pt x="7423" y="59316"/>
                    <a:pt x="58356" y="42404"/>
                  </a:cubicBezTo>
                  <a:cubicBezTo>
                    <a:pt x="141009" y="14829"/>
                    <a:pt x="230039" y="0"/>
                    <a:pt x="321139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3047401-14E1-4BBC-8A53-2918050B88A2}"/>
                </a:ext>
              </a:extLst>
            </p:cNvPr>
            <p:cNvSpPr/>
            <p:nvPr/>
          </p:nvSpPr>
          <p:spPr>
            <a:xfrm>
              <a:off x="6536920" y="2993129"/>
              <a:ext cx="404701" cy="577004"/>
            </a:xfrm>
            <a:custGeom>
              <a:avLst/>
              <a:gdLst>
                <a:gd name="connsiteX0" fmla="*/ 72839 w 404701"/>
                <a:gd name="connsiteY0" fmla="*/ 1017 h 577004"/>
                <a:gd name="connsiteX1" fmla="*/ 140142 w 404701"/>
                <a:gd name="connsiteY1" fmla="*/ 21666 h 577004"/>
                <a:gd name="connsiteX2" fmla="*/ 402921 w 404701"/>
                <a:gd name="connsiteY2" fmla="*/ 477380 h 577004"/>
                <a:gd name="connsiteX3" fmla="*/ 324557 w 404701"/>
                <a:gd name="connsiteY3" fmla="*/ 577004 h 577004"/>
                <a:gd name="connsiteX4" fmla="*/ 318161 w 404701"/>
                <a:gd name="connsiteY4" fmla="*/ 577004 h 577004"/>
                <a:gd name="connsiteX5" fmla="*/ 239716 w 404701"/>
                <a:gd name="connsiteY5" fmla="*/ 511290 h 577004"/>
                <a:gd name="connsiteX6" fmla="*/ 27778 w 404701"/>
                <a:gd name="connsiteY6" fmla="*/ 148883 h 577004"/>
                <a:gd name="connsiteX7" fmla="*/ 10858 w 404701"/>
                <a:gd name="connsiteY7" fmla="*/ 47153 h 577004"/>
                <a:gd name="connsiteX8" fmla="*/ 15068 w 404701"/>
                <a:gd name="connsiteY8" fmla="*/ 40763 h 577004"/>
                <a:gd name="connsiteX9" fmla="*/ 72839 w 404701"/>
                <a:gd name="connsiteY9" fmla="*/ 1017 h 57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4701" h="577004">
                  <a:moveTo>
                    <a:pt x="72839" y="1017"/>
                  </a:moveTo>
                  <a:cubicBezTo>
                    <a:pt x="96164" y="-2695"/>
                    <a:pt x="121078" y="3659"/>
                    <a:pt x="140142" y="21666"/>
                  </a:cubicBezTo>
                  <a:cubicBezTo>
                    <a:pt x="267322" y="140387"/>
                    <a:pt x="362686" y="297230"/>
                    <a:pt x="402921" y="477380"/>
                  </a:cubicBezTo>
                  <a:cubicBezTo>
                    <a:pt x="413526" y="528281"/>
                    <a:pt x="375396" y="577004"/>
                    <a:pt x="324557" y="577004"/>
                  </a:cubicBezTo>
                  <a:lnTo>
                    <a:pt x="318161" y="577004"/>
                  </a:lnTo>
                  <a:cubicBezTo>
                    <a:pt x="280032" y="577004"/>
                    <a:pt x="246112" y="549484"/>
                    <a:pt x="239716" y="511290"/>
                  </a:cubicBezTo>
                  <a:cubicBezTo>
                    <a:pt x="207982" y="369261"/>
                    <a:pt x="131642" y="244223"/>
                    <a:pt x="27778" y="148883"/>
                  </a:cubicBezTo>
                  <a:cubicBezTo>
                    <a:pt x="-1852" y="123469"/>
                    <a:pt x="-8247" y="81063"/>
                    <a:pt x="10858" y="47153"/>
                  </a:cubicBezTo>
                  <a:lnTo>
                    <a:pt x="15068" y="40763"/>
                  </a:lnTo>
                  <a:cubicBezTo>
                    <a:pt x="27778" y="18508"/>
                    <a:pt x="49514" y="4730"/>
                    <a:pt x="72839" y="101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6F22769-E7FB-48B1-80E7-C815AB982856}"/>
                </a:ext>
              </a:extLst>
            </p:cNvPr>
            <p:cNvSpPr/>
            <p:nvPr/>
          </p:nvSpPr>
          <p:spPr>
            <a:xfrm>
              <a:off x="5238894" y="2993129"/>
              <a:ext cx="400595" cy="569098"/>
            </a:xfrm>
            <a:custGeom>
              <a:avLst/>
              <a:gdLst>
                <a:gd name="connsiteX0" fmla="*/ 325797 w 400595"/>
                <a:gd name="connsiteY0" fmla="*/ 858 h 569098"/>
                <a:gd name="connsiteX1" fmla="*/ 385371 w 400595"/>
                <a:gd name="connsiteY1" fmla="*/ 41401 h 569098"/>
                <a:gd name="connsiteX2" fmla="*/ 389620 w 400595"/>
                <a:gd name="connsiteY2" fmla="*/ 47765 h 569098"/>
                <a:gd name="connsiteX3" fmla="*/ 374789 w 400595"/>
                <a:gd name="connsiteY3" fmla="*/ 149443 h 569098"/>
                <a:gd name="connsiteX4" fmla="*/ 311217 w 400595"/>
                <a:gd name="connsiteY4" fmla="*/ 215179 h 569098"/>
                <a:gd name="connsiteX5" fmla="*/ 169161 w 400595"/>
                <a:gd name="connsiteY5" fmla="*/ 505532 h 569098"/>
                <a:gd name="connsiteX6" fmla="*/ 90757 w 400595"/>
                <a:gd name="connsiteY6" fmla="*/ 569098 h 569098"/>
                <a:gd name="connsiteX7" fmla="*/ 82260 w 400595"/>
                <a:gd name="connsiteY7" fmla="*/ 569098 h 569098"/>
                <a:gd name="connsiteX8" fmla="*/ 1772 w 400595"/>
                <a:gd name="connsiteY8" fmla="*/ 469518 h 569098"/>
                <a:gd name="connsiteX9" fmla="*/ 258226 w 400595"/>
                <a:gd name="connsiteY9" fmla="*/ 22309 h 569098"/>
                <a:gd name="connsiteX10" fmla="*/ 325797 w 400595"/>
                <a:gd name="connsiteY10" fmla="*/ 858 h 569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0595" h="569098">
                  <a:moveTo>
                    <a:pt x="325797" y="858"/>
                  </a:moveTo>
                  <a:cubicBezTo>
                    <a:pt x="349376" y="4303"/>
                    <a:pt x="371623" y="18079"/>
                    <a:pt x="385371" y="41401"/>
                  </a:cubicBezTo>
                  <a:lnTo>
                    <a:pt x="389620" y="47765"/>
                  </a:lnTo>
                  <a:cubicBezTo>
                    <a:pt x="408700" y="81682"/>
                    <a:pt x="402367" y="124059"/>
                    <a:pt x="374789" y="149443"/>
                  </a:cubicBezTo>
                  <a:cubicBezTo>
                    <a:pt x="351461" y="170704"/>
                    <a:pt x="332381" y="191893"/>
                    <a:pt x="311217" y="215179"/>
                  </a:cubicBezTo>
                  <a:cubicBezTo>
                    <a:pt x="243396" y="297837"/>
                    <a:pt x="194654" y="397418"/>
                    <a:pt x="169161" y="505532"/>
                  </a:cubicBezTo>
                  <a:cubicBezTo>
                    <a:pt x="160743" y="543715"/>
                    <a:pt x="128917" y="569098"/>
                    <a:pt x="90757" y="569098"/>
                  </a:cubicBezTo>
                  <a:lnTo>
                    <a:pt x="82260" y="569098"/>
                  </a:lnTo>
                  <a:cubicBezTo>
                    <a:pt x="29269" y="569098"/>
                    <a:pt x="-8810" y="520357"/>
                    <a:pt x="1772" y="469518"/>
                  </a:cubicBezTo>
                  <a:cubicBezTo>
                    <a:pt x="39932" y="295740"/>
                    <a:pt x="131081" y="140982"/>
                    <a:pt x="258226" y="22309"/>
                  </a:cubicBezTo>
                  <a:cubicBezTo>
                    <a:pt x="277306" y="4302"/>
                    <a:pt x="302218" y="-2586"/>
                    <a:pt x="325797" y="858"/>
                  </a:cubicBezTo>
                  <a:close/>
                </a:path>
              </a:pathLst>
            </a:custGeom>
            <a:solidFill>
              <a:srgbClr val="401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5EFA762-4463-4F86-9FBA-DE407818F205}"/>
                </a:ext>
              </a:extLst>
            </p:cNvPr>
            <p:cNvSpPr/>
            <p:nvPr/>
          </p:nvSpPr>
          <p:spPr>
            <a:xfrm>
              <a:off x="3922333" y="3752547"/>
              <a:ext cx="1179303" cy="1547654"/>
            </a:xfrm>
            <a:custGeom>
              <a:avLst/>
              <a:gdLst>
                <a:gd name="connsiteX0" fmla="*/ 275541 w 1179303"/>
                <a:gd name="connsiteY0" fmla="*/ 0 h 1547654"/>
                <a:gd name="connsiteX1" fmla="*/ 324284 w 1179303"/>
                <a:gd name="connsiteY1" fmla="*/ 0 h 1547654"/>
                <a:gd name="connsiteX2" fmla="*/ 404854 w 1179303"/>
                <a:gd name="connsiteY2" fmla="*/ 74172 h 1547654"/>
                <a:gd name="connsiteX3" fmla="*/ 1144493 w 1179303"/>
                <a:gd name="connsiteY3" fmla="*/ 1358631 h 1547654"/>
                <a:gd name="connsiteX4" fmla="*/ 1167822 w 1179303"/>
                <a:gd name="connsiteY4" fmla="*/ 1464579 h 1547654"/>
                <a:gd name="connsiteX5" fmla="*/ 1144573 w 1179303"/>
                <a:gd name="connsiteY5" fmla="*/ 1506973 h 1547654"/>
                <a:gd name="connsiteX6" fmla="*/ 1025843 w 1179303"/>
                <a:gd name="connsiteY6" fmla="*/ 1532395 h 1547654"/>
                <a:gd name="connsiteX7" fmla="*/ 606158 w 1179303"/>
                <a:gd name="connsiteY7" fmla="*/ 1131855 h 1547654"/>
                <a:gd name="connsiteX8" fmla="*/ 328533 w 1179303"/>
                <a:gd name="connsiteY8" fmla="*/ 1286554 h 1547654"/>
                <a:gd name="connsiteX9" fmla="*/ 0 w 1179303"/>
                <a:gd name="connsiteY9" fmla="*/ 958018 h 1547654"/>
                <a:gd name="connsiteX10" fmla="*/ 322199 w 1179303"/>
                <a:gd name="connsiteY10" fmla="*/ 631649 h 1547654"/>
                <a:gd name="connsiteX11" fmla="*/ 194971 w 1179303"/>
                <a:gd name="connsiteY11" fmla="*/ 89049 h 1547654"/>
                <a:gd name="connsiteX12" fmla="*/ 275541 w 1179303"/>
                <a:gd name="connsiteY12" fmla="*/ 0 h 154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79303" h="1547654">
                  <a:moveTo>
                    <a:pt x="275541" y="0"/>
                  </a:moveTo>
                  <a:lnTo>
                    <a:pt x="324284" y="0"/>
                  </a:lnTo>
                  <a:cubicBezTo>
                    <a:pt x="366693" y="0"/>
                    <a:pt x="400605" y="31778"/>
                    <a:pt x="404854" y="74172"/>
                  </a:cubicBezTo>
                  <a:cubicBezTo>
                    <a:pt x="451432" y="604061"/>
                    <a:pt x="733306" y="1068228"/>
                    <a:pt x="1144493" y="1358631"/>
                  </a:cubicBezTo>
                  <a:cubicBezTo>
                    <a:pt x="1180569" y="1384053"/>
                    <a:pt x="1189067" y="1428541"/>
                    <a:pt x="1167822" y="1464579"/>
                  </a:cubicBezTo>
                  <a:lnTo>
                    <a:pt x="1144573" y="1506973"/>
                  </a:lnTo>
                  <a:cubicBezTo>
                    <a:pt x="1121244" y="1549368"/>
                    <a:pt x="1066087" y="1559984"/>
                    <a:pt x="1025843" y="1532395"/>
                  </a:cubicBezTo>
                  <a:cubicBezTo>
                    <a:pt x="866867" y="1420091"/>
                    <a:pt x="724888" y="1284459"/>
                    <a:pt x="606158" y="1131855"/>
                  </a:cubicBezTo>
                  <a:cubicBezTo>
                    <a:pt x="548917" y="1225093"/>
                    <a:pt x="445098" y="1286554"/>
                    <a:pt x="328533" y="1286554"/>
                  </a:cubicBezTo>
                  <a:cubicBezTo>
                    <a:pt x="148393" y="1286554"/>
                    <a:pt x="0" y="1140305"/>
                    <a:pt x="0" y="958018"/>
                  </a:cubicBezTo>
                  <a:cubicBezTo>
                    <a:pt x="0" y="779992"/>
                    <a:pt x="144144" y="633744"/>
                    <a:pt x="322199" y="631649"/>
                  </a:cubicBezTo>
                  <a:cubicBezTo>
                    <a:pt x="256461" y="459907"/>
                    <a:pt x="211967" y="277692"/>
                    <a:pt x="194971" y="89049"/>
                  </a:cubicBezTo>
                  <a:cubicBezTo>
                    <a:pt x="190722" y="40300"/>
                    <a:pt x="228883" y="0"/>
                    <a:pt x="27554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C3CE4CA-3D74-4EF4-BE0A-CB56B2B5A3F1}"/>
                </a:ext>
              </a:extLst>
            </p:cNvPr>
            <p:cNvSpPr/>
            <p:nvPr/>
          </p:nvSpPr>
          <p:spPr>
            <a:xfrm>
              <a:off x="6515743" y="3752550"/>
              <a:ext cx="408401" cy="576109"/>
            </a:xfrm>
            <a:custGeom>
              <a:avLst/>
              <a:gdLst>
                <a:gd name="connsiteX0" fmla="*/ 317589 w 408401"/>
                <a:gd name="connsiteY0" fmla="*/ 0 h 576109"/>
                <a:gd name="connsiteX1" fmla="*/ 326120 w 408401"/>
                <a:gd name="connsiteY1" fmla="*/ 0 h 576109"/>
                <a:gd name="connsiteX2" fmla="*/ 406637 w 408401"/>
                <a:gd name="connsiteY2" fmla="*/ 99636 h 576109"/>
                <a:gd name="connsiteX3" fmla="*/ 139576 w 408401"/>
                <a:gd name="connsiteY3" fmla="*/ 555319 h 576109"/>
                <a:gd name="connsiteX4" fmla="*/ 14536 w 408401"/>
                <a:gd name="connsiteY4" fmla="*/ 536248 h 576109"/>
                <a:gd name="connsiteX5" fmla="*/ 10311 w 408401"/>
                <a:gd name="connsiteY5" fmla="*/ 529866 h 576109"/>
                <a:gd name="connsiteX6" fmla="*/ 27210 w 408401"/>
                <a:gd name="connsiteY6" fmla="*/ 428128 h 576109"/>
                <a:gd name="connsiteX7" fmla="*/ 52641 w 408401"/>
                <a:gd name="connsiteY7" fmla="*/ 404851 h 576109"/>
                <a:gd name="connsiteX8" fmla="*/ 239185 w 408401"/>
                <a:gd name="connsiteY8" fmla="*/ 65699 h 576109"/>
                <a:gd name="connsiteX9" fmla="*/ 317589 w 408401"/>
                <a:gd name="connsiteY9" fmla="*/ 0 h 576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01" h="576109">
                  <a:moveTo>
                    <a:pt x="317589" y="0"/>
                  </a:moveTo>
                  <a:lnTo>
                    <a:pt x="326120" y="0"/>
                  </a:lnTo>
                  <a:cubicBezTo>
                    <a:pt x="379094" y="2103"/>
                    <a:pt x="417199" y="48730"/>
                    <a:pt x="406637" y="99636"/>
                  </a:cubicBezTo>
                  <a:cubicBezTo>
                    <a:pt x="368531" y="277660"/>
                    <a:pt x="273147" y="436612"/>
                    <a:pt x="139576" y="555319"/>
                  </a:cubicBezTo>
                  <a:cubicBezTo>
                    <a:pt x="101471" y="589256"/>
                    <a:pt x="39966" y="580772"/>
                    <a:pt x="14536" y="536248"/>
                  </a:cubicBezTo>
                  <a:lnTo>
                    <a:pt x="10311" y="529866"/>
                  </a:lnTo>
                  <a:cubicBezTo>
                    <a:pt x="-8782" y="496002"/>
                    <a:pt x="-333" y="453581"/>
                    <a:pt x="27210" y="428128"/>
                  </a:cubicBezTo>
                  <a:cubicBezTo>
                    <a:pt x="35741" y="419644"/>
                    <a:pt x="44191" y="413335"/>
                    <a:pt x="52641" y="404851"/>
                  </a:cubicBezTo>
                  <a:cubicBezTo>
                    <a:pt x="143801" y="313700"/>
                    <a:pt x="209530" y="197096"/>
                    <a:pt x="239185" y="65699"/>
                  </a:cubicBezTo>
                  <a:cubicBezTo>
                    <a:pt x="247635" y="27556"/>
                    <a:pt x="279484" y="0"/>
                    <a:pt x="31758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3FF3CED-E151-44DB-8D76-E99582CD2B93}"/>
                </a:ext>
              </a:extLst>
            </p:cNvPr>
            <p:cNvSpPr/>
            <p:nvPr/>
          </p:nvSpPr>
          <p:spPr>
            <a:xfrm>
              <a:off x="7054298" y="3752547"/>
              <a:ext cx="1199990" cy="1554008"/>
            </a:xfrm>
            <a:custGeom>
              <a:avLst/>
              <a:gdLst>
                <a:gd name="connsiteX0" fmla="*/ 862975 w 1199990"/>
                <a:gd name="connsiteY0" fmla="*/ 0 h 1554008"/>
                <a:gd name="connsiteX1" fmla="*/ 911724 w 1199990"/>
                <a:gd name="connsiteY1" fmla="*/ 0 h 1554008"/>
                <a:gd name="connsiteX2" fmla="*/ 992240 w 1199990"/>
                <a:gd name="connsiteY2" fmla="*/ 89048 h 1554008"/>
                <a:gd name="connsiteX3" fmla="*/ 865087 w 1199990"/>
                <a:gd name="connsiteY3" fmla="*/ 633708 h 1554008"/>
                <a:gd name="connsiteX4" fmla="*/ 871425 w 1199990"/>
                <a:gd name="connsiteY4" fmla="*/ 633708 h 1554008"/>
                <a:gd name="connsiteX5" fmla="*/ 1199990 w 1199990"/>
                <a:gd name="connsiteY5" fmla="*/ 957994 h 1554008"/>
                <a:gd name="connsiteX6" fmla="*/ 871506 w 1199990"/>
                <a:gd name="connsiteY6" fmla="*/ 1286559 h 1554008"/>
                <a:gd name="connsiteX7" fmla="*/ 587464 w 1199990"/>
                <a:gd name="connsiteY7" fmla="*/ 1123328 h 1554008"/>
                <a:gd name="connsiteX8" fmla="*/ 150840 w 1199990"/>
                <a:gd name="connsiteY8" fmla="*/ 1538766 h 1554008"/>
                <a:gd name="connsiteX9" fmla="*/ 34249 w 1199990"/>
                <a:gd name="connsiteY9" fmla="*/ 1513313 h 1554008"/>
                <a:gd name="connsiteX10" fmla="*/ 10931 w 1199990"/>
                <a:gd name="connsiteY10" fmla="*/ 1470965 h 1554008"/>
                <a:gd name="connsiteX11" fmla="*/ 34249 w 1199990"/>
                <a:gd name="connsiteY11" fmla="*/ 1364948 h 1554008"/>
                <a:gd name="connsiteX12" fmla="*/ 782459 w 1199990"/>
                <a:gd name="connsiteY12" fmla="*/ 74183 h 1554008"/>
                <a:gd name="connsiteX13" fmla="*/ 862975 w 1199990"/>
                <a:gd name="connsiteY13" fmla="*/ 0 h 1554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99990" h="1554008">
                  <a:moveTo>
                    <a:pt x="862975" y="0"/>
                  </a:moveTo>
                  <a:lnTo>
                    <a:pt x="911724" y="0"/>
                  </a:lnTo>
                  <a:cubicBezTo>
                    <a:pt x="958360" y="0"/>
                    <a:pt x="996546" y="42421"/>
                    <a:pt x="992240" y="89048"/>
                  </a:cubicBezTo>
                  <a:cubicBezTo>
                    <a:pt x="975340" y="279763"/>
                    <a:pt x="930817" y="462065"/>
                    <a:pt x="865087" y="633708"/>
                  </a:cubicBezTo>
                  <a:cubicBezTo>
                    <a:pt x="867200" y="633708"/>
                    <a:pt x="869312" y="633708"/>
                    <a:pt x="871425" y="633708"/>
                  </a:cubicBezTo>
                  <a:cubicBezTo>
                    <a:pt x="1051632" y="633708"/>
                    <a:pt x="1197878" y="779970"/>
                    <a:pt x="1199990" y="957994"/>
                  </a:cubicBezTo>
                  <a:cubicBezTo>
                    <a:pt x="1199990" y="1140297"/>
                    <a:pt x="1051632" y="1286559"/>
                    <a:pt x="871506" y="1286559"/>
                  </a:cubicBezTo>
                  <a:cubicBezTo>
                    <a:pt x="750691" y="1286559"/>
                    <a:pt x="644663" y="1220861"/>
                    <a:pt x="587464" y="1123328"/>
                  </a:cubicBezTo>
                  <a:cubicBezTo>
                    <a:pt x="462424" y="1282281"/>
                    <a:pt x="316179" y="1422162"/>
                    <a:pt x="150840" y="1538766"/>
                  </a:cubicBezTo>
                  <a:cubicBezTo>
                    <a:pt x="112734" y="1566322"/>
                    <a:pt x="57567" y="1555735"/>
                    <a:pt x="34249" y="1513313"/>
                  </a:cubicBezTo>
                  <a:lnTo>
                    <a:pt x="10931" y="1470965"/>
                  </a:lnTo>
                  <a:cubicBezTo>
                    <a:pt x="-10274" y="1434925"/>
                    <a:pt x="369" y="1388298"/>
                    <a:pt x="34249" y="1364948"/>
                  </a:cubicBezTo>
                  <a:cubicBezTo>
                    <a:pt x="449668" y="1074598"/>
                    <a:pt x="735822" y="608328"/>
                    <a:pt x="782459" y="74183"/>
                  </a:cubicBezTo>
                  <a:cubicBezTo>
                    <a:pt x="786684" y="31762"/>
                    <a:pt x="820564" y="0"/>
                    <a:pt x="8629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2147710-EC4A-4307-925C-A71018B3A1DD}"/>
                </a:ext>
              </a:extLst>
            </p:cNvPr>
            <p:cNvSpPr/>
            <p:nvPr/>
          </p:nvSpPr>
          <p:spPr>
            <a:xfrm>
              <a:off x="5239740" y="3752550"/>
              <a:ext cx="399037" cy="569192"/>
            </a:xfrm>
            <a:custGeom>
              <a:avLst/>
              <a:gdLst>
                <a:gd name="connsiteX0" fmla="*/ 82340 w 399037"/>
                <a:gd name="connsiteY0" fmla="*/ 0 h 569192"/>
                <a:gd name="connsiteX1" fmla="*/ 90838 w 399037"/>
                <a:gd name="connsiteY1" fmla="*/ 0 h 569192"/>
                <a:gd name="connsiteX2" fmla="*/ 169243 w 399037"/>
                <a:gd name="connsiteY2" fmla="*/ 65721 h 569192"/>
                <a:gd name="connsiteX3" fmla="*/ 249813 w 399037"/>
                <a:gd name="connsiteY3" fmla="*/ 267075 h 569192"/>
                <a:gd name="connsiteX4" fmla="*/ 372712 w 399037"/>
                <a:gd name="connsiteY4" fmla="*/ 419679 h 569192"/>
                <a:gd name="connsiteX5" fmla="*/ 389708 w 399037"/>
                <a:gd name="connsiteY5" fmla="*/ 521439 h 569192"/>
                <a:gd name="connsiteX6" fmla="*/ 385459 w 399037"/>
                <a:gd name="connsiteY6" fmla="*/ 527794 h 569192"/>
                <a:gd name="connsiteX7" fmla="*/ 258230 w 399037"/>
                <a:gd name="connsiteY7" fmla="*/ 546861 h 569192"/>
                <a:gd name="connsiteX8" fmla="*/ 1770 w 399037"/>
                <a:gd name="connsiteY8" fmla="*/ 99665 h 569192"/>
                <a:gd name="connsiteX9" fmla="*/ 82340 w 399037"/>
                <a:gd name="connsiteY9" fmla="*/ 0 h 569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9037" h="569192">
                  <a:moveTo>
                    <a:pt x="82340" y="0"/>
                  </a:moveTo>
                  <a:lnTo>
                    <a:pt x="90838" y="0"/>
                  </a:lnTo>
                  <a:cubicBezTo>
                    <a:pt x="128998" y="0"/>
                    <a:pt x="160745" y="27588"/>
                    <a:pt x="169243" y="65721"/>
                  </a:cubicBezTo>
                  <a:cubicBezTo>
                    <a:pt x="186159" y="137798"/>
                    <a:pt x="213737" y="205614"/>
                    <a:pt x="249813" y="267075"/>
                  </a:cubicBezTo>
                  <a:cubicBezTo>
                    <a:pt x="283724" y="322180"/>
                    <a:pt x="323969" y="375190"/>
                    <a:pt x="372712" y="419679"/>
                  </a:cubicBezTo>
                  <a:cubicBezTo>
                    <a:pt x="400290" y="445101"/>
                    <a:pt x="406623" y="487495"/>
                    <a:pt x="389708" y="521439"/>
                  </a:cubicBezTo>
                  <a:lnTo>
                    <a:pt x="385459" y="527794"/>
                  </a:lnTo>
                  <a:cubicBezTo>
                    <a:pt x="357880" y="574449"/>
                    <a:pt x="296391" y="582899"/>
                    <a:pt x="258230" y="546861"/>
                  </a:cubicBezTo>
                  <a:cubicBezTo>
                    <a:pt x="131082" y="428201"/>
                    <a:pt x="39930" y="273430"/>
                    <a:pt x="1770" y="99665"/>
                  </a:cubicBezTo>
                  <a:cubicBezTo>
                    <a:pt x="-8812" y="48749"/>
                    <a:pt x="29348" y="0"/>
                    <a:pt x="8234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9D7A611-5C84-4239-B8A5-A2AE3D621013}"/>
                </a:ext>
              </a:extLst>
            </p:cNvPr>
            <p:cNvSpPr/>
            <p:nvPr/>
          </p:nvSpPr>
          <p:spPr>
            <a:xfrm>
              <a:off x="5779506" y="4319956"/>
              <a:ext cx="632989" cy="209675"/>
            </a:xfrm>
            <a:custGeom>
              <a:avLst/>
              <a:gdLst>
                <a:gd name="connsiteX0" fmla="*/ 79647 w 632989"/>
                <a:gd name="connsiteY0" fmla="*/ 7 h 209675"/>
                <a:gd name="connsiteX1" fmla="*/ 102057 w 632989"/>
                <a:gd name="connsiteY1" fmla="*/ 4073 h 209675"/>
                <a:gd name="connsiteX2" fmla="*/ 322436 w 632989"/>
                <a:gd name="connsiteY2" fmla="*/ 40145 h 209675"/>
                <a:gd name="connsiteX3" fmla="*/ 521697 w 632989"/>
                <a:gd name="connsiteY3" fmla="*/ 10488 h 209675"/>
                <a:gd name="connsiteX4" fmla="*/ 621327 w 632989"/>
                <a:gd name="connsiteY4" fmla="*/ 48559 h 209675"/>
                <a:gd name="connsiteX5" fmla="*/ 572547 w 632989"/>
                <a:gd name="connsiteY5" fmla="*/ 171520 h 209675"/>
                <a:gd name="connsiteX6" fmla="*/ 320366 w 632989"/>
                <a:gd name="connsiteY6" fmla="*/ 209675 h 209675"/>
                <a:gd name="connsiteX7" fmla="*/ 53277 w 632989"/>
                <a:gd name="connsiteY7" fmla="*/ 167272 h 209675"/>
                <a:gd name="connsiteX8" fmla="*/ 10875 w 632989"/>
                <a:gd name="connsiteY8" fmla="*/ 48559 h 209675"/>
                <a:gd name="connsiteX9" fmla="*/ 23629 w 632989"/>
                <a:gd name="connsiteY9" fmla="*/ 29482 h 209675"/>
                <a:gd name="connsiteX10" fmla="*/ 79647 w 632989"/>
                <a:gd name="connsiteY10" fmla="*/ 7 h 20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2989" h="209675">
                  <a:moveTo>
                    <a:pt x="79647" y="7"/>
                  </a:moveTo>
                  <a:cubicBezTo>
                    <a:pt x="87067" y="106"/>
                    <a:pt x="94624" y="1428"/>
                    <a:pt x="102057" y="4073"/>
                  </a:cubicBezTo>
                  <a:cubicBezTo>
                    <a:pt x="171956" y="27399"/>
                    <a:pt x="246161" y="40145"/>
                    <a:pt x="322436" y="40145"/>
                  </a:cubicBezTo>
                  <a:cubicBezTo>
                    <a:pt x="392418" y="40145"/>
                    <a:pt x="460246" y="29482"/>
                    <a:pt x="521697" y="10488"/>
                  </a:cubicBezTo>
                  <a:cubicBezTo>
                    <a:pt x="559876" y="-175"/>
                    <a:pt x="600125" y="14653"/>
                    <a:pt x="621327" y="48559"/>
                  </a:cubicBezTo>
                  <a:cubicBezTo>
                    <a:pt x="648905" y="95211"/>
                    <a:pt x="625550" y="156692"/>
                    <a:pt x="572547" y="171520"/>
                  </a:cubicBezTo>
                  <a:cubicBezTo>
                    <a:pt x="492048" y="196929"/>
                    <a:pt x="409395" y="209675"/>
                    <a:pt x="320366" y="209675"/>
                  </a:cubicBezTo>
                  <a:cubicBezTo>
                    <a:pt x="227113" y="209675"/>
                    <a:pt x="138083" y="194846"/>
                    <a:pt x="53277" y="167272"/>
                  </a:cubicBezTo>
                  <a:cubicBezTo>
                    <a:pt x="6651" y="150360"/>
                    <a:pt x="-14551" y="93128"/>
                    <a:pt x="10875" y="48559"/>
                  </a:cubicBezTo>
                  <a:lnTo>
                    <a:pt x="23629" y="29482"/>
                  </a:lnTo>
                  <a:cubicBezTo>
                    <a:pt x="36362" y="10425"/>
                    <a:pt x="57388" y="-290"/>
                    <a:pt x="79647" y="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E3913B4-9296-4D05-AD70-F42FB38FCF9C}"/>
                </a:ext>
              </a:extLst>
            </p:cNvPr>
            <p:cNvSpPr/>
            <p:nvPr/>
          </p:nvSpPr>
          <p:spPr>
            <a:xfrm>
              <a:off x="5214785" y="5240221"/>
              <a:ext cx="1762431" cy="847621"/>
            </a:xfrm>
            <a:custGeom>
              <a:avLst/>
              <a:gdLst>
                <a:gd name="connsiteX0" fmla="*/ 110196 w 1762431"/>
                <a:gd name="connsiteY0" fmla="*/ 187 h 847621"/>
                <a:gd name="connsiteX1" fmla="*/ 141082 w 1762431"/>
                <a:gd name="connsiteY1" fmla="*/ 8303 h 847621"/>
                <a:gd name="connsiteX2" fmla="*/ 887191 w 1762431"/>
                <a:gd name="connsiteY2" fmla="*/ 173668 h 847621"/>
                <a:gd name="connsiteX3" fmla="*/ 1622615 w 1762431"/>
                <a:gd name="connsiteY3" fmla="*/ 12552 h 847621"/>
                <a:gd name="connsiteX4" fmla="*/ 1730776 w 1762431"/>
                <a:gd name="connsiteY4" fmla="*/ 46458 h 847621"/>
                <a:gd name="connsiteX5" fmla="*/ 1751894 w 1762431"/>
                <a:gd name="connsiteY5" fmla="*/ 82530 h 847621"/>
                <a:gd name="connsiteX6" fmla="*/ 1715868 w 1762431"/>
                <a:gd name="connsiteY6" fmla="*/ 203325 h 847621"/>
                <a:gd name="connsiteX7" fmla="*/ 1181774 w 1762431"/>
                <a:gd name="connsiteY7" fmla="*/ 362275 h 847621"/>
                <a:gd name="connsiteX8" fmla="*/ 1222024 w 1762431"/>
                <a:gd name="connsiteY8" fmla="*/ 519142 h 847621"/>
                <a:gd name="connsiteX9" fmla="*/ 893568 w 1762431"/>
                <a:gd name="connsiteY9" fmla="*/ 847621 h 847621"/>
                <a:gd name="connsiteX10" fmla="*/ 565028 w 1762431"/>
                <a:gd name="connsiteY10" fmla="*/ 519142 h 847621"/>
                <a:gd name="connsiteX11" fmla="*/ 605278 w 1762431"/>
                <a:gd name="connsiteY11" fmla="*/ 362275 h 847621"/>
                <a:gd name="connsiteX12" fmla="*/ 49982 w 1762431"/>
                <a:gd name="connsiteY12" fmla="*/ 196910 h 847621"/>
                <a:gd name="connsiteX13" fmla="*/ 11803 w 1762431"/>
                <a:gd name="connsiteY13" fmla="*/ 78281 h 847621"/>
                <a:gd name="connsiteX14" fmla="*/ 33005 w 1762431"/>
                <a:gd name="connsiteY14" fmla="*/ 42209 h 847621"/>
                <a:gd name="connsiteX15" fmla="*/ 110196 w 1762431"/>
                <a:gd name="connsiteY15" fmla="*/ 187 h 847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62431" h="847621">
                  <a:moveTo>
                    <a:pt x="110196" y="187"/>
                  </a:moveTo>
                  <a:cubicBezTo>
                    <a:pt x="120559" y="884"/>
                    <a:pt x="131020" y="3534"/>
                    <a:pt x="141082" y="8303"/>
                  </a:cubicBezTo>
                  <a:cubicBezTo>
                    <a:pt x="367921" y="114270"/>
                    <a:pt x="620102" y="173668"/>
                    <a:pt x="887191" y="173668"/>
                  </a:cubicBezTo>
                  <a:cubicBezTo>
                    <a:pt x="1149972" y="173668"/>
                    <a:pt x="1398013" y="116436"/>
                    <a:pt x="1622615" y="12552"/>
                  </a:cubicBezTo>
                  <a:cubicBezTo>
                    <a:pt x="1662948" y="-6525"/>
                    <a:pt x="1709574" y="8303"/>
                    <a:pt x="1730776" y="46458"/>
                  </a:cubicBezTo>
                  <a:lnTo>
                    <a:pt x="1751894" y="82530"/>
                  </a:lnTo>
                  <a:cubicBezTo>
                    <a:pt x="1775249" y="127016"/>
                    <a:pt x="1758271" y="182082"/>
                    <a:pt x="1715868" y="203325"/>
                  </a:cubicBezTo>
                  <a:cubicBezTo>
                    <a:pt x="1548410" y="279634"/>
                    <a:pt x="1370434" y="334700"/>
                    <a:pt x="1181774" y="362275"/>
                  </a:cubicBezTo>
                  <a:cubicBezTo>
                    <a:pt x="1207200" y="408927"/>
                    <a:pt x="1222024" y="461910"/>
                    <a:pt x="1222024" y="519142"/>
                  </a:cubicBezTo>
                  <a:cubicBezTo>
                    <a:pt x="1222024" y="701417"/>
                    <a:pt x="1073697" y="847621"/>
                    <a:pt x="893568" y="847621"/>
                  </a:cubicBezTo>
                  <a:cubicBezTo>
                    <a:pt x="711285" y="847621"/>
                    <a:pt x="565028" y="699251"/>
                    <a:pt x="565028" y="519142"/>
                  </a:cubicBezTo>
                  <a:cubicBezTo>
                    <a:pt x="565028" y="461910"/>
                    <a:pt x="579853" y="408927"/>
                    <a:pt x="605278" y="362275"/>
                  </a:cubicBezTo>
                  <a:cubicBezTo>
                    <a:pt x="410241" y="334700"/>
                    <a:pt x="223735" y="277468"/>
                    <a:pt x="49982" y="196910"/>
                  </a:cubicBezTo>
                  <a:cubicBezTo>
                    <a:pt x="3356" y="175750"/>
                    <a:pt x="-13622" y="120601"/>
                    <a:pt x="11803" y="78281"/>
                  </a:cubicBezTo>
                  <a:lnTo>
                    <a:pt x="33005" y="42209"/>
                  </a:lnTo>
                  <a:cubicBezTo>
                    <a:pt x="48906" y="13594"/>
                    <a:pt x="79109" y="-1901"/>
                    <a:pt x="110196" y="18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9" name="TextBox 38">
              <a:extLst>
                <a:ext uri="{FF2B5EF4-FFF2-40B4-BE49-F238E27FC236}">
                  <a16:creationId xmlns:a16="http://schemas.microsoft.com/office/drawing/2014/main" id="{66944F5C-1EE3-49C5-80B2-2FA15F113DE8}"/>
                </a:ext>
              </a:extLst>
            </p:cNvPr>
            <p:cNvSpPr txBox="1"/>
            <p:nvPr/>
          </p:nvSpPr>
          <p:spPr>
            <a:xfrm>
              <a:off x="5815925" y="1340951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/>
                <a:t>01</a:t>
              </a:r>
            </a:p>
          </p:txBody>
        </p:sp>
        <p:sp>
          <p:nvSpPr>
            <p:cNvPr id="50" name="TextBox 39">
              <a:extLst>
                <a:ext uri="{FF2B5EF4-FFF2-40B4-BE49-F238E27FC236}">
                  <a16:creationId xmlns:a16="http://schemas.microsoft.com/office/drawing/2014/main" id="{BA97762B-9D0B-4F73-A52B-0C47E92A0D3C}"/>
                </a:ext>
              </a:extLst>
            </p:cNvPr>
            <p:cNvSpPr txBox="1"/>
            <p:nvPr/>
          </p:nvSpPr>
          <p:spPr>
            <a:xfrm>
              <a:off x="7643340" y="2400539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51" name="TextBox 40">
              <a:extLst>
                <a:ext uri="{FF2B5EF4-FFF2-40B4-BE49-F238E27FC236}">
                  <a16:creationId xmlns:a16="http://schemas.microsoft.com/office/drawing/2014/main" id="{C9A29281-37B3-4164-AFE1-3F46B442D18D}"/>
                </a:ext>
              </a:extLst>
            </p:cNvPr>
            <p:cNvSpPr txBox="1"/>
            <p:nvPr/>
          </p:nvSpPr>
          <p:spPr>
            <a:xfrm>
              <a:off x="7619926" y="4507140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/>
                <a:t>03</a:t>
              </a:r>
            </a:p>
          </p:txBody>
        </p:sp>
        <p:sp>
          <p:nvSpPr>
            <p:cNvPr id="52" name="TextBox 41">
              <a:extLst>
                <a:ext uri="{FF2B5EF4-FFF2-40B4-BE49-F238E27FC236}">
                  <a16:creationId xmlns:a16="http://schemas.microsoft.com/office/drawing/2014/main" id="{4F54EA78-3587-43B3-9196-B5ECAF7E6360}"/>
                </a:ext>
              </a:extLst>
            </p:cNvPr>
            <p:cNvSpPr txBox="1"/>
            <p:nvPr/>
          </p:nvSpPr>
          <p:spPr>
            <a:xfrm>
              <a:off x="5815925" y="5582879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/>
                <a:t>04</a:t>
              </a:r>
            </a:p>
          </p:txBody>
        </p:sp>
        <p:sp>
          <p:nvSpPr>
            <p:cNvPr id="53" name="TextBox 42">
              <a:extLst>
                <a:ext uri="{FF2B5EF4-FFF2-40B4-BE49-F238E27FC236}">
                  <a16:creationId xmlns:a16="http://schemas.microsoft.com/office/drawing/2014/main" id="{91E65944-C3F8-48CE-B739-83C0BCC52FC1}"/>
                </a:ext>
              </a:extLst>
            </p:cNvPr>
            <p:cNvSpPr txBox="1"/>
            <p:nvPr/>
          </p:nvSpPr>
          <p:spPr>
            <a:xfrm>
              <a:off x="3959905" y="4507140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54" name="TextBox 43">
              <a:extLst>
                <a:ext uri="{FF2B5EF4-FFF2-40B4-BE49-F238E27FC236}">
                  <a16:creationId xmlns:a16="http://schemas.microsoft.com/office/drawing/2014/main" id="{402146F6-FA50-477E-990A-1669985CF3E2}"/>
                </a:ext>
              </a:extLst>
            </p:cNvPr>
            <p:cNvSpPr txBox="1"/>
            <p:nvPr/>
          </p:nvSpPr>
          <p:spPr>
            <a:xfrm>
              <a:off x="3955445" y="2419587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06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Pie Chart with 6 Sections – Slide Template</a:t>
            </a:r>
          </a:p>
        </p:txBody>
      </p:sp>
      <p:pic>
        <p:nvPicPr>
          <p:cNvPr id="23" name="Graphic 30" descr="Bar graph with upward trend with solid fill">
            <a:extLst>
              <a:ext uri="{FF2B5EF4-FFF2-40B4-BE49-F238E27FC236}">
                <a16:creationId xmlns:a16="http://schemas.microsoft.com/office/drawing/2014/main" id="{57965320-BC66-472D-A4F8-1FEC40B8A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88547" y="3821741"/>
            <a:ext cx="445770" cy="445770"/>
          </a:xfrm>
          <a:prstGeom prst="rect">
            <a:avLst/>
          </a:prstGeom>
        </p:spPr>
      </p:pic>
      <p:pic>
        <p:nvPicPr>
          <p:cNvPr id="24" name="Graphic 31" descr="Brainstorm with solid fill">
            <a:extLst>
              <a:ext uri="{FF2B5EF4-FFF2-40B4-BE49-F238E27FC236}">
                <a16:creationId xmlns:a16="http://schemas.microsoft.com/office/drawing/2014/main" id="{F3D034F9-F526-464E-9F58-8FB3F70AA3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48225" y="2408905"/>
            <a:ext cx="445770" cy="445770"/>
          </a:xfrm>
          <a:prstGeom prst="rect">
            <a:avLst/>
          </a:prstGeom>
        </p:spPr>
      </p:pic>
      <p:pic>
        <p:nvPicPr>
          <p:cNvPr id="25" name="Graphic 32" descr="Bullseye with solid fill">
            <a:extLst>
              <a:ext uri="{FF2B5EF4-FFF2-40B4-BE49-F238E27FC236}">
                <a16:creationId xmlns:a16="http://schemas.microsoft.com/office/drawing/2014/main" id="{63ED0C6C-9F01-4223-B2C3-97B93F6229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43618" y="4378229"/>
            <a:ext cx="445770" cy="445770"/>
          </a:xfrm>
          <a:prstGeom prst="rect">
            <a:avLst/>
          </a:prstGeom>
        </p:spPr>
      </p:pic>
      <p:pic>
        <p:nvPicPr>
          <p:cNvPr id="26" name="Graphic 33" descr="Database with solid fill">
            <a:extLst>
              <a:ext uri="{FF2B5EF4-FFF2-40B4-BE49-F238E27FC236}">
                <a16:creationId xmlns:a16="http://schemas.microsoft.com/office/drawing/2014/main" id="{13DA82E6-B8F7-4B4F-8B25-039E5B0132A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54944" y="3821741"/>
            <a:ext cx="445770" cy="445770"/>
          </a:xfrm>
          <a:prstGeom prst="rect">
            <a:avLst/>
          </a:prstGeom>
        </p:spPr>
      </p:pic>
      <p:pic>
        <p:nvPicPr>
          <p:cNvPr id="27" name="Graphic 34" descr="Gears with solid fill">
            <a:extLst>
              <a:ext uri="{FF2B5EF4-FFF2-40B4-BE49-F238E27FC236}">
                <a16:creationId xmlns:a16="http://schemas.microsoft.com/office/drawing/2014/main" id="{BB5F620C-509C-4262-A70B-7734D4AAD1F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54944" y="2881270"/>
            <a:ext cx="445770" cy="445770"/>
          </a:xfrm>
          <a:prstGeom prst="rect">
            <a:avLst/>
          </a:prstGeom>
        </p:spPr>
      </p:pic>
      <p:pic>
        <p:nvPicPr>
          <p:cNvPr id="28" name="Graphic 36" descr="Lightbulb with solid fill">
            <a:extLst>
              <a:ext uri="{FF2B5EF4-FFF2-40B4-BE49-F238E27FC236}">
                <a16:creationId xmlns:a16="http://schemas.microsoft.com/office/drawing/2014/main" id="{907A5F8B-CF35-404B-9974-3256494DF92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81955" y="2881270"/>
            <a:ext cx="445770" cy="445770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4094DA09-C687-450B-8D7F-1A433EEC6A09}"/>
              </a:ext>
            </a:extLst>
          </p:cNvPr>
          <p:cNvGrpSpPr/>
          <p:nvPr/>
        </p:nvGrpSpPr>
        <p:grpSpPr>
          <a:xfrm>
            <a:off x="6642099" y="3044599"/>
            <a:ext cx="2194560" cy="1152282"/>
            <a:chOff x="8921977" y="1435947"/>
            <a:chExt cx="2926080" cy="153637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4393B97-A8F3-458F-87D4-1787F536F76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674711D-A659-440A-A9C0-A894F043A8C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95A43CC-5E90-4C09-8F3C-752187BF504E}"/>
              </a:ext>
            </a:extLst>
          </p:cNvPr>
          <p:cNvGrpSpPr/>
          <p:nvPr/>
        </p:nvGrpSpPr>
        <p:grpSpPr>
          <a:xfrm>
            <a:off x="6642099" y="4323420"/>
            <a:ext cx="2194560" cy="1152282"/>
            <a:chOff x="8921977" y="4042608"/>
            <a:chExt cx="2926080" cy="153637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9AA34E0-F1EF-4F9D-8E73-66BAA341BFCE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2660F91-7A88-4CDB-9E6D-E7BDD1324E9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A64CAD9-832D-4210-BDF7-3F39E22886F4}"/>
              </a:ext>
            </a:extLst>
          </p:cNvPr>
          <p:cNvGrpSpPr/>
          <p:nvPr/>
        </p:nvGrpSpPr>
        <p:grpSpPr>
          <a:xfrm>
            <a:off x="307341" y="3044600"/>
            <a:ext cx="2194560" cy="1152282"/>
            <a:chOff x="332936" y="2596988"/>
            <a:chExt cx="2926080" cy="153637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7364B61-8387-492B-AFB7-4AA8F2A383E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F2AE758-92E5-460E-B03D-609FBF45D6B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E0F1D3E-B33E-4CFE-BFB0-02699CF67A01}"/>
              </a:ext>
            </a:extLst>
          </p:cNvPr>
          <p:cNvGrpSpPr/>
          <p:nvPr/>
        </p:nvGrpSpPr>
        <p:grpSpPr>
          <a:xfrm>
            <a:off x="307341" y="4323419"/>
            <a:ext cx="2194560" cy="1152282"/>
            <a:chOff x="332936" y="4621560"/>
            <a:chExt cx="2926080" cy="153637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5C1544-F328-49FB-9094-BFB6D8D386DD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814E19B-B385-47E7-A97F-5E73D761E6A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569574D-C949-4DE4-AF83-66F84F684E70}"/>
              </a:ext>
            </a:extLst>
          </p:cNvPr>
          <p:cNvGrpSpPr/>
          <p:nvPr/>
        </p:nvGrpSpPr>
        <p:grpSpPr>
          <a:xfrm>
            <a:off x="6642099" y="1765778"/>
            <a:ext cx="2194560" cy="1152282"/>
            <a:chOff x="8921977" y="1435947"/>
            <a:chExt cx="2926080" cy="153637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1D06F56-2263-4356-BF02-26126BD17A68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D34646D-0E1B-46BF-A9F0-4A37B77963F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C40A051-C426-4F1A-B763-958368F8754B}"/>
              </a:ext>
            </a:extLst>
          </p:cNvPr>
          <p:cNvGrpSpPr/>
          <p:nvPr/>
        </p:nvGrpSpPr>
        <p:grpSpPr>
          <a:xfrm>
            <a:off x="307341" y="1765779"/>
            <a:ext cx="2194560" cy="1152282"/>
            <a:chOff x="332936" y="2596988"/>
            <a:chExt cx="2926080" cy="1536375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D2DC2A3-5DB4-4911-907C-93E88139C61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7B06F0F-135D-4DF2-98BD-2D52474C6B1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561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6ADE2CC-55CD-4374-B90D-C15CB9EBC286}"/>
              </a:ext>
            </a:extLst>
          </p:cNvPr>
          <p:cNvGrpSpPr/>
          <p:nvPr/>
        </p:nvGrpSpPr>
        <p:grpSpPr>
          <a:xfrm>
            <a:off x="2941750" y="1764117"/>
            <a:ext cx="3260502" cy="3659015"/>
            <a:chOff x="3922333" y="1209156"/>
            <a:chExt cx="4347336" cy="4878686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5D1B4FC2-D246-42DF-9832-1EC811D4144E}"/>
                </a:ext>
              </a:extLst>
            </p:cNvPr>
            <p:cNvSpPr/>
            <p:nvPr/>
          </p:nvSpPr>
          <p:spPr>
            <a:xfrm>
              <a:off x="4325036" y="3752549"/>
              <a:ext cx="1214423" cy="1343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90" extrusionOk="0">
                  <a:moveTo>
                    <a:pt x="13933" y="0"/>
                  </a:moveTo>
                  <a:lnTo>
                    <a:pt x="2131" y="0"/>
                  </a:lnTo>
                  <a:cubicBezTo>
                    <a:pt x="832" y="0"/>
                    <a:pt x="-133" y="1041"/>
                    <a:pt x="15" y="2184"/>
                  </a:cubicBezTo>
                  <a:cubicBezTo>
                    <a:pt x="1092" y="9809"/>
                    <a:pt x="5508" y="16460"/>
                    <a:pt x="11929" y="20895"/>
                  </a:cubicBezTo>
                  <a:cubicBezTo>
                    <a:pt x="12968" y="21600"/>
                    <a:pt x="14453" y="21331"/>
                    <a:pt x="15084" y="20324"/>
                  </a:cubicBezTo>
                  <a:lnTo>
                    <a:pt x="20985" y="11086"/>
                  </a:lnTo>
                  <a:cubicBezTo>
                    <a:pt x="21467" y="10313"/>
                    <a:pt x="21319" y="9339"/>
                    <a:pt x="20613" y="8734"/>
                  </a:cubicBezTo>
                  <a:cubicBezTo>
                    <a:pt x="18349" y="6853"/>
                    <a:pt x="16679" y="4333"/>
                    <a:pt x="16011" y="1512"/>
                  </a:cubicBezTo>
                  <a:cubicBezTo>
                    <a:pt x="15789" y="605"/>
                    <a:pt x="14935" y="0"/>
                    <a:pt x="13933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E6B7EA39-DAE3-4671-B259-014EA9FA10D2}"/>
                </a:ext>
              </a:extLst>
            </p:cNvPr>
            <p:cNvSpPr/>
            <p:nvPr/>
          </p:nvSpPr>
          <p:spPr>
            <a:xfrm>
              <a:off x="6614088" y="3752549"/>
              <a:ext cx="1222774" cy="1351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92" extrusionOk="0">
                  <a:moveTo>
                    <a:pt x="277" y="11151"/>
                  </a:moveTo>
                  <a:lnTo>
                    <a:pt x="6138" y="20331"/>
                  </a:lnTo>
                  <a:cubicBezTo>
                    <a:pt x="6765" y="21333"/>
                    <a:pt x="8239" y="21600"/>
                    <a:pt x="9271" y="20899"/>
                  </a:cubicBezTo>
                  <a:cubicBezTo>
                    <a:pt x="15722" y="16492"/>
                    <a:pt x="20182" y="9815"/>
                    <a:pt x="21251" y="2170"/>
                  </a:cubicBezTo>
                  <a:cubicBezTo>
                    <a:pt x="21398" y="1002"/>
                    <a:pt x="20440" y="0"/>
                    <a:pt x="19149" y="0"/>
                  </a:cubicBezTo>
                  <a:lnTo>
                    <a:pt x="7428" y="0"/>
                  </a:lnTo>
                  <a:cubicBezTo>
                    <a:pt x="6433" y="0"/>
                    <a:pt x="5585" y="634"/>
                    <a:pt x="5364" y="1502"/>
                  </a:cubicBezTo>
                  <a:cubicBezTo>
                    <a:pt x="4700" y="4373"/>
                    <a:pt x="3005" y="6877"/>
                    <a:pt x="682" y="8747"/>
                  </a:cubicBezTo>
                  <a:cubicBezTo>
                    <a:pt x="-55" y="9381"/>
                    <a:pt x="-202" y="10383"/>
                    <a:pt x="277" y="11151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BA4196D7-B898-47BC-BA22-EC89B4EBDC93}"/>
                </a:ext>
              </a:extLst>
            </p:cNvPr>
            <p:cNvSpPr/>
            <p:nvPr/>
          </p:nvSpPr>
          <p:spPr>
            <a:xfrm>
              <a:off x="5336168" y="4473175"/>
              <a:ext cx="1519665" cy="95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23" extrusionOk="0">
                  <a:moveTo>
                    <a:pt x="10609" y="1091"/>
                  </a:moveTo>
                  <a:cubicBezTo>
                    <a:pt x="9318" y="1091"/>
                    <a:pt x="8056" y="761"/>
                    <a:pt x="6882" y="147"/>
                  </a:cubicBezTo>
                  <a:cubicBezTo>
                    <a:pt x="6119" y="-277"/>
                    <a:pt x="5297" y="242"/>
                    <a:pt x="4886" y="1374"/>
                  </a:cubicBezTo>
                  <a:lnTo>
                    <a:pt x="220" y="14343"/>
                  </a:lnTo>
                  <a:cubicBezTo>
                    <a:pt x="-279" y="15758"/>
                    <a:pt x="103" y="17550"/>
                    <a:pt x="1042" y="18210"/>
                  </a:cubicBezTo>
                  <a:cubicBezTo>
                    <a:pt x="3976" y="20238"/>
                    <a:pt x="7205" y="21323"/>
                    <a:pt x="10609" y="21323"/>
                  </a:cubicBezTo>
                  <a:cubicBezTo>
                    <a:pt x="13955" y="21323"/>
                    <a:pt x="17124" y="20238"/>
                    <a:pt x="20000" y="18305"/>
                  </a:cubicBezTo>
                  <a:cubicBezTo>
                    <a:pt x="20940" y="17692"/>
                    <a:pt x="21321" y="15852"/>
                    <a:pt x="20822" y="14437"/>
                  </a:cubicBezTo>
                  <a:lnTo>
                    <a:pt x="16156" y="1468"/>
                  </a:lnTo>
                  <a:cubicBezTo>
                    <a:pt x="15774" y="383"/>
                    <a:pt x="14952" y="-136"/>
                    <a:pt x="14189" y="242"/>
                  </a:cubicBezTo>
                  <a:cubicBezTo>
                    <a:pt x="13045" y="808"/>
                    <a:pt x="11842" y="1091"/>
                    <a:pt x="10609" y="1091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74636FE0-5718-4537-A17A-26A31AC73B5A}"/>
                </a:ext>
              </a:extLst>
            </p:cNvPr>
            <p:cNvSpPr/>
            <p:nvPr/>
          </p:nvSpPr>
          <p:spPr>
            <a:xfrm>
              <a:off x="6629330" y="2226514"/>
              <a:ext cx="1223709" cy="135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299" extrusionOk="0">
                  <a:moveTo>
                    <a:pt x="6143" y="970"/>
                  </a:moveTo>
                  <a:lnTo>
                    <a:pt x="292" y="10165"/>
                  </a:lnTo>
                  <a:cubicBezTo>
                    <a:pt x="-223" y="10934"/>
                    <a:pt x="-39" y="11937"/>
                    <a:pt x="697" y="12539"/>
                  </a:cubicBezTo>
                  <a:cubicBezTo>
                    <a:pt x="3015" y="14411"/>
                    <a:pt x="4671" y="16952"/>
                    <a:pt x="5370" y="19794"/>
                  </a:cubicBezTo>
                  <a:cubicBezTo>
                    <a:pt x="5591" y="20664"/>
                    <a:pt x="6437" y="21299"/>
                    <a:pt x="7431" y="21299"/>
                  </a:cubicBezTo>
                  <a:lnTo>
                    <a:pt x="19132" y="21299"/>
                  </a:lnTo>
                  <a:cubicBezTo>
                    <a:pt x="20420" y="21299"/>
                    <a:pt x="21377" y="20262"/>
                    <a:pt x="21230" y="19126"/>
                  </a:cubicBezTo>
                  <a:cubicBezTo>
                    <a:pt x="20163" y="11469"/>
                    <a:pt x="15710" y="4815"/>
                    <a:pt x="9271" y="368"/>
                  </a:cubicBezTo>
                  <a:cubicBezTo>
                    <a:pt x="8240" y="-301"/>
                    <a:pt x="6768" y="-33"/>
                    <a:pt x="6143" y="970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CCA4A829-1490-4892-8C70-778C9A7337FD}"/>
                </a:ext>
              </a:extLst>
            </p:cNvPr>
            <p:cNvSpPr/>
            <p:nvPr/>
          </p:nvSpPr>
          <p:spPr>
            <a:xfrm>
              <a:off x="4325036" y="2226514"/>
              <a:ext cx="1214423" cy="1343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90" extrusionOk="0">
                  <a:moveTo>
                    <a:pt x="20985" y="10204"/>
                  </a:moveTo>
                  <a:lnTo>
                    <a:pt x="15084" y="967"/>
                  </a:lnTo>
                  <a:cubicBezTo>
                    <a:pt x="14453" y="-41"/>
                    <a:pt x="12968" y="-310"/>
                    <a:pt x="11929" y="395"/>
                  </a:cubicBezTo>
                  <a:cubicBezTo>
                    <a:pt x="5508" y="4830"/>
                    <a:pt x="1092" y="11481"/>
                    <a:pt x="15" y="19106"/>
                  </a:cubicBezTo>
                  <a:cubicBezTo>
                    <a:pt x="-133" y="20282"/>
                    <a:pt x="832" y="21290"/>
                    <a:pt x="2131" y="21290"/>
                  </a:cubicBezTo>
                  <a:lnTo>
                    <a:pt x="13933" y="21290"/>
                  </a:lnTo>
                  <a:cubicBezTo>
                    <a:pt x="14935" y="21290"/>
                    <a:pt x="15789" y="20652"/>
                    <a:pt x="16011" y="19778"/>
                  </a:cubicBezTo>
                  <a:cubicBezTo>
                    <a:pt x="16679" y="16957"/>
                    <a:pt x="18313" y="14437"/>
                    <a:pt x="20613" y="12556"/>
                  </a:cubicBezTo>
                  <a:cubicBezTo>
                    <a:pt x="21319" y="11951"/>
                    <a:pt x="21467" y="10977"/>
                    <a:pt x="20985" y="10204"/>
                  </a:cubicBezTo>
                  <a:close/>
                </a:path>
              </a:pathLst>
            </a:custGeom>
            <a:solidFill>
              <a:srgbClr val="EADBF5">
                <a:alpha val="15000"/>
              </a:srgb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12033D95-5A52-4CE9-9838-88E4D7A70674}"/>
                </a:ext>
              </a:extLst>
            </p:cNvPr>
            <p:cNvSpPr/>
            <p:nvPr/>
          </p:nvSpPr>
          <p:spPr>
            <a:xfrm>
              <a:off x="5336168" y="1879775"/>
              <a:ext cx="1519665" cy="95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50" extrusionOk="0">
                  <a:moveTo>
                    <a:pt x="10609" y="20229"/>
                  </a:moveTo>
                  <a:cubicBezTo>
                    <a:pt x="11871" y="20229"/>
                    <a:pt x="13074" y="20560"/>
                    <a:pt x="14189" y="21127"/>
                  </a:cubicBezTo>
                  <a:cubicBezTo>
                    <a:pt x="14952" y="21505"/>
                    <a:pt x="15774" y="20986"/>
                    <a:pt x="16156" y="19898"/>
                  </a:cubicBezTo>
                  <a:lnTo>
                    <a:pt x="20822" y="6901"/>
                  </a:lnTo>
                  <a:cubicBezTo>
                    <a:pt x="21321" y="5483"/>
                    <a:pt x="20939" y="3639"/>
                    <a:pt x="20000" y="3025"/>
                  </a:cubicBezTo>
                  <a:cubicBezTo>
                    <a:pt x="17095" y="1087"/>
                    <a:pt x="13925" y="0"/>
                    <a:pt x="10609" y="0"/>
                  </a:cubicBezTo>
                  <a:cubicBezTo>
                    <a:pt x="7205" y="0"/>
                    <a:pt x="3976" y="1134"/>
                    <a:pt x="1042" y="3119"/>
                  </a:cubicBezTo>
                  <a:cubicBezTo>
                    <a:pt x="102" y="3781"/>
                    <a:pt x="-279" y="5577"/>
                    <a:pt x="220" y="6995"/>
                  </a:cubicBezTo>
                  <a:lnTo>
                    <a:pt x="4886" y="19993"/>
                  </a:lnTo>
                  <a:cubicBezTo>
                    <a:pt x="5297" y="21127"/>
                    <a:pt x="6119" y="21600"/>
                    <a:pt x="6882" y="21222"/>
                  </a:cubicBezTo>
                  <a:cubicBezTo>
                    <a:pt x="8056" y="20560"/>
                    <a:pt x="9288" y="20229"/>
                    <a:pt x="10609" y="20229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81DF8FB-3498-4F1B-A4EC-505FD3DE4672}"/>
                </a:ext>
              </a:extLst>
            </p:cNvPr>
            <p:cNvSpPr/>
            <p:nvPr/>
          </p:nvSpPr>
          <p:spPr>
            <a:xfrm>
              <a:off x="5214779" y="1209156"/>
              <a:ext cx="1762443" cy="847647"/>
            </a:xfrm>
            <a:custGeom>
              <a:avLst/>
              <a:gdLst>
                <a:gd name="connsiteX0" fmla="*/ 892162 w 1762443"/>
                <a:gd name="connsiteY0" fmla="*/ 0 h 847647"/>
                <a:gd name="connsiteX1" fmla="*/ 1220701 w 1762443"/>
                <a:gd name="connsiteY1" fmla="*/ 328490 h 847647"/>
                <a:gd name="connsiteX2" fmla="*/ 1180452 w 1762443"/>
                <a:gd name="connsiteY2" fmla="*/ 485362 h 847647"/>
                <a:gd name="connsiteX3" fmla="*/ 1714546 w 1762443"/>
                <a:gd name="connsiteY3" fmla="*/ 644317 h 847647"/>
                <a:gd name="connsiteX4" fmla="*/ 1750572 w 1762443"/>
                <a:gd name="connsiteY4" fmla="*/ 765116 h 847647"/>
                <a:gd name="connsiteX5" fmla="*/ 1729371 w 1762443"/>
                <a:gd name="connsiteY5" fmla="*/ 801189 h 847647"/>
                <a:gd name="connsiteX6" fmla="*/ 1621293 w 1762443"/>
                <a:gd name="connsiteY6" fmla="*/ 835096 h 847647"/>
                <a:gd name="connsiteX7" fmla="*/ 885785 w 1762443"/>
                <a:gd name="connsiteY7" fmla="*/ 673975 h 847647"/>
                <a:gd name="connsiteX8" fmla="*/ 139758 w 1762443"/>
                <a:gd name="connsiteY8" fmla="*/ 839345 h 847647"/>
                <a:gd name="connsiteX9" fmla="*/ 31598 w 1762443"/>
                <a:gd name="connsiteY9" fmla="*/ 805438 h 847647"/>
                <a:gd name="connsiteX10" fmla="*/ 10479 w 1762443"/>
                <a:gd name="connsiteY10" fmla="*/ 769364 h 847647"/>
                <a:gd name="connsiteX11" fmla="*/ 48576 w 1762443"/>
                <a:gd name="connsiteY11" fmla="*/ 650732 h 847647"/>
                <a:gd name="connsiteX12" fmla="*/ 603871 w 1762443"/>
                <a:gd name="connsiteY12" fmla="*/ 485362 h 847647"/>
                <a:gd name="connsiteX13" fmla="*/ 563622 w 1762443"/>
                <a:gd name="connsiteY13" fmla="*/ 328490 h 847647"/>
                <a:gd name="connsiteX14" fmla="*/ 892162 w 1762443"/>
                <a:gd name="connsiteY14" fmla="*/ 0 h 84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62443" h="847647">
                  <a:moveTo>
                    <a:pt x="892162" y="0"/>
                  </a:moveTo>
                  <a:cubicBezTo>
                    <a:pt x="1074444" y="0"/>
                    <a:pt x="1220701" y="148375"/>
                    <a:pt x="1220701" y="328490"/>
                  </a:cubicBezTo>
                  <a:cubicBezTo>
                    <a:pt x="1220701" y="385724"/>
                    <a:pt x="1205877" y="438709"/>
                    <a:pt x="1180452" y="485362"/>
                  </a:cubicBezTo>
                  <a:cubicBezTo>
                    <a:pt x="1369029" y="512937"/>
                    <a:pt x="1547088" y="568005"/>
                    <a:pt x="1714546" y="644317"/>
                  </a:cubicBezTo>
                  <a:cubicBezTo>
                    <a:pt x="1759020" y="665561"/>
                    <a:pt x="1775997" y="720628"/>
                    <a:pt x="1750572" y="765116"/>
                  </a:cubicBezTo>
                  <a:lnTo>
                    <a:pt x="1729371" y="801189"/>
                  </a:lnTo>
                  <a:cubicBezTo>
                    <a:pt x="1708169" y="837178"/>
                    <a:pt x="1661543" y="854174"/>
                    <a:pt x="1621293" y="835096"/>
                  </a:cubicBezTo>
                  <a:cubicBezTo>
                    <a:pt x="1398760" y="731209"/>
                    <a:pt x="1148650" y="673975"/>
                    <a:pt x="885785" y="673975"/>
                  </a:cubicBezTo>
                  <a:cubicBezTo>
                    <a:pt x="618779" y="673975"/>
                    <a:pt x="366515" y="733375"/>
                    <a:pt x="139758" y="839345"/>
                  </a:cubicBezTo>
                  <a:cubicBezTo>
                    <a:pt x="99426" y="858422"/>
                    <a:pt x="52799" y="843593"/>
                    <a:pt x="31598" y="805438"/>
                  </a:cubicBezTo>
                  <a:lnTo>
                    <a:pt x="10479" y="769364"/>
                  </a:lnTo>
                  <a:cubicBezTo>
                    <a:pt x="-12876" y="726960"/>
                    <a:pt x="4102" y="671892"/>
                    <a:pt x="48576" y="650732"/>
                  </a:cubicBezTo>
                  <a:cubicBezTo>
                    <a:pt x="222411" y="570171"/>
                    <a:pt x="408917" y="512937"/>
                    <a:pt x="603871" y="485362"/>
                  </a:cubicBezTo>
                  <a:cubicBezTo>
                    <a:pt x="578446" y="438709"/>
                    <a:pt x="563622" y="385724"/>
                    <a:pt x="563622" y="328490"/>
                  </a:cubicBezTo>
                  <a:cubicBezTo>
                    <a:pt x="563622" y="146208"/>
                    <a:pt x="712032" y="0"/>
                    <a:pt x="892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7C4DD65-6FBC-4AB3-AE97-6FE9C1753643}"/>
                </a:ext>
              </a:extLst>
            </p:cNvPr>
            <p:cNvSpPr/>
            <p:nvPr/>
          </p:nvSpPr>
          <p:spPr>
            <a:xfrm>
              <a:off x="7071772" y="2014559"/>
              <a:ext cx="1197897" cy="1553468"/>
            </a:xfrm>
            <a:custGeom>
              <a:avLst/>
              <a:gdLst>
                <a:gd name="connsiteX0" fmla="*/ 119810 w 1197897"/>
                <a:gd name="connsiteY0" fmla="*/ 1377 h 1553468"/>
                <a:gd name="connsiteX1" fmla="*/ 150832 w 1197897"/>
                <a:gd name="connsiteY1" fmla="*/ 14672 h 1553468"/>
                <a:gd name="connsiteX2" fmla="*/ 583210 w 1197897"/>
                <a:gd name="connsiteY2" fmla="*/ 425874 h 1553468"/>
                <a:gd name="connsiteX3" fmla="*/ 869384 w 1197897"/>
                <a:gd name="connsiteY3" fmla="*/ 256325 h 1553468"/>
                <a:gd name="connsiteX4" fmla="*/ 1197897 w 1197897"/>
                <a:gd name="connsiteY4" fmla="*/ 584822 h 1553468"/>
                <a:gd name="connsiteX5" fmla="*/ 871489 w 1197897"/>
                <a:gd name="connsiteY5" fmla="*/ 911287 h 1553468"/>
                <a:gd name="connsiteX6" fmla="*/ 860884 w 1197897"/>
                <a:gd name="connsiteY6" fmla="*/ 911287 h 1553468"/>
                <a:gd name="connsiteX7" fmla="*/ 992273 w 1197897"/>
                <a:gd name="connsiteY7" fmla="*/ 1464446 h 1553468"/>
                <a:gd name="connsiteX8" fmla="*/ 911723 w 1197897"/>
                <a:gd name="connsiteY8" fmla="*/ 1553468 h 1553468"/>
                <a:gd name="connsiteX9" fmla="*/ 862989 w 1197897"/>
                <a:gd name="connsiteY9" fmla="*/ 1553468 h 1553468"/>
                <a:gd name="connsiteX10" fmla="*/ 782439 w 1197897"/>
                <a:gd name="connsiteY10" fmla="*/ 1479259 h 1553468"/>
                <a:gd name="connsiteX11" fmla="*/ 34258 w 1197897"/>
                <a:gd name="connsiteY11" fmla="*/ 188505 h 1553468"/>
                <a:gd name="connsiteX12" fmla="*/ 10943 w 1197897"/>
                <a:gd name="connsiteY12" fmla="*/ 82564 h 1553468"/>
                <a:gd name="connsiteX13" fmla="*/ 34258 w 1197897"/>
                <a:gd name="connsiteY13" fmla="*/ 40159 h 1553468"/>
                <a:gd name="connsiteX14" fmla="*/ 119810 w 1197897"/>
                <a:gd name="connsiteY14" fmla="*/ 1377 h 1553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97897" h="1553468">
                  <a:moveTo>
                    <a:pt x="119810" y="1377"/>
                  </a:moveTo>
                  <a:cubicBezTo>
                    <a:pt x="130705" y="3426"/>
                    <a:pt x="141300" y="7792"/>
                    <a:pt x="150832" y="14672"/>
                  </a:cubicBezTo>
                  <a:cubicBezTo>
                    <a:pt x="314036" y="129181"/>
                    <a:pt x="460321" y="269032"/>
                    <a:pt x="583210" y="425874"/>
                  </a:cubicBezTo>
                  <a:cubicBezTo>
                    <a:pt x="638340" y="324145"/>
                    <a:pt x="746414" y="256325"/>
                    <a:pt x="869384" y="256325"/>
                  </a:cubicBezTo>
                  <a:cubicBezTo>
                    <a:pt x="1051612" y="256325"/>
                    <a:pt x="1197897" y="404672"/>
                    <a:pt x="1197897" y="584822"/>
                  </a:cubicBezTo>
                  <a:cubicBezTo>
                    <a:pt x="1197897" y="767151"/>
                    <a:pt x="1051612" y="913392"/>
                    <a:pt x="871489" y="911287"/>
                  </a:cubicBezTo>
                  <a:cubicBezTo>
                    <a:pt x="867198" y="911287"/>
                    <a:pt x="865093" y="911287"/>
                    <a:pt x="860884" y="911287"/>
                  </a:cubicBezTo>
                  <a:cubicBezTo>
                    <a:pt x="930828" y="1085047"/>
                    <a:pt x="975353" y="1269410"/>
                    <a:pt x="992273" y="1464446"/>
                  </a:cubicBezTo>
                  <a:cubicBezTo>
                    <a:pt x="996563" y="1513169"/>
                    <a:pt x="960458" y="1553468"/>
                    <a:pt x="911723" y="1553468"/>
                  </a:cubicBezTo>
                  <a:lnTo>
                    <a:pt x="862989" y="1553468"/>
                  </a:lnTo>
                  <a:cubicBezTo>
                    <a:pt x="820649" y="1553468"/>
                    <a:pt x="786729" y="1521664"/>
                    <a:pt x="782439" y="1479259"/>
                  </a:cubicBezTo>
                  <a:cubicBezTo>
                    <a:pt x="735809" y="945196"/>
                    <a:pt x="449716" y="478881"/>
                    <a:pt x="34258" y="188505"/>
                  </a:cubicBezTo>
                  <a:cubicBezTo>
                    <a:pt x="338" y="165197"/>
                    <a:pt x="-10267" y="118580"/>
                    <a:pt x="10943" y="82564"/>
                  </a:cubicBezTo>
                  <a:lnTo>
                    <a:pt x="34258" y="40159"/>
                  </a:lnTo>
                  <a:cubicBezTo>
                    <a:pt x="51744" y="9934"/>
                    <a:pt x="87127" y="-4770"/>
                    <a:pt x="119810" y="13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74427D6-926D-4DA7-B66F-BCE2854D374C}"/>
                </a:ext>
              </a:extLst>
            </p:cNvPr>
            <p:cNvSpPr/>
            <p:nvPr/>
          </p:nvSpPr>
          <p:spPr>
            <a:xfrm>
              <a:off x="3922335" y="2014559"/>
              <a:ext cx="1178745" cy="1549724"/>
            </a:xfrm>
            <a:custGeom>
              <a:avLst/>
              <a:gdLst>
                <a:gd name="connsiteX0" fmla="*/ 1058067 w 1178745"/>
                <a:gd name="connsiteY0" fmla="*/ 1623 h 1549724"/>
                <a:gd name="connsiteX1" fmla="*/ 1144546 w 1178745"/>
                <a:gd name="connsiteY1" fmla="*/ 40685 h 1549724"/>
                <a:gd name="connsiteX2" fmla="*/ 1167794 w 1178745"/>
                <a:gd name="connsiteY2" fmla="*/ 85160 h 1549724"/>
                <a:gd name="connsiteX3" fmla="*/ 1144465 w 1178745"/>
                <a:gd name="connsiteY3" fmla="*/ 191176 h 1549724"/>
                <a:gd name="connsiteX4" fmla="*/ 404764 w 1178745"/>
                <a:gd name="connsiteY4" fmla="*/ 1475527 h 1549724"/>
                <a:gd name="connsiteX5" fmla="*/ 324276 w 1178745"/>
                <a:gd name="connsiteY5" fmla="*/ 1549724 h 1549724"/>
                <a:gd name="connsiteX6" fmla="*/ 275534 w 1178745"/>
                <a:gd name="connsiteY6" fmla="*/ 1549724 h 1549724"/>
                <a:gd name="connsiteX7" fmla="*/ 194966 w 1178745"/>
                <a:gd name="connsiteY7" fmla="*/ 1460702 h 1549724"/>
                <a:gd name="connsiteX8" fmla="*/ 326360 w 1178745"/>
                <a:gd name="connsiteY8" fmla="*/ 907549 h 1549724"/>
                <a:gd name="connsiteX9" fmla="*/ 0 w 1178745"/>
                <a:gd name="connsiteY9" fmla="*/ 579013 h 1549724"/>
                <a:gd name="connsiteX10" fmla="*/ 328525 w 1178745"/>
                <a:gd name="connsiteY10" fmla="*/ 250476 h 1549724"/>
                <a:gd name="connsiteX11" fmla="*/ 610392 w 1178745"/>
                <a:gd name="connsiteY11" fmla="*/ 411599 h 1549724"/>
                <a:gd name="connsiteX12" fmla="*/ 1025818 w 1178745"/>
                <a:gd name="connsiteY12" fmla="*/ 15229 h 1549724"/>
                <a:gd name="connsiteX13" fmla="*/ 1058067 w 1178745"/>
                <a:gd name="connsiteY13" fmla="*/ 1623 h 1549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8745" h="1549724">
                  <a:moveTo>
                    <a:pt x="1058067" y="1623"/>
                  </a:moveTo>
                  <a:cubicBezTo>
                    <a:pt x="1091651" y="-5024"/>
                    <a:pt x="1127049" y="8902"/>
                    <a:pt x="1144546" y="40685"/>
                  </a:cubicBezTo>
                  <a:lnTo>
                    <a:pt x="1167794" y="85160"/>
                  </a:lnTo>
                  <a:cubicBezTo>
                    <a:pt x="1189038" y="121173"/>
                    <a:pt x="1178376" y="167818"/>
                    <a:pt x="1144465" y="191176"/>
                  </a:cubicBezTo>
                  <a:cubicBezTo>
                    <a:pt x="733288" y="481529"/>
                    <a:pt x="451421" y="945660"/>
                    <a:pt x="404764" y="1475527"/>
                  </a:cubicBezTo>
                  <a:cubicBezTo>
                    <a:pt x="400595" y="1517905"/>
                    <a:pt x="366684" y="1549724"/>
                    <a:pt x="324276" y="1549724"/>
                  </a:cubicBezTo>
                  <a:lnTo>
                    <a:pt x="275534" y="1549724"/>
                  </a:lnTo>
                  <a:cubicBezTo>
                    <a:pt x="228877" y="1549724"/>
                    <a:pt x="190718" y="1509444"/>
                    <a:pt x="194966" y="1460702"/>
                  </a:cubicBezTo>
                  <a:cubicBezTo>
                    <a:pt x="211962" y="1267832"/>
                    <a:pt x="258539" y="1081327"/>
                    <a:pt x="326360" y="907549"/>
                  </a:cubicBezTo>
                  <a:cubicBezTo>
                    <a:pt x="146225" y="905379"/>
                    <a:pt x="0" y="759154"/>
                    <a:pt x="0" y="579013"/>
                  </a:cubicBezTo>
                  <a:cubicBezTo>
                    <a:pt x="0" y="396701"/>
                    <a:pt x="148389" y="250476"/>
                    <a:pt x="328525" y="250476"/>
                  </a:cubicBezTo>
                  <a:cubicBezTo>
                    <a:pt x="449337" y="250476"/>
                    <a:pt x="553153" y="314043"/>
                    <a:pt x="610392" y="411599"/>
                  </a:cubicBezTo>
                  <a:cubicBezTo>
                    <a:pt x="729120" y="258937"/>
                    <a:pt x="869011" y="125440"/>
                    <a:pt x="1025818" y="15229"/>
                  </a:cubicBezTo>
                  <a:cubicBezTo>
                    <a:pt x="1035879" y="8341"/>
                    <a:pt x="1046872" y="3839"/>
                    <a:pt x="1058067" y="1623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9056CA9-323A-427F-9D25-5783E32A6ACE}"/>
                </a:ext>
              </a:extLst>
            </p:cNvPr>
            <p:cNvSpPr/>
            <p:nvPr/>
          </p:nvSpPr>
          <p:spPr>
            <a:xfrm>
              <a:off x="5779118" y="2784835"/>
              <a:ext cx="633764" cy="210878"/>
            </a:xfrm>
            <a:custGeom>
              <a:avLst/>
              <a:gdLst>
                <a:gd name="connsiteX0" fmla="*/ 321139 w 633764"/>
                <a:gd name="connsiteY0" fmla="*/ 0 h 210878"/>
                <a:gd name="connsiteX1" fmla="*/ 573403 w 633764"/>
                <a:gd name="connsiteY1" fmla="*/ 38155 h 210878"/>
                <a:gd name="connsiteX2" fmla="*/ 622100 w 633764"/>
                <a:gd name="connsiteY2" fmla="*/ 161037 h 210878"/>
                <a:gd name="connsiteX3" fmla="*/ 522552 w 633764"/>
                <a:gd name="connsiteY3" fmla="*/ 199193 h 210878"/>
                <a:gd name="connsiteX4" fmla="*/ 323292 w 633764"/>
                <a:gd name="connsiteY4" fmla="*/ 169535 h 210878"/>
                <a:gd name="connsiteX5" fmla="*/ 98606 w 633764"/>
                <a:gd name="connsiteY5" fmla="*/ 207690 h 210878"/>
                <a:gd name="connsiteX6" fmla="*/ 24401 w 633764"/>
                <a:gd name="connsiteY6" fmla="*/ 182281 h 210878"/>
                <a:gd name="connsiteX7" fmla="*/ 11730 w 633764"/>
                <a:gd name="connsiteY7" fmla="*/ 165286 h 210878"/>
                <a:gd name="connsiteX8" fmla="*/ 58356 w 633764"/>
                <a:gd name="connsiteY8" fmla="*/ 42404 h 210878"/>
                <a:gd name="connsiteX9" fmla="*/ 321139 w 633764"/>
                <a:gd name="connsiteY9" fmla="*/ 0 h 210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33764" h="210878">
                  <a:moveTo>
                    <a:pt x="321139" y="0"/>
                  </a:moveTo>
                  <a:cubicBezTo>
                    <a:pt x="408098" y="0"/>
                    <a:pt x="492821" y="12746"/>
                    <a:pt x="573403" y="38155"/>
                  </a:cubicBezTo>
                  <a:cubicBezTo>
                    <a:pt x="626324" y="52984"/>
                    <a:pt x="649678" y="114467"/>
                    <a:pt x="622100" y="161037"/>
                  </a:cubicBezTo>
                  <a:cubicBezTo>
                    <a:pt x="600898" y="195027"/>
                    <a:pt x="560649" y="211939"/>
                    <a:pt x="522552" y="199193"/>
                  </a:cubicBezTo>
                  <a:cubicBezTo>
                    <a:pt x="458948" y="180115"/>
                    <a:pt x="391120" y="169535"/>
                    <a:pt x="323292" y="169535"/>
                  </a:cubicBezTo>
                  <a:cubicBezTo>
                    <a:pt x="244863" y="169535"/>
                    <a:pt x="168588" y="182281"/>
                    <a:pt x="98606" y="207690"/>
                  </a:cubicBezTo>
                  <a:cubicBezTo>
                    <a:pt x="71028" y="216188"/>
                    <a:pt x="41379" y="207690"/>
                    <a:pt x="24401" y="182281"/>
                  </a:cubicBezTo>
                  <a:lnTo>
                    <a:pt x="11730" y="165286"/>
                  </a:lnTo>
                  <a:cubicBezTo>
                    <a:pt x="-15849" y="118716"/>
                    <a:pt x="7423" y="59316"/>
                    <a:pt x="58356" y="42404"/>
                  </a:cubicBezTo>
                  <a:cubicBezTo>
                    <a:pt x="141009" y="14829"/>
                    <a:pt x="230039" y="0"/>
                    <a:pt x="321139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3047401-14E1-4BBC-8A53-2918050B88A2}"/>
                </a:ext>
              </a:extLst>
            </p:cNvPr>
            <p:cNvSpPr/>
            <p:nvPr/>
          </p:nvSpPr>
          <p:spPr>
            <a:xfrm>
              <a:off x="6536920" y="2993129"/>
              <a:ext cx="404701" cy="577004"/>
            </a:xfrm>
            <a:custGeom>
              <a:avLst/>
              <a:gdLst>
                <a:gd name="connsiteX0" fmla="*/ 72839 w 404701"/>
                <a:gd name="connsiteY0" fmla="*/ 1017 h 577004"/>
                <a:gd name="connsiteX1" fmla="*/ 140142 w 404701"/>
                <a:gd name="connsiteY1" fmla="*/ 21666 h 577004"/>
                <a:gd name="connsiteX2" fmla="*/ 402921 w 404701"/>
                <a:gd name="connsiteY2" fmla="*/ 477380 h 577004"/>
                <a:gd name="connsiteX3" fmla="*/ 324557 w 404701"/>
                <a:gd name="connsiteY3" fmla="*/ 577004 h 577004"/>
                <a:gd name="connsiteX4" fmla="*/ 318161 w 404701"/>
                <a:gd name="connsiteY4" fmla="*/ 577004 h 577004"/>
                <a:gd name="connsiteX5" fmla="*/ 239716 w 404701"/>
                <a:gd name="connsiteY5" fmla="*/ 511290 h 577004"/>
                <a:gd name="connsiteX6" fmla="*/ 27778 w 404701"/>
                <a:gd name="connsiteY6" fmla="*/ 148883 h 577004"/>
                <a:gd name="connsiteX7" fmla="*/ 10858 w 404701"/>
                <a:gd name="connsiteY7" fmla="*/ 47153 h 577004"/>
                <a:gd name="connsiteX8" fmla="*/ 15068 w 404701"/>
                <a:gd name="connsiteY8" fmla="*/ 40763 h 577004"/>
                <a:gd name="connsiteX9" fmla="*/ 72839 w 404701"/>
                <a:gd name="connsiteY9" fmla="*/ 1017 h 57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4701" h="577004">
                  <a:moveTo>
                    <a:pt x="72839" y="1017"/>
                  </a:moveTo>
                  <a:cubicBezTo>
                    <a:pt x="96164" y="-2695"/>
                    <a:pt x="121078" y="3659"/>
                    <a:pt x="140142" y="21666"/>
                  </a:cubicBezTo>
                  <a:cubicBezTo>
                    <a:pt x="267322" y="140387"/>
                    <a:pt x="362686" y="297230"/>
                    <a:pt x="402921" y="477380"/>
                  </a:cubicBezTo>
                  <a:cubicBezTo>
                    <a:pt x="413526" y="528281"/>
                    <a:pt x="375396" y="577004"/>
                    <a:pt x="324557" y="577004"/>
                  </a:cubicBezTo>
                  <a:lnTo>
                    <a:pt x="318161" y="577004"/>
                  </a:lnTo>
                  <a:cubicBezTo>
                    <a:pt x="280032" y="577004"/>
                    <a:pt x="246112" y="549484"/>
                    <a:pt x="239716" y="511290"/>
                  </a:cubicBezTo>
                  <a:cubicBezTo>
                    <a:pt x="207982" y="369261"/>
                    <a:pt x="131642" y="244223"/>
                    <a:pt x="27778" y="148883"/>
                  </a:cubicBezTo>
                  <a:cubicBezTo>
                    <a:pt x="-1852" y="123469"/>
                    <a:pt x="-8247" y="81063"/>
                    <a:pt x="10858" y="47153"/>
                  </a:cubicBezTo>
                  <a:lnTo>
                    <a:pt x="15068" y="40763"/>
                  </a:lnTo>
                  <a:cubicBezTo>
                    <a:pt x="27778" y="18508"/>
                    <a:pt x="49514" y="4730"/>
                    <a:pt x="72839" y="1017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6F22769-E7FB-48B1-80E7-C815AB982856}"/>
                </a:ext>
              </a:extLst>
            </p:cNvPr>
            <p:cNvSpPr/>
            <p:nvPr/>
          </p:nvSpPr>
          <p:spPr>
            <a:xfrm>
              <a:off x="5238894" y="2993129"/>
              <a:ext cx="400595" cy="569098"/>
            </a:xfrm>
            <a:custGeom>
              <a:avLst/>
              <a:gdLst>
                <a:gd name="connsiteX0" fmla="*/ 325797 w 400595"/>
                <a:gd name="connsiteY0" fmla="*/ 858 h 569098"/>
                <a:gd name="connsiteX1" fmla="*/ 385371 w 400595"/>
                <a:gd name="connsiteY1" fmla="*/ 41401 h 569098"/>
                <a:gd name="connsiteX2" fmla="*/ 389620 w 400595"/>
                <a:gd name="connsiteY2" fmla="*/ 47765 h 569098"/>
                <a:gd name="connsiteX3" fmla="*/ 374789 w 400595"/>
                <a:gd name="connsiteY3" fmla="*/ 149443 h 569098"/>
                <a:gd name="connsiteX4" fmla="*/ 311217 w 400595"/>
                <a:gd name="connsiteY4" fmla="*/ 215179 h 569098"/>
                <a:gd name="connsiteX5" fmla="*/ 169161 w 400595"/>
                <a:gd name="connsiteY5" fmla="*/ 505532 h 569098"/>
                <a:gd name="connsiteX6" fmla="*/ 90757 w 400595"/>
                <a:gd name="connsiteY6" fmla="*/ 569098 h 569098"/>
                <a:gd name="connsiteX7" fmla="*/ 82260 w 400595"/>
                <a:gd name="connsiteY7" fmla="*/ 569098 h 569098"/>
                <a:gd name="connsiteX8" fmla="*/ 1772 w 400595"/>
                <a:gd name="connsiteY8" fmla="*/ 469518 h 569098"/>
                <a:gd name="connsiteX9" fmla="*/ 258226 w 400595"/>
                <a:gd name="connsiteY9" fmla="*/ 22309 h 569098"/>
                <a:gd name="connsiteX10" fmla="*/ 325797 w 400595"/>
                <a:gd name="connsiteY10" fmla="*/ 858 h 569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0595" h="569098">
                  <a:moveTo>
                    <a:pt x="325797" y="858"/>
                  </a:moveTo>
                  <a:cubicBezTo>
                    <a:pt x="349376" y="4303"/>
                    <a:pt x="371623" y="18079"/>
                    <a:pt x="385371" y="41401"/>
                  </a:cubicBezTo>
                  <a:lnTo>
                    <a:pt x="389620" y="47765"/>
                  </a:lnTo>
                  <a:cubicBezTo>
                    <a:pt x="408700" y="81682"/>
                    <a:pt x="402367" y="124059"/>
                    <a:pt x="374789" y="149443"/>
                  </a:cubicBezTo>
                  <a:cubicBezTo>
                    <a:pt x="351461" y="170704"/>
                    <a:pt x="332381" y="191893"/>
                    <a:pt x="311217" y="215179"/>
                  </a:cubicBezTo>
                  <a:cubicBezTo>
                    <a:pt x="243396" y="297837"/>
                    <a:pt x="194654" y="397418"/>
                    <a:pt x="169161" y="505532"/>
                  </a:cubicBezTo>
                  <a:cubicBezTo>
                    <a:pt x="160743" y="543715"/>
                    <a:pt x="128917" y="569098"/>
                    <a:pt x="90757" y="569098"/>
                  </a:cubicBezTo>
                  <a:lnTo>
                    <a:pt x="82260" y="569098"/>
                  </a:lnTo>
                  <a:cubicBezTo>
                    <a:pt x="29269" y="569098"/>
                    <a:pt x="-8810" y="520357"/>
                    <a:pt x="1772" y="469518"/>
                  </a:cubicBezTo>
                  <a:cubicBezTo>
                    <a:pt x="39932" y="295740"/>
                    <a:pt x="131081" y="140982"/>
                    <a:pt x="258226" y="22309"/>
                  </a:cubicBezTo>
                  <a:cubicBezTo>
                    <a:pt x="277306" y="4302"/>
                    <a:pt x="302218" y="-2586"/>
                    <a:pt x="325797" y="858"/>
                  </a:cubicBezTo>
                  <a:close/>
                </a:path>
              </a:pathLst>
            </a:custGeom>
            <a:solidFill>
              <a:srgbClr val="D8BE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5EFA762-4463-4F86-9FBA-DE407818F205}"/>
                </a:ext>
              </a:extLst>
            </p:cNvPr>
            <p:cNvSpPr/>
            <p:nvPr/>
          </p:nvSpPr>
          <p:spPr>
            <a:xfrm>
              <a:off x="3922333" y="3752547"/>
              <a:ext cx="1179303" cy="1547654"/>
            </a:xfrm>
            <a:custGeom>
              <a:avLst/>
              <a:gdLst>
                <a:gd name="connsiteX0" fmla="*/ 275541 w 1179303"/>
                <a:gd name="connsiteY0" fmla="*/ 0 h 1547654"/>
                <a:gd name="connsiteX1" fmla="*/ 324284 w 1179303"/>
                <a:gd name="connsiteY1" fmla="*/ 0 h 1547654"/>
                <a:gd name="connsiteX2" fmla="*/ 404854 w 1179303"/>
                <a:gd name="connsiteY2" fmla="*/ 74172 h 1547654"/>
                <a:gd name="connsiteX3" fmla="*/ 1144493 w 1179303"/>
                <a:gd name="connsiteY3" fmla="*/ 1358631 h 1547654"/>
                <a:gd name="connsiteX4" fmla="*/ 1167822 w 1179303"/>
                <a:gd name="connsiteY4" fmla="*/ 1464579 h 1547654"/>
                <a:gd name="connsiteX5" fmla="*/ 1144573 w 1179303"/>
                <a:gd name="connsiteY5" fmla="*/ 1506973 h 1547654"/>
                <a:gd name="connsiteX6" fmla="*/ 1025843 w 1179303"/>
                <a:gd name="connsiteY6" fmla="*/ 1532395 h 1547654"/>
                <a:gd name="connsiteX7" fmla="*/ 606158 w 1179303"/>
                <a:gd name="connsiteY7" fmla="*/ 1131855 h 1547654"/>
                <a:gd name="connsiteX8" fmla="*/ 328533 w 1179303"/>
                <a:gd name="connsiteY8" fmla="*/ 1286554 h 1547654"/>
                <a:gd name="connsiteX9" fmla="*/ 0 w 1179303"/>
                <a:gd name="connsiteY9" fmla="*/ 958018 h 1547654"/>
                <a:gd name="connsiteX10" fmla="*/ 322199 w 1179303"/>
                <a:gd name="connsiteY10" fmla="*/ 631649 h 1547654"/>
                <a:gd name="connsiteX11" fmla="*/ 194971 w 1179303"/>
                <a:gd name="connsiteY11" fmla="*/ 89049 h 1547654"/>
                <a:gd name="connsiteX12" fmla="*/ 275541 w 1179303"/>
                <a:gd name="connsiteY12" fmla="*/ 0 h 154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79303" h="1547654">
                  <a:moveTo>
                    <a:pt x="275541" y="0"/>
                  </a:moveTo>
                  <a:lnTo>
                    <a:pt x="324284" y="0"/>
                  </a:lnTo>
                  <a:cubicBezTo>
                    <a:pt x="366693" y="0"/>
                    <a:pt x="400605" y="31778"/>
                    <a:pt x="404854" y="74172"/>
                  </a:cubicBezTo>
                  <a:cubicBezTo>
                    <a:pt x="451432" y="604061"/>
                    <a:pt x="733306" y="1068228"/>
                    <a:pt x="1144493" y="1358631"/>
                  </a:cubicBezTo>
                  <a:cubicBezTo>
                    <a:pt x="1180569" y="1384053"/>
                    <a:pt x="1189067" y="1428541"/>
                    <a:pt x="1167822" y="1464579"/>
                  </a:cubicBezTo>
                  <a:lnTo>
                    <a:pt x="1144573" y="1506973"/>
                  </a:lnTo>
                  <a:cubicBezTo>
                    <a:pt x="1121244" y="1549368"/>
                    <a:pt x="1066087" y="1559984"/>
                    <a:pt x="1025843" y="1532395"/>
                  </a:cubicBezTo>
                  <a:cubicBezTo>
                    <a:pt x="866867" y="1420091"/>
                    <a:pt x="724888" y="1284459"/>
                    <a:pt x="606158" y="1131855"/>
                  </a:cubicBezTo>
                  <a:cubicBezTo>
                    <a:pt x="548917" y="1225093"/>
                    <a:pt x="445098" y="1286554"/>
                    <a:pt x="328533" y="1286554"/>
                  </a:cubicBezTo>
                  <a:cubicBezTo>
                    <a:pt x="148393" y="1286554"/>
                    <a:pt x="0" y="1140305"/>
                    <a:pt x="0" y="958018"/>
                  </a:cubicBezTo>
                  <a:cubicBezTo>
                    <a:pt x="0" y="779992"/>
                    <a:pt x="144144" y="633744"/>
                    <a:pt x="322199" y="631649"/>
                  </a:cubicBezTo>
                  <a:cubicBezTo>
                    <a:pt x="256461" y="459907"/>
                    <a:pt x="211967" y="277692"/>
                    <a:pt x="194971" y="89049"/>
                  </a:cubicBezTo>
                  <a:cubicBezTo>
                    <a:pt x="190722" y="40300"/>
                    <a:pt x="228883" y="0"/>
                    <a:pt x="27554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C3CE4CA-3D74-4EF4-BE0A-CB56B2B5A3F1}"/>
                </a:ext>
              </a:extLst>
            </p:cNvPr>
            <p:cNvSpPr/>
            <p:nvPr/>
          </p:nvSpPr>
          <p:spPr>
            <a:xfrm>
              <a:off x="6515743" y="3752550"/>
              <a:ext cx="408401" cy="576109"/>
            </a:xfrm>
            <a:custGeom>
              <a:avLst/>
              <a:gdLst>
                <a:gd name="connsiteX0" fmla="*/ 317589 w 408401"/>
                <a:gd name="connsiteY0" fmla="*/ 0 h 576109"/>
                <a:gd name="connsiteX1" fmla="*/ 326120 w 408401"/>
                <a:gd name="connsiteY1" fmla="*/ 0 h 576109"/>
                <a:gd name="connsiteX2" fmla="*/ 406637 w 408401"/>
                <a:gd name="connsiteY2" fmla="*/ 99636 h 576109"/>
                <a:gd name="connsiteX3" fmla="*/ 139576 w 408401"/>
                <a:gd name="connsiteY3" fmla="*/ 555319 h 576109"/>
                <a:gd name="connsiteX4" fmla="*/ 14536 w 408401"/>
                <a:gd name="connsiteY4" fmla="*/ 536248 h 576109"/>
                <a:gd name="connsiteX5" fmla="*/ 10311 w 408401"/>
                <a:gd name="connsiteY5" fmla="*/ 529866 h 576109"/>
                <a:gd name="connsiteX6" fmla="*/ 27210 w 408401"/>
                <a:gd name="connsiteY6" fmla="*/ 428128 h 576109"/>
                <a:gd name="connsiteX7" fmla="*/ 52641 w 408401"/>
                <a:gd name="connsiteY7" fmla="*/ 404851 h 576109"/>
                <a:gd name="connsiteX8" fmla="*/ 239185 w 408401"/>
                <a:gd name="connsiteY8" fmla="*/ 65699 h 576109"/>
                <a:gd name="connsiteX9" fmla="*/ 317589 w 408401"/>
                <a:gd name="connsiteY9" fmla="*/ 0 h 576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01" h="576109">
                  <a:moveTo>
                    <a:pt x="317589" y="0"/>
                  </a:moveTo>
                  <a:lnTo>
                    <a:pt x="326120" y="0"/>
                  </a:lnTo>
                  <a:cubicBezTo>
                    <a:pt x="379094" y="2103"/>
                    <a:pt x="417199" y="48730"/>
                    <a:pt x="406637" y="99636"/>
                  </a:cubicBezTo>
                  <a:cubicBezTo>
                    <a:pt x="368531" y="277660"/>
                    <a:pt x="273147" y="436612"/>
                    <a:pt x="139576" y="555319"/>
                  </a:cubicBezTo>
                  <a:cubicBezTo>
                    <a:pt x="101471" y="589256"/>
                    <a:pt x="39966" y="580772"/>
                    <a:pt x="14536" y="536248"/>
                  </a:cubicBezTo>
                  <a:lnTo>
                    <a:pt x="10311" y="529866"/>
                  </a:lnTo>
                  <a:cubicBezTo>
                    <a:pt x="-8782" y="496002"/>
                    <a:pt x="-333" y="453581"/>
                    <a:pt x="27210" y="428128"/>
                  </a:cubicBezTo>
                  <a:cubicBezTo>
                    <a:pt x="35741" y="419644"/>
                    <a:pt x="44191" y="413335"/>
                    <a:pt x="52641" y="404851"/>
                  </a:cubicBezTo>
                  <a:cubicBezTo>
                    <a:pt x="143801" y="313700"/>
                    <a:pt x="209530" y="197096"/>
                    <a:pt x="239185" y="65699"/>
                  </a:cubicBezTo>
                  <a:cubicBezTo>
                    <a:pt x="247635" y="27556"/>
                    <a:pt x="279484" y="0"/>
                    <a:pt x="317589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3FF3CED-E151-44DB-8D76-E99582CD2B93}"/>
                </a:ext>
              </a:extLst>
            </p:cNvPr>
            <p:cNvSpPr/>
            <p:nvPr/>
          </p:nvSpPr>
          <p:spPr>
            <a:xfrm>
              <a:off x="7054298" y="3752547"/>
              <a:ext cx="1199990" cy="1554008"/>
            </a:xfrm>
            <a:custGeom>
              <a:avLst/>
              <a:gdLst>
                <a:gd name="connsiteX0" fmla="*/ 862975 w 1199990"/>
                <a:gd name="connsiteY0" fmla="*/ 0 h 1554008"/>
                <a:gd name="connsiteX1" fmla="*/ 911724 w 1199990"/>
                <a:gd name="connsiteY1" fmla="*/ 0 h 1554008"/>
                <a:gd name="connsiteX2" fmla="*/ 992240 w 1199990"/>
                <a:gd name="connsiteY2" fmla="*/ 89048 h 1554008"/>
                <a:gd name="connsiteX3" fmla="*/ 865087 w 1199990"/>
                <a:gd name="connsiteY3" fmla="*/ 633708 h 1554008"/>
                <a:gd name="connsiteX4" fmla="*/ 871425 w 1199990"/>
                <a:gd name="connsiteY4" fmla="*/ 633708 h 1554008"/>
                <a:gd name="connsiteX5" fmla="*/ 1199990 w 1199990"/>
                <a:gd name="connsiteY5" fmla="*/ 957994 h 1554008"/>
                <a:gd name="connsiteX6" fmla="*/ 871506 w 1199990"/>
                <a:gd name="connsiteY6" fmla="*/ 1286559 h 1554008"/>
                <a:gd name="connsiteX7" fmla="*/ 587464 w 1199990"/>
                <a:gd name="connsiteY7" fmla="*/ 1123328 h 1554008"/>
                <a:gd name="connsiteX8" fmla="*/ 150840 w 1199990"/>
                <a:gd name="connsiteY8" fmla="*/ 1538766 h 1554008"/>
                <a:gd name="connsiteX9" fmla="*/ 34249 w 1199990"/>
                <a:gd name="connsiteY9" fmla="*/ 1513313 h 1554008"/>
                <a:gd name="connsiteX10" fmla="*/ 10931 w 1199990"/>
                <a:gd name="connsiteY10" fmla="*/ 1470965 h 1554008"/>
                <a:gd name="connsiteX11" fmla="*/ 34249 w 1199990"/>
                <a:gd name="connsiteY11" fmla="*/ 1364948 h 1554008"/>
                <a:gd name="connsiteX12" fmla="*/ 782459 w 1199990"/>
                <a:gd name="connsiteY12" fmla="*/ 74183 h 1554008"/>
                <a:gd name="connsiteX13" fmla="*/ 862975 w 1199990"/>
                <a:gd name="connsiteY13" fmla="*/ 0 h 1554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99990" h="1554008">
                  <a:moveTo>
                    <a:pt x="862975" y="0"/>
                  </a:moveTo>
                  <a:lnTo>
                    <a:pt x="911724" y="0"/>
                  </a:lnTo>
                  <a:cubicBezTo>
                    <a:pt x="958360" y="0"/>
                    <a:pt x="996546" y="42421"/>
                    <a:pt x="992240" y="89048"/>
                  </a:cubicBezTo>
                  <a:cubicBezTo>
                    <a:pt x="975340" y="279763"/>
                    <a:pt x="930817" y="462065"/>
                    <a:pt x="865087" y="633708"/>
                  </a:cubicBezTo>
                  <a:cubicBezTo>
                    <a:pt x="867200" y="633708"/>
                    <a:pt x="869312" y="633708"/>
                    <a:pt x="871425" y="633708"/>
                  </a:cubicBezTo>
                  <a:cubicBezTo>
                    <a:pt x="1051632" y="633708"/>
                    <a:pt x="1197878" y="779970"/>
                    <a:pt x="1199990" y="957994"/>
                  </a:cubicBezTo>
                  <a:cubicBezTo>
                    <a:pt x="1199990" y="1140297"/>
                    <a:pt x="1051632" y="1286559"/>
                    <a:pt x="871506" y="1286559"/>
                  </a:cubicBezTo>
                  <a:cubicBezTo>
                    <a:pt x="750691" y="1286559"/>
                    <a:pt x="644663" y="1220861"/>
                    <a:pt x="587464" y="1123328"/>
                  </a:cubicBezTo>
                  <a:cubicBezTo>
                    <a:pt x="462424" y="1282281"/>
                    <a:pt x="316179" y="1422162"/>
                    <a:pt x="150840" y="1538766"/>
                  </a:cubicBezTo>
                  <a:cubicBezTo>
                    <a:pt x="112734" y="1566322"/>
                    <a:pt x="57567" y="1555735"/>
                    <a:pt x="34249" y="1513313"/>
                  </a:cubicBezTo>
                  <a:lnTo>
                    <a:pt x="10931" y="1470965"/>
                  </a:lnTo>
                  <a:cubicBezTo>
                    <a:pt x="-10274" y="1434925"/>
                    <a:pt x="369" y="1388298"/>
                    <a:pt x="34249" y="1364948"/>
                  </a:cubicBezTo>
                  <a:cubicBezTo>
                    <a:pt x="449668" y="1074598"/>
                    <a:pt x="735822" y="608328"/>
                    <a:pt x="782459" y="74183"/>
                  </a:cubicBezTo>
                  <a:cubicBezTo>
                    <a:pt x="786684" y="31762"/>
                    <a:pt x="820564" y="0"/>
                    <a:pt x="8629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2147710-EC4A-4307-925C-A71018B3A1DD}"/>
                </a:ext>
              </a:extLst>
            </p:cNvPr>
            <p:cNvSpPr/>
            <p:nvPr/>
          </p:nvSpPr>
          <p:spPr>
            <a:xfrm>
              <a:off x="5239740" y="3752550"/>
              <a:ext cx="399037" cy="569192"/>
            </a:xfrm>
            <a:custGeom>
              <a:avLst/>
              <a:gdLst>
                <a:gd name="connsiteX0" fmla="*/ 82340 w 399037"/>
                <a:gd name="connsiteY0" fmla="*/ 0 h 569192"/>
                <a:gd name="connsiteX1" fmla="*/ 90838 w 399037"/>
                <a:gd name="connsiteY1" fmla="*/ 0 h 569192"/>
                <a:gd name="connsiteX2" fmla="*/ 169243 w 399037"/>
                <a:gd name="connsiteY2" fmla="*/ 65721 h 569192"/>
                <a:gd name="connsiteX3" fmla="*/ 249813 w 399037"/>
                <a:gd name="connsiteY3" fmla="*/ 267075 h 569192"/>
                <a:gd name="connsiteX4" fmla="*/ 372712 w 399037"/>
                <a:gd name="connsiteY4" fmla="*/ 419679 h 569192"/>
                <a:gd name="connsiteX5" fmla="*/ 389708 w 399037"/>
                <a:gd name="connsiteY5" fmla="*/ 521439 h 569192"/>
                <a:gd name="connsiteX6" fmla="*/ 385459 w 399037"/>
                <a:gd name="connsiteY6" fmla="*/ 527794 h 569192"/>
                <a:gd name="connsiteX7" fmla="*/ 258230 w 399037"/>
                <a:gd name="connsiteY7" fmla="*/ 546861 h 569192"/>
                <a:gd name="connsiteX8" fmla="*/ 1770 w 399037"/>
                <a:gd name="connsiteY8" fmla="*/ 99665 h 569192"/>
                <a:gd name="connsiteX9" fmla="*/ 82340 w 399037"/>
                <a:gd name="connsiteY9" fmla="*/ 0 h 569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9037" h="569192">
                  <a:moveTo>
                    <a:pt x="82340" y="0"/>
                  </a:moveTo>
                  <a:lnTo>
                    <a:pt x="90838" y="0"/>
                  </a:lnTo>
                  <a:cubicBezTo>
                    <a:pt x="128998" y="0"/>
                    <a:pt x="160745" y="27588"/>
                    <a:pt x="169243" y="65721"/>
                  </a:cubicBezTo>
                  <a:cubicBezTo>
                    <a:pt x="186159" y="137798"/>
                    <a:pt x="213737" y="205614"/>
                    <a:pt x="249813" y="267075"/>
                  </a:cubicBezTo>
                  <a:cubicBezTo>
                    <a:pt x="283724" y="322180"/>
                    <a:pt x="323969" y="375190"/>
                    <a:pt x="372712" y="419679"/>
                  </a:cubicBezTo>
                  <a:cubicBezTo>
                    <a:pt x="400290" y="445101"/>
                    <a:pt x="406623" y="487495"/>
                    <a:pt x="389708" y="521439"/>
                  </a:cubicBezTo>
                  <a:lnTo>
                    <a:pt x="385459" y="527794"/>
                  </a:lnTo>
                  <a:cubicBezTo>
                    <a:pt x="357880" y="574449"/>
                    <a:pt x="296391" y="582899"/>
                    <a:pt x="258230" y="546861"/>
                  </a:cubicBezTo>
                  <a:cubicBezTo>
                    <a:pt x="131082" y="428201"/>
                    <a:pt x="39930" y="273430"/>
                    <a:pt x="1770" y="99665"/>
                  </a:cubicBezTo>
                  <a:cubicBezTo>
                    <a:pt x="-8812" y="48749"/>
                    <a:pt x="29348" y="0"/>
                    <a:pt x="8234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9D7A611-5C84-4239-B8A5-A2AE3D621013}"/>
                </a:ext>
              </a:extLst>
            </p:cNvPr>
            <p:cNvSpPr/>
            <p:nvPr/>
          </p:nvSpPr>
          <p:spPr>
            <a:xfrm>
              <a:off x="5779506" y="4319956"/>
              <a:ext cx="632989" cy="209675"/>
            </a:xfrm>
            <a:custGeom>
              <a:avLst/>
              <a:gdLst>
                <a:gd name="connsiteX0" fmla="*/ 79647 w 632989"/>
                <a:gd name="connsiteY0" fmla="*/ 7 h 209675"/>
                <a:gd name="connsiteX1" fmla="*/ 102057 w 632989"/>
                <a:gd name="connsiteY1" fmla="*/ 4073 h 209675"/>
                <a:gd name="connsiteX2" fmla="*/ 322436 w 632989"/>
                <a:gd name="connsiteY2" fmla="*/ 40145 h 209675"/>
                <a:gd name="connsiteX3" fmla="*/ 521697 w 632989"/>
                <a:gd name="connsiteY3" fmla="*/ 10488 h 209675"/>
                <a:gd name="connsiteX4" fmla="*/ 621327 w 632989"/>
                <a:gd name="connsiteY4" fmla="*/ 48559 h 209675"/>
                <a:gd name="connsiteX5" fmla="*/ 572547 w 632989"/>
                <a:gd name="connsiteY5" fmla="*/ 171520 h 209675"/>
                <a:gd name="connsiteX6" fmla="*/ 320366 w 632989"/>
                <a:gd name="connsiteY6" fmla="*/ 209675 h 209675"/>
                <a:gd name="connsiteX7" fmla="*/ 53277 w 632989"/>
                <a:gd name="connsiteY7" fmla="*/ 167272 h 209675"/>
                <a:gd name="connsiteX8" fmla="*/ 10875 w 632989"/>
                <a:gd name="connsiteY8" fmla="*/ 48559 h 209675"/>
                <a:gd name="connsiteX9" fmla="*/ 23629 w 632989"/>
                <a:gd name="connsiteY9" fmla="*/ 29482 h 209675"/>
                <a:gd name="connsiteX10" fmla="*/ 79647 w 632989"/>
                <a:gd name="connsiteY10" fmla="*/ 7 h 20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2989" h="209675">
                  <a:moveTo>
                    <a:pt x="79647" y="7"/>
                  </a:moveTo>
                  <a:cubicBezTo>
                    <a:pt x="87067" y="106"/>
                    <a:pt x="94624" y="1428"/>
                    <a:pt x="102057" y="4073"/>
                  </a:cubicBezTo>
                  <a:cubicBezTo>
                    <a:pt x="171956" y="27399"/>
                    <a:pt x="246161" y="40145"/>
                    <a:pt x="322436" y="40145"/>
                  </a:cubicBezTo>
                  <a:cubicBezTo>
                    <a:pt x="392418" y="40145"/>
                    <a:pt x="460246" y="29482"/>
                    <a:pt x="521697" y="10488"/>
                  </a:cubicBezTo>
                  <a:cubicBezTo>
                    <a:pt x="559876" y="-175"/>
                    <a:pt x="600125" y="14653"/>
                    <a:pt x="621327" y="48559"/>
                  </a:cubicBezTo>
                  <a:cubicBezTo>
                    <a:pt x="648905" y="95211"/>
                    <a:pt x="625550" y="156692"/>
                    <a:pt x="572547" y="171520"/>
                  </a:cubicBezTo>
                  <a:cubicBezTo>
                    <a:pt x="492048" y="196929"/>
                    <a:pt x="409395" y="209675"/>
                    <a:pt x="320366" y="209675"/>
                  </a:cubicBezTo>
                  <a:cubicBezTo>
                    <a:pt x="227113" y="209675"/>
                    <a:pt x="138083" y="194846"/>
                    <a:pt x="53277" y="167272"/>
                  </a:cubicBezTo>
                  <a:cubicBezTo>
                    <a:pt x="6651" y="150360"/>
                    <a:pt x="-14551" y="93128"/>
                    <a:pt x="10875" y="48559"/>
                  </a:cubicBezTo>
                  <a:lnTo>
                    <a:pt x="23629" y="29482"/>
                  </a:lnTo>
                  <a:cubicBezTo>
                    <a:pt x="36362" y="10425"/>
                    <a:pt x="57388" y="-290"/>
                    <a:pt x="79647" y="7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E3913B4-9296-4D05-AD70-F42FB38FCF9C}"/>
                </a:ext>
              </a:extLst>
            </p:cNvPr>
            <p:cNvSpPr/>
            <p:nvPr/>
          </p:nvSpPr>
          <p:spPr>
            <a:xfrm>
              <a:off x="5214785" y="5240221"/>
              <a:ext cx="1762431" cy="847621"/>
            </a:xfrm>
            <a:custGeom>
              <a:avLst/>
              <a:gdLst>
                <a:gd name="connsiteX0" fmla="*/ 110196 w 1762431"/>
                <a:gd name="connsiteY0" fmla="*/ 187 h 847621"/>
                <a:gd name="connsiteX1" fmla="*/ 141082 w 1762431"/>
                <a:gd name="connsiteY1" fmla="*/ 8303 h 847621"/>
                <a:gd name="connsiteX2" fmla="*/ 887191 w 1762431"/>
                <a:gd name="connsiteY2" fmla="*/ 173668 h 847621"/>
                <a:gd name="connsiteX3" fmla="*/ 1622615 w 1762431"/>
                <a:gd name="connsiteY3" fmla="*/ 12552 h 847621"/>
                <a:gd name="connsiteX4" fmla="*/ 1730776 w 1762431"/>
                <a:gd name="connsiteY4" fmla="*/ 46458 h 847621"/>
                <a:gd name="connsiteX5" fmla="*/ 1751894 w 1762431"/>
                <a:gd name="connsiteY5" fmla="*/ 82530 h 847621"/>
                <a:gd name="connsiteX6" fmla="*/ 1715868 w 1762431"/>
                <a:gd name="connsiteY6" fmla="*/ 203325 h 847621"/>
                <a:gd name="connsiteX7" fmla="*/ 1181774 w 1762431"/>
                <a:gd name="connsiteY7" fmla="*/ 362275 h 847621"/>
                <a:gd name="connsiteX8" fmla="*/ 1222024 w 1762431"/>
                <a:gd name="connsiteY8" fmla="*/ 519142 h 847621"/>
                <a:gd name="connsiteX9" fmla="*/ 893568 w 1762431"/>
                <a:gd name="connsiteY9" fmla="*/ 847621 h 847621"/>
                <a:gd name="connsiteX10" fmla="*/ 565028 w 1762431"/>
                <a:gd name="connsiteY10" fmla="*/ 519142 h 847621"/>
                <a:gd name="connsiteX11" fmla="*/ 605278 w 1762431"/>
                <a:gd name="connsiteY11" fmla="*/ 362275 h 847621"/>
                <a:gd name="connsiteX12" fmla="*/ 49982 w 1762431"/>
                <a:gd name="connsiteY12" fmla="*/ 196910 h 847621"/>
                <a:gd name="connsiteX13" fmla="*/ 11803 w 1762431"/>
                <a:gd name="connsiteY13" fmla="*/ 78281 h 847621"/>
                <a:gd name="connsiteX14" fmla="*/ 33005 w 1762431"/>
                <a:gd name="connsiteY14" fmla="*/ 42209 h 847621"/>
                <a:gd name="connsiteX15" fmla="*/ 110196 w 1762431"/>
                <a:gd name="connsiteY15" fmla="*/ 187 h 847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62431" h="847621">
                  <a:moveTo>
                    <a:pt x="110196" y="187"/>
                  </a:moveTo>
                  <a:cubicBezTo>
                    <a:pt x="120559" y="884"/>
                    <a:pt x="131020" y="3534"/>
                    <a:pt x="141082" y="8303"/>
                  </a:cubicBezTo>
                  <a:cubicBezTo>
                    <a:pt x="367921" y="114270"/>
                    <a:pt x="620102" y="173668"/>
                    <a:pt x="887191" y="173668"/>
                  </a:cubicBezTo>
                  <a:cubicBezTo>
                    <a:pt x="1149972" y="173668"/>
                    <a:pt x="1398013" y="116436"/>
                    <a:pt x="1622615" y="12552"/>
                  </a:cubicBezTo>
                  <a:cubicBezTo>
                    <a:pt x="1662948" y="-6525"/>
                    <a:pt x="1709574" y="8303"/>
                    <a:pt x="1730776" y="46458"/>
                  </a:cubicBezTo>
                  <a:lnTo>
                    <a:pt x="1751894" y="82530"/>
                  </a:lnTo>
                  <a:cubicBezTo>
                    <a:pt x="1775249" y="127016"/>
                    <a:pt x="1758271" y="182082"/>
                    <a:pt x="1715868" y="203325"/>
                  </a:cubicBezTo>
                  <a:cubicBezTo>
                    <a:pt x="1548410" y="279634"/>
                    <a:pt x="1370434" y="334700"/>
                    <a:pt x="1181774" y="362275"/>
                  </a:cubicBezTo>
                  <a:cubicBezTo>
                    <a:pt x="1207200" y="408927"/>
                    <a:pt x="1222024" y="461910"/>
                    <a:pt x="1222024" y="519142"/>
                  </a:cubicBezTo>
                  <a:cubicBezTo>
                    <a:pt x="1222024" y="701417"/>
                    <a:pt x="1073697" y="847621"/>
                    <a:pt x="893568" y="847621"/>
                  </a:cubicBezTo>
                  <a:cubicBezTo>
                    <a:pt x="711285" y="847621"/>
                    <a:pt x="565028" y="699251"/>
                    <a:pt x="565028" y="519142"/>
                  </a:cubicBezTo>
                  <a:cubicBezTo>
                    <a:pt x="565028" y="461910"/>
                    <a:pt x="579853" y="408927"/>
                    <a:pt x="605278" y="362275"/>
                  </a:cubicBezTo>
                  <a:cubicBezTo>
                    <a:pt x="410241" y="334700"/>
                    <a:pt x="223735" y="277468"/>
                    <a:pt x="49982" y="196910"/>
                  </a:cubicBezTo>
                  <a:cubicBezTo>
                    <a:pt x="3356" y="175750"/>
                    <a:pt x="-13622" y="120601"/>
                    <a:pt x="11803" y="78281"/>
                  </a:cubicBezTo>
                  <a:lnTo>
                    <a:pt x="33005" y="42209"/>
                  </a:lnTo>
                  <a:cubicBezTo>
                    <a:pt x="48906" y="13594"/>
                    <a:pt x="79109" y="-1901"/>
                    <a:pt x="110196" y="18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0" name="TextBox 39">
              <a:extLst>
                <a:ext uri="{FF2B5EF4-FFF2-40B4-BE49-F238E27FC236}">
                  <a16:creationId xmlns:a16="http://schemas.microsoft.com/office/drawing/2014/main" id="{BA97762B-9D0B-4F73-A52B-0C47E92A0D3C}"/>
                </a:ext>
              </a:extLst>
            </p:cNvPr>
            <p:cNvSpPr txBox="1"/>
            <p:nvPr/>
          </p:nvSpPr>
          <p:spPr>
            <a:xfrm>
              <a:off x="7643340" y="2400539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51" name="TextBox 40">
              <a:extLst>
                <a:ext uri="{FF2B5EF4-FFF2-40B4-BE49-F238E27FC236}">
                  <a16:creationId xmlns:a16="http://schemas.microsoft.com/office/drawing/2014/main" id="{C9A29281-37B3-4164-AFE1-3F46B442D18D}"/>
                </a:ext>
              </a:extLst>
            </p:cNvPr>
            <p:cNvSpPr txBox="1"/>
            <p:nvPr/>
          </p:nvSpPr>
          <p:spPr>
            <a:xfrm>
              <a:off x="7619926" y="4507140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/>
                <a:t>03</a:t>
              </a:r>
            </a:p>
          </p:txBody>
        </p:sp>
        <p:sp>
          <p:nvSpPr>
            <p:cNvPr id="53" name="TextBox 42">
              <a:extLst>
                <a:ext uri="{FF2B5EF4-FFF2-40B4-BE49-F238E27FC236}">
                  <a16:creationId xmlns:a16="http://schemas.microsoft.com/office/drawing/2014/main" id="{91E65944-C3F8-48CE-B739-83C0BCC52FC1}"/>
                </a:ext>
              </a:extLst>
            </p:cNvPr>
            <p:cNvSpPr txBox="1"/>
            <p:nvPr/>
          </p:nvSpPr>
          <p:spPr>
            <a:xfrm>
              <a:off x="3959905" y="4507140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54" name="TextBox 43">
              <a:extLst>
                <a:ext uri="{FF2B5EF4-FFF2-40B4-BE49-F238E27FC236}">
                  <a16:creationId xmlns:a16="http://schemas.microsoft.com/office/drawing/2014/main" id="{402146F6-FA50-477E-990A-1669985CF3E2}"/>
                </a:ext>
              </a:extLst>
            </p:cNvPr>
            <p:cNvSpPr txBox="1"/>
            <p:nvPr/>
          </p:nvSpPr>
          <p:spPr>
            <a:xfrm>
              <a:off x="3955445" y="2419587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06</a:t>
              </a:r>
            </a:p>
          </p:txBody>
        </p:sp>
        <p:sp>
          <p:nvSpPr>
            <p:cNvPr id="71" name="TextBox 38">
              <a:extLst>
                <a:ext uri="{FF2B5EF4-FFF2-40B4-BE49-F238E27FC236}">
                  <a16:creationId xmlns:a16="http://schemas.microsoft.com/office/drawing/2014/main" id="{81C39F06-EEEA-4A91-9850-E1432E79C569}"/>
                </a:ext>
              </a:extLst>
            </p:cNvPr>
            <p:cNvSpPr txBox="1"/>
            <p:nvPr/>
          </p:nvSpPr>
          <p:spPr>
            <a:xfrm>
              <a:off x="5815925" y="1340951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/>
                <a:t>01</a:t>
              </a:r>
            </a:p>
          </p:txBody>
        </p:sp>
        <p:sp>
          <p:nvSpPr>
            <p:cNvPr id="72" name="TextBox 41">
              <a:extLst>
                <a:ext uri="{FF2B5EF4-FFF2-40B4-BE49-F238E27FC236}">
                  <a16:creationId xmlns:a16="http://schemas.microsoft.com/office/drawing/2014/main" id="{78600A6A-6086-404F-A18B-CD6FC73B8497}"/>
                </a:ext>
              </a:extLst>
            </p:cNvPr>
            <p:cNvSpPr txBox="1"/>
            <p:nvPr/>
          </p:nvSpPr>
          <p:spPr>
            <a:xfrm>
              <a:off x="5815925" y="5582879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/>
                <a:t>04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Pie Chart with 6 Sections – Slide Template</a:t>
            </a:r>
          </a:p>
        </p:txBody>
      </p:sp>
      <p:pic>
        <p:nvPicPr>
          <p:cNvPr id="23" name="Graphic 30" descr="Bar graph with upward trend with solid fill">
            <a:extLst>
              <a:ext uri="{FF2B5EF4-FFF2-40B4-BE49-F238E27FC236}">
                <a16:creationId xmlns:a16="http://schemas.microsoft.com/office/drawing/2014/main" id="{57965320-BC66-472D-A4F8-1FEC40B8A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88547" y="3821741"/>
            <a:ext cx="445770" cy="445770"/>
          </a:xfrm>
          <a:prstGeom prst="rect">
            <a:avLst/>
          </a:prstGeom>
        </p:spPr>
      </p:pic>
      <p:pic>
        <p:nvPicPr>
          <p:cNvPr id="24" name="Graphic 31" descr="Brainstorm with solid fill">
            <a:extLst>
              <a:ext uri="{FF2B5EF4-FFF2-40B4-BE49-F238E27FC236}">
                <a16:creationId xmlns:a16="http://schemas.microsoft.com/office/drawing/2014/main" id="{F3D034F9-F526-464E-9F58-8FB3F70AA3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48225" y="2408905"/>
            <a:ext cx="445770" cy="445770"/>
          </a:xfrm>
          <a:prstGeom prst="rect">
            <a:avLst/>
          </a:prstGeom>
        </p:spPr>
      </p:pic>
      <p:pic>
        <p:nvPicPr>
          <p:cNvPr id="25" name="Graphic 32" descr="Bullseye with solid fill">
            <a:extLst>
              <a:ext uri="{FF2B5EF4-FFF2-40B4-BE49-F238E27FC236}">
                <a16:creationId xmlns:a16="http://schemas.microsoft.com/office/drawing/2014/main" id="{63ED0C6C-9F01-4223-B2C3-97B93F6229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43618" y="4378229"/>
            <a:ext cx="445770" cy="445770"/>
          </a:xfrm>
          <a:prstGeom prst="rect">
            <a:avLst/>
          </a:prstGeom>
        </p:spPr>
      </p:pic>
      <p:pic>
        <p:nvPicPr>
          <p:cNvPr id="26" name="Graphic 33" descr="Database with solid fill">
            <a:extLst>
              <a:ext uri="{FF2B5EF4-FFF2-40B4-BE49-F238E27FC236}">
                <a16:creationId xmlns:a16="http://schemas.microsoft.com/office/drawing/2014/main" id="{13DA82E6-B8F7-4B4F-8B25-039E5B0132A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54944" y="3821741"/>
            <a:ext cx="445770" cy="445770"/>
          </a:xfrm>
          <a:prstGeom prst="rect">
            <a:avLst/>
          </a:prstGeom>
        </p:spPr>
      </p:pic>
      <p:pic>
        <p:nvPicPr>
          <p:cNvPr id="27" name="Graphic 34" descr="Gears with solid fill">
            <a:extLst>
              <a:ext uri="{FF2B5EF4-FFF2-40B4-BE49-F238E27FC236}">
                <a16:creationId xmlns:a16="http://schemas.microsoft.com/office/drawing/2014/main" id="{BB5F620C-509C-4262-A70B-7734D4AAD1F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54944" y="2881270"/>
            <a:ext cx="445770" cy="445770"/>
          </a:xfrm>
          <a:prstGeom prst="rect">
            <a:avLst/>
          </a:prstGeom>
        </p:spPr>
      </p:pic>
      <p:pic>
        <p:nvPicPr>
          <p:cNvPr id="28" name="Graphic 36" descr="Lightbulb with solid fill">
            <a:extLst>
              <a:ext uri="{FF2B5EF4-FFF2-40B4-BE49-F238E27FC236}">
                <a16:creationId xmlns:a16="http://schemas.microsoft.com/office/drawing/2014/main" id="{907A5F8B-CF35-404B-9974-3256494DF92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81955" y="2881270"/>
            <a:ext cx="445770" cy="445770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4094DA09-C687-450B-8D7F-1A433EEC6A09}"/>
              </a:ext>
            </a:extLst>
          </p:cNvPr>
          <p:cNvGrpSpPr/>
          <p:nvPr/>
        </p:nvGrpSpPr>
        <p:grpSpPr>
          <a:xfrm>
            <a:off x="6642099" y="3044599"/>
            <a:ext cx="2194560" cy="1152282"/>
            <a:chOff x="8921977" y="1435947"/>
            <a:chExt cx="2926080" cy="153637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4393B97-A8F3-458F-87D4-1787F536F76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674711D-A659-440A-A9C0-A894F043A8C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95A43CC-5E90-4C09-8F3C-752187BF504E}"/>
              </a:ext>
            </a:extLst>
          </p:cNvPr>
          <p:cNvGrpSpPr/>
          <p:nvPr/>
        </p:nvGrpSpPr>
        <p:grpSpPr>
          <a:xfrm>
            <a:off x="6642099" y="4323420"/>
            <a:ext cx="2194560" cy="1152282"/>
            <a:chOff x="8921977" y="4042608"/>
            <a:chExt cx="2926080" cy="153637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9AA34E0-F1EF-4F9D-8E73-66BAA341BFCE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2660F91-7A88-4CDB-9E6D-E7BDD1324E9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A64CAD9-832D-4210-BDF7-3F39E22886F4}"/>
              </a:ext>
            </a:extLst>
          </p:cNvPr>
          <p:cNvGrpSpPr/>
          <p:nvPr/>
        </p:nvGrpSpPr>
        <p:grpSpPr>
          <a:xfrm>
            <a:off x="307341" y="3044600"/>
            <a:ext cx="2194560" cy="1152282"/>
            <a:chOff x="332936" y="2596988"/>
            <a:chExt cx="2926080" cy="153637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7364B61-8387-492B-AFB7-4AA8F2A383E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F2AE758-92E5-460E-B03D-609FBF45D6B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E0F1D3E-B33E-4CFE-BFB0-02699CF67A01}"/>
              </a:ext>
            </a:extLst>
          </p:cNvPr>
          <p:cNvGrpSpPr/>
          <p:nvPr/>
        </p:nvGrpSpPr>
        <p:grpSpPr>
          <a:xfrm>
            <a:off x="307341" y="4323419"/>
            <a:ext cx="2194560" cy="1152282"/>
            <a:chOff x="332936" y="4621560"/>
            <a:chExt cx="2926080" cy="153637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5C1544-F328-49FB-9094-BFB6D8D386DD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814E19B-B385-47E7-A97F-5E73D761E6A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569574D-C949-4DE4-AF83-66F84F684E70}"/>
              </a:ext>
            </a:extLst>
          </p:cNvPr>
          <p:cNvGrpSpPr/>
          <p:nvPr/>
        </p:nvGrpSpPr>
        <p:grpSpPr>
          <a:xfrm>
            <a:off x="6642099" y="1765778"/>
            <a:ext cx="2194560" cy="1152282"/>
            <a:chOff x="8921977" y="1435947"/>
            <a:chExt cx="2926080" cy="153637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1D06F56-2263-4356-BF02-26126BD17A68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D34646D-0E1B-46BF-A9F0-4A37B77963F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C40A051-C426-4F1A-B763-958368F8754B}"/>
              </a:ext>
            </a:extLst>
          </p:cNvPr>
          <p:cNvGrpSpPr/>
          <p:nvPr/>
        </p:nvGrpSpPr>
        <p:grpSpPr>
          <a:xfrm>
            <a:off x="307341" y="1765779"/>
            <a:ext cx="2194560" cy="1152282"/>
            <a:chOff x="332936" y="2596988"/>
            <a:chExt cx="2926080" cy="1536375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D2DC2A3-5DB4-4911-907C-93E88139C61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D8BEEC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7B06F0F-135D-4DF2-98BD-2D52474C6B1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490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10281</TotalTime>
  <Words>649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Pie Chart with 6 Sections – Slide Template</vt:lpstr>
      <vt:lpstr>Pie Chart with 6 Sections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Chart with 6 Sections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2022-02-16T18:10:01Z</dcterms:modified>
  <cp:category>Charts &amp; Diagrams</cp:category>
</cp:coreProperties>
</file>