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79" r:id="rId4"/>
    <p:sldId id="380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BEEC"/>
    <a:srgbClr val="EADBF5"/>
    <a:srgbClr val="401B5B"/>
    <a:srgbClr val="2B323B"/>
    <a:srgbClr val="EB1E42"/>
    <a:srgbClr val="FFDB55"/>
    <a:srgbClr val="05ACC7"/>
    <a:srgbClr val="C13018"/>
    <a:srgbClr val="F36F13"/>
    <a:srgbClr val="A2B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739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282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54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04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sv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svg"/><Relationship Id="rId4" Type="http://schemas.openxmlformats.org/officeDocument/2006/relationships/image" Target="../media/image18.svg"/><Relationship Id="rId9" Type="http://schemas.openxmlformats.org/officeDocument/2006/relationships/image" Target="../media/image23.png"/><Relationship Id="rId14" Type="http://schemas.openxmlformats.org/officeDocument/2006/relationships/image" Target="../media/image28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A25C74C-FCCA-4879-8B04-58DED6DFC355}"/>
              </a:ext>
            </a:extLst>
          </p:cNvPr>
          <p:cNvGrpSpPr/>
          <p:nvPr/>
        </p:nvGrpSpPr>
        <p:grpSpPr>
          <a:xfrm>
            <a:off x="3713685" y="1213328"/>
            <a:ext cx="4760109" cy="4663980"/>
            <a:chOff x="3713685" y="1213328"/>
            <a:chExt cx="4760109" cy="4663980"/>
          </a:xfrm>
        </p:grpSpPr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FE7B74B5-DD2F-48D6-9DDA-B83DD94A5EF1}"/>
                </a:ext>
              </a:extLst>
            </p:cNvPr>
            <p:cNvSpPr/>
            <p:nvPr/>
          </p:nvSpPr>
          <p:spPr>
            <a:xfrm>
              <a:off x="4403593" y="2144875"/>
              <a:ext cx="1188450" cy="121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079" extrusionOk="0">
                  <a:moveTo>
                    <a:pt x="20834" y="11732"/>
                  </a:moveTo>
                  <a:lnTo>
                    <a:pt x="15650" y="1189"/>
                  </a:lnTo>
                  <a:cubicBezTo>
                    <a:pt x="15087" y="50"/>
                    <a:pt x="13622" y="-354"/>
                    <a:pt x="12532" y="344"/>
                  </a:cubicBezTo>
                  <a:cubicBezTo>
                    <a:pt x="6860" y="3944"/>
                    <a:pt x="2465" y="9307"/>
                    <a:pt x="136" y="15626"/>
                  </a:cubicBezTo>
                  <a:cubicBezTo>
                    <a:pt x="-315" y="16838"/>
                    <a:pt x="399" y="18124"/>
                    <a:pt x="1676" y="18417"/>
                  </a:cubicBezTo>
                  <a:lnTo>
                    <a:pt x="13321" y="21026"/>
                  </a:lnTo>
                  <a:cubicBezTo>
                    <a:pt x="14298" y="21246"/>
                    <a:pt x="15312" y="20768"/>
                    <a:pt x="15763" y="19887"/>
                  </a:cubicBezTo>
                  <a:cubicBezTo>
                    <a:pt x="16777" y="17683"/>
                    <a:pt x="18355" y="15773"/>
                    <a:pt x="20271" y="14303"/>
                  </a:cubicBezTo>
                  <a:cubicBezTo>
                    <a:pt x="21060" y="13715"/>
                    <a:pt x="21285" y="12613"/>
                    <a:pt x="20834" y="11732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02C6D71C-1BC2-4405-B114-E1309572E804}"/>
                </a:ext>
              </a:extLst>
            </p:cNvPr>
            <p:cNvSpPr/>
            <p:nvPr/>
          </p:nvSpPr>
          <p:spPr>
            <a:xfrm>
              <a:off x="4815821" y="4301435"/>
              <a:ext cx="1179636" cy="1110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282" extrusionOk="0">
                  <a:moveTo>
                    <a:pt x="10362" y="517"/>
                  </a:moveTo>
                  <a:lnTo>
                    <a:pt x="826" y="8556"/>
                  </a:lnTo>
                  <a:cubicBezTo>
                    <a:pt x="-209" y="9450"/>
                    <a:pt x="-285" y="11074"/>
                    <a:pt x="672" y="12048"/>
                  </a:cubicBezTo>
                  <a:cubicBezTo>
                    <a:pt x="5498" y="17001"/>
                    <a:pt x="11817" y="20331"/>
                    <a:pt x="18826" y="21265"/>
                  </a:cubicBezTo>
                  <a:cubicBezTo>
                    <a:pt x="20128" y="21427"/>
                    <a:pt x="21315" y="20371"/>
                    <a:pt x="21315" y="18950"/>
                  </a:cubicBezTo>
                  <a:lnTo>
                    <a:pt x="21315" y="6080"/>
                  </a:lnTo>
                  <a:cubicBezTo>
                    <a:pt x="21315" y="4983"/>
                    <a:pt x="20626" y="4050"/>
                    <a:pt x="19592" y="3806"/>
                  </a:cubicBezTo>
                  <a:cubicBezTo>
                    <a:pt x="17179" y="3238"/>
                    <a:pt x="14958" y="2101"/>
                    <a:pt x="13081" y="517"/>
                  </a:cubicBezTo>
                  <a:cubicBezTo>
                    <a:pt x="12315" y="-173"/>
                    <a:pt x="11166" y="-173"/>
                    <a:pt x="10362" y="517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90FB2E5C-C6A4-4406-87F1-0918641C5DBF}"/>
                </a:ext>
              </a:extLst>
            </p:cNvPr>
            <p:cNvSpPr/>
            <p:nvPr/>
          </p:nvSpPr>
          <p:spPr>
            <a:xfrm>
              <a:off x="5430474" y="1875688"/>
              <a:ext cx="1295690" cy="937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380" extrusionOk="0">
                  <a:moveTo>
                    <a:pt x="10480" y="20730"/>
                  </a:moveTo>
                  <a:cubicBezTo>
                    <a:pt x="11646" y="20730"/>
                    <a:pt x="12743" y="20924"/>
                    <a:pt x="13806" y="21310"/>
                  </a:cubicBezTo>
                  <a:cubicBezTo>
                    <a:pt x="14697" y="21600"/>
                    <a:pt x="15623" y="20972"/>
                    <a:pt x="16034" y="19812"/>
                  </a:cubicBezTo>
                  <a:lnTo>
                    <a:pt x="20766" y="5992"/>
                  </a:lnTo>
                  <a:cubicBezTo>
                    <a:pt x="21280" y="4494"/>
                    <a:pt x="20731" y="2706"/>
                    <a:pt x="19600" y="2126"/>
                  </a:cubicBezTo>
                  <a:cubicBezTo>
                    <a:pt x="16720" y="773"/>
                    <a:pt x="13669" y="0"/>
                    <a:pt x="10480" y="0"/>
                  </a:cubicBezTo>
                  <a:cubicBezTo>
                    <a:pt x="7291" y="0"/>
                    <a:pt x="4206" y="725"/>
                    <a:pt x="1360" y="2126"/>
                  </a:cubicBezTo>
                  <a:cubicBezTo>
                    <a:pt x="229" y="2658"/>
                    <a:pt x="-320" y="4446"/>
                    <a:pt x="194" y="5992"/>
                  </a:cubicBezTo>
                  <a:lnTo>
                    <a:pt x="4926" y="19812"/>
                  </a:lnTo>
                  <a:cubicBezTo>
                    <a:pt x="5337" y="20972"/>
                    <a:pt x="6263" y="21600"/>
                    <a:pt x="7154" y="21310"/>
                  </a:cubicBezTo>
                  <a:cubicBezTo>
                    <a:pt x="8217" y="20924"/>
                    <a:pt x="9349" y="20730"/>
                    <a:pt x="10480" y="20730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94626FB4-345D-4F2F-96D5-2138A746BEEC}"/>
                </a:ext>
              </a:extLst>
            </p:cNvPr>
            <p:cNvSpPr/>
            <p:nvPr/>
          </p:nvSpPr>
          <p:spPr>
            <a:xfrm>
              <a:off x="6172297" y="4301439"/>
              <a:ext cx="1179633" cy="1110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282" extrusionOk="0">
                  <a:moveTo>
                    <a:pt x="0" y="6039"/>
                  </a:moveTo>
                  <a:lnTo>
                    <a:pt x="0" y="18950"/>
                  </a:lnTo>
                  <a:cubicBezTo>
                    <a:pt x="0" y="20371"/>
                    <a:pt x="1187" y="21427"/>
                    <a:pt x="2489" y="21265"/>
                  </a:cubicBezTo>
                  <a:cubicBezTo>
                    <a:pt x="9498" y="20331"/>
                    <a:pt x="15817" y="17001"/>
                    <a:pt x="20643" y="12048"/>
                  </a:cubicBezTo>
                  <a:cubicBezTo>
                    <a:pt x="21600" y="11074"/>
                    <a:pt x="21523" y="9409"/>
                    <a:pt x="20489" y="8556"/>
                  </a:cubicBezTo>
                  <a:lnTo>
                    <a:pt x="10953" y="517"/>
                  </a:lnTo>
                  <a:cubicBezTo>
                    <a:pt x="10149" y="-173"/>
                    <a:pt x="9000" y="-173"/>
                    <a:pt x="8234" y="517"/>
                  </a:cubicBezTo>
                  <a:cubicBezTo>
                    <a:pt x="6357" y="2101"/>
                    <a:pt x="4136" y="3278"/>
                    <a:pt x="1723" y="3806"/>
                  </a:cubicBezTo>
                  <a:cubicBezTo>
                    <a:pt x="728" y="4009"/>
                    <a:pt x="0" y="4983"/>
                    <a:pt x="0" y="6039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41B3541D-E87A-40F5-8307-6006C31AE506}"/>
                </a:ext>
              </a:extLst>
            </p:cNvPr>
            <p:cNvSpPr/>
            <p:nvPr/>
          </p:nvSpPr>
          <p:spPr>
            <a:xfrm>
              <a:off x="6838863" y="3390053"/>
              <a:ext cx="1013361" cy="1261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039" extrusionOk="0">
                  <a:moveTo>
                    <a:pt x="2236" y="4615"/>
                  </a:moveTo>
                  <a:cubicBezTo>
                    <a:pt x="2236" y="6948"/>
                    <a:pt x="1522" y="9140"/>
                    <a:pt x="273" y="11085"/>
                  </a:cubicBezTo>
                  <a:cubicBezTo>
                    <a:pt x="-263" y="11933"/>
                    <a:pt x="5" y="12994"/>
                    <a:pt x="942" y="13595"/>
                  </a:cubicBezTo>
                  <a:lnTo>
                    <a:pt x="12010" y="20594"/>
                  </a:lnTo>
                  <a:cubicBezTo>
                    <a:pt x="13215" y="21372"/>
                    <a:pt x="15000" y="21089"/>
                    <a:pt x="15803" y="20064"/>
                  </a:cubicBezTo>
                  <a:cubicBezTo>
                    <a:pt x="19284" y="15574"/>
                    <a:pt x="21337" y="10272"/>
                    <a:pt x="21337" y="4615"/>
                  </a:cubicBezTo>
                  <a:cubicBezTo>
                    <a:pt x="21337" y="3696"/>
                    <a:pt x="21292" y="2777"/>
                    <a:pt x="21159" y="1858"/>
                  </a:cubicBezTo>
                  <a:cubicBezTo>
                    <a:pt x="21025" y="620"/>
                    <a:pt x="19552" y="-228"/>
                    <a:pt x="18035" y="55"/>
                  </a:cubicBezTo>
                  <a:lnTo>
                    <a:pt x="4200" y="2565"/>
                  </a:lnTo>
                  <a:cubicBezTo>
                    <a:pt x="3040" y="2777"/>
                    <a:pt x="2236" y="3625"/>
                    <a:pt x="2236" y="4615"/>
                  </a:cubicBezTo>
                  <a:cubicBezTo>
                    <a:pt x="2236" y="4580"/>
                    <a:pt x="2236" y="4580"/>
                    <a:pt x="2236" y="4615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10F60C60-F5E1-4675-9A1B-F00050714EA6}"/>
                </a:ext>
              </a:extLst>
            </p:cNvPr>
            <p:cNvSpPr/>
            <p:nvPr/>
          </p:nvSpPr>
          <p:spPr>
            <a:xfrm>
              <a:off x="4307141" y="3390053"/>
              <a:ext cx="1014299" cy="1261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039" extrusionOk="0">
                  <a:moveTo>
                    <a:pt x="19106" y="4615"/>
                  </a:moveTo>
                  <a:cubicBezTo>
                    <a:pt x="19106" y="4580"/>
                    <a:pt x="19106" y="4580"/>
                    <a:pt x="19106" y="4615"/>
                  </a:cubicBezTo>
                  <a:cubicBezTo>
                    <a:pt x="19106" y="3625"/>
                    <a:pt x="18305" y="2777"/>
                    <a:pt x="17102" y="2565"/>
                  </a:cubicBezTo>
                  <a:lnTo>
                    <a:pt x="3296" y="55"/>
                  </a:lnTo>
                  <a:cubicBezTo>
                    <a:pt x="1781" y="-228"/>
                    <a:pt x="312" y="620"/>
                    <a:pt x="178" y="1858"/>
                  </a:cubicBezTo>
                  <a:cubicBezTo>
                    <a:pt x="89" y="2777"/>
                    <a:pt x="0" y="3661"/>
                    <a:pt x="0" y="4615"/>
                  </a:cubicBezTo>
                  <a:cubicBezTo>
                    <a:pt x="0" y="10272"/>
                    <a:pt x="2004" y="15574"/>
                    <a:pt x="5522" y="20064"/>
                  </a:cubicBezTo>
                  <a:cubicBezTo>
                    <a:pt x="6324" y="21089"/>
                    <a:pt x="8106" y="21372"/>
                    <a:pt x="9308" y="20594"/>
                  </a:cubicBezTo>
                  <a:lnTo>
                    <a:pt x="20353" y="13595"/>
                  </a:lnTo>
                  <a:cubicBezTo>
                    <a:pt x="21288" y="12994"/>
                    <a:pt x="21600" y="11968"/>
                    <a:pt x="21021" y="11085"/>
                  </a:cubicBezTo>
                  <a:cubicBezTo>
                    <a:pt x="19819" y="9140"/>
                    <a:pt x="19106" y="6948"/>
                    <a:pt x="19106" y="4615"/>
                  </a:cubicBezTo>
                  <a:close/>
                </a:path>
              </a:pathLst>
            </a:custGeom>
            <a:solidFill>
              <a:srgbClr val="EADBF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2B534B5C-3490-4423-9F7F-6313CB1B1209}"/>
                </a:ext>
              </a:extLst>
            </p:cNvPr>
            <p:cNvSpPr/>
            <p:nvPr/>
          </p:nvSpPr>
          <p:spPr>
            <a:xfrm>
              <a:off x="6584526" y="2154397"/>
              <a:ext cx="1187886" cy="1216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079" extrusionOk="0">
                  <a:moveTo>
                    <a:pt x="7733" y="21026"/>
                  </a:moveTo>
                  <a:lnTo>
                    <a:pt x="19378" y="18417"/>
                  </a:lnTo>
                  <a:cubicBezTo>
                    <a:pt x="20655" y="18124"/>
                    <a:pt x="21369" y="16838"/>
                    <a:pt x="20918" y="15626"/>
                  </a:cubicBezTo>
                  <a:cubicBezTo>
                    <a:pt x="18589" y="9307"/>
                    <a:pt x="14194" y="3944"/>
                    <a:pt x="8522" y="344"/>
                  </a:cubicBezTo>
                  <a:cubicBezTo>
                    <a:pt x="7432" y="-354"/>
                    <a:pt x="5967" y="50"/>
                    <a:pt x="5404" y="1189"/>
                  </a:cubicBezTo>
                  <a:lnTo>
                    <a:pt x="220" y="11732"/>
                  </a:lnTo>
                  <a:cubicBezTo>
                    <a:pt x="-231" y="12613"/>
                    <a:pt x="32" y="13679"/>
                    <a:pt x="821" y="14303"/>
                  </a:cubicBezTo>
                  <a:cubicBezTo>
                    <a:pt x="2737" y="15773"/>
                    <a:pt x="4314" y="17683"/>
                    <a:pt x="5329" y="19887"/>
                  </a:cubicBezTo>
                  <a:cubicBezTo>
                    <a:pt x="5742" y="20768"/>
                    <a:pt x="6756" y="21246"/>
                    <a:pt x="7733" y="2102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72D38EBC-EECE-439B-B2E0-36694449D78D}"/>
                </a:ext>
              </a:extLst>
            </p:cNvPr>
            <p:cNvSpPr/>
            <p:nvPr/>
          </p:nvSpPr>
          <p:spPr>
            <a:xfrm>
              <a:off x="5324511" y="1213328"/>
              <a:ext cx="1512720" cy="793769"/>
            </a:xfrm>
            <a:custGeom>
              <a:avLst/>
              <a:gdLst>
                <a:gd name="connsiteX0" fmla="*/ 754261 w 1512720"/>
                <a:gd name="connsiteY0" fmla="*/ 0 h 793769"/>
                <a:gd name="connsiteX1" fmla="*/ 1082813 w 1512720"/>
                <a:gd name="connsiteY1" fmla="*/ 328542 h 793769"/>
                <a:gd name="connsiteX2" fmla="*/ 1042564 w 1512720"/>
                <a:gd name="connsiteY2" fmla="*/ 485395 h 793769"/>
                <a:gd name="connsiteX3" fmla="*/ 1453753 w 1512720"/>
                <a:gd name="connsiteY3" fmla="*/ 591310 h 793769"/>
                <a:gd name="connsiteX4" fmla="*/ 1504546 w 1512720"/>
                <a:gd name="connsiteY4" fmla="*/ 707939 h 793769"/>
                <a:gd name="connsiteX5" fmla="*/ 1485525 w 1512720"/>
                <a:gd name="connsiteY5" fmla="*/ 746019 h 793769"/>
                <a:gd name="connsiteX6" fmla="*/ 1379522 w 1512720"/>
                <a:gd name="connsiteY6" fmla="*/ 788468 h 793769"/>
                <a:gd name="connsiteX7" fmla="*/ 756398 w 1512720"/>
                <a:gd name="connsiteY7" fmla="*/ 676124 h 793769"/>
                <a:gd name="connsiteX8" fmla="*/ 133275 w 1512720"/>
                <a:gd name="connsiteY8" fmla="*/ 788468 h 793769"/>
                <a:gd name="connsiteX9" fmla="*/ 27272 w 1512720"/>
                <a:gd name="connsiteY9" fmla="*/ 746019 h 793769"/>
                <a:gd name="connsiteX10" fmla="*/ 8251 w 1512720"/>
                <a:gd name="connsiteY10" fmla="*/ 707939 h 793769"/>
                <a:gd name="connsiteX11" fmla="*/ 54841 w 1512720"/>
                <a:gd name="connsiteY11" fmla="*/ 591310 h 793769"/>
                <a:gd name="connsiteX12" fmla="*/ 466030 w 1512720"/>
                <a:gd name="connsiteY12" fmla="*/ 485395 h 793769"/>
                <a:gd name="connsiteX13" fmla="*/ 425780 w 1512720"/>
                <a:gd name="connsiteY13" fmla="*/ 328542 h 793769"/>
                <a:gd name="connsiteX14" fmla="*/ 754261 w 1512720"/>
                <a:gd name="connsiteY14" fmla="*/ 0 h 79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12720" h="793769">
                  <a:moveTo>
                    <a:pt x="754261" y="0"/>
                  </a:moveTo>
                  <a:cubicBezTo>
                    <a:pt x="934424" y="0"/>
                    <a:pt x="1082813" y="146220"/>
                    <a:pt x="1082813" y="328542"/>
                  </a:cubicBezTo>
                  <a:cubicBezTo>
                    <a:pt x="1082813" y="385744"/>
                    <a:pt x="1067996" y="438743"/>
                    <a:pt x="1042564" y="485395"/>
                  </a:cubicBezTo>
                  <a:cubicBezTo>
                    <a:pt x="1184542" y="506578"/>
                    <a:pt x="1322317" y="542597"/>
                    <a:pt x="1453753" y="591310"/>
                  </a:cubicBezTo>
                  <a:cubicBezTo>
                    <a:pt x="1504546" y="608289"/>
                    <a:pt x="1525775" y="663431"/>
                    <a:pt x="1504546" y="707939"/>
                  </a:cubicBezTo>
                  <a:lnTo>
                    <a:pt x="1485525" y="746019"/>
                  </a:lnTo>
                  <a:cubicBezTo>
                    <a:pt x="1466433" y="784182"/>
                    <a:pt x="1421909" y="803304"/>
                    <a:pt x="1379522" y="788468"/>
                  </a:cubicBezTo>
                  <a:cubicBezTo>
                    <a:pt x="1186679" y="716347"/>
                    <a:pt x="976810" y="676124"/>
                    <a:pt x="756398" y="676124"/>
                  </a:cubicBezTo>
                  <a:cubicBezTo>
                    <a:pt x="538123" y="676124"/>
                    <a:pt x="328255" y="716347"/>
                    <a:pt x="133275" y="788468"/>
                  </a:cubicBezTo>
                  <a:cubicBezTo>
                    <a:pt x="93025" y="803304"/>
                    <a:pt x="46364" y="786325"/>
                    <a:pt x="27272" y="746019"/>
                  </a:cubicBezTo>
                  <a:lnTo>
                    <a:pt x="8251" y="707939"/>
                  </a:lnTo>
                  <a:cubicBezTo>
                    <a:pt x="-12978" y="663431"/>
                    <a:pt x="8251" y="610432"/>
                    <a:pt x="54841" y="591310"/>
                  </a:cubicBezTo>
                  <a:cubicBezTo>
                    <a:pt x="186276" y="542597"/>
                    <a:pt x="324051" y="506578"/>
                    <a:pt x="466030" y="485395"/>
                  </a:cubicBezTo>
                  <a:cubicBezTo>
                    <a:pt x="440598" y="438743"/>
                    <a:pt x="425780" y="385744"/>
                    <a:pt x="425780" y="328542"/>
                  </a:cubicBezTo>
                  <a:cubicBezTo>
                    <a:pt x="425780" y="148363"/>
                    <a:pt x="572033" y="0"/>
                    <a:pt x="75426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75DECF1C-8754-45ED-9CE2-30F5DCDD6DB5}"/>
                </a:ext>
              </a:extLst>
            </p:cNvPr>
            <p:cNvSpPr/>
            <p:nvPr/>
          </p:nvSpPr>
          <p:spPr>
            <a:xfrm>
              <a:off x="6967609" y="1942211"/>
              <a:ext cx="1130861" cy="1231667"/>
            </a:xfrm>
            <a:custGeom>
              <a:avLst/>
              <a:gdLst>
                <a:gd name="connsiteX0" fmla="*/ 111078 w 1130861"/>
                <a:gd name="connsiteY0" fmla="*/ 553 h 1231667"/>
                <a:gd name="connsiteX1" fmla="*/ 141055 w 1130861"/>
                <a:gd name="connsiteY1" fmla="*/ 11105 h 1231667"/>
                <a:gd name="connsiteX2" fmla="*/ 501358 w 1130861"/>
                <a:gd name="connsiteY2" fmla="*/ 286617 h 1231667"/>
                <a:gd name="connsiteX3" fmla="*/ 802369 w 1130861"/>
                <a:gd name="connsiteY3" fmla="*/ 87379 h 1231667"/>
                <a:gd name="connsiteX4" fmla="*/ 1130861 w 1130861"/>
                <a:gd name="connsiteY4" fmla="*/ 415887 h 1231667"/>
                <a:gd name="connsiteX5" fmla="*/ 853223 w 1130861"/>
                <a:gd name="connsiteY5" fmla="*/ 735944 h 1231667"/>
                <a:gd name="connsiteX6" fmla="*/ 1020642 w 1130861"/>
                <a:gd name="connsiteY6" fmla="*/ 1119597 h 1231667"/>
                <a:gd name="connsiteX7" fmla="*/ 965533 w 1130861"/>
                <a:gd name="connsiteY7" fmla="*/ 1214921 h 1231667"/>
                <a:gd name="connsiteX8" fmla="*/ 904076 w 1130861"/>
                <a:gd name="connsiteY8" fmla="*/ 1229815 h 1231667"/>
                <a:gd name="connsiteX9" fmla="*/ 817155 w 1130861"/>
                <a:gd name="connsiteY9" fmla="*/ 1181045 h 1231667"/>
                <a:gd name="connsiteX10" fmla="*/ 35092 w 1130861"/>
                <a:gd name="connsiteY10" fmla="*/ 193371 h 1231667"/>
                <a:gd name="connsiteX11" fmla="*/ 7537 w 1130861"/>
                <a:gd name="connsiteY11" fmla="*/ 97978 h 1231667"/>
                <a:gd name="connsiteX12" fmla="*/ 35092 w 1130861"/>
                <a:gd name="connsiteY12" fmla="*/ 42834 h 1231667"/>
                <a:gd name="connsiteX13" fmla="*/ 111078 w 1130861"/>
                <a:gd name="connsiteY13" fmla="*/ 553 h 1231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30861" h="1231667">
                  <a:moveTo>
                    <a:pt x="111078" y="553"/>
                  </a:moveTo>
                  <a:cubicBezTo>
                    <a:pt x="121313" y="1818"/>
                    <a:pt x="131515" y="5269"/>
                    <a:pt x="141055" y="11105"/>
                  </a:cubicBezTo>
                  <a:cubicBezTo>
                    <a:pt x="270316" y="89526"/>
                    <a:pt x="393230" y="182772"/>
                    <a:pt x="501358" y="286617"/>
                  </a:cubicBezTo>
                  <a:cubicBezTo>
                    <a:pt x="550120" y="170025"/>
                    <a:pt x="666686" y="87379"/>
                    <a:pt x="802369" y="87379"/>
                  </a:cubicBezTo>
                  <a:cubicBezTo>
                    <a:pt x="984649" y="87379"/>
                    <a:pt x="1130861" y="235769"/>
                    <a:pt x="1130861" y="415887"/>
                  </a:cubicBezTo>
                  <a:cubicBezTo>
                    <a:pt x="1130861" y="581250"/>
                    <a:pt x="1010038" y="716893"/>
                    <a:pt x="853223" y="735944"/>
                  </a:cubicBezTo>
                  <a:cubicBezTo>
                    <a:pt x="921027" y="856762"/>
                    <a:pt x="978227" y="983953"/>
                    <a:pt x="1020642" y="1119597"/>
                  </a:cubicBezTo>
                  <a:cubicBezTo>
                    <a:pt x="1033337" y="1161994"/>
                    <a:pt x="1007947" y="1204322"/>
                    <a:pt x="965533" y="1214921"/>
                  </a:cubicBezTo>
                  <a:lnTo>
                    <a:pt x="904076" y="1229815"/>
                  </a:lnTo>
                  <a:cubicBezTo>
                    <a:pt x="865917" y="1238267"/>
                    <a:pt x="827759" y="1217068"/>
                    <a:pt x="817155" y="1181045"/>
                  </a:cubicBezTo>
                  <a:cubicBezTo>
                    <a:pt x="685728" y="763516"/>
                    <a:pt x="403833" y="413809"/>
                    <a:pt x="35092" y="193371"/>
                  </a:cubicBezTo>
                  <a:cubicBezTo>
                    <a:pt x="3281" y="174251"/>
                    <a:pt x="-9414" y="131854"/>
                    <a:pt x="7537" y="97978"/>
                  </a:cubicBezTo>
                  <a:lnTo>
                    <a:pt x="35092" y="42834"/>
                  </a:lnTo>
                  <a:cubicBezTo>
                    <a:pt x="49374" y="12647"/>
                    <a:pt x="80373" y="-3239"/>
                    <a:pt x="111078" y="55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BB7F1DEC-87A9-4EFD-8C96-FDB9DC922BB2}"/>
                </a:ext>
              </a:extLst>
            </p:cNvPr>
            <p:cNvSpPr/>
            <p:nvPr/>
          </p:nvSpPr>
          <p:spPr>
            <a:xfrm>
              <a:off x="4116387" y="1940093"/>
              <a:ext cx="1101192" cy="1233785"/>
            </a:xfrm>
            <a:custGeom>
              <a:avLst/>
              <a:gdLst>
                <a:gd name="connsiteX0" fmla="*/ 990075 w 1101192"/>
                <a:gd name="connsiteY0" fmla="*/ 543 h 1233785"/>
                <a:gd name="connsiteX1" fmla="*/ 1066119 w 1101192"/>
                <a:gd name="connsiteY1" fmla="*/ 42898 h 1233785"/>
                <a:gd name="connsiteX2" fmla="*/ 1093677 w 1101192"/>
                <a:gd name="connsiteY2" fmla="*/ 100097 h 1233785"/>
                <a:gd name="connsiteX3" fmla="*/ 1066119 w 1101192"/>
                <a:gd name="connsiteY3" fmla="*/ 195498 h 1233785"/>
                <a:gd name="connsiteX4" fmla="*/ 606149 w 1101192"/>
                <a:gd name="connsiteY4" fmla="*/ 589741 h 1233785"/>
                <a:gd name="connsiteX5" fmla="*/ 563790 w 1101192"/>
                <a:gd name="connsiteY5" fmla="*/ 644799 h 1233785"/>
                <a:gd name="connsiteX6" fmla="*/ 284046 w 1101192"/>
                <a:gd name="connsiteY6" fmla="*/ 1183214 h 1233785"/>
                <a:gd name="connsiteX7" fmla="*/ 197141 w 1101192"/>
                <a:gd name="connsiteY7" fmla="*/ 1231916 h 1233785"/>
                <a:gd name="connsiteX8" fmla="*/ 135680 w 1101192"/>
                <a:gd name="connsiteY8" fmla="*/ 1217064 h 1233785"/>
                <a:gd name="connsiteX9" fmla="*/ 80562 w 1101192"/>
                <a:gd name="connsiteY9" fmla="*/ 1121732 h 1233785"/>
                <a:gd name="connsiteX10" fmla="*/ 250071 w 1101192"/>
                <a:gd name="connsiteY10" fmla="*/ 731702 h 1233785"/>
                <a:gd name="connsiteX11" fmla="*/ 0 w 1101192"/>
                <a:gd name="connsiteY11" fmla="*/ 413793 h 1233785"/>
                <a:gd name="connsiteX12" fmla="*/ 328519 w 1101192"/>
                <a:gd name="connsiteY12" fmla="*/ 85245 h 1233785"/>
                <a:gd name="connsiteX13" fmla="*/ 621022 w 1101192"/>
                <a:gd name="connsiteY13" fmla="*/ 265407 h 1233785"/>
                <a:gd name="connsiteX14" fmla="*/ 960112 w 1101192"/>
                <a:gd name="connsiteY14" fmla="*/ 11052 h 1233785"/>
                <a:gd name="connsiteX15" fmla="*/ 990075 w 1101192"/>
                <a:gd name="connsiteY15" fmla="*/ 543 h 1233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01192" h="1233785">
                  <a:moveTo>
                    <a:pt x="990075" y="543"/>
                  </a:moveTo>
                  <a:cubicBezTo>
                    <a:pt x="1020775" y="-3213"/>
                    <a:pt x="1051793" y="12693"/>
                    <a:pt x="1066119" y="42898"/>
                  </a:cubicBezTo>
                  <a:lnTo>
                    <a:pt x="1093677" y="100097"/>
                  </a:lnTo>
                  <a:cubicBezTo>
                    <a:pt x="1110592" y="134016"/>
                    <a:pt x="1097906" y="176431"/>
                    <a:pt x="1066119" y="195498"/>
                  </a:cubicBezTo>
                  <a:cubicBezTo>
                    <a:pt x="890194" y="299326"/>
                    <a:pt x="735486" y="435001"/>
                    <a:pt x="606149" y="589741"/>
                  </a:cubicBezTo>
                  <a:cubicBezTo>
                    <a:pt x="593463" y="608808"/>
                    <a:pt x="578663" y="627874"/>
                    <a:pt x="563790" y="644799"/>
                  </a:cubicBezTo>
                  <a:cubicBezTo>
                    <a:pt x="442983" y="805895"/>
                    <a:pt x="347621" y="986058"/>
                    <a:pt x="284046" y="1183214"/>
                  </a:cubicBezTo>
                  <a:cubicBezTo>
                    <a:pt x="273401" y="1219205"/>
                    <a:pt x="235271" y="1240413"/>
                    <a:pt x="197141" y="1231916"/>
                  </a:cubicBezTo>
                  <a:lnTo>
                    <a:pt x="135680" y="1217064"/>
                  </a:lnTo>
                  <a:cubicBezTo>
                    <a:pt x="93248" y="1206494"/>
                    <a:pt x="67804" y="1164079"/>
                    <a:pt x="80562" y="1121732"/>
                  </a:cubicBezTo>
                  <a:cubicBezTo>
                    <a:pt x="122921" y="983916"/>
                    <a:pt x="180153" y="854666"/>
                    <a:pt x="250071" y="731702"/>
                  </a:cubicBezTo>
                  <a:cubicBezTo>
                    <a:pt x="106007" y="697784"/>
                    <a:pt x="0" y="568534"/>
                    <a:pt x="0" y="413793"/>
                  </a:cubicBezTo>
                  <a:cubicBezTo>
                    <a:pt x="0" y="233630"/>
                    <a:pt x="146252" y="85245"/>
                    <a:pt x="328519" y="85245"/>
                  </a:cubicBezTo>
                  <a:cubicBezTo>
                    <a:pt x="455669" y="85245"/>
                    <a:pt x="565904" y="157365"/>
                    <a:pt x="621022" y="265407"/>
                  </a:cubicBezTo>
                  <a:cubicBezTo>
                    <a:pt x="724841" y="167934"/>
                    <a:pt x="837191" y="83172"/>
                    <a:pt x="960112" y="11052"/>
                  </a:cubicBezTo>
                  <a:cubicBezTo>
                    <a:pt x="969645" y="5232"/>
                    <a:pt x="979843" y="1795"/>
                    <a:pt x="990075" y="5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0870FD63-2EEA-4019-829B-C9881727D1ED}"/>
                </a:ext>
              </a:extLst>
            </p:cNvPr>
            <p:cNvSpPr/>
            <p:nvPr/>
          </p:nvSpPr>
          <p:spPr>
            <a:xfrm>
              <a:off x="5818241" y="2777560"/>
              <a:ext cx="529601" cy="189377"/>
            </a:xfrm>
            <a:custGeom>
              <a:avLst/>
              <a:gdLst>
                <a:gd name="connsiteX0" fmla="*/ 264806 w 529601"/>
                <a:gd name="connsiteY0" fmla="*/ 0 h 189377"/>
                <a:gd name="connsiteX1" fmla="*/ 463990 w 529601"/>
                <a:gd name="connsiteY1" fmla="*/ 23243 h 189377"/>
                <a:gd name="connsiteX2" fmla="*/ 521265 w 529601"/>
                <a:gd name="connsiteY2" fmla="*/ 141934 h 189377"/>
                <a:gd name="connsiteX3" fmla="*/ 423740 w 529601"/>
                <a:gd name="connsiteY3" fmla="*/ 186443 h 189377"/>
                <a:gd name="connsiteX4" fmla="*/ 264806 w 529601"/>
                <a:gd name="connsiteY4" fmla="*/ 167403 h 189377"/>
                <a:gd name="connsiteX5" fmla="*/ 105802 w 529601"/>
                <a:gd name="connsiteY5" fmla="*/ 186443 h 189377"/>
                <a:gd name="connsiteX6" fmla="*/ 8348 w 529601"/>
                <a:gd name="connsiteY6" fmla="*/ 141934 h 189377"/>
                <a:gd name="connsiteX7" fmla="*/ 65552 w 529601"/>
                <a:gd name="connsiteY7" fmla="*/ 23243 h 189377"/>
                <a:gd name="connsiteX8" fmla="*/ 264806 w 529601"/>
                <a:gd name="connsiteY8" fmla="*/ 0 h 189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9601" h="189377">
                  <a:moveTo>
                    <a:pt x="264806" y="0"/>
                  </a:moveTo>
                  <a:cubicBezTo>
                    <a:pt x="332626" y="0"/>
                    <a:pt x="400445" y="8407"/>
                    <a:pt x="463990" y="23243"/>
                  </a:cubicBezTo>
                  <a:cubicBezTo>
                    <a:pt x="516991" y="36019"/>
                    <a:pt x="544560" y="93221"/>
                    <a:pt x="521265" y="141934"/>
                  </a:cubicBezTo>
                  <a:cubicBezTo>
                    <a:pt x="504311" y="178036"/>
                    <a:pt x="461924" y="194933"/>
                    <a:pt x="423740" y="186443"/>
                  </a:cubicBezTo>
                  <a:cubicBezTo>
                    <a:pt x="372875" y="173750"/>
                    <a:pt x="319874" y="167403"/>
                    <a:pt x="264806" y="167403"/>
                  </a:cubicBezTo>
                  <a:cubicBezTo>
                    <a:pt x="209668" y="167403"/>
                    <a:pt x="156666" y="173750"/>
                    <a:pt x="105802" y="186443"/>
                  </a:cubicBezTo>
                  <a:cubicBezTo>
                    <a:pt x="65552" y="197076"/>
                    <a:pt x="25302" y="178036"/>
                    <a:pt x="8348" y="141934"/>
                  </a:cubicBezTo>
                  <a:cubicBezTo>
                    <a:pt x="-14947" y="93221"/>
                    <a:pt x="12551" y="36019"/>
                    <a:pt x="65552" y="23243"/>
                  </a:cubicBezTo>
                  <a:cubicBezTo>
                    <a:pt x="129168" y="8407"/>
                    <a:pt x="196987" y="0"/>
                    <a:pt x="264806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471600F7-9AC3-4D7C-A6D2-E5F2D2795C2B}"/>
                </a:ext>
              </a:extLst>
            </p:cNvPr>
            <p:cNvSpPr/>
            <p:nvPr/>
          </p:nvSpPr>
          <p:spPr>
            <a:xfrm>
              <a:off x="5271498" y="2957909"/>
              <a:ext cx="391368" cy="454809"/>
            </a:xfrm>
            <a:custGeom>
              <a:avLst/>
              <a:gdLst>
                <a:gd name="connsiteX0" fmla="*/ 298093 w 391368"/>
                <a:gd name="connsiteY0" fmla="*/ 1673 h 454809"/>
                <a:gd name="connsiteX1" fmla="*/ 381528 w 391368"/>
                <a:gd name="connsiteY1" fmla="*/ 41618 h 454809"/>
                <a:gd name="connsiteX2" fmla="*/ 353969 w 391368"/>
                <a:gd name="connsiteY2" fmla="*/ 162441 h 454809"/>
                <a:gd name="connsiteX3" fmla="*/ 163244 w 391368"/>
                <a:gd name="connsiteY3" fmla="*/ 410440 h 454809"/>
                <a:gd name="connsiteX4" fmla="*/ 78454 w 391368"/>
                <a:gd name="connsiteY4" fmla="*/ 452787 h 454809"/>
                <a:gd name="connsiteX5" fmla="*/ 57238 w 391368"/>
                <a:gd name="connsiteY5" fmla="*/ 448573 h 454809"/>
                <a:gd name="connsiteX6" fmla="*/ 6421 w 391368"/>
                <a:gd name="connsiteY6" fmla="*/ 348959 h 454809"/>
                <a:gd name="connsiteX7" fmla="*/ 267064 w 391368"/>
                <a:gd name="connsiteY7" fmla="*/ 16197 h 454809"/>
                <a:gd name="connsiteX8" fmla="*/ 298093 w 391368"/>
                <a:gd name="connsiteY8" fmla="*/ 1673 h 454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1368" h="454809">
                  <a:moveTo>
                    <a:pt x="298093" y="1673"/>
                  </a:moveTo>
                  <a:cubicBezTo>
                    <a:pt x="330703" y="-5296"/>
                    <a:pt x="365671" y="9807"/>
                    <a:pt x="381528" y="41618"/>
                  </a:cubicBezTo>
                  <a:cubicBezTo>
                    <a:pt x="400629" y="84034"/>
                    <a:pt x="392172" y="134877"/>
                    <a:pt x="353969" y="162441"/>
                  </a:cubicBezTo>
                  <a:cubicBezTo>
                    <a:pt x="273480" y="230278"/>
                    <a:pt x="205603" y="315040"/>
                    <a:pt x="163244" y="410440"/>
                  </a:cubicBezTo>
                  <a:cubicBezTo>
                    <a:pt x="148371" y="442217"/>
                    <a:pt x="112355" y="461284"/>
                    <a:pt x="78454" y="452787"/>
                  </a:cubicBezTo>
                  <a:lnTo>
                    <a:pt x="57238" y="448573"/>
                  </a:lnTo>
                  <a:cubicBezTo>
                    <a:pt x="12764" y="438004"/>
                    <a:pt x="-12680" y="391374"/>
                    <a:pt x="6421" y="348959"/>
                  </a:cubicBezTo>
                  <a:cubicBezTo>
                    <a:pt x="65768" y="217567"/>
                    <a:pt x="154787" y="103100"/>
                    <a:pt x="267064" y="16197"/>
                  </a:cubicBezTo>
                  <a:cubicBezTo>
                    <a:pt x="276615" y="8771"/>
                    <a:pt x="287223" y="3996"/>
                    <a:pt x="298093" y="167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A8CA0940-9794-4AF4-8774-0921AEFAA705}"/>
                </a:ext>
              </a:extLst>
            </p:cNvPr>
            <p:cNvSpPr/>
            <p:nvPr/>
          </p:nvSpPr>
          <p:spPr>
            <a:xfrm>
              <a:off x="6499938" y="2967434"/>
              <a:ext cx="398163" cy="456947"/>
            </a:xfrm>
            <a:custGeom>
              <a:avLst/>
              <a:gdLst>
                <a:gd name="connsiteX0" fmla="*/ 100073 w 398163"/>
                <a:gd name="connsiteY0" fmla="*/ 1658 h 456947"/>
                <a:gd name="connsiteX1" fmla="*/ 131074 w 398163"/>
                <a:gd name="connsiteY1" fmla="*/ 16146 h 456947"/>
                <a:gd name="connsiteX2" fmla="*/ 391762 w 398163"/>
                <a:gd name="connsiteY2" fmla="*/ 348949 h 456947"/>
                <a:gd name="connsiteX3" fmla="*/ 338818 w 398163"/>
                <a:gd name="connsiteY3" fmla="*/ 450647 h 456947"/>
                <a:gd name="connsiteX4" fmla="*/ 317611 w 398163"/>
                <a:gd name="connsiteY4" fmla="*/ 454942 h 456947"/>
                <a:gd name="connsiteX5" fmla="*/ 232855 w 398163"/>
                <a:gd name="connsiteY5" fmla="*/ 412545 h 456947"/>
                <a:gd name="connsiteX6" fmla="*/ 137422 w 398163"/>
                <a:gd name="connsiteY6" fmla="*/ 255703 h 456947"/>
                <a:gd name="connsiteX7" fmla="*/ 29368 w 398163"/>
                <a:gd name="connsiteY7" fmla="*/ 151858 h 456947"/>
                <a:gd name="connsiteX8" fmla="*/ 8161 w 398163"/>
                <a:gd name="connsiteY8" fmla="*/ 60690 h 456947"/>
                <a:gd name="connsiteX9" fmla="*/ 16674 w 398163"/>
                <a:gd name="connsiteY9" fmla="*/ 41639 h 456947"/>
                <a:gd name="connsiteX10" fmla="*/ 100073 w 398163"/>
                <a:gd name="connsiteY10" fmla="*/ 1658 h 456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8163" h="456947">
                  <a:moveTo>
                    <a:pt x="100073" y="1658"/>
                  </a:moveTo>
                  <a:cubicBezTo>
                    <a:pt x="110936" y="3971"/>
                    <a:pt x="121535" y="8733"/>
                    <a:pt x="131074" y="16146"/>
                  </a:cubicBezTo>
                  <a:cubicBezTo>
                    <a:pt x="243459" y="103087"/>
                    <a:pt x="334562" y="217532"/>
                    <a:pt x="391762" y="348949"/>
                  </a:cubicBezTo>
                  <a:cubicBezTo>
                    <a:pt x="410879" y="391346"/>
                    <a:pt x="385415" y="440048"/>
                    <a:pt x="338818" y="450647"/>
                  </a:cubicBezTo>
                  <a:lnTo>
                    <a:pt x="317611" y="454942"/>
                  </a:lnTo>
                  <a:cubicBezTo>
                    <a:pt x="283708" y="463394"/>
                    <a:pt x="247641" y="444343"/>
                    <a:pt x="232855" y="412545"/>
                  </a:cubicBezTo>
                  <a:cubicBezTo>
                    <a:pt x="207391" y="355323"/>
                    <a:pt x="175580" y="304405"/>
                    <a:pt x="137422" y="255703"/>
                  </a:cubicBezTo>
                  <a:cubicBezTo>
                    <a:pt x="105685" y="217532"/>
                    <a:pt x="69618" y="181508"/>
                    <a:pt x="29368" y="151858"/>
                  </a:cubicBezTo>
                  <a:cubicBezTo>
                    <a:pt x="1813" y="130659"/>
                    <a:pt x="-8790" y="92488"/>
                    <a:pt x="8161" y="60690"/>
                  </a:cubicBezTo>
                  <a:lnTo>
                    <a:pt x="16674" y="41639"/>
                  </a:lnTo>
                  <a:cubicBezTo>
                    <a:pt x="32523" y="9841"/>
                    <a:pt x="67485" y="-5278"/>
                    <a:pt x="100073" y="165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F5D35649-8FEB-4A5E-9416-1410064AA49F}"/>
                </a:ext>
              </a:extLst>
            </p:cNvPr>
            <p:cNvSpPr/>
            <p:nvPr/>
          </p:nvSpPr>
          <p:spPr>
            <a:xfrm>
              <a:off x="3713685" y="3326461"/>
              <a:ext cx="909046" cy="1474533"/>
            </a:xfrm>
            <a:custGeom>
              <a:avLst/>
              <a:gdLst>
                <a:gd name="connsiteX0" fmla="*/ 466863 w 909046"/>
                <a:gd name="connsiteY0" fmla="*/ 1336 h 1474533"/>
                <a:gd name="connsiteX1" fmla="*/ 498116 w 909046"/>
                <a:gd name="connsiteY1" fmla="*/ 2155 h 1474533"/>
                <a:gd name="connsiteX2" fmla="*/ 559583 w 909046"/>
                <a:gd name="connsiteY2" fmla="*/ 17027 h 1474533"/>
                <a:gd name="connsiteX3" fmla="*/ 616800 w 909046"/>
                <a:gd name="connsiteY3" fmla="*/ 97549 h 1474533"/>
                <a:gd name="connsiteX4" fmla="*/ 599799 w 909046"/>
                <a:gd name="connsiteY4" fmla="*/ 332817 h 1474533"/>
                <a:gd name="connsiteX5" fmla="*/ 896592 w 909046"/>
                <a:gd name="connsiteY5" fmla="*/ 1320446 h 1474533"/>
                <a:gd name="connsiteX6" fmla="*/ 881715 w 909046"/>
                <a:gd name="connsiteY6" fmla="*/ 1420060 h 1474533"/>
                <a:gd name="connsiteX7" fmla="*/ 832999 w 909046"/>
                <a:gd name="connsiteY7" fmla="*/ 1458246 h 1474533"/>
                <a:gd name="connsiteX8" fmla="*/ 724859 w 909046"/>
                <a:gd name="connsiteY8" fmla="*/ 1441297 h 1474533"/>
                <a:gd name="connsiteX9" fmla="*/ 538331 w 909046"/>
                <a:gd name="connsiteY9" fmla="*/ 1091542 h 1474533"/>
                <a:gd name="connsiteX10" fmla="*/ 328508 w 909046"/>
                <a:gd name="connsiteY10" fmla="*/ 1167844 h 1474533"/>
                <a:gd name="connsiteX11" fmla="*/ 0 w 909046"/>
                <a:gd name="connsiteY11" fmla="*/ 839326 h 1474533"/>
                <a:gd name="connsiteX12" fmla="*/ 328508 w 909046"/>
                <a:gd name="connsiteY12" fmla="*/ 510808 h 1474533"/>
                <a:gd name="connsiteX13" fmla="*/ 396351 w 909046"/>
                <a:gd name="connsiteY13" fmla="*/ 517172 h 1474533"/>
                <a:gd name="connsiteX14" fmla="*/ 387850 w 909046"/>
                <a:gd name="connsiteY14" fmla="*/ 332817 h 1474533"/>
                <a:gd name="connsiteX15" fmla="*/ 406977 w 909046"/>
                <a:gd name="connsiteY15" fmla="*/ 63652 h 1474533"/>
                <a:gd name="connsiteX16" fmla="*/ 466863 w 909046"/>
                <a:gd name="connsiteY16" fmla="*/ 1336 h 1474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09046" h="1474533">
                  <a:moveTo>
                    <a:pt x="466863" y="1336"/>
                  </a:moveTo>
                  <a:cubicBezTo>
                    <a:pt x="476905" y="-621"/>
                    <a:pt x="487510" y="-491"/>
                    <a:pt x="498116" y="2155"/>
                  </a:cubicBezTo>
                  <a:lnTo>
                    <a:pt x="559583" y="17027"/>
                  </a:lnTo>
                  <a:cubicBezTo>
                    <a:pt x="597673" y="25467"/>
                    <a:pt x="621051" y="61508"/>
                    <a:pt x="616800" y="97549"/>
                  </a:cubicBezTo>
                  <a:cubicBezTo>
                    <a:pt x="606174" y="173850"/>
                    <a:pt x="599799" y="254371"/>
                    <a:pt x="599799" y="332817"/>
                  </a:cubicBezTo>
                  <a:cubicBezTo>
                    <a:pt x="595548" y="701596"/>
                    <a:pt x="705814" y="1040698"/>
                    <a:pt x="896592" y="1320446"/>
                  </a:cubicBezTo>
                  <a:cubicBezTo>
                    <a:pt x="917762" y="1352268"/>
                    <a:pt x="911386" y="1394673"/>
                    <a:pt x="881715" y="1420060"/>
                  </a:cubicBezTo>
                  <a:lnTo>
                    <a:pt x="832999" y="1458246"/>
                  </a:lnTo>
                  <a:cubicBezTo>
                    <a:pt x="799077" y="1485778"/>
                    <a:pt x="748154" y="1477269"/>
                    <a:pt x="724859" y="1441297"/>
                  </a:cubicBezTo>
                  <a:cubicBezTo>
                    <a:pt x="650722" y="1333175"/>
                    <a:pt x="589254" y="1214468"/>
                    <a:pt x="538331" y="1091542"/>
                  </a:cubicBezTo>
                  <a:cubicBezTo>
                    <a:pt x="481114" y="1138167"/>
                    <a:pt x="409102" y="1167844"/>
                    <a:pt x="328508" y="1167844"/>
                  </a:cubicBezTo>
                  <a:cubicBezTo>
                    <a:pt x="148356" y="1167844"/>
                    <a:pt x="0" y="1021605"/>
                    <a:pt x="0" y="839326"/>
                  </a:cubicBezTo>
                  <a:cubicBezTo>
                    <a:pt x="0" y="659191"/>
                    <a:pt x="146231" y="510808"/>
                    <a:pt x="328508" y="510808"/>
                  </a:cubicBezTo>
                  <a:cubicBezTo>
                    <a:pt x="351803" y="510808"/>
                    <a:pt x="375181" y="512952"/>
                    <a:pt x="396351" y="517172"/>
                  </a:cubicBezTo>
                  <a:cubicBezTo>
                    <a:pt x="389975" y="455743"/>
                    <a:pt x="387850" y="396390"/>
                    <a:pt x="387850" y="332817"/>
                  </a:cubicBezTo>
                  <a:cubicBezTo>
                    <a:pt x="387850" y="241643"/>
                    <a:pt x="394226" y="152682"/>
                    <a:pt x="406977" y="63652"/>
                  </a:cubicBezTo>
                  <a:cubicBezTo>
                    <a:pt x="411698" y="31848"/>
                    <a:pt x="436740" y="7205"/>
                    <a:pt x="466863" y="13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A8667A79-3ED4-4095-BFF2-7FD67EECCCAC}"/>
                </a:ext>
              </a:extLst>
            </p:cNvPr>
            <p:cNvSpPr/>
            <p:nvPr/>
          </p:nvSpPr>
          <p:spPr>
            <a:xfrm>
              <a:off x="7522329" y="3328529"/>
              <a:ext cx="951465" cy="1472465"/>
            </a:xfrm>
            <a:custGeom>
              <a:avLst/>
              <a:gdLst>
                <a:gd name="connsiteX0" fmla="*/ 446431 w 951465"/>
                <a:gd name="connsiteY0" fmla="*/ 1340 h 1472465"/>
                <a:gd name="connsiteX1" fmla="*/ 506313 w 951465"/>
                <a:gd name="connsiteY1" fmla="*/ 63629 h 1472465"/>
                <a:gd name="connsiteX2" fmla="*/ 525447 w 951465"/>
                <a:gd name="connsiteY2" fmla="*/ 332835 h 1472465"/>
                <a:gd name="connsiteX3" fmla="*/ 514826 w 951465"/>
                <a:gd name="connsiteY3" fmla="*/ 529921 h 1472465"/>
                <a:gd name="connsiteX4" fmla="*/ 624992 w 951465"/>
                <a:gd name="connsiteY4" fmla="*/ 510855 h 1472465"/>
                <a:gd name="connsiteX5" fmla="*/ 951443 w 951465"/>
                <a:gd name="connsiteY5" fmla="*/ 837260 h 1472465"/>
                <a:gd name="connsiteX6" fmla="*/ 622885 w 951465"/>
                <a:gd name="connsiteY6" fmla="*/ 1165806 h 1472465"/>
                <a:gd name="connsiteX7" fmla="*/ 383420 w 951465"/>
                <a:gd name="connsiteY7" fmla="*/ 1061909 h 1472465"/>
                <a:gd name="connsiteX8" fmla="*/ 184160 w 951465"/>
                <a:gd name="connsiteY8" fmla="*/ 1439226 h 1472465"/>
                <a:gd name="connsiteX9" fmla="*/ 76102 w 951465"/>
                <a:gd name="connsiteY9" fmla="*/ 1456150 h 1472465"/>
                <a:gd name="connsiteX10" fmla="*/ 27299 w 951465"/>
                <a:gd name="connsiteY10" fmla="*/ 1418018 h 1472465"/>
                <a:gd name="connsiteX11" fmla="*/ 12464 w 951465"/>
                <a:gd name="connsiteY11" fmla="*/ 1318404 h 1472465"/>
                <a:gd name="connsiteX12" fmla="*/ 313460 w 951465"/>
                <a:gd name="connsiteY12" fmla="*/ 332835 h 1472465"/>
                <a:gd name="connsiteX13" fmla="*/ 296518 w 951465"/>
                <a:gd name="connsiteY13" fmla="*/ 97548 h 1472465"/>
                <a:gd name="connsiteX14" fmla="*/ 353750 w 951465"/>
                <a:gd name="connsiteY14" fmla="*/ 17000 h 1472465"/>
                <a:gd name="connsiteX15" fmla="*/ 415197 w 951465"/>
                <a:gd name="connsiteY15" fmla="*/ 2148 h 1472465"/>
                <a:gd name="connsiteX16" fmla="*/ 446431 w 951465"/>
                <a:gd name="connsiteY16" fmla="*/ 1340 h 1472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51465" h="1472465">
                  <a:moveTo>
                    <a:pt x="446431" y="1340"/>
                  </a:moveTo>
                  <a:cubicBezTo>
                    <a:pt x="476538" y="7221"/>
                    <a:pt x="501572" y="31870"/>
                    <a:pt x="506313" y="63629"/>
                  </a:cubicBezTo>
                  <a:cubicBezTo>
                    <a:pt x="519041" y="152674"/>
                    <a:pt x="525447" y="241649"/>
                    <a:pt x="525447" y="332835"/>
                  </a:cubicBezTo>
                  <a:cubicBezTo>
                    <a:pt x="525447" y="400672"/>
                    <a:pt x="521148" y="464226"/>
                    <a:pt x="514826" y="529921"/>
                  </a:cubicBezTo>
                  <a:cubicBezTo>
                    <a:pt x="548710" y="517210"/>
                    <a:pt x="586893" y="510855"/>
                    <a:pt x="624992" y="510855"/>
                  </a:cubicBezTo>
                  <a:cubicBezTo>
                    <a:pt x="807309" y="510855"/>
                    <a:pt x="953550" y="657098"/>
                    <a:pt x="951443" y="837260"/>
                  </a:cubicBezTo>
                  <a:cubicBezTo>
                    <a:pt x="951443" y="1019563"/>
                    <a:pt x="803095" y="1165806"/>
                    <a:pt x="622885" y="1165806"/>
                  </a:cubicBezTo>
                  <a:cubicBezTo>
                    <a:pt x="527554" y="1165806"/>
                    <a:pt x="442759" y="1125532"/>
                    <a:pt x="383420" y="1061909"/>
                  </a:cubicBezTo>
                  <a:cubicBezTo>
                    <a:pt x="330402" y="1195441"/>
                    <a:pt x="262634" y="1322618"/>
                    <a:pt x="184160" y="1439226"/>
                  </a:cubicBezTo>
                  <a:cubicBezTo>
                    <a:pt x="160812" y="1475216"/>
                    <a:pt x="109986" y="1483713"/>
                    <a:pt x="76102" y="1456150"/>
                  </a:cubicBezTo>
                  <a:lnTo>
                    <a:pt x="27299" y="1418018"/>
                  </a:lnTo>
                  <a:cubicBezTo>
                    <a:pt x="-2371" y="1392596"/>
                    <a:pt x="-8693" y="1350181"/>
                    <a:pt x="12464" y="1318404"/>
                  </a:cubicBezTo>
                  <a:cubicBezTo>
                    <a:pt x="203210" y="1036487"/>
                    <a:pt x="313460" y="697372"/>
                    <a:pt x="313460" y="332835"/>
                  </a:cubicBezTo>
                  <a:cubicBezTo>
                    <a:pt x="313460" y="254429"/>
                    <a:pt x="307138" y="173881"/>
                    <a:pt x="296518" y="97548"/>
                  </a:cubicBezTo>
                  <a:cubicBezTo>
                    <a:pt x="292303" y="61488"/>
                    <a:pt x="315567" y="25497"/>
                    <a:pt x="353750" y="17000"/>
                  </a:cubicBezTo>
                  <a:lnTo>
                    <a:pt x="415197" y="2148"/>
                  </a:lnTo>
                  <a:cubicBezTo>
                    <a:pt x="425796" y="-494"/>
                    <a:pt x="436396" y="-620"/>
                    <a:pt x="446431" y="134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1C752954-E513-4F6B-99A5-9949DBB459CC}"/>
                </a:ext>
              </a:extLst>
            </p:cNvPr>
            <p:cNvSpPr/>
            <p:nvPr/>
          </p:nvSpPr>
          <p:spPr>
            <a:xfrm>
              <a:off x="5206926" y="3583105"/>
              <a:ext cx="254456" cy="516207"/>
            </a:xfrm>
            <a:custGeom>
              <a:avLst/>
              <a:gdLst>
                <a:gd name="connsiteX0" fmla="*/ 57174 w 254456"/>
                <a:gd name="connsiteY0" fmla="*/ 1853 h 516207"/>
                <a:gd name="connsiteX1" fmla="*/ 91057 w 254456"/>
                <a:gd name="connsiteY1" fmla="*/ 1947 h 516207"/>
                <a:gd name="connsiteX2" fmla="*/ 112309 w 254456"/>
                <a:gd name="connsiteY2" fmla="*/ 6236 h 516207"/>
                <a:gd name="connsiteX3" fmla="*/ 169526 w 254456"/>
                <a:gd name="connsiteY3" fmla="*/ 80393 h 516207"/>
                <a:gd name="connsiteX4" fmla="*/ 245788 w 254456"/>
                <a:gd name="connsiteY4" fmla="*/ 394107 h 516207"/>
                <a:gd name="connsiteX5" fmla="*/ 224618 w 254456"/>
                <a:gd name="connsiteY5" fmla="*/ 487357 h 516207"/>
                <a:gd name="connsiteX6" fmla="*/ 207698 w 254456"/>
                <a:gd name="connsiteY6" fmla="*/ 500016 h 516207"/>
                <a:gd name="connsiteX7" fmla="*/ 95307 w 254456"/>
                <a:gd name="connsiteY7" fmla="*/ 474628 h 516207"/>
                <a:gd name="connsiteX8" fmla="*/ 0 w 254456"/>
                <a:gd name="connsiteY8" fmla="*/ 80393 h 516207"/>
                <a:gd name="connsiteX9" fmla="*/ 0 w 254456"/>
                <a:gd name="connsiteY9" fmla="*/ 71884 h 516207"/>
                <a:gd name="connsiteX10" fmla="*/ 57174 w 254456"/>
                <a:gd name="connsiteY10" fmla="*/ 1853 h 51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4456" h="516207">
                  <a:moveTo>
                    <a:pt x="57174" y="1853"/>
                  </a:moveTo>
                  <a:cubicBezTo>
                    <a:pt x="67895" y="-565"/>
                    <a:pt x="79409" y="-699"/>
                    <a:pt x="91057" y="1947"/>
                  </a:cubicBezTo>
                  <a:lnTo>
                    <a:pt x="112309" y="6236"/>
                  </a:lnTo>
                  <a:cubicBezTo>
                    <a:pt x="146230" y="14675"/>
                    <a:pt x="169526" y="44352"/>
                    <a:pt x="169526" y="80393"/>
                  </a:cubicBezTo>
                  <a:cubicBezTo>
                    <a:pt x="169526" y="192735"/>
                    <a:pt x="197072" y="300788"/>
                    <a:pt x="245788" y="394107"/>
                  </a:cubicBezTo>
                  <a:cubicBezTo>
                    <a:pt x="262790" y="425859"/>
                    <a:pt x="254289" y="464044"/>
                    <a:pt x="224618" y="487357"/>
                  </a:cubicBezTo>
                  <a:lnTo>
                    <a:pt x="207698" y="500016"/>
                  </a:lnTo>
                  <a:cubicBezTo>
                    <a:pt x="171651" y="529693"/>
                    <a:pt x="116559" y="517033"/>
                    <a:pt x="95307" y="474628"/>
                  </a:cubicBezTo>
                  <a:cubicBezTo>
                    <a:pt x="33840" y="355922"/>
                    <a:pt x="0" y="222412"/>
                    <a:pt x="0" y="80393"/>
                  </a:cubicBezTo>
                  <a:cubicBezTo>
                    <a:pt x="0" y="78248"/>
                    <a:pt x="0" y="74029"/>
                    <a:pt x="0" y="71884"/>
                  </a:cubicBezTo>
                  <a:cubicBezTo>
                    <a:pt x="0" y="36915"/>
                    <a:pt x="25012" y="9107"/>
                    <a:pt x="57174" y="1853"/>
                  </a:cubicBezTo>
                  <a:close/>
                </a:path>
              </a:pathLst>
            </a:custGeom>
            <a:solidFill>
              <a:srgbClr val="401B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6FD83194-41F0-4B5C-963D-507B0BD969CD}"/>
                </a:ext>
              </a:extLst>
            </p:cNvPr>
            <p:cNvSpPr/>
            <p:nvPr/>
          </p:nvSpPr>
          <p:spPr>
            <a:xfrm>
              <a:off x="6172297" y="4180587"/>
              <a:ext cx="485634" cy="323221"/>
            </a:xfrm>
            <a:custGeom>
              <a:avLst/>
              <a:gdLst>
                <a:gd name="connsiteX0" fmla="*/ 394225 w 485634"/>
                <a:gd name="connsiteY0" fmla="*/ 10 h 323221"/>
                <a:gd name="connsiteX1" fmla="*/ 440848 w 485634"/>
                <a:gd name="connsiteY1" fmla="*/ 16744 h 323221"/>
                <a:gd name="connsiteX2" fmla="*/ 457813 w 485634"/>
                <a:gd name="connsiteY2" fmla="*/ 29460 h 323221"/>
                <a:gd name="connsiteX3" fmla="*/ 457813 w 485634"/>
                <a:gd name="connsiteY3" fmla="*/ 145981 h 323221"/>
                <a:gd name="connsiteX4" fmla="*/ 91142 w 485634"/>
                <a:gd name="connsiteY4" fmla="*/ 321921 h 323221"/>
                <a:gd name="connsiteX5" fmla="*/ 0 w 485634"/>
                <a:gd name="connsiteY5" fmla="*/ 247706 h 323221"/>
                <a:gd name="connsiteX6" fmla="*/ 0 w 485634"/>
                <a:gd name="connsiteY6" fmla="*/ 226513 h 323221"/>
                <a:gd name="connsiteX7" fmla="*/ 59316 w 485634"/>
                <a:gd name="connsiteY7" fmla="*/ 154458 h 323221"/>
                <a:gd name="connsiteX8" fmla="*/ 184388 w 485634"/>
                <a:gd name="connsiteY8" fmla="*/ 116311 h 323221"/>
                <a:gd name="connsiteX9" fmla="*/ 347601 w 485634"/>
                <a:gd name="connsiteY9" fmla="*/ 16744 h 323221"/>
                <a:gd name="connsiteX10" fmla="*/ 394225 w 485634"/>
                <a:gd name="connsiteY10" fmla="*/ 10 h 32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85634" h="323221">
                  <a:moveTo>
                    <a:pt x="394225" y="10"/>
                  </a:moveTo>
                  <a:cubicBezTo>
                    <a:pt x="410648" y="-250"/>
                    <a:pt x="427072" y="5068"/>
                    <a:pt x="440848" y="16744"/>
                  </a:cubicBezTo>
                  <a:lnTo>
                    <a:pt x="457813" y="29460"/>
                  </a:lnTo>
                  <a:cubicBezTo>
                    <a:pt x="495954" y="59130"/>
                    <a:pt x="493849" y="116311"/>
                    <a:pt x="457813" y="145981"/>
                  </a:cubicBezTo>
                  <a:cubicBezTo>
                    <a:pt x="353916" y="230752"/>
                    <a:pt x="228907" y="292251"/>
                    <a:pt x="91142" y="321921"/>
                  </a:cubicBezTo>
                  <a:cubicBezTo>
                    <a:pt x="44519" y="330398"/>
                    <a:pt x="0" y="296489"/>
                    <a:pt x="0" y="247706"/>
                  </a:cubicBezTo>
                  <a:lnTo>
                    <a:pt x="0" y="226513"/>
                  </a:lnTo>
                  <a:cubicBezTo>
                    <a:pt x="0" y="190525"/>
                    <a:pt x="25448" y="160856"/>
                    <a:pt x="59316" y="154458"/>
                  </a:cubicBezTo>
                  <a:cubicBezTo>
                    <a:pt x="101729" y="145981"/>
                    <a:pt x="144143" y="133265"/>
                    <a:pt x="184388" y="116311"/>
                  </a:cubicBezTo>
                  <a:cubicBezTo>
                    <a:pt x="243704" y="90879"/>
                    <a:pt x="298810" y="56971"/>
                    <a:pt x="347601" y="16744"/>
                  </a:cubicBezTo>
                  <a:cubicBezTo>
                    <a:pt x="361378" y="6108"/>
                    <a:pt x="377801" y="270"/>
                    <a:pt x="394225" y="1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2C53D945-A6DF-46D5-8737-B612A4D0E96F}"/>
                </a:ext>
              </a:extLst>
            </p:cNvPr>
            <p:cNvSpPr/>
            <p:nvPr/>
          </p:nvSpPr>
          <p:spPr>
            <a:xfrm>
              <a:off x="5506940" y="4180637"/>
              <a:ext cx="485629" cy="323021"/>
            </a:xfrm>
            <a:custGeom>
              <a:avLst/>
              <a:gdLst>
                <a:gd name="connsiteX0" fmla="*/ 91405 w 485629"/>
                <a:gd name="connsiteY0" fmla="*/ 0 h 323021"/>
                <a:gd name="connsiteX1" fmla="*/ 138044 w 485629"/>
                <a:gd name="connsiteY1" fmla="*/ 15894 h 323021"/>
                <a:gd name="connsiteX2" fmla="*/ 426258 w 485629"/>
                <a:gd name="connsiteY2" fmla="*/ 153684 h 323021"/>
                <a:gd name="connsiteX3" fmla="*/ 485629 w 485629"/>
                <a:gd name="connsiteY3" fmla="*/ 227817 h 323021"/>
                <a:gd name="connsiteX4" fmla="*/ 485629 w 485629"/>
                <a:gd name="connsiteY4" fmla="*/ 249009 h 323021"/>
                <a:gd name="connsiteX5" fmla="*/ 394462 w 485629"/>
                <a:gd name="connsiteY5" fmla="*/ 321063 h 323021"/>
                <a:gd name="connsiteX6" fmla="*/ 27812 w 485629"/>
                <a:gd name="connsiteY6" fmla="*/ 145207 h 323021"/>
                <a:gd name="connsiteX7" fmla="*/ 27812 w 485629"/>
                <a:gd name="connsiteY7" fmla="*/ 28610 h 323021"/>
                <a:gd name="connsiteX8" fmla="*/ 44766 w 485629"/>
                <a:gd name="connsiteY8" fmla="*/ 15894 h 323021"/>
                <a:gd name="connsiteX9" fmla="*/ 91405 w 485629"/>
                <a:gd name="connsiteY9" fmla="*/ 0 h 323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5629" h="323021">
                  <a:moveTo>
                    <a:pt x="91405" y="0"/>
                  </a:moveTo>
                  <a:cubicBezTo>
                    <a:pt x="107831" y="0"/>
                    <a:pt x="124257" y="5298"/>
                    <a:pt x="138044" y="15894"/>
                  </a:cubicBezTo>
                  <a:cubicBezTo>
                    <a:pt x="220701" y="81630"/>
                    <a:pt x="318202" y="130333"/>
                    <a:pt x="426258" y="153684"/>
                  </a:cubicBezTo>
                  <a:cubicBezTo>
                    <a:pt x="460166" y="162161"/>
                    <a:pt x="485629" y="193909"/>
                    <a:pt x="485629" y="227817"/>
                  </a:cubicBezTo>
                  <a:lnTo>
                    <a:pt x="485629" y="249009"/>
                  </a:lnTo>
                  <a:cubicBezTo>
                    <a:pt x="485629" y="297791"/>
                    <a:pt x="441101" y="331699"/>
                    <a:pt x="394462" y="321063"/>
                  </a:cubicBezTo>
                  <a:cubicBezTo>
                    <a:pt x="256720" y="293553"/>
                    <a:pt x="131646" y="232055"/>
                    <a:pt x="27812" y="145207"/>
                  </a:cubicBezTo>
                  <a:cubicBezTo>
                    <a:pt x="-8207" y="115538"/>
                    <a:pt x="-10318" y="58279"/>
                    <a:pt x="27812" y="28610"/>
                  </a:cubicBezTo>
                  <a:lnTo>
                    <a:pt x="44766" y="15894"/>
                  </a:lnTo>
                  <a:cubicBezTo>
                    <a:pt x="58553" y="5298"/>
                    <a:pt x="74979" y="0"/>
                    <a:pt x="91405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9C14C6CA-D6E7-43B9-93F0-24287DC30B96}"/>
                </a:ext>
              </a:extLst>
            </p:cNvPr>
            <p:cNvSpPr/>
            <p:nvPr/>
          </p:nvSpPr>
          <p:spPr>
            <a:xfrm>
              <a:off x="6172297" y="4835422"/>
              <a:ext cx="1369082" cy="1041886"/>
            </a:xfrm>
            <a:custGeom>
              <a:avLst/>
              <a:gdLst>
                <a:gd name="connsiteX0" fmla="*/ 1242284 w 1369082"/>
                <a:gd name="connsiteY0" fmla="*/ 130 h 1041886"/>
                <a:gd name="connsiteX1" fmla="*/ 1292885 w 1369082"/>
                <a:gd name="connsiteY1" fmla="*/ 16075 h 1041886"/>
                <a:gd name="connsiteX2" fmla="*/ 1341613 w 1369082"/>
                <a:gd name="connsiteY2" fmla="*/ 54222 h 1041886"/>
                <a:gd name="connsiteX3" fmla="*/ 1350096 w 1369082"/>
                <a:gd name="connsiteY3" fmla="*/ 164425 h 1041886"/>
                <a:gd name="connsiteX4" fmla="*/ 1021565 w 1369082"/>
                <a:gd name="connsiteY4" fmla="*/ 442090 h 1041886"/>
                <a:gd name="connsiteX5" fmla="*/ 1165708 w 1369082"/>
                <a:gd name="connsiteY5" fmla="*/ 713358 h 1041886"/>
                <a:gd name="connsiteX6" fmla="*/ 837177 w 1369082"/>
                <a:gd name="connsiteY6" fmla="*/ 1041886 h 1041886"/>
                <a:gd name="connsiteX7" fmla="*/ 508646 w 1369082"/>
                <a:gd name="connsiteY7" fmla="*/ 713358 h 1041886"/>
                <a:gd name="connsiteX8" fmla="*/ 510751 w 1369082"/>
                <a:gd name="connsiteY8" fmla="*/ 687927 h 1041886"/>
                <a:gd name="connsiteX9" fmla="*/ 80554 w 1369082"/>
                <a:gd name="connsiteY9" fmla="*/ 772698 h 1041886"/>
                <a:gd name="connsiteX10" fmla="*/ 0 w 1369082"/>
                <a:gd name="connsiteY10" fmla="*/ 698563 h 1041886"/>
                <a:gd name="connsiteX11" fmla="*/ 0 w 1369082"/>
                <a:gd name="connsiteY11" fmla="*/ 637064 h 1041886"/>
                <a:gd name="connsiteX12" fmla="*/ 67798 w 1369082"/>
                <a:gd name="connsiteY12" fmla="*/ 562849 h 1041886"/>
                <a:gd name="connsiteX13" fmla="*/ 1193261 w 1369082"/>
                <a:gd name="connsiteY13" fmla="*/ 22393 h 1041886"/>
                <a:gd name="connsiteX14" fmla="*/ 1242284 w 1369082"/>
                <a:gd name="connsiteY14" fmla="*/ 130 h 1041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69082" h="1041886">
                  <a:moveTo>
                    <a:pt x="1242284" y="130"/>
                  </a:moveTo>
                  <a:cubicBezTo>
                    <a:pt x="1260038" y="-919"/>
                    <a:pt x="1278056" y="4399"/>
                    <a:pt x="1292885" y="16075"/>
                  </a:cubicBezTo>
                  <a:lnTo>
                    <a:pt x="1341613" y="54222"/>
                  </a:lnTo>
                  <a:cubicBezTo>
                    <a:pt x="1375544" y="81733"/>
                    <a:pt x="1377649" y="132595"/>
                    <a:pt x="1350096" y="164425"/>
                  </a:cubicBezTo>
                  <a:cubicBezTo>
                    <a:pt x="1250471" y="268229"/>
                    <a:pt x="1140259" y="361478"/>
                    <a:pt x="1021565" y="442090"/>
                  </a:cubicBezTo>
                  <a:cubicBezTo>
                    <a:pt x="1108433" y="499271"/>
                    <a:pt x="1165708" y="600996"/>
                    <a:pt x="1165708" y="713358"/>
                  </a:cubicBezTo>
                  <a:cubicBezTo>
                    <a:pt x="1165708" y="895616"/>
                    <a:pt x="1017355" y="1041886"/>
                    <a:pt x="837177" y="1041886"/>
                  </a:cubicBezTo>
                  <a:cubicBezTo>
                    <a:pt x="654894" y="1041886"/>
                    <a:pt x="508646" y="893537"/>
                    <a:pt x="508646" y="713358"/>
                  </a:cubicBezTo>
                  <a:cubicBezTo>
                    <a:pt x="508646" y="704881"/>
                    <a:pt x="510751" y="696404"/>
                    <a:pt x="510751" y="687927"/>
                  </a:cubicBezTo>
                  <a:cubicBezTo>
                    <a:pt x="372986" y="730312"/>
                    <a:pt x="228907" y="759982"/>
                    <a:pt x="80554" y="772698"/>
                  </a:cubicBezTo>
                  <a:cubicBezTo>
                    <a:pt x="38141" y="776936"/>
                    <a:pt x="0" y="743028"/>
                    <a:pt x="0" y="698563"/>
                  </a:cubicBezTo>
                  <a:lnTo>
                    <a:pt x="0" y="637064"/>
                  </a:lnTo>
                  <a:cubicBezTo>
                    <a:pt x="0" y="598917"/>
                    <a:pt x="29658" y="567088"/>
                    <a:pt x="67798" y="562849"/>
                  </a:cubicBezTo>
                  <a:cubicBezTo>
                    <a:pt x="508710" y="524702"/>
                    <a:pt x="905039" y="325490"/>
                    <a:pt x="1193261" y="22393"/>
                  </a:cubicBezTo>
                  <a:cubicBezTo>
                    <a:pt x="1207038" y="8598"/>
                    <a:pt x="1224529" y="1180"/>
                    <a:pt x="1242284" y="13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8A386462-9788-4B6E-A95C-C17644FD21AE}"/>
                </a:ext>
              </a:extLst>
            </p:cNvPr>
            <p:cNvSpPr/>
            <p:nvPr/>
          </p:nvSpPr>
          <p:spPr>
            <a:xfrm>
              <a:off x="4625060" y="4835449"/>
              <a:ext cx="1371730" cy="1041859"/>
            </a:xfrm>
            <a:custGeom>
              <a:avLst/>
              <a:gdLst>
                <a:gd name="connsiteX0" fmla="*/ 128128 w 1371730"/>
                <a:gd name="connsiteY0" fmla="*/ 130 h 1041859"/>
                <a:gd name="connsiteX1" fmla="*/ 176327 w 1371730"/>
                <a:gd name="connsiteY1" fmla="*/ 22392 h 1041859"/>
                <a:gd name="connsiteX2" fmla="*/ 1301804 w 1371730"/>
                <a:gd name="connsiteY2" fmla="*/ 562834 h 1041859"/>
                <a:gd name="connsiteX3" fmla="*/ 1371730 w 1371730"/>
                <a:gd name="connsiteY3" fmla="*/ 634888 h 1041859"/>
                <a:gd name="connsiteX4" fmla="*/ 1371730 w 1371730"/>
                <a:gd name="connsiteY4" fmla="*/ 696385 h 1041859"/>
                <a:gd name="connsiteX5" fmla="*/ 1291184 w 1371730"/>
                <a:gd name="connsiteY5" fmla="*/ 770598 h 1041859"/>
                <a:gd name="connsiteX6" fmla="*/ 850321 w 1371730"/>
                <a:gd name="connsiteY6" fmla="*/ 683670 h 1041859"/>
                <a:gd name="connsiteX7" fmla="*/ 852496 w 1371730"/>
                <a:gd name="connsiteY7" fmla="*/ 713339 h 1041859"/>
                <a:gd name="connsiteX8" fmla="*/ 523912 w 1371730"/>
                <a:gd name="connsiteY8" fmla="*/ 1041859 h 1041859"/>
                <a:gd name="connsiteX9" fmla="*/ 195392 w 1371730"/>
                <a:gd name="connsiteY9" fmla="*/ 713339 h 1041859"/>
                <a:gd name="connsiteX10" fmla="*/ 345929 w 1371730"/>
                <a:gd name="connsiteY10" fmla="*/ 437840 h 1041859"/>
                <a:gd name="connsiteX11" fmla="*/ 21631 w 1371730"/>
                <a:gd name="connsiteY11" fmla="*/ 164420 h 1041859"/>
                <a:gd name="connsiteX12" fmla="*/ 27965 w 1371730"/>
                <a:gd name="connsiteY12" fmla="*/ 54220 h 1041859"/>
                <a:gd name="connsiteX13" fmla="*/ 76715 w 1371730"/>
                <a:gd name="connsiteY13" fmla="*/ 16074 h 1041859"/>
                <a:gd name="connsiteX14" fmla="*/ 128128 w 1371730"/>
                <a:gd name="connsiteY14" fmla="*/ 130 h 104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71730" h="1041859">
                  <a:moveTo>
                    <a:pt x="128128" y="130"/>
                  </a:moveTo>
                  <a:cubicBezTo>
                    <a:pt x="146146" y="1180"/>
                    <a:pt x="163628" y="8597"/>
                    <a:pt x="176327" y="22392"/>
                  </a:cubicBezTo>
                  <a:cubicBezTo>
                    <a:pt x="464606" y="325481"/>
                    <a:pt x="860941" y="524688"/>
                    <a:pt x="1301804" y="562834"/>
                  </a:cubicBezTo>
                  <a:cubicBezTo>
                    <a:pt x="1339934" y="564993"/>
                    <a:pt x="1367508" y="596742"/>
                    <a:pt x="1371730" y="634888"/>
                  </a:cubicBezTo>
                  <a:lnTo>
                    <a:pt x="1371730" y="696385"/>
                  </a:lnTo>
                  <a:cubicBezTo>
                    <a:pt x="1371730" y="740929"/>
                    <a:pt x="1335711" y="774837"/>
                    <a:pt x="1291184" y="770598"/>
                  </a:cubicBezTo>
                  <a:cubicBezTo>
                    <a:pt x="1138599" y="757883"/>
                    <a:pt x="990238" y="728214"/>
                    <a:pt x="850321" y="683670"/>
                  </a:cubicBezTo>
                  <a:cubicBezTo>
                    <a:pt x="852496" y="694226"/>
                    <a:pt x="852496" y="702783"/>
                    <a:pt x="852496" y="713339"/>
                  </a:cubicBezTo>
                  <a:cubicBezTo>
                    <a:pt x="852496" y="895593"/>
                    <a:pt x="704070" y="1041859"/>
                    <a:pt x="523912" y="1041859"/>
                  </a:cubicBezTo>
                  <a:cubicBezTo>
                    <a:pt x="341642" y="1041859"/>
                    <a:pt x="195392" y="893513"/>
                    <a:pt x="195392" y="713339"/>
                  </a:cubicBezTo>
                  <a:cubicBezTo>
                    <a:pt x="195392" y="596742"/>
                    <a:pt x="254762" y="497178"/>
                    <a:pt x="345929" y="437840"/>
                  </a:cubicBezTo>
                  <a:cubicBezTo>
                    <a:pt x="227252" y="359388"/>
                    <a:pt x="119132" y="266143"/>
                    <a:pt x="21631" y="164420"/>
                  </a:cubicBezTo>
                  <a:cubicBezTo>
                    <a:pt x="-10165" y="132591"/>
                    <a:pt x="-5943" y="81730"/>
                    <a:pt x="27965" y="54220"/>
                  </a:cubicBezTo>
                  <a:lnTo>
                    <a:pt x="76715" y="16074"/>
                  </a:lnTo>
                  <a:cubicBezTo>
                    <a:pt x="91558" y="4398"/>
                    <a:pt x="110111" y="-920"/>
                    <a:pt x="128128" y="1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BB31457A-AAC1-4A94-9CC0-871CDB782A04}"/>
                </a:ext>
              </a:extLst>
            </p:cNvPr>
            <p:cNvSpPr/>
            <p:nvPr/>
          </p:nvSpPr>
          <p:spPr>
            <a:xfrm flipH="1">
              <a:off x="6699215" y="3583105"/>
              <a:ext cx="256032" cy="516207"/>
            </a:xfrm>
            <a:custGeom>
              <a:avLst/>
              <a:gdLst>
                <a:gd name="connsiteX0" fmla="*/ 57174 w 254456"/>
                <a:gd name="connsiteY0" fmla="*/ 1853 h 516207"/>
                <a:gd name="connsiteX1" fmla="*/ 91057 w 254456"/>
                <a:gd name="connsiteY1" fmla="*/ 1947 h 516207"/>
                <a:gd name="connsiteX2" fmla="*/ 112309 w 254456"/>
                <a:gd name="connsiteY2" fmla="*/ 6236 h 516207"/>
                <a:gd name="connsiteX3" fmla="*/ 169526 w 254456"/>
                <a:gd name="connsiteY3" fmla="*/ 80393 h 516207"/>
                <a:gd name="connsiteX4" fmla="*/ 245788 w 254456"/>
                <a:gd name="connsiteY4" fmla="*/ 394107 h 516207"/>
                <a:gd name="connsiteX5" fmla="*/ 224618 w 254456"/>
                <a:gd name="connsiteY5" fmla="*/ 487357 h 516207"/>
                <a:gd name="connsiteX6" fmla="*/ 207698 w 254456"/>
                <a:gd name="connsiteY6" fmla="*/ 500016 h 516207"/>
                <a:gd name="connsiteX7" fmla="*/ 95307 w 254456"/>
                <a:gd name="connsiteY7" fmla="*/ 474628 h 516207"/>
                <a:gd name="connsiteX8" fmla="*/ 0 w 254456"/>
                <a:gd name="connsiteY8" fmla="*/ 80393 h 516207"/>
                <a:gd name="connsiteX9" fmla="*/ 0 w 254456"/>
                <a:gd name="connsiteY9" fmla="*/ 71884 h 516207"/>
                <a:gd name="connsiteX10" fmla="*/ 57174 w 254456"/>
                <a:gd name="connsiteY10" fmla="*/ 1853 h 51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4456" h="516207">
                  <a:moveTo>
                    <a:pt x="57174" y="1853"/>
                  </a:moveTo>
                  <a:cubicBezTo>
                    <a:pt x="67895" y="-565"/>
                    <a:pt x="79409" y="-699"/>
                    <a:pt x="91057" y="1947"/>
                  </a:cubicBezTo>
                  <a:lnTo>
                    <a:pt x="112309" y="6236"/>
                  </a:lnTo>
                  <a:cubicBezTo>
                    <a:pt x="146230" y="14675"/>
                    <a:pt x="169526" y="44352"/>
                    <a:pt x="169526" y="80393"/>
                  </a:cubicBezTo>
                  <a:cubicBezTo>
                    <a:pt x="169526" y="192735"/>
                    <a:pt x="197072" y="300788"/>
                    <a:pt x="245788" y="394107"/>
                  </a:cubicBezTo>
                  <a:cubicBezTo>
                    <a:pt x="262790" y="425859"/>
                    <a:pt x="254289" y="464044"/>
                    <a:pt x="224618" y="487357"/>
                  </a:cubicBezTo>
                  <a:lnTo>
                    <a:pt x="207698" y="500016"/>
                  </a:lnTo>
                  <a:cubicBezTo>
                    <a:pt x="171651" y="529693"/>
                    <a:pt x="116559" y="517033"/>
                    <a:pt x="95307" y="474628"/>
                  </a:cubicBezTo>
                  <a:cubicBezTo>
                    <a:pt x="33840" y="355922"/>
                    <a:pt x="0" y="222412"/>
                    <a:pt x="0" y="80393"/>
                  </a:cubicBezTo>
                  <a:cubicBezTo>
                    <a:pt x="0" y="78248"/>
                    <a:pt x="0" y="74029"/>
                    <a:pt x="0" y="71884"/>
                  </a:cubicBezTo>
                  <a:cubicBezTo>
                    <a:pt x="0" y="36915"/>
                    <a:pt x="25012" y="9107"/>
                    <a:pt x="57174" y="185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TextBox 25">
              <a:extLst>
                <a:ext uri="{FF2B5EF4-FFF2-40B4-BE49-F238E27FC236}">
                  <a16:creationId xmlns:a16="http://schemas.microsoft.com/office/drawing/2014/main" id="{DE928356-6140-4C3E-BEE1-CD416A8CAFC8}"/>
                </a:ext>
              </a:extLst>
            </p:cNvPr>
            <p:cNvSpPr txBox="1"/>
            <p:nvPr/>
          </p:nvSpPr>
          <p:spPr>
            <a:xfrm>
              <a:off x="5780509" y="1337821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/>
                <a:t>01</a:t>
              </a:r>
            </a:p>
          </p:txBody>
        </p:sp>
        <p:sp>
          <p:nvSpPr>
            <p:cNvPr id="113" name="TextBox 26">
              <a:extLst>
                <a:ext uri="{FF2B5EF4-FFF2-40B4-BE49-F238E27FC236}">
                  <a16:creationId xmlns:a16="http://schemas.microsoft.com/office/drawing/2014/main" id="{32DF6FE0-EAA9-44B2-8917-3A0F9C427E23}"/>
                </a:ext>
              </a:extLst>
            </p:cNvPr>
            <p:cNvSpPr txBox="1"/>
            <p:nvPr/>
          </p:nvSpPr>
          <p:spPr>
            <a:xfrm>
              <a:off x="7444466" y="2160746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114" name="TextBox 27">
              <a:extLst>
                <a:ext uri="{FF2B5EF4-FFF2-40B4-BE49-F238E27FC236}">
                  <a16:creationId xmlns:a16="http://schemas.microsoft.com/office/drawing/2014/main" id="{C68F90C5-F2D1-44E2-8629-907E741BD1EA}"/>
                </a:ext>
              </a:extLst>
            </p:cNvPr>
            <p:cNvSpPr txBox="1"/>
            <p:nvPr/>
          </p:nvSpPr>
          <p:spPr>
            <a:xfrm>
              <a:off x="7840554" y="3968228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000" b="1"/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03</a:t>
              </a:r>
            </a:p>
          </p:txBody>
        </p:sp>
        <p:sp>
          <p:nvSpPr>
            <p:cNvPr id="115" name="TextBox 28">
              <a:extLst>
                <a:ext uri="{FF2B5EF4-FFF2-40B4-BE49-F238E27FC236}">
                  <a16:creationId xmlns:a16="http://schemas.microsoft.com/office/drawing/2014/main" id="{E7EBAA37-05B7-40E9-8514-308DAFCBA95C}"/>
                </a:ext>
              </a:extLst>
            </p:cNvPr>
            <p:cNvSpPr txBox="1"/>
            <p:nvPr/>
          </p:nvSpPr>
          <p:spPr>
            <a:xfrm>
              <a:off x="6713084" y="5348835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000" b="1"/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04</a:t>
              </a:r>
            </a:p>
          </p:txBody>
        </p:sp>
        <p:sp>
          <p:nvSpPr>
            <p:cNvPr id="116" name="TextBox 29">
              <a:extLst>
                <a:ext uri="{FF2B5EF4-FFF2-40B4-BE49-F238E27FC236}">
                  <a16:creationId xmlns:a16="http://schemas.microsoft.com/office/drawing/2014/main" id="{BF3645A8-481F-45D0-B15A-441F9DBD84D3}"/>
                </a:ext>
              </a:extLst>
            </p:cNvPr>
            <p:cNvSpPr txBox="1"/>
            <p:nvPr/>
          </p:nvSpPr>
          <p:spPr>
            <a:xfrm>
              <a:off x="4849683" y="5348835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117" name="TextBox 30">
              <a:extLst>
                <a:ext uri="{FF2B5EF4-FFF2-40B4-BE49-F238E27FC236}">
                  <a16:creationId xmlns:a16="http://schemas.microsoft.com/office/drawing/2014/main" id="{1AE94025-4940-440D-8148-D716BB7E5192}"/>
                </a:ext>
              </a:extLst>
            </p:cNvPr>
            <p:cNvSpPr txBox="1"/>
            <p:nvPr/>
          </p:nvSpPr>
          <p:spPr>
            <a:xfrm>
              <a:off x="3744889" y="3968227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06</a:t>
              </a:r>
            </a:p>
          </p:txBody>
        </p:sp>
        <p:sp>
          <p:nvSpPr>
            <p:cNvPr id="118" name="TextBox 31">
              <a:extLst>
                <a:ext uri="{FF2B5EF4-FFF2-40B4-BE49-F238E27FC236}">
                  <a16:creationId xmlns:a16="http://schemas.microsoft.com/office/drawing/2014/main" id="{0C918714-B698-49AA-9DE7-46FF019A5E74}"/>
                </a:ext>
              </a:extLst>
            </p:cNvPr>
            <p:cNvSpPr txBox="1"/>
            <p:nvPr/>
          </p:nvSpPr>
          <p:spPr>
            <a:xfrm>
              <a:off x="4142881" y="2160746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000" b="1"/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07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 Chart with 7 Sections – Slide Template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F85B1E40-E70E-4462-8B8A-5FA7E85F28E9}"/>
              </a:ext>
            </a:extLst>
          </p:cNvPr>
          <p:cNvGrpSpPr/>
          <p:nvPr/>
        </p:nvGrpSpPr>
        <p:grpSpPr>
          <a:xfrm>
            <a:off x="8927481" y="2440435"/>
            <a:ext cx="2926080" cy="1105487"/>
            <a:chOff x="8921977" y="1466725"/>
            <a:chExt cx="2926080" cy="1105487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1188BDCB-7999-4081-8B9B-17D9B3133EE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31B96F25-2455-4C1E-A74E-5D67C95EA2E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5A758A08-595F-4D42-A544-05F1AABCC9F6}"/>
              </a:ext>
            </a:extLst>
          </p:cNvPr>
          <p:cNvGrpSpPr/>
          <p:nvPr/>
        </p:nvGrpSpPr>
        <p:grpSpPr>
          <a:xfrm>
            <a:off x="8927481" y="4837004"/>
            <a:ext cx="2926080" cy="1105487"/>
            <a:chOff x="8921977" y="4073386"/>
            <a:chExt cx="2926080" cy="1105487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A4808054-C129-44C1-B989-D04183CB740D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0E14040A-6AB3-4A27-8997-150334010A8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5A0D970A-95F8-42C4-B936-0E88B68C2A2A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F9742A6A-833C-47FE-AB5C-6872F85408B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7030A0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4D0E194-99D3-4EDE-98D6-25B7F33C57A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765E58C4-7830-4814-A8D4-7BAE6A96C4D7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E3B21EE-59E2-4BC6-8531-03D5FE7DA08F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5B8CF91-24D7-4398-AD62-CCBCBEB161E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2C699210-B388-4747-A617-2646A4BF460F}"/>
              </a:ext>
            </a:extLst>
          </p:cNvPr>
          <p:cNvGrpSpPr/>
          <p:nvPr/>
        </p:nvGrpSpPr>
        <p:grpSpPr>
          <a:xfrm>
            <a:off x="8927481" y="1242150"/>
            <a:ext cx="2926080" cy="1105487"/>
            <a:chOff x="8921977" y="1466725"/>
            <a:chExt cx="2926080" cy="1105487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EACACB4-E673-4128-BC87-64AB0D50A8A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1F39BF3-37B1-49FA-808A-79954C8442B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6DA67993-4851-4457-96C3-E05AD1B06DD7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C13C604-B5D5-49C2-91FF-0E388FB9FCE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6806C10-B74B-4E35-B2EE-4BC45D9A459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17F13ED-1D1E-4668-BDE9-18E13089BAC1}"/>
              </a:ext>
            </a:extLst>
          </p:cNvPr>
          <p:cNvGrpSpPr/>
          <p:nvPr/>
        </p:nvGrpSpPr>
        <p:grpSpPr>
          <a:xfrm>
            <a:off x="8927481" y="3638720"/>
            <a:ext cx="2926080" cy="1105487"/>
            <a:chOff x="8921977" y="1466725"/>
            <a:chExt cx="2926080" cy="1105487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6EEBFC25-98BC-470D-96E4-2208DD30BB7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96E48993-E802-43BF-ACB6-0959054DC81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pic>
        <p:nvPicPr>
          <p:cNvPr id="105" name="Graphic 18" descr="Brainstorm with solid fill">
            <a:extLst>
              <a:ext uri="{FF2B5EF4-FFF2-40B4-BE49-F238E27FC236}">
                <a16:creationId xmlns:a16="http://schemas.microsoft.com/office/drawing/2014/main" id="{9E51F908-C350-47B1-9A0D-E38C137755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21680" y="2086481"/>
            <a:ext cx="548640" cy="548640"/>
          </a:xfrm>
          <a:prstGeom prst="rect">
            <a:avLst/>
          </a:prstGeom>
        </p:spPr>
      </p:pic>
      <p:pic>
        <p:nvPicPr>
          <p:cNvPr id="106" name="Graphic 19" descr="Bullseye with solid fill">
            <a:extLst>
              <a:ext uri="{FF2B5EF4-FFF2-40B4-BE49-F238E27FC236}">
                <a16:creationId xmlns:a16="http://schemas.microsoft.com/office/drawing/2014/main" id="{63B2C26E-B862-44CC-BDC7-A79FB56FDE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53960" y="4571561"/>
            <a:ext cx="548640" cy="548640"/>
          </a:xfrm>
          <a:prstGeom prst="rect">
            <a:avLst/>
          </a:prstGeom>
        </p:spPr>
      </p:pic>
      <p:pic>
        <p:nvPicPr>
          <p:cNvPr id="107" name="Graphic 20" descr="Database with solid fill">
            <a:extLst>
              <a:ext uri="{FF2B5EF4-FFF2-40B4-BE49-F238E27FC236}">
                <a16:creationId xmlns:a16="http://schemas.microsoft.com/office/drawing/2014/main" id="{D7F9020D-5516-4249-94AC-5899B86AEDD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95774" y="3687849"/>
            <a:ext cx="548640" cy="548640"/>
          </a:xfrm>
          <a:prstGeom prst="rect">
            <a:avLst/>
          </a:prstGeom>
        </p:spPr>
      </p:pic>
      <p:pic>
        <p:nvPicPr>
          <p:cNvPr id="108" name="Graphic 21" descr="Gears with solid fill">
            <a:extLst>
              <a:ext uri="{FF2B5EF4-FFF2-40B4-BE49-F238E27FC236}">
                <a16:creationId xmlns:a16="http://schemas.microsoft.com/office/drawing/2014/main" id="{E560B0E5-EC68-4369-89D4-13E3CEAE133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37911" y="2545031"/>
            <a:ext cx="548640" cy="548640"/>
          </a:xfrm>
          <a:prstGeom prst="rect">
            <a:avLst/>
          </a:prstGeom>
        </p:spPr>
      </p:pic>
      <p:pic>
        <p:nvPicPr>
          <p:cNvPr id="109" name="Graphic 22" descr="Hourglass 30% with solid fill">
            <a:extLst>
              <a:ext uri="{FF2B5EF4-FFF2-40B4-BE49-F238E27FC236}">
                <a16:creationId xmlns:a16="http://schemas.microsoft.com/office/drawing/2014/main" id="{726D9976-AB70-47AA-9712-1276298CEBD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077537" y="3689610"/>
            <a:ext cx="548640" cy="548640"/>
          </a:xfrm>
          <a:prstGeom prst="rect">
            <a:avLst/>
          </a:prstGeom>
        </p:spPr>
      </p:pic>
      <p:pic>
        <p:nvPicPr>
          <p:cNvPr id="110" name="Graphic 23" descr="Lightbulb with solid fill">
            <a:extLst>
              <a:ext uri="{FF2B5EF4-FFF2-40B4-BE49-F238E27FC236}">
                <a16:creationId xmlns:a16="http://schemas.microsoft.com/office/drawing/2014/main" id="{162BDDAB-EEA7-40B9-AAFA-81F9B92F63F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842838" y="2550709"/>
            <a:ext cx="548640" cy="548640"/>
          </a:xfrm>
          <a:prstGeom prst="rect">
            <a:avLst/>
          </a:prstGeom>
        </p:spPr>
      </p:pic>
      <p:pic>
        <p:nvPicPr>
          <p:cNvPr id="111" name="Graphic 24" descr="Research with solid fill">
            <a:extLst>
              <a:ext uri="{FF2B5EF4-FFF2-40B4-BE49-F238E27FC236}">
                <a16:creationId xmlns:a16="http://schemas.microsoft.com/office/drawing/2014/main" id="{AE97D635-A24B-4590-83CD-E4030317F55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377191" y="4582590"/>
            <a:ext cx="54864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147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6F8DB0E-BB1C-4E28-84E2-A3B124142A83}"/>
              </a:ext>
            </a:extLst>
          </p:cNvPr>
          <p:cNvGrpSpPr/>
          <p:nvPr/>
        </p:nvGrpSpPr>
        <p:grpSpPr>
          <a:xfrm>
            <a:off x="3713685" y="1213328"/>
            <a:ext cx="4760109" cy="4663980"/>
            <a:chOff x="3713685" y="1213328"/>
            <a:chExt cx="4760109" cy="4663980"/>
          </a:xfrm>
        </p:grpSpPr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DFEC6658-45B7-435D-957E-9933E729F480}"/>
                </a:ext>
              </a:extLst>
            </p:cNvPr>
            <p:cNvSpPr/>
            <p:nvPr/>
          </p:nvSpPr>
          <p:spPr>
            <a:xfrm>
              <a:off x="4815821" y="4301435"/>
              <a:ext cx="1179636" cy="1110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282" extrusionOk="0">
                  <a:moveTo>
                    <a:pt x="10362" y="517"/>
                  </a:moveTo>
                  <a:lnTo>
                    <a:pt x="826" y="8556"/>
                  </a:lnTo>
                  <a:cubicBezTo>
                    <a:pt x="-209" y="9450"/>
                    <a:pt x="-285" y="11074"/>
                    <a:pt x="672" y="12048"/>
                  </a:cubicBezTo>
                  <a:cubicBezTo>
                    <a:pt x="5498" y="17001"/>
                    <a:pt x="11817" y="20331"/>
                    <a:pt x="18826" y="21265"/>
                  </a:cubicBezTo>
                  <a:cubicBezTo>
                    <a:pt x="20128" y="21427"/>
                    <a:pt x="21315" y="20371"/>
                    <a:pt x="21315" y="18950"/>
                  </a:cubicBezTo>
                  <a:lnTo>
                    <a:pt x="21315" y="6080"/>
                  </a:lnTo>
                  <a:cubicBezTo>
                    <a:pt x="21315" y="4983"/>
                    <a:pt x="20626" y="4050"/>
                    <a:pt x="19592" y="3806"/>
                  </a:cubicBezTo>
                  <a:cubicBezTo>
                    <a:pt x="17179" y="3238"/>
                    <a:pt x="14958" y="2101"/>
                    <a:pt x="13081" y="517"/>
                  </a:cubicBezTo>
                  <a:cubicBezTo>
                    <a:pt x="12315" y="-173"/>
                    <a:pt x="11166" y="-173"/>
                    <a:pt x="10362" y="517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68570011-A7DF-4BFF-870E-FBEEC348276C}"/>
                </a:ext>
              </a:extLst>
            </p:cNvPr>
            <p:cNvSpPr/>
            <p:nvPr/>
          </p:nvSpPr>
          <p:spPr>
            <a:xfrm>
              <a:off x="5430474" y="1875688"/>
              <a:ext cx="1295690" cy="937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380" extrusionOk="0">
                  <a:moveTo>
                    <a:pt x="10480" y="20730"/>
                  </a:moveTo>
                  <a:cubicBezTo>
                    <a:pt x="11646" y="20730"/>
                    <a:pt x="12743" y="20924"/>
                    <a:pt x="13806" y="21310"/>
                  </a:cubicBezTo>
                  <a:cubicBezTo>
                    <a:pt x="14697" y="21600"/>
                    <a:pt x="15623" y="20972"/>
                    <a:pt x="16034" y="19812"/>
                  </a:cubicBezTo>
                  <a:lnTo>
                    <a:pt x="20766" y="5992"/>
                  </a:lnTo>
                  <a:cubicBezTo>
                    <a:pt x="21280" y="4494"/>
                    <a:pt x="20731" y="2706"/>
                    <a:pt x="19600" y="2126"/>
                  </a:cubicBezTo>
                  <a:cubicBezTo>
                    <a:pt x="16720" y="773"/>
                    <a:pt x="13669" y="0"/>
                    <a:pt x="10480" y="0"/>
                  </a:cubicBezTo>
                  <a:cubicBezTo>
                    <a:pt x="7291" y="0"/>
                    <a:pt x="4206" y="725"/>
                    <a:pt x="1360" y="2126"/>
                  </a:cubicBezTo>
                  <a:cubicBezTo>
                    <a:pt x="229" y="2658"/>
                    <a:pt x="-320" y="4446"/>
                    <a:pt x="194" y="5992"/>
                  </a:cubicBezTo>
                  <a:lnTo>
                    <a:pt x="4926" y="19812"/>
                  </a:lnTo>
                  <a:cubicBezTo>
                    <a:pt x="5337" y="20972"/>
                    <a:pt x="6263" y="21600"/>
                    <a:pt x="7154" y="21310"/>
                  </a:cubicBezTo>
                  <a:cubicBezTo>
                    <a:pt x="8217" y="20924"/>
                    <a:pt x="9349" y="20730"/>
                    <a:pt x="10480" y="20730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06F92BB3-D77E-41D1-B30B-9BA83A3DE5C8}"/>
                </a:ext>
              </a:extLst>
            </p:cNvPr>
            <p:cNvSpPr/>
            <p:nvPr/>
          </p:nvSpPr>
          <p:spPr>
            <a:xfrm>
              <a:off x="6172297" y="4301439"/>
              <a:ext cx="1179633" cy="1110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282" extrusionOk="0">
                  <a:moveTo>
                    <a:pt x="0" y="6039"/>
                  </a:moveTo>
                  <a:lnTo>
                    <a:pt x="0" y="18950"/>
                  </a:lnTo>
                  <a:cubicBezTo>
                    <a:pt x="0" y="20371"/>
                    <a:pt x="1187" y="21427"/>
                    <a:pt x="2489" y="21265"/>
                  </a:cubicBezTo>
                  <a:cubicBezTo>
                    <a:pt x="9498" y="20331"/>
                    <a:pt x="15817" y="17001"/>
                    <a:pt x="20643" y="12048"/>
                  </a:cubicBezTo>
                  <a:cubicBezTo>
                    <a:pt x="21600" y="11074"/>
                    <a:pt x="21523" y="9409"/>
                    <a:pt x="20489" y="8556"/>
                  </a:cubicBezTo>
                  <a:lnTo>
                    <a:pt x="10953" y="517"/>
                  </a:lnTo>
                  <a:cubicBezTo>
                    <a:pt x="10149" y="-173"/>
                    <a:pt x="9000" y="-173"/>
                    <a:pt x="8234" y="517"/>
                  </a:cubicBezTo>
                  <a:cubicBezTo>
                    <a:pt x="6357" y="2101"/>
                    <a:pt x="4136" y="3278"/>
                    <a:pt x="1723" y="3806"/>
                  </a:cubicBezTo>
                  <a:cubicBezTo>
                    <a:pt x="728" y="4009"/>
                    <a:pt x="0" y="4983"/>
                    <a:pt x="0" y="6039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65ECA997-20D9-4D09-A607-5718015AD5CC}"/>
                </a:ext>
              </a:extLst>
            </p:cNvPr>
            <p:cNvSpPr/>
            <p:nvPr/>
          </p:nvSpPr>
          <p:spPr>
            <a:xfrm>
              <a:off x="6838863" y="3390053"/>
              <a:ext cx="1013361" cy="1261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039" extrusionOk="0">
                  <a:moveTo>
                    <a:pt x="2236" y="4615"/>
                  </a:moveTo>
                  <a:cubicBezTo>
                    <a:pt x="2236" y="6948"/>
                    <a:pt x="1522" y="9140"/>
                    <a:pt x="273" y="11085"/>
                  </a:cubicBezTo>
                  <a:cubicBezTo>
                    <a:pt x="-263" y="11933"/>
                    <a:pt x="5" y="12994"/>
                    <a:pt x="942" y="13595"/>
                  </a:cubicBezTo>
                  <a:lnTo>
                    <a:pt x="12010" y="20594"/>
                  </a:lnTo>
                  <a:cubicBezTo>
                    <a:pt x="13215" y="21372"/>
                    <a:pt x="15000" y="21089"/>
                    <a:pt x="15803" y="20064"/>
                  </a:cubicBezTo>
                  <a:cubicBezTo>
                    <a:pt x="19284" y="15574"/>
                    <a:pt x="21337" y="10272"/>
                    <a:pt x="21337" y="4615"/>
                  </a:cubicBezTo>
                  <a:cubicBezTo>
                    <a:pt x="21337" y="3696"/>
                    <a:pt x="21292" y="2777"/>
                    <a:pt x="21159" y="1858"/>
                  </a:cubicBezTo>
                  <a:cubicBezTo>
                    <a:pt x="21025" y="620"/>
                    <a:pt x="19552" y="-228"/>
                    <a:pt x="18035" y="55"/>
                  </a:cubicBezTo>
                  <a:lnTo>
                    <a:pt x="4200" y="2565"/>
                  </a:lnTo>
                  <a:cubicBezTo>
                    <a:pt x="3040" y="2777"/>
                    <a:pt x="2236" y="3625"/>
                    <a:pt x="2236" y="4615"/>
                  </a:cubicBezTo>
                  <a:cubicBezTo>
                    <a:pt x="2236" y="4580"/>
                    <a:pt x="2236" y="4580"/>
                    <a:pt x="2236" y="4615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7E26C335-724A-4A27-B132-40440B4A1AA5}"/>
                </a:ext>
              </a:extLst>
            </p:cNvPr>
            <p:cNvSpPr/>
            <p:nvPr/>
          </p:nvSpPr>
          <p:spPr>
            <a:xfrm>
              <a:off x="4307141" y="3390053"/>
              <a:ext cx="1014299" cy="1261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039" extrusionOk="0">
                  <a:moveTo>
                    <a:pt x="19106" y="4615"/>
                  </a:moveTo>
                  <a:cubicBezTo>
                    <a:pt x="19106" y="4580"/>
                    <a:pt x="19106" y="4580"/>
                    <a:pt x="19106" y="4615"/>
                  </a:cubicBezTo>
                  <a:cubicBezTo>
                    <a:pt x="19106" y="3625"/>
                    <a:pt x="18305" y="2777"/>
                    <a:pt x="17102" y="2565"/>
                  </a:cubicBezTo>
                  <a:lnTo>
                    <a:pt x="3296" y="55"/>
                  </a:lnTo>
                  <a:cubicBezTo>
                    <a:pt x="1781" y="-228"/>
                    <a:pt x="312" y="620"/>
                    <a:pt x="178" y="1858"/>
                  </a:cubicBezTo>
                  <a:cubicBezTo>
                    <a:pt x="89" y="2777"/>
                    <a:pt x="0" y="3661"/>
                    <a:pt x="0" y="4615"/>
                  </a:cubicBezTo>
                  <a:cubicBezTo>
                    <a:pt x="0" y="10272"/>
                    <a:pt x="2004" y="15574"/>
                    <a:pt x="5522" y="20064"/>
                  </a:cubicBezTo>
                  <a:cubicBezTo>
                    <a:pt x="6324" y="21089"/>
                    <a:pt x="8106" y="21372"/>
                    <a:pt x="9308" y="20594"/>
                  </a:cubicBezTo>
                  <a:lnTo>
                    <a:pt x="20353" y="13595"/>
                  </a:lnTo>
                  <a:cubicBezTo>
                    <a:pt x="21288" y="12994"/>
                    <a:pt x="21600" y="11968"/>
                    <a:pt x="21021" y="11085"/>
                  </a:cubicBezTo>
                  <a:cubicBezTo>
                    <a:pt x="19819" y="9140"/>
                    <a:pt x="19106" y="6948"/>
                    <a:pt x="19106" y="4615"/>
                  </a:cubicBezTo>
                  <a:close/>
                </a:path>
              </a:pathLst>
            </a:custGeom>
            <a:solidFill>
              <a:srgbClr val="EADBF5">
                <a:alpha val="15000"/>
              </a:srgb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72CCE6BD-58A9-4617-96AC-49DC0EBF6709}"/>
                </a:ext>
              </a:extLst>
            </p:cNvPr>
            <p:cNvSpPr/>
            <p:nvPr/>
          </p:nvSpPr>
          <p:spPr>
            <a:xfrm>
              <a:off x="6584526" y="2154397"/>
              <a:ext cx="1187886" cy="1216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079" extrusionOk="0">
                  <a:moveTo>
                    <a:pt x="7733" y="21026"/>
                  </a:moveTo>
                  <a:lnTo>
                    <a:pt x="19378" y="18417"/>
                  </a:lnTo>
                  <a:cubicBezTo>
                    <a:pt x="20655" y="18124"/>
                    <a:pt x="21369" y="16838"/>
                    <a:pt x="20918" y="15626"/>
                  </a:cubicBezTo>
                  <a:cubicBezTo>
                    <a:pt x="18589" y="9307"/>
                    <a:pt x="14194" y="3944"/>
                    <a:pt x="8522" y="344"/>
                  </a:cubicBezTo>
                  <a:cubicBezTo>
                    <a:pt x="7432" y="-354"/>
                    <a:pt x="5967" y="50"/>
                    <a:pt x="5404" y="1189"/>
                  </a:cubicBezTo>
                  <a:lnTo>
                    <a:pt x="220" y="11732"/>
                  </a:lnTo>
                  <a:cubicBezTo>
                    <a:pt x="-231" y="12613"/>
                    <a:pt x="32" y="13679"/>
                    <a:pt x="821" y="14303"/>
                  </a:cubicBezTo>
                  <a:cubicBezTo>
                    <a:pt x="2737" y="15773"/>
                    <a:pt x="4314" y="17683"/>
                    <a:pt x="5329" y="19887"/>
                  </a:cubicBezTo>
                  <a:cubicBezTo>
                    <a:pt x="5742" y="20768"/>
                    <a:pt x="6756" y="21246"/>
                    <a:pt x="7733" y="2102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4C98C81F-87F1-4C16-80A6-75C47C88DB18}"/>
                </a:ext>
              </a:extLst>
            </p:cNvPr>
            <p:cNvSpPr/>
            <p:nvPr/>
          </p:nvSpPr>
          <p:spPr>
            <a:xfrm>
              <a:off x="4403593" y="2144875"/>
              <a:ext cx="1188450" cy="121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079" extrusionOk="0">
                  <a:moveTo>
                    <a:pt x="20834" y="11732"/>
                  </a:moveTo>
                  <a:lnTo>
                    <a:pt x="15650" y="1189"/>
                  </a:lnTo>
                  <a:cubicBezTo>
                    <a:pt x="15087" y="50"/>
                    <a:pt x="13622" y="-354"/>
                    <a:pt x="12532" y="344"/>
                  </a:cubicBezTo>
                  <a:cubicBezTo>
                    <a:pt x="6860" y="3944"/>
                    <a:pt x="2465" y="9307"/>
                    <a:pt x="136" y="15626"/>
                  </a:cubicBezTo>
                  <a:cubicBezTo>
                    <a:pt x="-315" y="16838"/>
                    <a:pt x="399" y="18124"/>
                    <a:pt x="1676" y="18417"/>
                  </a:cubicBezTo>
                  <a:lnTo>
                    <a:pt x="13321" y="21026"/>
                  </a:lnTo>
                  <a:cubicBezTo>
                    <a:pt x="14298" y="21246"/>
                    <a:pt x="15312" y="20768"/>
                    <a:pt x="15763" y="19887"/>
                  </a:cubicBezTo>
                  <a:cubicBezTo>
                    <a:pt x="16777" y="17683"/>
                    <a:pt x="18355" y="15773"/>
                    <a:pt x="20271" y="14303"/>
                  </a:cubicBezTo>
                  <a:cubicBezTo>
                    <a:pt x="21060" y="13715"/>
                    <a:pt x="21285" y="12613"/>
                    <a:pt x="20834" y="11732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21CF1D87-A3EF-4BC6-8D11-47F935401DFD}"/>
                </a:ext>
              </a:extLst>
            </p:cNvPr>
            <p:cNvSpPr/>
            <p:nvPr/>
          </p:nvSpPr>
          <p:spPr>
            <a:xfrm>
              <a:off x="5324511" y="1213328"/>
              <a:ext cx="1512720" cy="793769"/>
            </a:xfrm>
            <a:custGeom>
              <a:avLst/>
              <a:gdLst>
                <a:gd name="connsiteX0" fmla="*/ 754261 w 1512720"/>
                <a:gd name="connsiteY0" fmla="*/ 0 h 793769"/>
                <a:gd name="connsiteX1" fmla="*/ 1082813 w 1512720"/>
                <a:gd name="connsiteY1" fmla="*/ 328542 h 793769"/>
                <a:gd name="connsiteX2" fmla="*/ 1042564 w 1512720"/>
                <a:gd name="connsiteY2" fmla="*/ 485395 h 793769"/>
                <a:gd name="connsiteX3" fmla="*/ 1453753 w 1512720"/>
                <a:gd name="connsiteY3" fmla="*/ 591310 h 793769"/>
                <a:gd name="connsiteX4" fmla="*/ 1504546 w 1512720"/>
                <a:gd name="connsiteY4" fmla="*/ 707939 h 793769"/>
                <a:gd name="connsiteX5" fmla="*/ 1485525 w 1512720"/>
                <a:gd name="connsiteY5" fmla="*/ 746019 h 793769"/>
                <a:gd name="connsiteX6" fmla="*/ 1379522 w 1512720"/>
                <a:gd name="connsiteY6" fmla="*/ 788468 h 793769"/>
                <a:gd name="connsiteX7" fmla="*/ 756398 w 1512720"/>
                <a:gd name="connsiteY7" fmla="*/ 676124 h 793769"/>
                <a:gd name="connsiteX8" fmla="*/ 133275 w 1512720"/>
                <a:gd name="connsiteY8" fmla="*/ 788468 h 793769"/>
                <a:gd name="connsiteX9" fmla="*/ 27272 w 1512720"/>
                <a:gd name="connsiteY9" fmla="*/ 746019 h 793769"/>
                <a:gd name="connsiteX10" fmla="*/ 8251 w 1512720"/>
                <a:gd name="connsiteY10" fmla="*/ 707939 h 793769"/>
                <a:gd name="connsiteX11" fmla="*/ 54841 w 1512720"/>
                <a:gd name="connsiteY11" fmla="*/ 591310 h 793769"/>
                <a:gd name="connsiteX12" fmla="*/ 466030 w 1512720"/>
                <a:gd name="connsiteY12" fmla="*/ 485395 h 793769"/>
                <a:gd name="connsiteX13" fmla="*/ 425780 w 1512720"/>
                <a:gd name="connsiteY13" fmla="*/ 328542 h 793769"/>
                <a:gd name="connsiteX14" fmla="*/ 754261 w 1512720"/>
                <a:gd name="connsiteY14" fmla="*/ 0 h 79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12720" h="793769">
                  <a:moveTo>
                    <a:pt x="754261" y="0"/>
                  </a:moveTo>
                  <a:cubicBezTo>
                    <a:pt x="934424" y="0"/>
                    <a:pt x="1082813" y="146220"/>
                    <a:pt x="1082813" y="328542"/>
                  </a:cubicBezTo>
                  <a:cubicBezTo>
                    <a:pt x="1082813" y="385744"/>
                    <a:pt x="1067996" y="438743"/>
                    <a:pt x="1042564" y="485395"/>
                  </a:cubicBezTo>
                  <a:cubicBezTo>
                    <a:pt x="1184542" y="506578"/>
                    <a:pt x="1322317" y="542597"/>
                    <a:pt x="1453753" y="591310"/>
                  </a:cubicBezTo>
                  <a:cubicBezTo>
                    <a:pt x="1504546" y="608289"/>
                    <a:pt x="1525775" y="663431"/>
                    <a:pt x="1504546" y="707939"/>
                  </a:cubicBezTo>
                  <a:lnTo>
                    <a:pt x="1485525" y="746019"/>
                  </a:lnTo>
                  <a:cubicBezTo>
                    <a:pt x="1466433" y="784182"/>
                    <a:pt x="1421909" y="803304"/>
                    <a:pt x="1379522" y="788468"/>
                  </a:cubicBezTo>
                  <a:cubicBezTo>
                    <a:pt x="1186679" y="716347"/>
                    <a:pt x="976810" y="676124"/>
                    <a:pt x="756398" y="676124"/>
                  </a:cubicBezTo>
                  <a:cubicBezTo>
                    <a:pt x="538123" y="676124"/>
                    <a:pt x="328255" y="716347"/>
                    <a:pt x="133275" y="788468"/>
                  </a:cubicBezTo>
                  <a:cubicBezTo>
                    <a:pt x="93025" y="803304"/>
                    <a:pt x="46364" y="786325"/>
                    <a:pt x="27272" y="746019"/>
                  </a:cubicBezTo>
                  <a:lnTo>
                    <a:pt x="8251" y="707939"/>
                  </a:lnTo>
                  <a:cubicBezTo>
                    <a:pt x="-12978" y="663431"/>
                    <a:pt x="8251" y="610432"/>
                    <a:pt x="54841" y="591310"/>
                  </a:cubicBezTo>
                  <a:cubicBezTo>
                    <a:pt x="186276" y="542597"/>
                    <a:pt x="324051" y="506578"/>
                    <a:pt x="466030" y="485395"/>
                  </a:cubicBezTo>
                  <a:cubicBezTo>
                    <a:pt x="440598" y="438743"/>
                    <a:pt x="425780" y="385744"/>
                    <a:pt x="425780" y="328542"/>
                  </a:cubicBezTo>
                  <a:cubicBezTo>
                    <a:pt x="425780" y="148363"/>
                    <a:pt x="572033" y="0"/>
                    <a:pt x="75426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8DECA4F-A264-4A96-B606-E0BB9E2D42DF}"/>
                </a:ext>
              </a:extLst>
            </p:cNvPr>
            <p:cNvSpPr/>
            <p:nvPr/>
          </p:nvSpPr>
          <p:spPr>
            <a:xfrm>
              <a:off x="6967609" y="1942211"/>
              <a:ext cx="1130861" cy="1231667"/>
            </a:xfrm>
            <a:custGeom>
              <a:avLst/>
              <a:gdLst>
                <a:gd name="connsiteX0" fmla="*/ 111078 w 1130861"/>
                <a:gd name="connsiteY0" fmla="*/ 553 h 1231667"/>
                <a:gd name="connsiteX1" fmla="*/ 141055 w 1130861"/>
                <a:gd name="connsiteY1" fmla="*/ 11105 h 1231667"/>
                <a:gd name="connsiteX2" fmla="*/ 501358 w 1130861"/>
                <a:gd name="connsiteY2" fmla="*/ 286617 h 1231667"/>
                <a:gd name="connsiteX3" fmla="*/ 802369 w 1130861"/>
                <a:gd name="connsiteY3" fmla="*/ 87379 h 1231667"/>
                <a:gd name="connsiteX4" fmla="*/ 1130861 w 1130861"/>
                <a:gd name="connsiteY4" fmla="*/ 415887 h 1231667"/>
                <a:gd name="connsiteX5" fmla="*/ 853223 w 1130861"/>
                <a:gd name="connsiteY5" fmla="*/ 735944 h 1231667"/>
                <a:gd name="connsiteX6" fmla="*/ 1020642 w 1130861"/>
                <a:gd name="connsiteY6" fmla="*/ 1119597 h 1231667"/>
                <a:gd name="connsiteX7" fmla="*/ 965533 w 1130861"/>
                <a:gd name="connsiteY7" fmla="*/ 1214921 h 1231667"/>
                <a:gd name="connsiteX8" fmla="*/ 904076 w 1130861"/>
                <a:gd name="connsiteY8" fmla="*/ 1229815 h 1231667"/>
                <a:gd name="connsiteX9" fmla="*/ 817155 w 1130861"/>
                <a:gd name="connsiteY9" fmla="*/ 1181045 h 1231667"/>
                <a:gd name="connsiteX10" fmla="*/ 35092 w 1130861"/>
                <a:gd name="connsiteY10" fmla="*/ 193371 h 1231667"/>
                <a:gd name="connsiteX11" fmla="*/ 7537 w 1130861"/>
                <a:gd name="connsiteY11" fmla="*/ 97978 h 1231667"/>
                <a:gd name="connsiteX12" fmla="*/ 35092 w 1130861"/>
                <a:gd name="connsiteY12" fmla="*/ 42834 h 1231667"/>
                <a:gd name="connsiteX13" fmla="*/ 111078 w 1130861"/>
                <a:gd name="connsiteY13" fmla="*/ 553 h 1231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30861" h="1231667">
                  <a:moveTo>
                    <a:pt x="111078" y="553"/>
                  </a:moveTo>
                  <a:cubicBezTo>
                    <a:pt x="121313" y="1818"/>
                    <a:pt x="131515" y="5269"/>
                    <a:pt x="141055" y="11105"/>
                  </a:cubicBezTo>
                  <a:cubicBezTo>
                    <a:pt x="270316" y="89526"/>
                    <a:pt x="393230" y="182772"/>
                    <a:pt x="501358" y="286617"/>
                  </a:cubicBezTo>
                  <a:cubicBezTo>
                    <a:pt x="550120" y="170025"/>
                    <a:pt x="666686" y="87379"/>
                    <a:pt x="802369" y="87379"/>
                  </a:cubicBezTo>
                  <a:cubicBezTo>
                    <a:pt x="984649" y="87379"/>
                    <a:pt x="1130861" y="235769"/>
                    <a:pt x="1130861" y="415887"/>
                  </a:cubicBezTo>
                  <a:cubicBezTo>
                    <a:pt x="1130861" y="581250"/>
                    <a:pt x="1010038" y="716893"/>
                    <a:pt x="853223" y="735944"/>
                  </a:cubicBezTo>
                  <a:cubicBezTo>
                    <a:pt x="921027" y="856762"/>
                    <a:pt x="978227" y="983953"/>
                    <a:pt x="1020642" y="1119597"/>
                  </a:cubicBezTo>
                  <a:cubicBezTo>
                    <a:pt x="1033337" y="1161994"/>
                    <a:pt x="1007947" y="1204322"/>
                    <a:pt x="965533" y="1214921"/>
                  </a:cubicBezTo>
                  <a:lnTo>
                    <a:pt x="904076" y="1229815"/>
                  </a:lnTo>
                  <a:cubicBezTo>
                    <a:pt x="865917" y="1238267"/>
                    <a:pt x="827759" y="1217068"/>
                    <a:pt x="817155" y="1181045"/>
                  </a:cubicBezTo>
                  <a:cubicBezTo>
                    <a:pt x="685728" y="763516"/>
                    <a:pt x="403833" y="413809"/>
                    <a:pt x="35092" y="193371"/>
                  </a:cubicBezTo>
                  <a:cubicBezTo>
                    <a:pt x="3281" y="174251"/>
                    <a:pt x="-9414" y="131854"/>
                    <a:pt x="7537" y="97978"/>
                  </a:cubicBezTo>
                  <a:lnTo>
                    <a:pt x="35092" y="42834"/>
                  </a:lnTo>
                  <a:cubicBezTo>
                    <a:pt x="49374" y="12647"/>
                    <a:pt x="80373" y="-3239"/>
                    <a:pt x="111078" y="55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4E7AF41-5BC6-4D32-A5C0-88FBF5A94B26}"/>
                </a:ext>
              </a:extLst>
            </p:cNvPr>
            <p:cNvSpPr/>
            <p:nvPr/>
          </p:nvSpPr>
          <p:spPr>
            <a:xfrm>
              <a:off x="4116387" y="1940093"/>
              <a:ext cx="1101192" cy="1233785"/>
            </a:xfrm>
            <a:custGeom>
              <a:avLst/>
              <a:gdLst>
                <a:gd name="connsiteX0" fmla="*/ 990075 w 1101192"/>
                <a:gd name="connsiteY0" fmla="*/ 543 h 1233785"/>
                <a:gd name="connsiteX1" fmla="*/ 1066119 w 1101192"/>
                <a:gd name="connsiteY1" fmla="*/ 42898 h 1233785"/>
                <a:gd name="connsiteX2" fmla="*/ 1093677 w 1101192"/>
                <a:gd name="connsiteY2" fmla="*/ 100097 h 1233785"/>
                <a:gd name="connsiteX3" fmla="*/ 1066119 w 1101192"/>
                <a:gd name="connsiteY3" fmla="*/ 195498 h 1233785"/>
                <a:gd name="connsiteX4" fmla="*/ 606149 w 1101192"/>
                <a:gd name="connsiteY4" fmla="*/ 589741 h 1233785"/>
                <a:gd name="connsiteX5" fmla="*/ 563790 w 1101192"/>
                <a:gd name="connsiteY5" fmla="*/ 644799 h 1233785"/>
                <a:gd name="connsiteX6" fmla="*/ 284046 w 1101192"/>
                <a:gd name="connsiteY6" fmla="*/ 1183214 h 1233785"/>
                <a:gd name="connsiteX7" fmla="*/ 197141 w 1101192"/>
                <a:gd name="connsiteY7" fmla="*/ 1231916 h 1233785"/>
                <a:gd name="connsiteX8" fmla="*/ 135680 w 1101192"/>
                <a:gd name="connsiteY8" fmla="*/ 1217064 h 1233785"/>
                <a:gd name="connsiteX9" fmla="*/ 80562 w 1101192"/>
                <a:gd name="connsiteY9" fmla="*/ 1121732 h 1233785"/>
                <a:gd name="connsiteX10" fmla="*/ 250071 w 1101192"/>
                <a:gd name="connsiteY10" fmla="*/ 731702 h 1233785"/>
                <a:gd name="connsiteX11" fmla="*/ 0 w 1101192"/>
                <a:gd name="connsiteY11" fmla="*/ 413793 h 1233785"/>
                <a:gd name="connsiteX12" fmla="*/ 328519 w 1101192"/>
                <a:gd name="connsiteY12" fmla="*/ 85245 h 1233785"/>
                <a:gd name="connsiteX13" fmla="*/ 621022 w 1101192"/>
                <a:gd name="connsiteY13" fmla="*/ 265407 h 1233785"/>
                <a:gd name="connsiteX14" fmla="*/ 960112 w 1101192"/>
                <a:gd name="connsiteY14" fmla="*/ 11052 h 1233785"/>
                <a:gd name="connsiteX15" fmla="*/ 990075 w 1101192"/>
                <a:gd name="connsiteY15" fmla="*/ 543 h 1233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01192" h="1233785">
                  <a:moveTo>
                    <a:pt x="990075" y="543"/>
                  </a:moveTo>
                  <a:cubicBezTo>
                    <a:pt x="1020775" y="-3213"/>
                    <a:pt x="1051793" y="12693"/>
                    <a:pt x="1066119" y="42898"/>
                  </a:cubicBezTo>
                  <a:lnTo>
                    <a:pt x="1093677" y="100097"/>
                  </a:lnTo>
                  <a:cubicBezTo>
                    <a:pt x="1110592" y="134016"/>
                    <a:pt x="1097906" y="176431"/>
                    <a:pt x="1066119" y="195498"/>
                  </a:cubicBezTo>
                  <a:cubicBezTo>
                    <a:pt x="890194" y="299326"/>
                    <a:pt x="735486" y="435001"/>
                    <a:pt x="606149" y="589741"/>
                  </a:cubicBezTo>
                  <a:cubicBezTo>
                    <a:pt x="593463" y="608808"/>
                    <a:pt x="578663" y="627874"/>
                    <a:pt x="563790" y="644799"/>
                  </a:cubicBezTo>
                  <a:cubicBezTo>
                    <a:pt x="442983" y="805895"/>
                    <a:pt x="347621" y="986058"/>
                    <a:pt x="284046" y="1183214"/>
                  </a:cubicBezTo>
                  <a:cubicBezTo>
                    <a:pt x="273401" y="1219205"/>
                    <a:pt x="235271" y="1240413"/>
                    <a:pt x="197141" y="1231916"/>
                  </a:cubicBezTo>
                  <a:lnTo>
                    <a:pt x="135680" y="1217064"/>
                  </a:lnTo>
                  <a:cubicBezTo>
                    <a:pt x="93248" y="1206494"/>
                    <a:pt x="67804" y="1164079"/>
                    <a:pt x="80562" y="1121732"/>
                  </a:cubicBezTo>
                  <a:cubicBezTo>
                    <a:pt x="122921" y="983916"/>
                    <a:pt x="180153" y="854666"/>
                    <a:pt x="250071" y="731702"/>
                  </a:cubicBezTo>
                  <a:cubicBezTo>
                    <a:pt x="106007" y="697784"/>
                    <a:pt x="0" y="568534"/>
                    <a:pt x="0" y="413793"/>
                  </a:cubicBezTo>
                  <a:cubicBezTo>
                    <a:pt x="0" y="233630"/>
                    <a:pt x="146252" y="85245"/>
                    <a:pt x="328519" y="85245"/>
                  </a:cubicBezTo>
                  <a:cubicBezTo>
                    <a:pt x="455669" y="85245"/>
                    <a:pt x="565904" y="157365"/>
                    <a:pt x="621022" y="265407"/>
                  </a:cubicBezTo>
                  <a:cubicBezTo>
                    <a:pt x="724841" y="167934"/>
                    <a:pt x="837191" y="83172"/>
                    <a:pt x="960112" y="11052"/>
                  </a:cubicBezTo>
                  <a:cubicBezTo>
                    <a:pt x="969645" y="5232"/>
                    <a:pt x="979843" y="1795"/>
                    <a:pt x="990075" y="5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6FFC537-5C99-490C-A3DA-AFEC6CC72516}"/>
                </a:ext>
              </a:extLst>
            </p:cNvPr>
            <p:cNvSpPr/>
            <p:nvPr/>
          </p:nvSpPr>
          <p:spPr>
            <a:xfrm>
              <a:off x="5818241" y="2777560"/>
              <a:ext cx="529601" cy="189377"/>
            </a:xfrm>
            <a:custGeom>
              <a:avLst/>
              <a:gdLst>
                <a:gd name="connsiteX0" fmla="*/ 264806 w 529601"/>
                <a:gd name="connsiteY0" fmla="*/ 0 h 189377"/>
                <a:gd name="connsiteX1" fmla="*/ 463990 w 529601"/>
                <a:gd name="connsiteY1" fmla="*/ 23243 h 189377"/>
                <a:gd name="connsiteX2" fmla="*/ 521265 w 529601"/>
                <a:gd name="connsiteY2" fmla="*/ 141934 h 189377"/>
                <a:gd name="connsiteX3" fmla="*/ 423740 w 529601"/>
                <a:gd name="connsiteY3" fmla="*/ 186443 h 189377"/>
                <a:gd name="connsiteX4" fmla="*/ 264806 w 529601"/>
                <a:gd name="connsiteY4" fmla="*/ 167403 h 189377"/>
                <a:gd name="connsiteX5" fmla="*/ 105802 w 529601"/>
                <a:gd name="connsiteY5" fmla="*/ 186443 h 189377"/>
                <a:gd name="connsiteX6" fmla="*/ 8348 w 529601"/>
                <a:gd name="connsiteY6" fmla="*/ 141934 h 189377"/>
                <a:gd name="connsiteX7" fmla="*/ 65552 w 529601"/>
                <a:gd name="connsiteY7" fmla="*/ 23243 h 189377"/>
                <a:gd name="connsiteX8" fmla="*/ 264806 w 529601"/>
                <a:gd name="connsiteY8" fmla="*/ 0 h 189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9601" h="189377">
                  <a:moveTo>
                    <a:pt x="264806" y="0"/>
                  </a:moveTo>
                  <a:cubicBezTo>
                    <a:pt x="332626" y="0"/>
                    <a:pt x="400445" y="8407"/>
                    <a:pt x="463990" y="23243"/>
                  </a:cubicBezTo>
                  <a:cubicBezTo>
                    <a:pt x="516991" y="36019"/>
                    <a:pt x="544560" y="93221"/>
                    <a:pt x="521265" y="141934"/>
                  </a:cubicBezTo>
                  <a:cubicBezTo>
                    <a:pt x="504311" y="178036"/>
                    <a:pt x="461924" y="194933"/>
                    <a:pt x="423740" y="186443"/>
                  </a:cubicBezTo>
                  <a:cubicBezTo>
                    <a:pt x="372875" y="173750"/>
                    <a:pt x="319874" y="167403"/>
                    <a:pt x="264806" y="167403"/>
                  </a:cubicBezTo>
                  <a:cubicBezTo>
                    <a:pt x="209668" y="167403"/>
                    <a:pt x="156666" y="173750"/>
                    <a:pt x="105802" y="186443"/>
                  </a:cubicBezTo>
                  <a:cubicBezTo>
                    <a:pt x="65552" y="197076"/>
                    <a:pt x="25302" y="178036"/>
                    <a:pt x="8348" y="141934"/>
                  </a:cubicBezTo>
                  <a:cubicBezTo>
                    <a:pt x="-14947" y="93221"/>
                    <a:pt x="12551" y="36019"/>
                    <a:pt x="65552" y="23243"/>
                  </a:cubicBezTo>
                  <a:cubicBezTo>
                    <a:pt x="129168" y="8407"/>
                    <a:pt x="196987" y="0"/>
                    <a:pt x="264806" y="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9BCC962-026C-4B7A-985C-D27C9E3008F0}"/>
                </a:ext>
              </a:extLst>
            </p:cNvPr>
            <p:cNvSpPr/>
            <p:nvPr/>
          </p:nvSpPr>
          <p:spPr>
            <a:xfrm>
              <a:off x="5271498" y="2957909"/>
              <a:ext cx="391368" cy="454809"/>
            </a:xfrm>
            <a:custGeom>
              <a:avLst/>
              <a:gdLst>
                <a:gd name="connsiteX0" fmla="*/ 298093 w 391368"/>
                <a:gd name="connsiteY0" fmla="*/ 1673 h 454809"/>
                <a:gd name="connsiteX1" fmla="*/ 381528 w 391368"/>
                <a:gd name="connsiteY1" fmla="*/ 41618 h 454809"/>
                <a:gd name="connsiteX2" fmla="*/ 353969 w 391368"/>
                <a:gd name="connsiteY2" fmla="*/ 162441 h 454809"/>
                <a:gd name="connsiteX3" fmla="*/ 163244 w 391368"/>
                <a:gd name="connsiteY3" fmla="*/ 410440 h 454809"/>
                <a:gd name="connsiteX4" fmla="*/ 78454 w 391368"/>
                <a:gd name="connsiteY4" fmla="*/ 452787 h 454809"/>
                <a:gd name="connsiteX5" fmla="*/ 57238 w 391368"/>
                <a:gd name="connsiteY5" fmla="*/ 448573 h 454809"/>
                <a:gd name="connsiteX6" fmla="*/ 6421 w 391368"/>
                <a:gd name="connsiteY6" fmla="*/ 348959 h 454809"/>
                <a:gd name="connsiteX7" fmla="*/ 267064 w 391368"/>
                <a:gd name="connsiteY7" fmla="*/ 16197 h 454809"/>
                <a:gd name="connsiteX8" fmla="*/ 298093 w 391368"/>
                <a:gd name="connsiteY8" fmla="*/ 1673 h 454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1368" h="454809">
                  <a:moveTo>
                    <a:pt x="298093" y="1673"/>
                  </a:moveTo>
                  <a:cubicBezTo>
                    <a:pt x="330703" y="-5296"/>
                    <a:pt x="365671" y="9807"/>
                    <a:pt x="381528" y="41618"/>
                  </a:cubicBezTo>
                  <a:cubicBezTo>
                    <a:pt x="400629" y="84034"/>
                    <a:pt x="392172" y="134877"/>
                    <a:pt x="353969" y="162441"/>
                  </a:cubicBezTo>
                  <a:cubicBezTo>
                    <a:pt x="273480" y="230278"/>
                    <a:pt x="205603" y="315040"/>
                    <a:pt x="163244" y="410440"/>
                  </a:cubicBezTo>
                  <a:cubicBezTo>
                    <a:pt x="148371" y="442217"/>
                    <a:pt x="112355" y="461284"/>
                    <a:pt x="78454" y="452787"/>
                  </a:cubicBezTo>
                  <a:lnTo>
                    <a:pt x="57238" y="448573"/>
                  </a:lnTo>
                  <a:cubicBezTo>
                    <a:pt x="12764" y="438004"/>
                    <a:pt x="-12680" y="391374"/>
                    <a:pt x="6421" y="348959"/>
                  </a:cubicBezTo>
                  <a:cubicBezTo>
                    <a:pt x="65768" y="217567"/>
                    <a:pt x="154787" y="103100"/>
                    <a:pt x="267064" y="16197"/>
                  </a:cubicBezTo>
                  <a:cubicBezTo>
                    <a:pt x="276615" y="8771"/>
                    <a:pt x="287223" y="3996"/>
                    <a:pt x="298093" y="1673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ECEAB3B-6A46-47BC-97DE-E78ED4812911}"/>
                </a:ext>
              </a:extLst>
            </p:cNvPr>
            <p:cNvSpPr/>
            <p:nvPr/>
          </p:nvSpPr>
          <p:spPr>
            <a:xfrm>
              <a:off x="6499938" y="2967434"/>
              <a:ext cx="398163" cy="456947"/>
            </a:xfrm>
            <a:custGeom>
              <a:avLst/>
              <a:gdLst>
                <a:gd name="connsiteX0" fmla="*/ 100073 w 398163"/>
                <a:gd name="connsiteY0" fmla="*/ 1658 h 456947"/>
                <a:gd name="connsiteX1" fmla="*/ 131074 w 398163"/>
                <a:gd name="connsiteY1" fmla="*/ 16146 h 456947"/>
                <a:gd name="connsiteX2" fmla="*/ 391762 w 398163"/>
                <a:gd name="connsiteY2" fmla="*/ 348949 h 456947"/>
                <a:gd name="connsiteX3" fmla="*/ 338818 w 398163"/>
                <a:gd name="connsiteY3" fmla="*/ 450647 h 456947"/>
                <a:gd name="connsiteX4" fmla="*/ 317611 w 398163"/>
                <a:gd name="connsiteY4" fmla="*/ 454942 h 456947"/>
                <a:gd name="connsiteX5" fmla="*/ 232855 w 398163"/>
                <a:gd name="connsiteY5" fmla="*/ 412545 h 456947"/>
                <a:gd name="connsiteX6" fmla="*/ 137422 w 398163"/>
                <a:gd name="connsiteY6" fmla="*/ 255703 h 456947"/>
                <a:gd name="connsiteX7" fmla="*/ 29368 w 398163"/>
                <a:gd name="connsiteY7" fmla="*/ 151858 h 456947"/>
                <a:gd name="connsiteX8" fmla="*/ 8161 w 398163"/>
                <a:gd name="connsiteY8" fmla="*/ 60690 h 456947"/>
                <a:gd name="connsiteX9" fmla="*/ 16674 w 398163"/>
                <a:gd name="connsiteY9" fmla="*/ 41639 h 456947"/>
                <a:gd name="connsiteX10" fmla="*/ 100073 w 398163"/>
                <a:gd name="connsiteY10" fmla="*/ 1658 h 456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8163" h="456947">
                  <a:moveTo>
                    <a:pt x="100073" y="1658"/>
                  </a:moveTo>
                  <a:cubicBezTo>
                    <a:pt x="110936" y="3971"/>
                    <a:pt x="121535" y="8733"/>
                    <a:pt x="131074" y="16146"/>
                  </a:cubicBezTo>
                  <a:cubicBezTo>
                    <a:pt x="243459" y="103087"/>
                    <a:pt x="334562" y="217532"/>
                    <a:pt x="391762" y="348949"/>
                  </a:cubicBezTo>
                  <a:cubicBezTo>
                    <a:pt x="410879" y="391346"/>
                    <a:pt x="385415" y="440048"/>
                    <a:pt x="338818" y="450647"/>
                  </a:cubicBezTo>
                  <a:lnTo>
                    <a:pt x="317611" y="454942"/>
                  </a:lnTo>
                  <a:cubicBezTo>
                    <a:pt x="283708" y="463394"/>
                    <a:pt x="247641" y="444343"/>
                    <a:pt x="232855" y="412545"/>
                  </a:cubicBezTo>
                  <a:cubicBezTo>
                    <a:pt x="207391" y="355323"/>
                    <a:pt x="175580" y="304405"/>
                    <a:pt x="137422" y="255703"/>
                  </a:cubicBezTo>
                  <a:cubicBezTo>
                    <a:pt x="105685" y="217532"/>
                    <a:pt x="69618" y="181508"/>
                    <a:pt x="29368" y="151858"/>
                  </a:cubicBezTo>
                  <a:cubicBezTo>
                    <a:pt x="1813" y="130659"/>
                    <a:pt x="-8790" y="92488"/>
                    <a:pt x="8161" y="60690"/>
                  </a:cubicBezTo>
                  <a:lnTo>
                    <a:pt x="16674" y="41639"/>
                  </a:lnTo>
                  <a:cubicBezTo>
                    <a:pt x="32523" y="9841"/>
                    <a:pt x="67485" y="-5278"/>
                    <a:pt x="100073" y="1658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5FC48928-CA5E-4E7B-951D-3CFE2CCBFCD0}"/>
                </a:ext>
              </a:extLst>
            </p:cNvPr>
            <p:cNvSpPr/>
            <p:nvPr/>
          </p:nvSpPr>
          <p:spPr>
            <a:xfrm>
              <a:off x="3713685" y="3326461"/>
              <a:ext cx="909046" cy="1474533"/>
            </a:xfrm>
            <a:custGeom>
              <a:avLst/>
              <a:gdLst>
                <a:gd name="connsiteX0" fmla="*/ 466863 w 909046"/>
                <a:gd name="connsiteY0" fmla="*/ 1336 h 1474533"/>
                <a:gd name="connsiteX1" fmla="*/ 498116 w 909046"/>
                <a:gd name="connsiteY1" fmla="*/ 2155 h 1474533"/>
                <a:gd name="connsiteX2" fmla="*/ 559583 w 909046"/>
                <a:gd name="connsiteY2" fmla="*/ 17027 h 1474533"/>
                <a:gd name="connsiteX3" fmla="*/ 616800 w 909046"/>
                <a:gd name="connsiteY3" fmla="*/ 97549 h 1474533"/>
                <a:gd name="connsiteX4" fmla="*/ 599799 w 909046"/>
                <a:gd name="connsiteY4" fmla="*/ 332817 h 1474533"/>
                <a:gd name="connsiteX5" fmla="*/ 896592 w 909046"/>
                <a:gd name="connsiteY5" fmla="*/ 1320446 h 1474533"/>
                <a:gd name="connsiteX6" fmla="*/ 881715 w 909046"/>
                <a:gd name="connsiteY6" fmla="*/ 1420060 h 1474533"/>
                <a:gd name="connsiteX7" fmla="*/ 832999 w 909046"/>
                <a:gd name="connsiteY7" fmla="*/ 1458246 h 1474533"/>
                <a:gd name="connsiteX8" fmla="*/ 724859 w 909046"/>
                <a:gd name="connsiteY8" fmla="*/ 1441297 h 1474533"/>
                <a:gd name="connsiteX9" fmla="*/ 538331 w 909046"/>
                <a:gd name="connsiteY9" fmla="*/ 1091542 h 1474533"/>
                <a:gd name="connsiteX10" fmla="*/ 328508 w 909046"/>
                <a:gd name="connsiteY10" fmla="*/ 1167844 h 1474533"/>
                <a:gd name="connsiteX11" fmla="*/ 0 w 909046"/>
                <a:gd name="connsiteY11" fmla="*/ 839326 h 1474533"/>
                <a:gd name="connsiteX12" fmla="*/ 328508 w 909046"/>
                <a:gd name="connsiteY12" fmla="*/ 510808 h 1474533"/>
                <a:gd name="connsiteX13" fmla="*/ 396351 w 909046"/>
                <a:gd name="connsiteY13" fmla="*/ 517172 h 1474533"/>
                <a:gd name="connsiteX14" fmla="*/ 387850 w 909046"/>
                <a:gd name="connsiteY14" fmla="*/ 332817 h 1474533"/>
                <a:gd name="connsiteX15" fmla="*/ 406977 w 909046"/>
                <a:gd name="connsiteY15" fmla="*/ 63652 h 1474533"/>
                <a:gd name="connsiteX16" fmla="*/ 466863 w 909046"/>
                <a:gd name="connsiteY16" fmla="*/ 1336 h 1474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09046" h="1474533">
                  <a:moveTo>
                    <a:pt x="466863" y="1336"/>
                  </a:moveTo>
                  <a:cubicBezTo>
                    <a:pt x="476905" y="-621"/>
                    <a:pt x="487510" y="-491"/>
                    <a:pt x="498116" y="2155"/>
                  </a:cubicBezTo>
                  <a:lnTo>
                    <a:pt x="559583" y="17027"/>
                  </a:lnTo>
                  <a:cubicBezTo>
                    <a:pt x="597673" y="25467"/>
                    <a:pt x="621051" y="61508"/>
                    <a:pt x="616800" y="97549"/>
                  </a:cubicBezTo>
                  <a:cubicBezTo>
                    <a:pt x="606174" y="173850"/>
                    <a:pt x="599799" y="254371"/>
                    <a:pt x="599799" y="332817"/>
                  </a:cubicBezTo>
                  <a:cubicBezTo>
                    <a:pt x="595548" y="701596"/>
                    <a:pt x="705814" y="1040698"/>
                    <a:pt x="896592" y="1320446"/>
                  </a:cubicBezTo>
                  <a:cubicBezTo>
                    <a:pt x="917762" y="1352268"/>
                    <a:pt x="911386" y="1394673"/>
                    <a:pt x="881715" y="1420060"/>
                  </a:cubicBezTo>
                  <a:lnTo>
                    <a:pt x="832999" y="1458246"/>
                  </a:lnTo>
                  <a:cubicBezTo>
                    <a:pt x="799077" y="1485778"/>
                    <a:pt x="748154" y="1477269"/>
                    <a:pt x="724859" y="1441297"/>
                  </a:cubicBezTo>
                  <a:cubicBezTo>
                    <a:pt x="650722" y="1333175"/>
                    <a:pt x="589254" y="1214468"/>
                    <a:pt x="538331" y="1091542"/>
                  </a:cubicBezTo>
                  <a:cubicBezTo>
                    <a:pt x="481114" y="1138167"/>
                    <a:pt x="409102" y="1167844"/>
                    <a:pt x="328508" y="1167844"/>
                  </a:cubicBezTo>
                  <a:cubicBezTo>
                    <a:pt x="148356" y="1167844"/>
                    <a:pt x="0" y="1021605"/>
                    <a:pt x="0" y="839326"/>
                  </a:cubicBezTo>
                  <a:cubicBezTo>
                    <a:pt x="0" y="659191"/>
                    <a:pt x="146231" y="510808"/>
                    <a:pt x="328508" y="510808"/>
                  </a:cubicBezTo>
                  <a:cubicBezTo>
                    <a:pt x="351803" y="510808"/>
                    <a:pt x="375181" y="512952"/>
                    <a:pt x="396351" y="517172"/>
                  </a:cubicBezTo>
                  <a:cubicBezTo>
                    <a:pt x="389975" y="455743"/>
                    <a:pt x="387850" y="396390"/>
                    <a:pt x="387850" y="332817"/>
                  </a:cubicBezTo>
                  <a:cubicBezTo>
                    <a:pt x="387850" y="241643"/>
                    <a:pt x="394226" y="152682"/>
                    <a:pt x="406977" y="63652"/>
                  </a:cubicBezTo>
                  <a:cubicBezTo>
                    <a:pt x="411698" y="31848"/>
                    <a:pt x="436740" y="7205"/>
                    <a:pt x="466863" y="13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973AE32-A7F8-472C-8FED-F56EC9A74402}"/>
                </a:ext>
              </a:extLst>
            </p:cNvPr>
            <p:cNvSpPr/>
            <p:nvPr/>
          </p:nvSpPr>
          <p:spPr>
            <a:xfrm>
              <a:off x="7522329" y="3328529"/>
              <a:ext cx="951465" cy="1472465"/>
            </a:xfrm>
            <a:custGeom>
              <a:avLst/>
              <a:gdLst>
                <a:gd name="connsiteX0" fmla="*/ 446431 w 951465"/>
                <a:gd name="connsiteY0" fmla="*/ 1340 h 1472465"/>
                <a:gd name="connsiteX1" fmla="*/ 506313 w 951465"/>
                <a:gd name="connsiteY1" fmla="*/ 63629 h 1472465"/>
                <a:gd name="connsiteX2" fmla="*/ 525447 w 951465"/>
                <a:gd name="connsiteY2" fmla="*/ 332835 h 1472465"/>
                <a:gd name="connsiteX3" fmla="*/ 514826 w 951465"/>
                <a:gd name="connsiteY3" fmla="*/ 529921 h 1472465"/>
                <a:gd name="connsiteX4" fmla="*/ 624992 w 951465"/>
                <a:gd name="connsiteY4" fmla="*/ 510855 h 1472465"/>
                <a:gd name="connsiteX5" fmla="*/ 951443 w 951465"/>
                <a:gd name="connsiteY5" fmla="*/ 837260 h 1472465"/>
                <a:gd name="connsiteX6" fmla="*/ 622885 w 951465"/>
                <a:gd name="connsiteY6" fmla="*/ 1165806 h 1472465"/>
                <a:gd name="connsiteX7" fmla="*/ 383420 w 951465"/>
                <a:gd name="connsiteY7" fmla="*/ 1061909 h 1472465"/>
                <a:gd name="connsiteX8" fmla="*/ 184160 w 951465"/>
                <a:gd name="connsiteY8" fmla="*/ 1439226 h 1472465"/>
                <a:gd name="connsiteX9" fmla="*/ 76102 w 951465"/>
                <a:gd name="connsiteY9" fmla="*/ 1456150 h 1472465"/>
                <a:gd name="connsiteX10" fmla="*/ 27299 w 951465"/>
                <a:gd name="connsiteY10" fmla="*/ 1418018 h 1472465"/>
                <a:gd name="connsiteX11" fmla="*/ 12464 w 951465"/>
                <a:gd name="connsiteY11" fmla="*/ 1318404 h 1472465"/>
                <a:gd name="connsiteX12" fmla="*/ 313460 w 951465"/>
                <a:gd name="connsiteY12" fmla="*/ 332835 h 1472465"/>
                <a:gd name="connsiteX13" fmla="*/ 296518 w 951465"/>
                <a:gd name="connsiteY13" fmla="*/ 97548 h 1472465"/>
                <a:gd name="connsiteX14" fmla="*/ 353750 w 951465"/>
                <a:gd name="connsiteY14" fmla="*/ 17000 h 1472465"/>
                <a:gd name="connsiteX15" fmla="*/ 415197 w 951465"/>
                <a:gd name="connsiteY15" fmla="*/ 2148 h 1472465"/>
                <a:gd name="connsiteX16" fmla="*/ 446431 w 951465"/>
                <a:gd name="connsiteY16" fmla="*/ 1340 h 1472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51465" h="1472465">
                  <a:moveTo>
                    <a:pt x="446431" y="1340"/>
                  </a:moveTo>
                  <a:cubicBezTo>
                    <a:pt x="476538" y="7221"/>
                    <a:pt x="501572" y="31870"/>
                    <a:pt x="506313" y="63629"/>
                  </a:cubicBezTo>
                  <a:cubicBezTo>
                    <a:pt x="519041" y="152674"/>
                    <a:pt x="525447" y="241649"/>
                    <a:pt x="525447" y="332835"/>
                  </a:cubicBezTo>
                  <a:cubicBezTo>
                    <a:pt x="525447" y="400672"/>
                    <a:pt x="521148" y="464226"/>
                    <a:pt x="514826" y="529921"/>
                  </a:cubicBezTo>
                  <a:cubicBezTo>
                    <a:pt x="548710" y="517210"/>
                    <a:pt x="586893" y="510855"/>
                    <a:pt x="624992" y="510855"/>
                  </a:cubicBezTo>
                  <a:cubicBezTo>
                    <a:pt x="807309" y="510855"/>
                    <a:pt x="953550" y="657098"/>
                    <a:pt x="951443" y="837260"/>
                  </a:cubicBezTo>
                  <a:cubicBezTo>
                    <a:pt x="951443" y="1019563"/>
                    <a:pt x="803095" y="1165806"/>
                    <a:pt x="622885" y="1165806"/>
                  </a:cubicBezTo>
                  <a:cubicBezTo>
                    <a:pt x="527554" y="1165806"/>
                    <a:pt x="442759" y="1125532"/>
                    <a:pt x="383420" y="1061909"/>
                  </a:cubicBezTo>
                  <a:cubicBezTo>
                    <a:pt x="330402" y="1195441"/>
                    <a:pt x="262634" y="1322618"/>
                    <a:pt x="184160" y="1439226"/>
                  </a:cubicBezTo>
                  <a:cubicBezTo>
                    <a:pt x="160812" y="1475216"/>
                    <a:pt x="109986" y="1483713"/>
                    <a:pt x="76102" y="1456150"/>
                  </a:cubicBezTo>
                  <a:lnTo>
                    <a:pt x="27299" y="1418018"/>
                  </a:lnTo>
                  <a:cubicBezTo>
                    <a:pt x="-2371" y="1392596"/>
                    <a:pt x="-8693" y="1350181"/>
                    <a:pt x="12464" y="1318404"/>
                  </a:cubicBezTo>
                  <a:cubicBezTo>
                    <a:pt x="203210" y="1036487"/>
                    <a:pt x="313460" y="697372"/>
                    <a:pt x="313460" y="332835"/>
                  </a:cubicBezTo>
                  <a:cubicBezTo>
                    <a:pt x="313460" y="254429"/>
                    <a:pt x="307138" y="173881"/>
                    <a:pt x="296518" y="97548"/>
                  </a:cubicBezTo>
                  <a:cubicBezTo>
                    <a:pt x="292303" y="61488"/>
                    <a:pt x="315567" y="25497"/>
                    <a:pt x="353750" y="17000"/>
                  </a:cubicBezTo>
                  <a:lnTo>
                    <a:pt x="415197" y="2148"/>
                  </a:lnTo>
                  <a:cubicBezTo>
                    <a:pt x="425796" y="-494"/>
                    <a:pt x="436396" y="-620"/>
                    <a:pt x="446431" y="134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73CF364-2B66-4594-8E24-050F8CCE8FC0}"/>
                </a:ext>
              </a:extLst>
            </p:cNvPr>
            <p:cNvSpPr/>
            <p:nvPr/>
          </p:nvSpPr>
          <p:spPr>
            <a:xfrm>
              <a:off x="5206926" y="3583105"/>
              <a:ext cx="254456" cy="516207"/>
            </a:xfrm>
            <a:custGeom>
              <a:avLst/>
              <a:gdLst>
                <a:gd name="connsiteX0" fmla="*/ 57174 w 254456"/>
                <a:gd name="connsiteY0" fmla="*/ 1853 h 516207"/>
                <a:gd name="connsiteX1" fmla="*/ 91057 w 254456"/>
                <a:gd name="connsiteY1" fmla="*/ 1947 h 516207"/>
                <a:gd name="connsiteX2" fmla="*/ 112309 w 254456"/>
                <a:gd name="connsiteY2" fmla="*/ 6236 h 516207"/>
                <a:gd name="connsiteX3" fmla="*/ 169526 w 254456"/>
                <a:gd name="connsiteY3" fmla="*/ 80393 h 516207"/>
                <a:gd name="connsiteX4" fmla="*/ 245788 w 254456"/>
                <a:gd name="connsiteY4" fmla="*/ 394107 h 516207"/>
                <a:gd name="connsiteX5" fmla="*/ 224618 w 254456"/>
                <a:gd name="connsiteY5" fmla="*/ 487357 h 516207"/>
                <a:gd name="connsiteX6" fmla="*/ 207698 w 254456"/>
                <a:gd name="connsiteY6" fmla="*/ 500016 h 516207"/>
                <a:gd name="connsiteX7" fmla="*/ 95307 w 254456"/>
                <a:gd name="connsiteY7" fmla="*/ 474628 h 516207"/>
                <a:gd name="connsiteX8" fmla="*/ 0 w 254456"/>
                <a:gd name="connsiteY8" fmla="*/ 80393 h 516207"/>
                <a:gd name="connsiteX9" fmla="*/ 0 w 254456"/>
                <a:gd name="connsiteY9" fmla="*/ 71884 h 516207"/>
                <a:gd name="connsiteX10" fmla="*/ 57174 w 254456"/>
                <a:gd name="connsiteY10" fmla="*/ 1853 h 51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4456" h="516207">
                  <a:moveTo>
                    <a:pt x="57174" y="1853"/>
                  </a:moveTo>
                  <a:cubicBezTo>
                    <a:pt x="67895" y="-565"/>
                    <a:pt x="79409" y="-699"/>
                    <a:pt x="91057" y="1947"/>
                  </a:cubicBezTo>
                  <a:lnTo>
                    <a:pt x="112309" y="6236"/>
                  </a:lnTo>
                  <a:cubicBezTo>
                    <a:pt x="146230" y="14675"/>
                    <a:pt x="169526" y="44352"/>
                    <a:pt x="169526" y="80393"/>
                  </a:cubicBezTo>
                  <a:cubicBezTo>
                    <a:pt x="169526" y="192735"/>
                    <a:pt x="197072" y="300788"/>
                    <a:pt x="245788" y="394107"/>
                  </a:cubicBezTo>
                  <a:cubicBezTo>
                    <a:pt x="262790" y="425859"/>
                    <a:pt x="254289" y="464044"/>
                    <a:pt x="224618" y="487357"/>
                  </a:cubicBezTo>
                  <a:lnTo>
                    <a:pt x="207698" y="500016"/>
                  </a:lnTo>
                  <a:cubicBezTo>
                    <a:pt x="171651" y="529693"/>
                    <a:pt x="116559" y="517033"/>
                    <a:pt x="95307" y="474628"/>
                  </a:cubicBezTo>
                  <a:cubicBezTo>
                    <a:pt x="33840" y="355922"/>
                    <a:pt x="0" y="222412"/>
                    <a:pt x="0" y="80393"/>
                  </a:cubicBezTo>
                  <a:cubicBezTo>
                    <a:pt x="0" y="78248"/>
                    <a:pt x="0" y="74029"/>
                    <a:pt x="0" y="71884"/>
                  </a:cubicBezTo>
                  <a:cubicBezTo>
                    <a:pt x="0" y="36915"/>
                    <a:pt x="25012" y="9107"/>
                    <a:pt x="57174" y="1853"/>
                  </a:cubicBezTo>
                  <a:close/>
                </a:path>
              </a:pathLst>
            </a:custGeom>
            <a:solidFill>
              <a:srgbClr val="D8BE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2F48B03-A350-437F-BC4A-62B29F9FDB87}"/>
                </a:ext>
              </a:extLst>
            </p:cNvPr>
            <p:cNvSpPr/>
            <p:nvPr/>
          </p:nvSpPr>
          <p:spPr>
            <a:xfrm>
              <a:off x="6172297" y="4180587"/>
              <a:ext cx="485634" cy="323221"/>
            </a:xfrm>
            <a:custGeom>
              <a:avLst/>
              <a:gdLst>
                <a:gd name="connsiteX0" fmla="*/ 394225 w 485634"/>
                <a:gd name="connsiteY0" fmla="*/ 10 h 323221"/>
                <a:gd name="connsiteX1" fmla="*/ 440848 w 485634"/>
                <a:gd name="connsiteY1" fmla="*/ 16744 h 323221"/>
                <a:gd name="connsiteX2" fmla="*/ 457813 w 485634"/>
                <a:gd name="connsiteY2" fmla="*/ 29460 h 323221"/>
                <a:gd name="connsiteX3" fmla="*/ 457813 w 485634"/>
                <a:gd name="connsiteY3" fmla="*/ 145981 h 323221"/>
                <a:gd name="connsiteX4" fmla="*/ 91142 w 485634"/>
                <a:gd name="connsiteY4" fmla="*/ 321921 h 323221"/>
                <a:gd name="connsiteX5" fmla="*/ 0 w 485634"/>
                <a:gd name="connsiteY5" fmla="*/ 247706 h 323221"/>
                <a:gd name="connsiteX6" fmla="*/ 0 w 485634"/>
                <a:gd name="connsiteY6" fmla="*/ 226513 h 323221"/>
                <a:gd name="connsiteX7" fmla="*/ 59316 w 485634"/>
                <a:gd name="connsiteY7" fmla="*/ 154458 h 323221"/>
                <a:gd name="connsiteX8" fmla="*/ 184388 w 485634"/>
                <a:gd name="connsiteY8" fmla="*/ 116311 h 323221"/>
                <a:gd name="connsiteX9" fmla="*/ 347601 w 485634"/>
                <a:gd name="connsiteY9" fmla="*/ 16744 h 323221"/>
                <a:gd name="connsiteX10" fmla="*/ 394225 w 485634"/>
                <a:gd name="connsiteY10" fmla="*/ 10 h 32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85634" h="323221">
                  <a:moveTo>
                    <a:pt x="394225" y="10"/>
                  </a:moveTo>
                  <a:cubicBezTo>
                    <a:pt x="410648" y="-250"/>
                    <a:pt x="427072" y="5068"/>
                    <a:pt x="440848" y="16744"/>
                  </a:cubicBezTo>
                  <a:lnTo>
                    <a:pt x="457813" y="29460"/>
                  </a:lnTo>
                  <a:cubicBezTo>
                    <a:pt x="495954" y="59130"/>
                    <a:pt x="493849" y="116311"/>
                    <a:pt x="457813" y="145981"/>
                  </a:cubicBezTo>
                  <a:cubicBezTo>
                    <a:pt x="353916" y="230752"/>
                    <a:pt x="228907" y="292251"/>
                    <a:pt x="91142" y="321921"/>
                  </a:cubicBezTo>
                  <a:cubicBezTo>
                    <a:pt x="44519" y="330398"/>
                    <a:pt x="0" y="296489"/>
                    <a:pt x="0" y="247706"/>
                  </a:cubicBezTo>
                  <a:lnTo>
                    <a:pt x="0" y="226513"/>
                  </a:lnTo>
                  <a:cubicBezTo>
                    <a:pt x="0" y="190525"/>
                    <a:pt x="25448" y="160856"/>
                    <a:pt x="59316" y="154458"/>
                  </a:cubicBezTo>
                  <a:cubicBezTo>
                    <a:pt x="101729" y="145981"/>
                    <a:pt x="144143" y="133265"/>
                    <a:pt x="184388" y="116311"/>
                  </a:cubicBezTo>
                  <a:cubicBezTo>
                    <a:pt x="243704" y="90879"/>
                    <a:pt x="298810" y="56971"/>
                    <a:pt x="347601" y="16744"/>
                  </a:cubicBezTo>
                  <a:cubicBezTo>
                    <a:pt x="361378" y="6108"/>
                    <a:pt x="377801" y="270"/>
                    <a:pt x="394225" y="1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5EE5405-07E3-4FFC-92F1-503AD8418634}"/>
                </a:ext>
              </a:extLst>
            </p:cNvPr>
            <p:cNvSpPr/>
            <p:nvPr/>
          </p:nvSpPr>
          <p:spPr>
            <a:xfrm>
              <a:off x="5506940" y="4180637"/>
              <a:ext cx="485629" cy="323021"/>
            </a:xfrm>
            <a:custGeom>
              <a:avLst/>
              <a:gdLst>
                <a:gd name="connsiteX0" fmla="*/ 91405 w 485629"/>
                <a:gd name="connsiteY0" fmla="*/ 0 h 323021"/>
                <a:gd name="connsiteX1" fmla="*/ 138044 w 485629"/>
                <a:gd name="connsiteY1" fmla="*/ 15894 h 323021"/>
                <a:gd name="connsiteX2" fmla="*/ 426258 w 485629"/>
                <a:gd name="connsiteY2" fmla="*/ 153684 h 323021"/>
                <a:gd name="connsiteX3" fmla="*/ 485629 w 485629"/>
                <a:gd name="connsiteY3" fmla="*/ 227817 h 323021"/>
                <a:gd name="connsiteX4" fmla="*/ 485629 w 485629"/>
                <a:gd name="connsiteY4" fmla="*/ 249009 h 323021"/>
                <a:gd name="connsiteX5" fmla="*/ 394462 w 485629"/>
                <a:gd name="connsiteY5" fmla="*/ 321063 h 323021"/>
                <a:gd name="connsiteX6" fmla="*/ 27812 w 485629"/>
                <a:gd name="connsiteY6" fmla="*/ 145207 h 323021"/>
                <a:gd name="connsiteX7" fmla="*/ 27812 w 485629"/>
                <a:gd name="connsiteY7" fmla="*/ 28610 h 323021"/>
                <a:gd name="connsiteX8" fmla="*/ 44766 w 485629"/>
                <a:gd name="connsiteY8" fmla="*/ 15894 h 323021"/>
                <a:gd name="connsiteX9" fmla="*/ 91405 w 485629"/>
                <a:gd name="connsiteY9" fmla="*/ 0 h 323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5629" h="323021">
                  <a:moveTo>
                    <a:pt x="91405" y="0"/>
                  </a:moveTo>
                  <a:cubicBezTo>
                    <a:pt x="107831" y="0"/>
                    <a:pt x="124257" y="5298"/>
                    <a:pt x="138044" y="15894"/>
                  </a:cubicBezTo>
                  <a:cubicBezTo>
                    <a:pt x="220701" y="81630"/>
                    <a:pt x="318202" y="130333"/>
                    <a:pt x="426258" y="153684"/>
                  </a:cubicBezTo>
                  <a:cubicBezTo>
                    <a:pt x="460166" y="162161"/>
                    <a:pt x="485629" y="193909"/>
                    <a:pt x="485629" y="227817"/>
                  </a:cubicBezTo>
                  <a:lnTo>
                    <a:pt x="485629" y="249009"/>
                  </a:lnTo>
                  <a:cubicBezTo>
                    <a:pt x="485629" y="297791"/>
                    <a:pt x="441101" y="331699"/>
                    <a:pt x="394462" y="321063"/>
                  </a:cubicBezTo>
                  <a:cubicBezTo>
                    <a:pt x="256720" y="293553"/>
                    <a:pt x="131646" y="232055"/>
                    <a:pt x="27812" y="145207"/>
                  </a:cubicBezTo>
                  <a:cubicBezTo>
                    <a:pt x="-8207" y="115538"/>
                    <a:pt x="-10318" y="58279"/>
                    <a:pt x="27812" y="28610"/>
                  </a:cubicBezTo>
                  <a:lnTo>
                    <a:pt x="44766" y="15894"/>
                  </a:lnTo>
                  <a:cubicBezTo>
                    <a:pt x="58553" y="5298"/>
                    <a:pt x="74979" y="0"/>
                    <a:pt x="91405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78FB126-38EC-44FF-941A-33B2855F2E01}"/>
                </a:ext>
              </a:extLst>
            </p:cNvPr>
            <p:cNvSpPr/>
            <p:nvPr/>
          </p:nvSpPr>
          <p:spPr>
            <a:xfrm>
              <a:off x="6172297" y="4835422"/>
              <a:ext cx="1369082" cy="1041886"/>
            </a:xfrm>
            <a:custGeom>
              <a:avLst/>
              <a:gdLst>
                <a:gd name="connsiteX0" fmla="*/ 1242284 w 1369082"/>
                <a:gd name="connsiteY0" fmla="*/ 130 h 1041886"/>
                <a:gd name="connsiteX1" fmla="*/ 1292885 w 1369082"/>
                <a:gd name="connsiteY1" fmla="*/ 16075 h 1041886"/>
                <a:gd name="connsiteX2" fmla="*/ 1341613 w 1369082"/>
                <a:gd name="connsiteY2" fmla="*/ 54222 h 1041886"/>
                <a:gd name="connsiteX3" fmla="*/ 1350096 w 1369082"/>
                <a:gd name="connsiteY3" fmla="*/ 164425 h 1041886"/>
                <a:gd name="connsiteX4" fmla="*/ 1021565 w 1369082"/>
                <a:gd name="connsiteY4" fmla="*/ 442090 h 1041886"/>
                <a:gd name="connsiteX5" fmla="*/ 1165708 w 1369082"/>
                <a:gd name="connsiteY5" fmla="*/ 713358 h 1041886"/>
                <a:gd name="connsiteX6" fmla="*/ 837177 w 1369082"/>
                <a:gd name="connsiteY6" fmla="*/ 1041886 h 1041886"/>
                <a:gd name="connsiteX7" fmla="*/ 508646 w 1369082"/>
                <a:gd name="connsiteY7" fmla="*/ 713358 h 1041886"/>
                <a:gd name="connsiteX8" fmla="*/ 510751 w 1369082"/>
                <a:gd name="connsiteY8" fmla="*/ 687927 h 1041886"/>
                <a:gd name="connsiteX9" fmla="*/ 80554 w 1369082"/>
                <a:gd name="connsiteY9" fmla="*/ 772698 h 1041886"/>
                <a:gd name="connsiteX10" fmla="*/ 0 w 1369082"/>
                <a:gd name="connsiteY10" fmla="*/ 698563 h 1041886"/>
                <a:gd name="connsiteX11" fmla="*/ 0 w 1369082"/>
                <a:gd name="connsiteY11" fmla="*/ 637064 h 1041886"/>
                <a:gd name="connsiteX12" fmla="*/ 67798 w 1369082"/>
                <a:gd name="connsiteY12" fmla="*/ 562849 h 1041886"/>
                <a:gd name="connsiteX13" fmla="*/ 1193261 w 1369082"/>
                <a:gd name="connsiteY13" fmla="*/ 22393 h 1041886"/>
                <a:gd name="connsiteX14" fmla="*/ 1242284 w 1369082"/>
                <a:gd name="connsiteY14" fmla="*/ 130 h 1041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69082" h="1041886">
                  <a:moveTo>
                    <a:pt x="1242284" y="130"/>
                  </a:moveTo>
                  <a:cubicBezTo>
                    <a:pt x="1260038" y="-919"/>
                    <a:pt x="1278056" y="4399"/>
                    <a:pt x="1292885" y="16075"/>
                  </a:cubicBezTo>
                  <a:lnTo>
                    <a:pt x="1341613" y="54222"/>
                  </a:lnTo>
                  <a:cubicBezTo>
                    <a:pt x="1375544" y="81733"/>
                    <a:pt x="1377649" y="132595"/>
                    <a:pt x="1350096" y="164425"/>
                  </a:cubicBezTo>
                  <a:cubicBezTo>
                    <a:pt x="1250471" y="268229"/>
                    <a:pt x="1140259" y="361478"/>
                    <a:pt x="1021565" y="442090"/>
                  </a:cubicBezTo>
                  <a:cubicBezTo>
                    <a:pt x="1108433" y="499271"/>
                    <a:pt x="1165708" y="600996"/>
                    <a:pt x="1165708" y="713358"/>
                  </a:cubicBezTo>
                  <a:cubicBezTo>
                    <a:pt x="1165708" y="895616"/>
                    <a:pt x="1017355" y="1041886"/>
                    <a:pt x="837177" y="1041886"/>
                  </a:cubicBezTo>
                  <a:cubicBezTo>
                    <a:pt x="654894" y="1041886"/>
                    <a:pt x="508646" y="893537"/>
                    <a:pt x="508646" y="713358"/>
                  </a:cubicBezTo>
                  <a:cubicBezTo>
                    <a:pt x="508646" y="704881"/>
                    <a:pt x="510751" y="696404"/>
                    <a:pt x="510751" y="687927"/>
                  </a:cubicBezTo>
                  <a:cubicBezTo>
                    <a:pt x="372986" y="730312"/>
                    <a:pt x="228907" y="759982"/>
                    <a:pt x="80554" y="772698"/>
                  </a:cubicBezTo>
                  <a:cubicBezTo>
                    <a:pt x="38141" y="776936"/>
                    <a:pt x="0" y="743028"/>
                    <a:pt x="0" y="698563"/>
                  </a:cubicBezTo>
                  <a:lnTo>
                    <a:pt x="0" y="637064"/>
                  </a:lnTo>
                  <a:cubicBezTo>
                    <a:pt x="0" y="598917"/>
                    <a:pt x="29658" y="567088"/>
                    <a:pt x="67798" y="562849"/>
                  </a:cubicBezTo>
                  <a:cubicBezTo>
                    <a:pt x="508710" y="524702"/>
                    <a:pt x="905039" y="325490"/>
                    <a:pt x="1193261" y="22393"/>
                  </a:cubicBezTo>
                  <a:cubicBezTo>
                    <a:pt x="1207038" y="8598"/>
                    <a:pt x="1224529" y="1180"/>
                    <a:pt x="1242284" y="13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0FC412C1-33A0-418F-A268-664115CDE2C5}"/>
                </a:ext>
              </a:extLst>
            </p:cNvPr>
            <p:cNvSpPr/>
            <p:nvPr/>
          </p:nvSpPr>
          <p:spPr>
            <a:xfrm>
              <a:off x="4625060" y="4835449"/>
              <a:ext cx="1371730" cy="1041859"/>
            </a:xfrm>
            <a:custGeom>
              <a:avLst/>
              <a:gdLst>
                <a:gd name="connsiteX0" fmla="*/ 128128 w 1371730"/>
                <a:gd name="connsiteY0" fmla="*/ 130 h 1041859"/>
                <a:gd name="connsiteX1" fmla="*/ 176327 w 1371730"/>
                <a:gd name="connsiteY1" fmla="*/ 22392 h 1041859"/>
                <a:gd name="connsiteX2" fmla="*/ 1301804 w 1371730"/>
                <a:gd name="connsiteY2" fmla="*/ 562834 h 1041859"/>
                <a:gd name="connsiteX3" fmla="*/ 1371730 w 1371730"/>
                <a:gd name="connsiteY3" fmla="*/ 634888 h 1041859"/>
                <a:gd name="connsiteX4" fmla="*/ 1371730 w 1371730"/>
                <a:gd name="connsiteY4" fmla="*/ 696385 h 1041859"/>
                <a:gd name="connsiteX5" fmla="*/ 1291184 w 1371730"/>
                <a:gd name="connsiteY5" fmla="*/ 770598 h 1041859"/>
                <a:gd name="connsiteX6" fmla="*/ 850321 w 1371730"/>
                <a:gd name="connsiteY6" fmla="*/ 683670 h 1041859"/>
                <a:gd name="connsiteX7" fmla="*/ 852496 w 1371730"/>
                <a:gd name="connsiteY7" fmla="*/ 713339 h 1041859"/>
                <a:gd name="connsiteX8" fmla="*/ 523912 w 1371730"/>
                <a:gd name="connsiteY8" fmla="*/ 1041859 h 1041859"/>
                <a:gd name="connsiteX9" fmla="*/ 195392 w 1371730"/>
                <a:gd name="connsiteY9" fmla="*/ 713339 h 1041859"/>
                <a:gd name="connsiteX10" fmla="*/ 345929 w 1371730"/>
                <a:gd name="connsiteY10" fmla="*/ 437840 h 1041859"/>
                <a:gd name="connsiteX11" fmla="*/ 21631 w 1371730"/>
                <a:gd name="connsiteY11" fmla="*/ 164420 h 1041859"/>
                <a:gd name="connsiteX12" fmla="*/ 27965 w 1371730"/>
                <a:gd name="connsiteY12" fmla="*/ 54220 h 1041859"/>
                <a:gd name="connsiteX13" fmla="*/ 76715 w 1371730"/>
                <a:gd name="connsiteY13" fmla="*/ 16074 h 1041859"/>
                <a:gd name="connsiteX14" fmla="*/ 128128 w 1371730"/>
                <a:gd name="connsiteY14" fmla="*/ 130 h 104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71730" h="1041859">
                  <a:moveTo>
                    <a:pt x="128128" y="130"/>
                  </a:moveTo>
                  <a:cubicBezTo>
                    <a:pt x="146146" y="1180"/>
                    <a:pt x="163628" y="8597"/>
                    <a:pt x="176327" y="22392"/>
                  </a:cubicBezTo>
                  <a:cubicBezTo>
                    <a:pt x="464606" y="325481"/>
                    <a:pt x="860941" y="524688"/>
                    <a:pt x="1301804" y="562834"/>
                  </a:cubicBezTo>
                  <a:cubicBezTo>
                    <a:pt x="1339934" y="564993"/>
                    <a:pt x="1367508" y="596742"/>
                    <a:pt x="1371730" y="634888"/>
                  </a:cubicBezTo>
                  <a:lnTo>
                    <a:pt x="1371730" y="696385"/>
                  </a:lnTo>
                  <a:cubicBezTo>
                    <a:pt x="1371730" y="740929"/>
                    <a:pt x="1335711" y="774837"/>
                    <a:pt x="1291184" y="770598"/>
                  </a:cubicBezTo>
                  <a:cubicBezTo>
                    <a:pt x="1138599" y="757883"/>
                    <a:pt x="990238" y="728214"/>
                    <a:pt x="850321" y="683670"/>
                  </a:cubicBezTo>
                  <a:cubicBezTo>
                    <a:pt x="852496" y="694226"/>
                    <a:pt x="852496" y="702783"/>
                    <a:pt x="852496" y="713339"/>
                  </a:cubicBezTo>
                  <a:cubicBezTo>
                    <a:pt x="852496" y="895593"/>
                    <a:pt x="704070" y="1041859"/>
                    <a:pt x="523912" y="1041859"/>
                  </a:cubicBezTo>
                  <a:cubicBezTo>
                    <a:pt x="341642" y="1041859"/>
                    <a:pt x="195392" y="893513"/>
                    <a:pt x="195392" y="713339"/>
                  </a:cubicBezTo>
                  <a:cubicBezTo>
                    <a:pt x="195392" y="596742"/>
                    <a:pt x="254762" y="497178"/>
                    <a:pt x="345929" y="437840"/>
                  </a:cubicBezTo>
                  <a:cubicBezTo>
                    <a:pt x="227252" y="359388"/>
                    <a:pt x="119132" y="266143"/>
                    <a:pt x="21631" y="164420"/>
                  </a:cubicBezTo>
                  <a:cubicBezTo>
                    <a:pt x="-10165" y="132591"/>
                    <a:pt x="-5943" y="81730"/>
                    <a:pt x="27965" y="54220"/>
                  </a:cubicBezTo>
                  <a:lnTo>
                    <a:pt x="76715" y="16074"/>
                  </a:lnTo>
                  <a:cubicBezTo>
                    <a:pt x="91558" y="4398"/>
                    <a:pt x="110111" y="-920"/>
                    <a:pt x="128128" y="1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9FC4768C-2E3E-4761-BC22-FE5D101829C9}"/>
                </a:ext>
              </a:extLst>
            </p:cNvPr>
            <p:cNvSpPr/>
            <p:nvPr/>
          </p:nvSpPr>
          <p:spPr>
            <a:xfrm flipH="1">
              <a:off x="6699215" y="3583105"/>
              <a:ext cx="256032" cy="516207"/>
            </a:xfrm>
            <a:custGeom>
              <a:avLst/>
              <a:gdLst>
                <a:gd name="connsiteX0" fmla="*/ 57174 w 254456"/>
                <a:gd name="connsiteY0" fmla="*/ 1853 h 516207"/>
                <a:gd name="connsiteX1" fmla="*/ 91057 w 254456"/>
                <a:gd name="connsiteY1" fmla="*/ 1947 h 516207"/>
                <a:gd name="connsiteX2" fmla="*/ 112309 w 254456"/>
                <a:gd name="connsiteY2" fmla="*/ 6236 h 516207"/>
                <a:gd name="connsiteX3" fmla="*/ 169526 w 254456"/>
                <a:gd name="connsiteY3" fmla="*/ 80393 h 516207"/>
                <a:gd name="connsiteX4" fmla="*/ 245788 w 254456"/>
                <a:gd name="connsiteY4" fmla="*/ 394107 h 516207"/>
                <a:gd name="connsiteX5" fmla="*/ 224618 w 254456"/>
                <a:gd name="connsiteY5" fmla="*/ 487357 h 516207"/>
                <a:gd name="connsiteX6" fmla="*/ 207698 w 254456"/>
                <a:gd name="connsiteY6" fmla="*/ 500016 h 516207"/>
                <a:gd name="connsiteX7" fmla="*/ 95307 w 254456"/>
                <a:gd name="connsiteY7" fmla="*/ 474628 h 516207"/>
                <a:gd name="connsiteX8" fmla="*/ 0 w 254456"/>
                <a:gd name="connsiteY8" fmla="*/ 80393 h 516207"/>
                <a:gd name="connsiteX9" fmla="*/ 0 w 254456"/>
                <a:gd name="connsiteY9" fmla="*/ 71884 h 516207"/>
                <a:gd name="connsiteX10" fmla="*/ 57174 w 254456"/>
                <a:gd name="connsiteY10" fmla="*/ 1853 h 51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4456" h="516207">
                  <a:moveTo>
                    <a:pt x="57174" y="1853"/>
                  </a:moveTo>
                  <a:cubicBezTo>
                    <a:pt x="67895" y="-565"/>
                    <a:pt x="79409" y="-699"/>
                    <a:pt x="91057" y="1947"/>
                  </a:cubicBezTo>
                  <a:lnTo>
                    <a:pt x="112309" y="6236"/>
                  </a:lnTo>
                  <a:cubicBezTo>
                    <a:pt x="146230" y="14675"/>
                    <a:pt x="169526" y="44352"/>
                    <a:pt x="169526" y="80393"/>
                  </a:cubicBezTo>
                  <a:cubicBezTo>
                    <a:pt x="169526" y="192735"/>
                    <a:pt x="197072" y="300788"/>
                    <a:pt x="245788" y="394107"/>
                  </a:cubicBezTo>
                  <a:cubicBezTo>
                    <a:pt x="262790" y="425859"/>
                    <a:pt x="254289" y="464044"/>
                    <a:pt x="224618" y="487357"/>
                  </a:cubicBezTo>
                  <a:lnTo>
                    <a:pt x="207698" y="500016"/>
                  </a:lnTo>
                  <a:cubicBezTo>
                    <a:pt x="171651" y="529693"/>
                    <a:pt x="116559" y="517033"/>
                    <a:pt x="95307" y="474628"/>
                  </a:cubicBezTo>
                  <a:cubicBezTo>
                    <a:pt x="33840" y="355922"/>
                    <a:pt x="0" y="222412"/>
                    <a:pt x="0" y="80393"/>
                  </a:cubicBezTo>
                  <a:cubicBezTo>
                    <a:pt x="0" y="78248"/>
                    <a:pt x="0" y="74029"/>
                    <a:pt x="0" y="71884"/>
                  </a:cubicBezTo>
                  <a:cubicBezTo>
                    <a:pt x="0" y="36915"/>
                    <a:pt x="25012" y="9107"/>
                    <a:pt x="57174" y="1853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TextBox 25">
              <a:extLst>
                <a:ext uri="{FF2B5EF4-FFF2-40B4-BE49-F238E27FC236}">
                  <a16:creationId xmlns:a16="http://schemas.microsoft.com/office/drawing/2014/main" id="{5CBAB5FB-7998-4FE1-B8C7-A3BF8E1D33F5}"/>
                </a:ext>
              </a:extLst>
            </p:cNvPr>
            <p:cNvSpPr txBox="1"/>
            <p:nvPr/>
          </p:nvSpPr>
          <p:spPr>
            <a:xfrm>
              <a:off x="5780509" y="1337821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/>
                <a:t>01</a:t>
              </a:r>
            </a:p>
          </p:txBody>
        </p:sp>
        <p:sp>
          <p:nvSpPr>
            <p:cNvPr id="34" name="TextBox 26">
              <a:extLst>
                <a:ext uri="{FF2B5EF4-FFF2-40B4-BE49-F238E27FC236}">
                  <a16:creationId xmlns:a16="http://schemas.microsoft.com/office/drawing/2014/main" id="{6FF51454-FAFB-41ED-8698-FF2045AC2445}"/>
                </a:ext>
              </a:extLst>
            </p:cNvPr>
            <p:cNvSpPr txBox="1"/>
            <p:nvPr/>
          </p:nvSpPr>
          <p:spPr>
            <a:xfrm>
              <a:off x="7444466" y="2160746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35" name="TextBox 27">
              <a:extLst>
                <a:ext uri="{FF2B5EF4-FFF2-40B4-BE49-F238E27FC236}">
                  <a16:creationId xmlns:a16="http://schemas.microsoft.com/office/drawing/2014/main" id="{7BFE0FBB-DF25-447F-B573-32A38D08AB83}"/>
                </a:ext>
              </a:extLst>
            </p:cNvPr>
            <p:cNvSpPr txBox="1"/>
            <p:nvPr/>
          </p:nvSpPr>
          <p:spPr>
            <a:xfrm>
              <a:off x="7840554" y="3968228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000" b="1"/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03</a:t>
              </a:r>
            </a:p>
          </p:txBody>
        </p:sp>
        <p:sp>
          <p:nvSpPr>
            <p:cNvPr id="41" name="TextBox 28">
              <a:extLst>
                <a:ext uri="{FF2B5EF4-FFF2-40B4-BE49-F238E27FC236}">
                  <a16:creationId xmlns:a16="http://schemas.microsoft.com/office/drawing/2014/main" id="{68FC6F2F-0619-472C-86FC-5E0B2904FCA3}"/>
                </a:ext>
              </a:extLst>
            </p:cNvPr>
            <p:cNvSpPr txBox="1"/>
            <p:nvPr/>
          </p:nvSpPr>
          <p:spPr>
            <a:xfrm>
              <a:off x="6713084" y="5348835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000" b="1"/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04</a:t>
              </a:r>
            </a:p>
          </p:txBody>
        </p:sp>
        <p:sp>
          <p:nvSpPr>
            <p:cNvPr id="59" name="TextBox 29">
              <a:extLst>
                <a:ext uri="{FF2B5EF4-FFF2-40B4-BE49-F238E27FC236}">
                  <a16:creationId xmlns:a16="http://schemas.microsoft.com/office/drawing/2014/main" id="{557998B3-26E0-497E-84DD-494FB14FAC58}"/>
                </a:ext>
              </a:extLst>
            </p:cNvPr>
            <p:cNvSpPr txBox="1"/>
            <p:nvPr/>
          </p:nvSpPr>
          <p:spPr>
            <a:xfrm>
              <a:off x="4849683" y="5348835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61" name="TextBox 30">
              <a:extLst>
                <a:ext uri="{FF2B5EF4-FFF2-40B4-BE49-F238E27FC236}">
                  <a16:creationId xmlns:a16="http://schemas.microsoft.com/office/drawing/2014/main" id="{15E3BD8A-23FB-421F-B062-1CDB7CD16054}"/>
                </a:ext>
              </a:extLst>
            </p:cNvPr>
            <p:cNvSpPr txBox="1"/>
            <p:nvPr/>
          </p:nvSpPr>
          <p:spPr>
            <a:xfrm>
              <a:off x="3744889" y="3968227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06</a:t>
              </a:r>
            </a:p>
          </p:txBody>
        </p:sp>
        <p:sp>
          <p:nvSpPr>
            <p:cNvPr id="62" name="TextBox 31">
              <a:extLst>
                <a:ext uri="{FF2B5EF4-FFF2-40B4-BE49-F238E27FC236}">
                  <a16:creationId xmlns:a16="http://schemas.microsoft.com/office/drawing/2014/main" id="{C6D31645-4977-4E3B-8114-F29575BF6824}"/>
                </a:ext>
              </a:extLst>
            </p:cNvPr>
            <p:cNvSpPr txBox="1"/>
            <p:nvPr/>
          </p:nvSpPr>
          <p:spPr>
            <a:xfrm>
              <a:off x="4142881" y="2160746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000" b="1"/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07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 Chart with 7 Sections – Slide Template</a:t>
            </a:r>
          </a:p>
        </p:txBody>
      </p:sp>
      <p:pic>
        <p:nvPicPr>
          <p:cNvPr id="26" name="Graphic 18" descr="Brainstorm with solid fill">
            <a:extLst>
              <a:ext uri="{FF2B5EF4-FFF2-40B4-BE49-F238E27FC236}">
                <a16:creationId xmlns:a16="http://schemas.microsoft.com/office/drawing/2014/main" id="{DE99479D-4228-433C-9AD2-505B474F3F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21680" y="2086481"/>
            <a:ext cx="548640" cy="548640"/>
          </a:xfrm>
          <a:prstGeom prst="rect">
            <a:avLst/>
          </a:prstGeom>
        </p:spPr>
      </p:pic>
      <p:pic>
        <p:nvPicPr>
          <p:cNvPr id="27" name="Graphic 19" descr="Bullseye with solid fill">
            <a:extLst>
              <a:ext uri="{FF2B5EF4-FFF2-40B4-BE49-F238E27FC236}">
                <a16:creationId xmlns:a16="http://schemas.microsoft.com/office/drawing/2014/main" id="{61CD04A1-3D70-41E6-B6B3-CA1C0F3F05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53960" y="4571561"/>
            <a:ext cx="548640" cy="548640"/>
          </a:xfrm>
          <a:prstGeom prst="rect">
            <a:avLst/>
          </a:prstGeom>
        </p:spPr>
      </p:pic>
      <p:pic>
        <p:nvPicPr>
          <p:cNvPr id="28" name="Graphic 20" descr="Database with solid fill">
            <a:extLst>
              <a:ext uri="{FF2B5EF4-FFF2-40B4-BE49-F238E27FC236}">
                <a16:creationId xmlns:a16="http://schemas.microsoft.com/office/drawing/2014/main" id="{7B7A25BA-A700-46A3-B192-7D6A16B9B25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95774" y="3687849"/>
            <a:ext cx="548640" cy="548640"/>
          </a:xfrm>
          <a:prstGeom prst="rect">
            <a:avLst/>
          </a:prstGeom>
        </p:spPr>
      </p:pic>
      <p:pic>
        <p:nvPicPr>
          <p:cNvPr id="29" name="Graphic 21" descr="Gears with solid fill">
            <a:extLst>
              <a:ext uri="{FF2B5EF4-FFF2-40B4-BE49-F238E27FC236}">
                <a16:creationId xmlns:a16="http://schemas.microsoft.com/office/drawing/2014/main" id="{7C58ECFE-3872-4920-9BC8-82A9FC05927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37911" y="2545031"/>
            <a:ext cx="548640" cy="548640"/>
          </a:xfrm>
          <a:prstGeom prst="rect">
            <a:avLst/>
          </a:prstGeom>
        </p:spPr>
      </p:pic>
      <p:pic>
        <p:nvPicPr>
          <p:cNvPr id="30" name="Graphic 22" descr="Hourglass 30% with solid fill">
            <a:extLst>
              <a:ext uri="{FF2B5EF4-FFF2-40B4-BE49-F238E27FC236}">
                <a16:creationId xmlns:a16="http://schemas.microsoft.com/office/drawing/2014/main" id="{7242F422-D86B-44A0-8CB4-6102925BFF4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077537" y="3689610"/>
            <a:ext cx="548640" cy="548640"/>
          </a:xfrm>
          <a:prstGeom prst="rect">
            <a:avLst/>
          </a:prstGeom>
        </p:spPr>
      </p:pic>
      <p:pic>
        <p:nvPicPr>
          <p:cNvPr id="31" name="Graphic 23" descr="Lightbulb with solid fill">
            <a:extLst>
              <a:ext uri="{FF2B5EF4-FFF2-40B4-BE49-F238E27FC236}">
                <a16:creationId xmlns:a16="http://schemas.microsoft.com/office/drawing/2014/main" id="{7C0FA5BF-8B8C-4940-AD31-5DFCBB2D3F6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842838" y="2550709"/>
            <a:ext cx="548640" cy="548640"/>
          </a:xfrm>
          <a:prstGeom prst="rect">
            <a:avLst/>
          </a:prstGeom>
        </p:spPr>
      </p:pic>
      <p:grpSp>
        <p:nvGrpSpPr>
          <p:cNvPr id="63" name="Group 62">
            <a:extLst>
              <a:ext uri="{FF2B5EF4-FFF2-40B4-BE49-F238E27FC236}">
                <a16:creationId xmlns:a16="http://schemas.microsoft.com/office/drawing/2014/main" id="{F85B1E40-E70E-4462-8B8A-5FA7E85F28E9}"/>
              </a:ext>
            </a:extLst>
          </p:cNvPr>
          <p:cNvGrpSpPr/>
          <p:nvPr/>
        </p:nvGrpSpPr>
        <p:grpSpPr>
          <a:xfrm>
            <a:off x="8927481" y="2440435"/>
            <a:ext cx="2926080" cy="1105487"/>
            <a:chOff x="8921977" y="1466725"/>
            <a:chExt cx="2926080" cy="1105487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1188BDCB-7999-4081-8B9B-17D9B3133EE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31B96F25-2455-4C1E-A74E-5D67C95EA2E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5A758A08-595F-4D42-A544-05F1AABCC9F6}"/>
              </a:ext>
            </a:extLst>
          </p:cNvPr>
          <p:cNvGrpSpPr/>
          <p:nvPr/>
        </p:nvGrpSpPr>
        <p:grpSpPr>
          <a:xfrm>
            <a:off x="8927481" y="4837004"/>
            <a:ext cx="2926080" cy="1105487"/>
            <a:chOff x="8921977" y="4073386"/>
            <a:chExt cx="2926080" cy="1105487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A4808054-C129-44C1-B989-D04183CB740D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0E14040A-6AB3-4A27-8997-150334010A8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5A0D970A-95F8-42C4-B936-0E88B68C2A2A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F9742A6A-833C-47FE-AB5C-6872F85408B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D8BEEC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4D0E194-99D3-4EDE-98D6-25B7F33C57A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765E58C4-7830-4814-A8D4-7BAE6A96C4D7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E3B21EE-59E2-4BC6-8531-03D5FE7DA08F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5B8CF91-24D7-4398-AD62-CCBCBEB161E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2C699210-B388-4747-A617-2646A4BF460F}"/>
              </a:ext>
            </a:extLst>
          </p:cNvPr>
          <p:cNvGrpSpPr/>
          <p:nvPr/>
        </p:nvGrpSpPr>
        <p:grpSpPr>
          <a:xfrm>
            <a:off x="8927481" y="1242150"/>
            <a:ext cx="2926080" cy="1105487"/>
            <a:chOff x="8921977" y="1466725"/>
            <a:chExt cx="2926080" cy="1105487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EACACB4-E673-4128-BC87-64AB0D50A8A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1F39BF3-37B1-49FA-808A-79954C8442B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6DA67993-4851-4457-96C3-E05AD1B06DD7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C13C604-B5D5-49C2-91FF-0E388FB9FCE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6806C10-B74B-4E35-B2EE-4BC45D9A459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17F13ED-1D1E-4668-BDE9-18E13089BAC1}"/>
              </a:ext>
            </a:extLst>
          </p:cNvPr>
          <p:cNvGrpSpPr/>
          <p:nvPr/>
        </p:nvGrpSpPr>
        <p:grpSpPr>
          <a:xfrm>
            <a:off x="8927481" y="3638720"/>
            <a:ext cx="2926080" cy="1105487"/>
            <a:chOff x="8921977" y="1466725"/>
            <a:chExt cx="2926080" cy="1105487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6EEBFC25-98BC-470D-96E4-2208DD30BB7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96E48993-E802-43BF-ACB6-0959054DC81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pic>
        <p:nvPicPr>
          <p:cNvPr id="84" name="Graphic 24" descr="Research with solid fill">
            <a:extLst>
              <a:ext uri="{FF2B5EF4-FFF2-40B4-BE49-F238E27FC236}">
                <a16:creationId xmlns:a16="http://schemas.microsoft.com/office/drawing/2014/main" id="{054E3961-31BC-42BC-8A4E-11DC8060A3A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377191" y="4582590"/>
            <a:ext cx="54864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521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9716</TotalTime>
  <Words>549</Words>
  <Application>Microsoft Office PowerPoint</Application>
  <PresentationFormat>Widescreen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Pie Chart with 7 Sections – Slide Template</vt:lpstr>
      <vt:lpstr>Pie Chart with 7 Sections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 Chart with 7 Sections</dc:title>
  <dc:creator>PresentationGO.com</dc:creator>
  <dc:description>© Copyright PresentationGO.com - Do not distribute or sale without written permission.</dc:description>
  <cp:lastModifiedBy>Christophe Barroche</cp:lastModifiedBy>
  <cp:revision>41</cp:revision>
  <dcterms:created xsi:type="dcterms:W3CDTF">2014-11-26T05:14:11Z</dcterms:created>
  <dcterms:modified xsi:type="dcterms:W3CDTF">2022-02-16T18:11:17Z</dcterms:modified>
  <cp:category>Charts &amp; Diagrams</cp:category>
</cp:coreProperties>
</file>