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EEF"/>
    <a:srgbClr val="2B323B"/>
    <a:srgbClr val="6B7E3E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67" d="100"/>
          <a:sy n="67" d="100"/>
        </p:scale>
        <p:origin x="84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EDA-4BC8-9847-D94041B994F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262-4A9E-BA41-D6EC9E047CC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262-4A9E-BA41-D6EC9E047CC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262-4A9E-BA41-D6EC9E047CC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0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30</c:v>
                </c:pt>
                <c:pt idx="2">
                  <c:v>20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DA-4BC8-9847-D94041B994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6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spPr>
            <a:effectLst/>
          </c:spPr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EDA-4BC8-9847-D94041B994F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3F9-49EC-9014-B6642A26B410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3F9-49EC-9014-B6642A26B410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3F9-49EC-9014-B6642A26B4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t" anchorCtr="0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2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One</c:v>
                </c:pt>
                <c:pt idx="1">
                  <c:v>Two</c:v>
                </c:pt>
                <c:pt idx="2">
                  <c:v>Three</c:v>
                </c:pt>
                <c:pt idx="3">
                  <c:v>Four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30</c:v>
                </c:pt>
                <c:pt idx="2">
                  <c:v>20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DA-4BC8-9847-D94041B994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6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6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408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3ACF70EC-64D3-8406-2EA8-D1F6A31E7897}"/>
              </a:ext>
            </a:extLst>
          </p:cNvPr>
          <p:cNvSpPr/>
          <p:nvPr/>
        </p:nvSpPr>
        <p:spPr>
          <a:xfrm>
            <a:off x="4228367" y="4771977"/>
            <a:ext cx="3735267" cy="963490"/>
          </a:xfrm>
          <a:prstGeom prst="ellipse">
            <a:avLst/>
          </a:prstGeom>
          <a:gradFill flip="none" rotWithShape="1">
            <a:gsLst>
              <a:gs pos="22000">
                <a:schemeClr val="tx1">
                  <a:alpha val="95000"/>
                </a:schemeClr>
              </a:gs>
              <a:gs pos="55000">
                <a:schemeClr val="tx1">
                  <a:lumMod val="75000"/>
                  <a:lumOff val="25000"/>
                  <a:alpha val="50000"/>
                </a:schemeClr>
              </a:gs>
              <a:gs pos="100000">
                <a:srgbClr val="F0EEEF">
                  <a:alpha val="2000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 Chart With Shadow – Slide Template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9DEBE19-76DB-8B80-C567-D60F766AA63D}"/>
              </a:ext>
            </a:extLst>
          </p:cNvPr>
          <p:cNvGraphicFramePr/>
          <p:nvPr/>
        </p:nvGraphicFramePr>
        <p:xfrm>
          <a:off x="2731552" y="1186034"/>
          <a:ext cx="6728897" cy="4485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1072D9DC-D41E-4644-A962-93B97CBB7AE1}"/>
              </a:ext>
            </a:extLst>
          </p:cNvPr>
          <p:cNvGrpSpPr/>
          <p:nvPr/>
        </p:nvGrpSpPr>
        <p:grpSpPr>
          <a:xfrm>
            <a:off x="517977" y="1666614"/>
            <a:ext cx="2837243" cy="1474819"/>
            <a:chOff x="346527" y="1905216"/>
            <a:chExt cx="2837243" cy="1474819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213031F3-19FD-7390-F11C-0FB2AAC8E663}"/>
                </a:ext>
              </a:extLst>
            </p:cNvPr>
            <p:cNvSpPr/>
            <p:nvPr/>
          </p:nvSpPr>
          <p:spPr>
            <a:xfrm>
              <a:off x="346527" y="1985750"/>
              <a:ext cx="341194" cy="341194"/>
            </a:xfrm>
            <a:prstGeom prst="roundRect">
              <a:avLst/>
            </a:prstGeom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9ED94EE-F059-541A-F0E8-D7DF45F7CDBC}"/>
                </a:ext>
              </a:extLst>
            </p:cNvPr>
            <p:cNvGrpSpPr/>
            <p:nvPr/>
          </p:nvGrpSpPr>
          <p:grpSpPr>
            <a:xfrm>
              <a:off x="838200" y="1905216"/>
              <a:ext cx="2345570" cy="1474819"/>
              <a:chOff x="8921977" y="1466725"/>
              <a:chExt cx="2926080" cy="1474819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949CFFA-E860-C406-F491-0CD5F42F2964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2608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CB954C9-2714-24AB-DB40-74F2AC8C81C0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B957B0D-7DF9-F426-0C69-9DCB4DA3133F}"/>
              </a:ext>
            </a:extLst>
          </p:cNvPr>
          <p:cNvGrpSpPr/>
          <p:nvPr/>
        </p:nvGrpSpPr>
        <p:grpSpPr>
          <a:xfrm>
            <a:off x="517977" y="3716566"/>
            <a:ext cx="2837243" cy="1474819"/>
            <a:chOff x="346527" y="1905216"/>
            <a:chExt cx="2837243" cy="1474819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76F1D204-8C0E-7E10-D169-A0D202D595DC}"/>
                </a:ext>
              </a:extLst>
            </p:cNvPr>
            <p:cNvSpPr/>
            <p:nvPr/>
          </p:nvSpPr>
          <p:spPr>
            <a:xfrm>
              <a:off x="346527" y="1985750"/>
              <a:ext cx="341194" cy="341194"/>
            </a:xfrm>
            <a:prstGeom prst="roundRect">
              <a:avLst/>
            </a:prstGeom>
          </p:spPr>
          <p:style>
            <a:lnRef idx="2">
              <a:schemeClr val="accent5">
                <a:shade val="15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222CC0BA-B9AD-4471-0E54-7983D40BEA48}"/>
                </a:ext>
              </a:extLst>
            </p:cNvPr>
            <p:cNvGrpSpPr/>
            <p:nvPr/>
          </p:nvGrpSpPr>
          <p:grpSpPr>
            <a:xfrm>
              <a:off x="838200" y="1905216"/>
              <a:ext cx="2345570" cy="1474819"/>
              <a:chOff x="8921977" y="1466725"/>
              <a:chExt cx="2926080" cy="1474819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BF18AF6-1582-7259-C157-BB570AB13D58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2608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29A407E-292B-8089-125D-C3A4FDAD48F7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2668E58-CB6B-7CA7-76E2-878B4E699B7B}"/>
              </a:ext>
            </a:extLst>
          </p:cNvPr>
          <p:cNvGrpSpPr/>
          <p:nvPr/>
        </p:nvGrpSpPr>
        <p:grpSpPr>
          <a:xfrm>
            <a:off x="8836779" y="1666614"/>
            <a:ext cx="2837243" cy="1474819"/>
            <a:chOff x="346527" y="1905216"/>
            <a:chExt cx="2837243" cy="1474819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F1E252B5-1FB1-959B-3F36-4F226F92A515}"/>
                </a:ext>
              </a:extLst>
            </p:cNvPr>
            <p:cNvSpPr/>
            <p:nvPr/>
          </p:nvSpPr>
          <p:spPr>
            <a:xfrm>
              <a:off x="346527" y="1985750"/>
              <a:ext cx="341194" cy="341194"/>
            </a:xfrm>
            <a:prstGeom prst="roundRect">
              <a:avLst/>
            </a:prstGeom>
            <a:solidFill>
              <a:srgbClr val="6B7E3E"/>
            </a:solidFill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2C5EC7EB-BB52-4484-A8D6-1E94F443C81C}"/>
                </a:ext>
              </a:extLst>
            </p:cNvPr>
            <p:cNvGrpSpPr/>
            <p:nvPr/>
          </p:nvGrpSpPr>
          <p:grpSpPr>
            <a:xfrm>
              <a:off x="838200" y="1905216"/>
              <a:ext cx="2345570" cy="1474819"/>
              <a:chOff x="8921977" y="1466725"/>
              <a:chExt cx="2926080" cy="1474819"/>
            </a:xfrm>
          </p:grpSpPr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F4B0268-3824-C94F-0310-DAB0550104EB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2608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15FF72F-B8C9-93C3-3F2A-3EEE7307B1C8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D35BBE8-9FA5-9A3D-A684-8641FACBA0AA}"/>
              </a:ext>
            </a:extLst>
          </p:cNvPr>
          <p:cNvGrpSpPr/>
          <p:nvPr/>
        </p:nvGrpSpPr>
        <p:grpSpPr>
          <a:xfrm>
            <a:off x="8836779" y="3716566"/>
            <a:ext cx="2837243" cy="1474819"/>
            <a:chOff x="346527" y="1905216"/>
            <a:chExt cx="2837243" cy="1474819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CF0C5D14-8EAB-CF32-411E-37931F418933}"/>
                </a:ext>
              </a:extLst>
            </p:cNvPr>
            <p:cNvSpPr/>
            <p:nvPr/>
          </p:nvSpPr>
          <p:spPr>
            <a:xfrm>
              <a:off x="346527" y="1985750"/>
              <a:ext cx="341194" cy="341194"/>
            </a:xfrm>
            <a:prstGeom prst="roundRect">
              <a:avLst/>
            </a:prstGeom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A12D288E-6533-3FEB-790D-2411D41872FE}"/>
                </a:ext>
              </a:extLst>
            </p:cNvPr>
            <p:cNvGrpSpPr/>
            <p:nvPr/>
          </p:nvGrpSpPr>
          <p:grpSpPr>
            <a:xfrm>
              <a:off x="838200" y="1905216"/>
              <a:ext cx="2345570" cy="1474819"/>
              <a:chOff x="8921977" y="1466725"/>
              <a:chExt cx="2926080" cy="1474819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540E2F9-AA8B-9079-B477-E78DD91EA842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2608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/>
                  <a:t>Lorem Ipsum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E7BB7C-BFEF-926A-E5FF-2E7965FA7C25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sp>
        <p:nvSpPr>
          <p:cNvPr id="34" name="Oval 33">
            <a:extLst>
              <a:ext uri="{FF2B5EF4-FFF2-40B4-BE49-F238E27FC236}">
                <a16:creationId xmlns:a16="http://schemas.microsoft.com/office/drawing/2014/main" id="{9DDA45F1-ADAD-EDB7-8DEB-1B4FBD1EBBD6}"/>
              </a:ext>
            </a:extLst>
          </p:cNvPr>
          <p:cNvSpPr/>
          <p:nvPr/>
        </p:nvSpPr>
        <p:spPr>
          <a:xfrm>
            <a:off x="5033832" y="2364145"/>
            <a:ext cx="2124335" cy="2124335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Graphic 35" descr="Rocket with solid fill">
            <a:extLst>
              <a:ext uri="{FF2B5EF4-FFF2-40B4-BE49-F238E27FC236}">
                <a16:creationId xmlns:a16="http://schemas.microsoft.com/office/drawing/2014/main" id="{E381B4FD-41E2-AAA1-AB94-FAF1F94E7C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53075" y="2886075"/>
            <a:ext cx="108585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874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3ACF70EC-64D3-8406-2EA8-D1F6A31E7897}"/>
              </a:ext>
            </a:extLst>
          </p:cNvPr>
          <p:cNvSpPr/>
          <p:nvPr/>
        </p:nvSpPr>
        <p:spPr>
          <a:xfrm>
            <a:off x="4228367" y="4771977"/>
            <a:ext cx="3735267" cy="963490"/>
          </a:xfrm>
          <a:prstGeom prst="ellipse">
            <a:avLst/>
          </a:prstGeom>
          <a:gradFill flip="none" rotWithShape="1">
            <a:gsLst>
              <a:gs pos="22000">
                <a:schemeClr val="tx1">
                  <a:alpha val="95000"/>
                </a:schemeClr>
              </a:gs>
              <a:gs pos="55000">
                <a:schemeClr val="tx1">
                  <a:alpha val="70000"/>
                </a:schemeClr>
              </a:gs>
              <a:gs pos="100000">
                <a:srgbClr val="2B323B">
                  <a:alpha val="0"/>
                </a:srgb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Pie Chart With Shadow – Slide Template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9DEBE19-76DB-8B80-C567-D60F766AA6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6368403"/>
              </p:ext>
            </p:extLst>
          </p:nvPr>
        </p:nvGraphicFramePr>
        <p:xfrm>
          <a:off x="2731552" y="1186034"/>
          <a:ext cx="6728897" cy="4485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4" name="Group 13">
            <a:extLst>
              <a:ext uri="{FF2B5EF4-FFF2-40B4-BE49-F238E27FC236}">
                <a16:creationId xmlns:a16="http://schemas.microsoft.com/office/drawing/2014/main" id="{1072D9DC-D41E-4644-A962-93B97CBB7AE1}"/>
              </a:ext>
            </a:extLst>
          </p:cNvPr>
          <p:cNvGrpSpPr/>
          <p:nvPr/>
        </p:nvGrpSpPr>
        <p:grpSpPr>
          <a:xfrm>
            <a:off x="517977" y="1666614"/>
            <a:ext cx="2837243" cy="1474819"/>
            <a:chOff x="346527" y="1905216"/>
            <a:chExt cx="2837243" cy="1474819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213031F3-19FD-7390-F11C-0FB2AAC8E663}"/>
                </a:ext>
              </a:extLst>
            </p:cNvPr>
            <p:cNvSpPr/>
            <p:nvPr/>
          </p:nvSpPr>
          <p:spPr>
            <a:xfrm>
              <a:off x="346527" y="1985750"/>
              <a:ext cx="341194" cy="341194"/>
            </a:xfrm>
            <a:prstGeom prst="roundRect">
              <a:avLst/>
            </a:prstGeom>
          </p:spPr>
          <p:style>
            <a:lnRef idx="2">
              <a:schemeClr val="accent4">
                <a:shade val="15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29ED94EE-F059-541A-F0E8-D7DF45F7CDBC}"/>
                </a:ext>
              </a:extLst>
            </p:cNvPr>
            <p:cNvGrpSpPr/>
            <p:nvPr/>
          </p:nvGrpSpPr>
          <p:grpSpPr>
            <a:xfrm>
              <a:off x="838200" y="1905216"/>
              <a:ext cx="2345570" cy="1474819"/>
              <a:chOff x="8921977" y="1466725"/>
              <a:chExt cx="2926080" cy="1474819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949CFFA-E860-C406-F491-0CD5F42F2964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2608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CB954C9-2714-24AB-DB40-74F2AC8C81C0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B957B0D-7DF9-F426-0C69-9DCB4DA3133F}"/>
              </a:ext>
            </a:extLst>
          </p:cNvPr>
          <p:cNvGrpSpPr/>
          <p:nvPr/>
        </p:nvGrpSpPr>
        <p:grpSpPr>
          <a:xfrm>
            <a:off x="517977" y="3716566"/>
            <a:ext cx="2837243" cy="1474819"/>
            <a:chOff x="346527" y="1905216"/>
            <a:chExt cx="2837243" cy="1474819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76F1D204-8C0E-7E10-D169-A0D202D595DC}"/>
                </a:ext>
              </a:extLst>
            </p:cNvPr>
            <p:cNvSpPr/>
            <p:nvPr/>
          </p:nvSpPr>
          <p:spPr>
            <a:xfrm>
              <a:off x="346527" y="1985750"/>
              <a:ext cx="341194" cy="341194"/>
            </a:xfrm>
            <a:prstGeom prst="roundRect">
              <a:avLst/>
            </a:prstGeom>
          </p:spPr>
          <p:style>
            <a:lnRef idx="2">
              <a:schemeClr val="accent5">
                <a:shade val="15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222CC0BA-B9AD-4471-0E54-7983D40BEA48}"/>
                </a:ext>
              </a:extLst>
            </p:cNvPr>
            <p:cNvGrpSpPr/>
            <p:nvPr/>
          </p:nvGrpSpPr>
          <p:grpSpPr>
            <a:xfrm>
              <a:off x="838200" y="1905216"/>
              <a:ext cx="2345570" cy="1474819"/>
              <a:chOff x="8921977" y="1466725"/>
              <a:chExt cx="2926080" cy="1474819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BF18AF6-1582-7259-C157-BB570AB13D58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2608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29A407E-292B-8089-125D-C3A4FDAD48F7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2668E58-CB6B-7CA7-76E2-878B4E699B7B}"/>
              </a:ext>
            </a:extLst>
          </p:cNvPr>
          <p:cNvGrpSpPr/>
          <p:nvPr/>
        </p:nvGrpSpPr>
        <p:grpSpPr>
          <a:xfrm>
            <a:off x="8836779" y="1666614"/>
            <a:ext cx="2837243" cy="1474819"/>
            <a:chOff x="346527" y="1905216"/>
            <a:chExt cx="2837243" cy="1474819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F1E252B5-1FB1-959B-3F36-4F226F92A515}"/>
                </a:ext>
              </a:extLst>
            </p:cNvPr>
            <p:cNvSpPr/>
            <p:nvPr/>
          </p:nvSpPr>
          <p:spPr>
            <a:xfrm>
              <a:off x="346527" y="1985750"/>
              <a:ext cx="341194" cy="341194"/>
            </a:xfrm>
            <a:prstGeom prst="roundRect">
              <a:avLst/>
            </a:prstGeom>
            <a:solidFill>
              <a:srgbClr val="6B7E3E"/>
            </a:solidFill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2C5EC7EB-BB52-4484-A8D6-1E94F443C81C}"/>
                </a:ext>
              </a:extLst>
            </p:cNvPr>
            <p:cNvGrpSpPr/>
            <p:nvPr/>
          </p:nvGrpSpPr>
          <p:grpSpPr>
            <a:xfrm>
              <a:off x="838200" y="1905216"/>
              <a:ext cx="2345570" cy="1474819"/>
              <a:chOff x="8921977" y="1466725"/>
              <a:chExt cx="2926080" cy="1474819"/>
            </a:xfrm>
          </p:grpSpPr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5F4B0268-3824-C94F-0310-DAB0550104EB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2608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C15FF72F-B8C9-93C3-3F2A-3EEE7307B1C8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D35BBE8-9FA5-9A3D-A684-8641FACBA0AA}"/>
              </a:ext>
            </a:extLst>
          </p:cNvPr>
          <p:cNvGrpSpPr/>
          <p:nvPr/>
        </p:nvGrpSpPr>
        <p:grpSpPr>
          <a:xfrm>
            <a:off x="8836779" y="3716566"/>
            <a:ext cx="2837243" cy="1474819"/>
            <a:chOff x="346527" y="1905216"/>
            <a:chExt cx="2837243" cy="1474819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CF0C5D14-8EAB-CF32-411E-37931F418933}"/>
                </a:ext>
              </a:extLst>
            </p:cNvPr>
            <p:cNvSpPr/>
            <p:nvPr/>
          </p:nvSpPr>
          <p:spPr>
            <a:xfrm>
              <a:off x="346527" y="1985750"/>
              <a:ext cx="341194" cy="341194"/>
            </a:xfrm>
            <a:prstGeom prst="roundRect">
              <a:avLst/>
            </a:prstGeom>
          </p:spPr>
          <p:style>
            <a:lnRef idx="2">
              <a:schemeClr val="accent6">
                <a:shade val="15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A12D288E-6533-3FEB-790D-2411D41872FE}"/>
                </a:ext>
              </a:extLst>
            </p:cNvPr>
            <p:cNvGrpSpPr/>
            <p:nvPr/>
          </p:nvGrpSpPr>
          <p:grpSpPr>
            <a:xfrm>
              <a:off x="838200" y="1905216"/>
              <a:ext cx="2345570" cy="1474819"/>
              <a:chOff x="8921977" y="1466725"/>
              <a:chExt cx="2926080" cy="1474819"/>
            </a:xfrm>
          </p:grpSpPr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A540E2F9-AA8B-9079-B477-E78DD91EA842}"/>
                  </a:ext>
                </a:extLst>
              </p:cNvPr>
              <p:cNvSpPr txBox="1"/>
              <p:nvPr/>
            </p:nvSpPr>
            <p:spPr>
              <a:xfrm>
                <a:off x="8921977" y="1466725"/>
                <a:ext cx="2926080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5E7BB7C-BFEF-926A-E5FF-2E7965FA7C25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926080" cy="1015663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pPr algn="just"/>
                <a:r>
                  <a:rPr lang="en-US" sz="1200" noProof="1">
                    <a:solidFill>
                      <a:schemeClr val="bg1">
                        <a:lumMod val="75000"/>
                      </a:schemeClr>
                    </a:solidFill>
                  </a:rPr>
                  <a:t>Lorem ipsum dolor sit amet, nibh est. A magna maecenas, quam magna nec quis, lorem nunc. Suspendisse viverra sodales mauris, cras pharetra proin egestas arcu erat dolor, at amet. </a:t>
                </a:r>
              </a:p>
            </p:txBody>
          </p:sp>
        </p:grpSp>
      </p:grpSp>
      <p:sp>
        <p:nvSpPr>
          <p:cNvPr id="4" name="Oval 3">
            <a:extLst>
              <a:ext uri="{FF2B5EF4-FFF2-40B4-BE49-F238E27FC236}">
                <a16:creationId xmlns:a16="http://schemas.microsoft.com/office/drawing/2014/main" id="{85A3D9B9-C370-91D1-2677-0FEC7A6DDBE1}"/>
              </a:ext>
            </a:extLst>
          </p:cNvPr>
          <p:cNvSpPr/>
          <p:nvPr/>
        </p:nvSpPr>
        <p:spPr>
          <a:xfrm>
            <a:off x="5033832" y="2364145"/>
            <a:ext cx="2124335" cy="212433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177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4" descr="Rocket with solid fill">
            <a:extLst>
              <a:ext uri="{FF2B5EF4-FFF2-40B4-BE49-F238E27FC236}">
                <a16:creationId xmlns:a16="http://schemas.microsoft.com/office/drawing/2014/main" id="{A563CC0D-EB94-DD7E-A192-DA36268939A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553075" y="2886075"/>
            <a:ext cx="108585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0242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8511</TotalTime>
  <Words>371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Pie Chart With Shadow – Slide Template</vt:lpstr>
      <vt:lpstr>Pie Chart With Shadow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 Chart With Shadow</dc:title>
  <dc:creator>PresentationGO.com</dc:creator>
  <dc:description>© Copyright PresentationGO.com - Do not distribute or sale without written permission.</dc:description>
  <cp:lastModifiedBy>Christophe Barroche</cp:lastModifiedBy>
  <cp:revision>21</cp:revision>
  <dcterms:created xsi:type="dcterms:W3CDTF">2014-11-26T05:14:11Z</dcterms:created>
  <dcterms:modified xsi:type="dcterms:W3CDTF">2024-01-29T18:54:06Z</dcterms:modified>
  <cp:category>Charts &amp; Diagrams</cp:category>
</cp:coreProperties>
</file>