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9" d="100"/>
          <a:sy n="109" d="100"/>
        </p:scale>
        <p:origin x="204"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41276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7/13/2020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Pie Dog Chart – Slide Template</a:t>
            </a:r>
          </a:p>
        </p:txBody>
      </p:sp>
      <p:grpSp>
        <p:nvGrpSpPr>
          <p:cNvPr id="7" name="Group 6">
            <a:extLst>
              <a:ext uri="{FF2B5EF4-FFF2-40B4-BE49-F238E27FC236}">
                <a16:creationId xmlns:a16="http://schemas.microsoft.com/office/drawing/2014/main" id="{9988CC80-BFE5-4ACD-BF2C-27C3DDD82322}"/>
              </a:ext>
            </a:extLst>
          </p:cNvPr>
          <p:cNvGrpSpPr/>
          <p:nvPr/>
        </p:nvGrpSpPr>
        <p:grpSpPr>
          <a:xfrm>
            <a:off x="8927481" y="4652338"/>
            <a:ext cx="2926080" cy="1290153"/>
            <a:chOff x="8921977" y="4073386"/>
            <a:chExt cx="2926080" cy="1290153"/>
          </a:xfrm>
        </p:grpSpPr>
        <p:sp>
          <p:nvSpPr>
            <p:cNvPr id="8" name="TextBox 7">
              <a:extLst>
                <a:ext uri="{FF2B5EF4-FFF2-40B4-BE49-F238E27FC236}">
                  <a16:creationId xmlns:a16="http://schemas.microsoft.com/office/drawing/2014/main" id="{B602E40A-78BF-4DA9-8665-B5FCF8B0C95B}"/>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cap="all" noProof="1"/>
                <a:t>Lorem Ipsum</a:t>
              </a:r>
            </a:p>
          </p:txBody>
        </p:sp>
        <p:sp>
          <p:nvSpPr>
            <p:cNvPr id="9" name="TextBox 8">
              <a:extLst>
                <a:ext uri="{FF2B5EF4-FFF2-40B4-BE49-F238E27FC236}">
                  <a16:creationId xmlns:a16="http://schemas.microsoft.com/office/drawing/2014/main" id="{04DE4FC3-3354-4520-88B3-39B79E81488B}"/>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AD81993C-572D-4929-9145-D2B962E40AE3}"/>
              </a:ext>
            </a:extLst>
          </p:cNvPr>
          <p:cNvGrpSpPr/>
          <p:nvPr/>
        </p:nvGrpSpPr>
        <p:grpSpPr>
          <a:xfrm>
            <a:off x="8927481" y="1242150"/>
            <a:ext cx="2926080" cy="1290153"/>
            <a:chOff x="8921977" y="1466725"/>
            <a:chExt cx="2926080" cy="1290153"/>
          </a:xfrm>
        </p:grpSpPr>
        <p:sp>
          <p:nvSpPr>
            <p:cNvPr id="14" name="TextBox 13">
              <a:extLst>
                <a:ext uri="{FF2B5EF4-FFF2-40B4-BE49-F238E27FC236}">
                  <a16:creationId xmlns:a16="http://schemas.microsoft.com/office/drawing/2014/main" id="{E65AAB44-CB8D-48E1-930E-42A6455819E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t>Lorem Ipsum</a:t>
              </a:r>
            </a:p>
          </p:txBody>
        </p:sp>
        <p:sp>
          <p:nvSpPr>
            <p:cNvPr id="15" name="TextBox 14">
              <a:extLst>
                <a:ext uri="{FF2B5EF4-FFF2-40B4-BE49-F238E27FC236}">
                  <a16:creationId xmlns:a16="http://schemas.microsoft.com/office/drawing/2014/main" id="{7CE93E8A-368C-41B4-AA3E-651FE5C3A718}"/>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8FBF3362-3686-4674-A14E-CC61F269D14B}"/>
              </a:ext>
            </a:extLst>
          </p:cNvPr>
          <p:cNvGrpSpPr/>
          <p:nvPr/>
        </p:nvGrpSpPr>
        <p:grpSpPr>
          <a:xfrm>
            <a:off x="340731" y="2223969"/>
            <a:ext cx="2926080" cy="2736703"/>
            <a:chOff x="332936" y="2627766"/>
            <a:chExt cx="2926080" cy="2736703"/>
          </a:xfrm>
        </p:grpSpPr>
        <p:sp>
          <p:nvSpPr>
            <p:cNvPr id="17" name="TextBox 16">
              <a:extLst>
                <a:ext uri="{FF2B5EF4-FFF2-40B4-BE49-F238E27FC236}">
                  <a16:creationId xmlns:a16="http://schemas.microsoft.com/office/drawing/2014/main" id="{48068BD4-A5E4-4A6D-B53C-DC49ADE52AC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t>Lorem Ipsum</a:t>
              </a:r>
            </a:p>
          </p:txBody>
        </p:sp>
        <p:sp>
          <p:nvSpPr>
            <p:cNvPr id="18" name="TextBox 17">
              <a:extLst>
                <a:ext uri="{FF2B5EF4-FFF2-40B4-BE49-F238E27FC236}">
                  <a16:creationId xmlns:a16="http://schemas.microsoft.com/office/drawing/2014/main" id="{F937E297-5166-4202-B094-97ED0D92D69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4" name="Group 23">
            <a:extLst>
              <a:ext uri="{FF2B5EF4-FFF2-40B4-BE49-F238E27FC236}">
                <a16:creationId xmlns:a16="http://schemas.microsoft.com/office/drawing/2014/main" id="{09AE5617-625C-4C6C-87F7-C1C2D26B5FD5}"/>
              </a:ext>
            </a:extLst>
          </p:cNvPr>
          <p:cNvGrpSpPr/>
          <p:nvPr/>
        </p:nvGrpSpPr>
        <p:grpSpPr>
          <a:xfrm>
            <a:off x="3801282" y="1136072"/>
            <a:ext cx="4589435" cy="4585855"/>
            <a:chOff x="54736999" y="33794699"/>
            <a:chExt cx="3997269" cy="3994151"/>
          </a:xfrm>
        </p:grpSpPr>
        <p:sp>
          <p:nvSpPr>
            <p:cNvPr id="25" name="Shape">
              <a:extLst>
                <a:ext uri="{FF2B5EF4-FFF2-40B4-BE49-F238E27FC236}">
                  <a16:creationId xmlns:a16="http://schemas.microsoft.com/office/drawing/2014/main" id="{912557FC-2BB9-4001-8387-53266B1DB730}"/>
                </a:ext>
              </a:extLst>
            </p:cNvPr>
            <p:cNvSpPr/>
            <p:nvPr/>
          </p:nvSpPr>
          <p:spPr>
            <a:xfrm>
              <a:off x="56781699" y="36601400"/>
              <a:ext cx="588177" cy="1181309"/>
            </a:xfrm>
            <a:custGeom>
              <a:avLst/>
              <a:gdLst/>
              <a:ahLst/>
              <a:cxnLst>
                <a:cxn ang="0">
                  <a:pos x="wd2" y="hd2"/>
                </a:cxn>
                <a:cxn ang="5400000">
                  <a:pos x="wd2" y="hd2"/>
                </a:cxn>
                <a:cxn ang="10800000">
                  <a:pos x="wd2" y="hd2"/>
                </a:cxn>
                <a:cxn ang="16200000">
                  <a:pos x="wd2" y="hd2"/>
                </a:cxn>
              </a:cxnLst>
              <a:rect l="0" t="0" r="r" b="b"/>
              <a:pathLst>
                <a:path w="21421" h="21442" extrusionOk="0">
                  <a:moveTo>
                    <a:pt x="18877" y="17892"/>
                  </a:moveTo>
                  <a:cubicBezTo>
                    <a:pt x="18461" y="17339"/>
                    <a:pt x="18091" y="16763"/>
                    <a:pt x="17721" y="16186"/>
                  </a:cubicBezTo>
                  <a:cubicBezTo>
                    <a:pt x="17721" y="16186"/>
                    <a:pt x="16518" y="15864"/>
                    <a:pt x="16195" y="15587"/>
                  </a:cubicBezTo>
                  <a:cubicBezTo>
                    <a:pt x="15871" y="14872"/>
                    <a:pt x="15686" y="14135"/>
                    <a:pt x="15639" y="13374"/>
                  </a:cubicBezTo>
                  <a:cubicBezTo>
                    <a:pt x="15131" y="13005"/>
                    <a:pt x="14807" y="12590"/>
                    <a:pt x="14668" y="12152"/>
                  </a:cubicBezTo>
                  <a:cubicBezTo>
                    <a:pt x="14344" y="8325"/>
                    <a:pt x="13697" y="4522"/>
                    <a:pt x="12772" y="718"/>
                  </a:cubicBezTo>
                  <a:cubicBezTo>
                    <a:pt x="12864" y="50"/>
                    <a:pt x="12124" y="-158"/>
                    <a:pt x="10552" y="119"/>
                  </a:cubicBezTo>
                  <a:cubicBezTo>
                    <a:pt x="9395" y="188"/>
                    <a:pt x="8285" y="234"/>
                    <a:pt x="7129" y="280"/>
                  </a:cubicBezTo>
                  <a:cubicBezTo>
                    <a:pt x="5834" y="603"/>
                    <a:pt x="4631" y="1018"/>
                    <a:pt x="3614" y="1525"/>
                  </a:cubicBezTo>
                  <a:cubicBezTo>
                    <a:pt x="3614" y="1525"/>
                    <a:pt x="2457" y="2101"/>
                    <a:pt x="1949" y="2401"/>
                  </a:cubicBezTo>
                  <a:cubicBezTo>
                    <a:pt x="1532" y="2654"/>
                    <a:pt x="885" y="2839"/>
                    <a:pt x="746" y="3162"/>
                  </a:cubicBezTo>
                  <a:cubicBezTo>
                    <a:pt x="-179" y="6020"/>
                    <a:pt x="-86" y="8855"/>
                    <a:pt x="191" y="11783"/>
                  </a:cubicBezTo>
                  <a:cubicBezTo>
                    <a:pt x="468" y="13904"/>
                    <a:pt x="838" y="16048"/>
                    <a:pt x="1347" y="18169"/>
                  </a:cubicBezTo>
                  <a:cubicBezTo>
                    <a:pt x="1486" y="19206"/>
                    <a:pt x="1995" y="20220"/>
                    <a:pt x="2781" y="21165"/>
                  </a:cubicBezTo>
                  <a:cubicBezTo>
                    <a:pt x="2874" y="21258"/>
                    <a:pt x="2966" y="21350"/>
                    <a:pt x="3059" y="21442"/>
                  </a:cubicBezTo>
                  <a:cubicBezTo>
                    <a:pt x="9441" y="21235"/>
                    <a:pt x="15593" y="20612"/>
                    <a:pt x="21421" y="19621"/>
                  </a:cubicBezTo>
                  <a:cubicBezTo>
                    <a:pt x="21328" y="19575"/>
                    <a:pt x="21236" y="19552"/>
                    <a:pt x="21143" y="19506"/>
                  </a:cubicBezTo>
                  <a:cubicBezTo>
                    <a:pt x="20265" y="18999"/>
                    <a:pt x="19478" y="18468"/>
                    <a:pt x="18877" y="17892"/>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55D04EEC-A57D-4E94-9136-1D976A3FD355}"/>
                </a:ext>
              </a:extLst>
            </p:cNvPr>
            <p:cNvSpPr/>
            <p:nvPr/>
          </p:nvSpPr>
          <p:spPr>
            <a:xfrm>
              <a:off x="54736999" y="34950399"/>
              <a:ext cx="1854450" cy="2838451"/>
            </a:xfrm>
            <a:custGeom>
              <a:avLst/>
              <a:gdLst/>
              <a:ahLst/>
              <a:cxnLst>
                <a:cxn ang="0">
                  <a:pos x="wd2" y="hd2"/>
                </a:cxn>
                <a:cxn ang="5400000">
                  <a:pos x="wd2" y="hd2"/>
                </a:cxn>
                <a:cxn ang="10800000">
                  <a:pos x="wd2" y="hd2"/>
                </a:cxn>
                <a:cxn ang="16200000">
                  <a:pos x="wd2" y="hd2"/>
                </a:cxn>
              </a:cxnLst>
              <a:rect l="0" t="0" r="r" b="b"/>
              <a:pathLst>
                <a:path w="21544" h="21600" extrusionOk="0">
                  <a:moveTo>
                    <a:pt x="21541" y="20392"/>
                  </a:moveTo>
                  <a:cubicBezTo>
                    <a:pt x="21526" y="20170"/>
                    <a:pt x="21600" y="19918"/>
                    <a:pt x="21423" y="19725"/>
                  </a:cubicBezTo>
                  <a:cubicBezTo>
                    <a:pt x="21423" y="19725"/>
                    <a:pt x="21231" y="19561"/>
                    <a:pt x="21187" y="19474"/>
                  </a:cubicBezTo>
                  <a:cubicBezTo>
                    <a:pt x="21069" y="19271"/>
                    <a:pt x="21025" y="19049"/>
                    <a:pt x="20995" y="18836"/>
                  </a:cubicBezTo>
                  <a:cubicBezTo>
                    <a:pt x="20656" y="16932"/>
                    <a:pt x="20302" y="14990"/>
                    <a:pt x="20213" y="13066"/>
                  </a:cubicBezTo>
                  <a:lnTo>
                    <a:pt x="20213" y="13066"/>
                  </a:lnTo>
                  <a:cubicBezTo>
                    <a:pt x="20302" y="12467"/>
                    <a:pt x="20479" y="11336"/>
                    <a:pt x="19948" y="11317"/>
                  </a:cubicBezTo>
                  <a:cubicBezTo>
                    <a:pt x="19830" y="11317"/>
                    <a:pt x="19741" y="11240"/>
                    <a:pt x="19653" y="11191"/>
                  </a:cubicBezTo>
                  <a:cubicBezTo>
                    <a:pt x="19180" y="10911"/>
                    <a:pt x="18738" y="10438"/>
                    <a:pt x="18103" y="10302"/>
                  </a:cubicBezTo>
                  <a:cubicBezTo>
                    <a:pt x="18015" y="10283"/>
                    <a:pt x="17897" y="10264"/>
                    <a:pt x="17808" y="10302"/>
                  </a:cubicBezTo>
                  <a:cubicBezTo>
                    <a:pt x="17498" y="10418"/>
                    <a:pt x="17248" y="10583"/>
                    <a:pt x="17056" y="10776"/>
                  </a:cubicBezTo>
                  <a:cubicBezTo>
                    <a:pt x="16952" y="11046"/>
                    <a:pt x="16982" y="11317"/>
                    <a:pt x="17159" y="11568"/>
                  </a:cubicBezTo>
                  <a:cubicBezTo>
                    <a:pt x="17159" y="11568"/>
                    <a:pt x="17307" y="11810"/>
                    <a:pt x="17425" y="11907"/>
                  </a:cubicBezTo>
                  <a:cubicBezTo>
                    <a:pt x="17587" y="12032"/>
                    <a:pt x="17823" y="12119"/>
                    <a:pt x="18030" y="12206"/>
                  </a:cubicBezTo>
                  <a:cubicBezTo>
                    <a:pt x="18443" y="12380"/>
                    <a:pt x="18856" y="12535"/>
                    <a:pt x="19298" y="12680"/>
                  </a:cubicBezTo>
                  <a:cubicBezTo>
                    <a:pt x="19416" y="12854"/>
                    <a:pt x="19520" y="13028"/>
                    <a:pt x="19594" y="13202"/>
                  </a:cubicBezTo>
                  <a:cubicBezTo>
                    <a:pt x="19387" y="13521"/>
                    <a:pt x="19328" y="13453"/>
                    <a:pt x="18959" y="13588"/>
                  </a:cubicBezTo>
                  <a:lnTo>
                    <a:pt x="18649" y="13704"/>
                  </a:lnTo>
                  <a:cubicBezTo>
                    <a:pt x="18339" y="13695"/>
                    <a:pt x="18074" y="13617"/>
                    <a:pt x="17853" y="13482"/>
                  </a:cubicBezTo>
                  <a:cubicBezTo>
                    <a:pt x="17882" y="13588"/>
                    <a:pt x="17808" y="13646"/>
                    <a:pt x="17616" y="13656"/>
                  </a:cubicBezTo>
                  <a:cubicBezTo>
                    <a:pt x="17351" y="13656"/>
                    <a:pt x="17085" y="13656"/>
                    <a:pt x="16820" y="13656"/>
                  </a:cubicBezTo>
                  <a:cubicBezTo>
                    <a:pt x="16687" y="13627"/>
                    <a:pt x="16628" y="13521"/>
                    <a:pt x="16510" y="13482"/>
                  </a:cubicBezTo>
                  <a:cubicBezTo>
                    <a:pt x="16348" y="13385"/>
                    <a:pt x="16200" y="13395"/>
                    <a:pt x="16067" y="13530"/>
                  </a:cubicBezTo>
                  <a:cubicBezTo>
                    <a:pt x="15241" y="13057"/>
                    <a:pt x="15787" y="12593"/>
                    <a:pt x="15477" y="11926"/>
                  </a:cubicBezTo>
                  <a:cubicBezTo>
                    <a:pt x="15344" y="11559"/>
                    <a:pt x="15153" y="11211"/>
                    <a:pt x="14887" y="10873"/>
                  </a:cubicBezTo>
                  <a:cubicBezTo>
                    <a:pt x="14784" y="10650"/>
                    <a:pt x="14666" y="10418"/>
                    <a:pt x="14666" y="10186"/>
                  </a:cubicBezTo>
                  <a:cubicBezTo>
                    <a:pt x="14607" y="9925"/>
                    <a:pt x="14710" y="9684"/>
                    <a:pt x="14961" y="9471"/>
                  </a:cubicBezTo>
                  <a:cubicBezTo>
                    <a:pt x="15212" y="9278"/>
                    <a:pt x="15344" y="9065"/>
                    <a:pt x="15374" y="8814"/>
                  </a:cubicBezTo>
                  <a:cubicBezTo>
                    <a:pt x="15315" y="8688"/>
                    <a:pt x="15123" y="8601"/>
                    <a:pt x="14961" y="8524"/>
                  </a:cubicBezTo>
                  <a:cubicBezTo>
                    <a:pt x="14961" y="8524"/>
                    <a:pt x="14636" y="8350"/>
                    <a:pt x="14444" y="8302"/>
                  </a:cubicBezTo>
                  <a:cubicBezTo>
                    <a:pt x="14223" y="8244"/>
                    <a:pt x="13957" y="8186"/>
                    <a:pt x="13736" y="8234"/>
                  </a:cubicBezTo>
                  <a:cubicBezTo>
                    <a:pt x="13736" y="8234"/>
                    <a:pt x="13397" y="8273"/>
                    <a:pt x="13279" y="8350"/>
                  </a:cubicBezTo>
                  <a:cubicBezTo>
                    <a:pt x="12880" y="8582"/>
                    <a:pt x="12910" y="9065"/>
                    <a:pt x="12571" y="9336"/>
                  </a:cubicBezTo>
                  <a:cubicBezTo>
                    <a:pt x="12571" y="9336"/>
                    <a:pt x="12216" y="9606"/>
                    <a:pt x="12054" y="9751"/>
                  </a:cubicBezTo>
                  <a:cubicBezTo>
                    <a:pt x="11671" y="10138"/>
                    <a:pt x="11272" y="10515"/>
                    <a:pt x="10859" y="10882"/>
                  </a:cubicBezTo>
                  <a:cubicBezTo>
                    <a:pt x="10712" y="11104"/>
                    <a:pt x="10785" y="11375"/>
                    <a:pt x="10638" y="11597"/>
                  </a:cubicBezTo>
                  <a:cubicBezTo>
                    <a:pt x="10166" y="12255"/>
                    <a:pt x="9871" y="12941"/>
                    <a:pt x="9738" y="13665"/>
                  </a:cubicBezTo>
                  <a:cubicBezTo>
                    <a:pt x="9738" y="13665"/>
                    <a:pt x="9679" y="14091"/>
                    <a:pt x="9664" y="14303"/>
                  </a:cubicBezTo>
                  <a:cubicBezTo>
                    <a:pt x="9649" y="14719"/>
                    <a:pt x="9694" y="15560"/>
                    <a:pt x="9694" y="15560"/>
                  </a:cubicBezTo>
                  <a:cubicBezTo>
                    <a:pt x="9708" y="15763"/>
                    <a:pt x="9649" y="15966"/>
                    <a:pt x="9502" y="16149"/>
                  </a:cubicBezTo>
                  <a:cubicBezTo>
                    <a:pt x="9428" y="16198"/>
                    <a:pt x="9280" y="16246"/>
                    <a:pt x="9192" y="16217"/>
                  </a:cubicBezTo>
                  <a:cubicBezTo>
                    <a:pt x="9089" y="16256"/>
                    <a:pt x="8926" y="16333"/>
                    <a:pt x="8675" y="16459"/>
                  </a:cubicBezTo>
                  <a:cubicBezTo>
                    <a:pt x="8439" y="16372"/>
                    <a:pt x="8336" y="16430"/>
                    <a:pt x="8366" y="16632"/>
                  </a:cubicBezTo>
                  <a:cubicBezTo>
                    <a:pt x="8189" y="16681"/>
                    <a:pt x="8012" y="16671"/>
                    <a:pt x="7849" y="16603"/>
                  </a:cubicBezTo>
                  <a:cubicBezTo>
                    <a:pt x="7731" y="16449"/>
                    <a:pt x="7657" y="16459"/>
                    <a:pt x="7613" y="16623"/>
                  </a:cubicBezTo>
                  <a:cubicBezTo>
                    <a:pt x="7407" y="16652"/>
                    <a:pt x="7215" y="16613"/>
                    <a:pt x="7053" y="16507"/>
                  </a:cubicBezTo>
                  <a:cubicBezTo>
                    <a:pt x="6964" y="16468"/>
                    <a:pt x="6920" y="16391"/>
                    <a:pt x="6875" y="16333"/>
                  </a:cubicBezTo>
                  <a:cubicBezTo>
                    <a:pt x="6772" y="16188"/>
                    <a:pt x="6757" y="16130"/>
                    <a:pt x="6757" y="16111"/>
                  </a:cubicBezTo>
                  <a:cubicBezTo>
                    <a:pt x="6743" y="16120"/>
                    <a:pt x="6698" y="16120"/>
                    <a:pt x="6610" y="16101"/>
                  </a:cubicBezTo>
                  <a:cubicBezTo>
                    <a:pt x="6197" y="15434"/>
                    <a:pt x="6816" y="15086"/>
                    <a:pt x="7318" y="14381"/>
                  </a:cubicBezTo>
                  <a:cubicBezTo>
                    <a:pt x="8012" y="13385"/>
                    <a:pt x="8705" y="12129"/>
                    <a:pt x="8705" y="11017"/>
                  </a:cubicBezTo>
                  <a:cubicBezTo>
                    <a:pt x="8646" y="10254"/>
                    <a:pt x="8675" y="9500"/>
                    <a:pt x="8808" y="8737"/>
                  </a:cubicBezTo>
                  <a:cubicBezTo>
                    <a:pt x="9030" y="8340"/>
                    <a:pt x="9251" y="7944"/>
                    <a:pt x="9487" y="7558"/>
                  </a:cubicBezTo>
                  <a:cubicBezTo>
                    <a:pt x="9428" y="7026"/>
                    <a:pt x="9236" y="6485"/>
                    <a:pt x="9251" y="5934"/>
                  </a:cubicBezTo>
                  <a:cubicBezTo>
                    <a:pt x="9251" y="5605"/>
                    <a:pt x="9295" y="5286"/>
                    <a:pt x="9369" y="4958"/>
                  </a:cubicBezTo>
                  <a:cubicBezTo>
                    <a:pt x="9531" y="4262"/>
                    <a:pt x="9679" y="3566"/>
                    <a:pt x="9826" y="2861"/>
                  </a:cubicBezTo>
                  <a:cubicBezTo>
                    <a:pt x="9162" y="2716"/>
                    <a:pt x="8395" y="2561"/>
                    <a:pt x="7790" y="2339"/>
                  </a:cubicBezTo>
                  <a:cubicBezTo>
                    <a:pt x="7466" y="2223"/>
                    <a:pt x="7141" y="2097"/>
                    <a:pt x="6890" y="1914"/>
                  </a:cubicBezTo>
                  <a:cubicBezTo>
                    <a:pt x="6551" y="1624"/>
                    <a:pt x="6167" y="1382"/>
                    <a:pt x="5725" y="1169"/>
                  </a:cubicBezTo>
                  <a:cubicBezTo>
                    <a:pt x="5725" y="1169"/>
                    <a:pt x="5326" y="986"/>
                    <a:pt x="5134" y="879"/>
                  </a:cubicBezTo>
                  <a:cubicBezTo>
                    <a:pt x="4485" y="512"/>
                    <a:pt x="3246" y="561"/>
                    <a:pt x="2538" y="261"/>
                  </a:cubicBezTo>
                  <a:cubicBezTo>
                    <a:pt x="2405" y="203"/>
                    <a:pt x="2272" y="106"/>
                    <a:pt x="2184" y="0"/>
                  </a:cubicBezTo>
                  <a:cubicBezTo>
                    <a:pt x="782" y="1952"/>
                    <a:pt x="0" y="4136"/>
                    <a:pt x="0" y="6446"/>
                  </a:cubicBezTo>
                  <a:cubicBezTo>
                    <a:pt x="0" y="14429"/>
                    <a:pt x="9398" y="20972"/>
                    <a:pt x="21335" y="21600"/>
                  </a:cubicBezTo>
                  <a:cubicBezTo>
                    <a:pt x="21408" y="21426"/>
                    <a:pt x="21467" y="21252"/>
                    <a:pt x="21497" y="21068"/>
                  </a:cubicBezTo>
                  <a:cubicBezTo>
                    <a:pt x="21467" y="21059"/>
                    <a:pt x="21541" y="20614"/>
                    <a:pt x="21541" y="20392"/>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9FE8FA80-A430-4E0A-8912-8A33DE05EC4A}"/>
                </a:ext>
              </a:extLst>
            </p:cNvPr>
            <p:cNvSpPr/>
            <p:nvPr/>
          </p:nvSpPr>
          <p:spPr>
            <a:xfrm>
              <a:off x="57403999" y="34378899"/>
              <a:ext cx="1330269" cy="3186437"/>
            </a:xfrm>
            <a:custGeom>
              <a:avLst/>
              <a:gdLst/>
              <a:ahLst/>
              <a:cxnLst>
                <a:cxn ang="0">
                  <a:pos x="wd2" y="hd2"/>
                </a:cxn>
                <a:cxn ang="5400000">
                  <a:pos x="wd2" y="hd2"/>
                </a:cxn>
                <a:cxn ang="10800000">
                  <a:pos x="wd2" y="hd2"/>
                </a:cxn>
                <a:cxn ang="16200000">
                  <a:pos x="wd2" y="hd2"/>
                </a:cxn>
              </a:cxnLst>
              <a:rect l="0" t="0" r="r" b="b"/>
              <a:pathLst>
                <a:path w="21365" h="21600" extrusionOk="0">
                  <a:moveTo>
                    <a:pt x="21365" y="9590"/>
                  </a:moveTo>
                  <a:cubicBezTo>
                    <a:pt x="21365" y="5845"/>
                    <a:pt x="17755" y="2454"/>
                    <a:pt x="11942" y="0"/>
                  </a:cubicBezTo>
                  <a:cubicBezTo>
                    <a:pt x="12044" y="77"/>
                    <a:pt x="12125" y="164"/>
                    <a:pt x="12146" y="267"/>
                  </a:cubicBezTo>
                  <a:cubicBezTo>
                    <a:pt x="12227" y="663"/>
                    <a:pt x="12064" y="990"/>
                    <a:pt x="11738" y="1343"/>
                  </a:cubicBezTo>
                  <a:lnTo>
                    <a:pt x="11330" y="1799"/>
                  </a:lnTo>
                  <a:cubicBezTo>
                    <a:pt x="11248" y="1894"/>
                    <a:pt x="11146" y="1989"/>
                    <a:pt x="11003" y="2066"/>
                  </a:cubicBezTo>
                  <a:cubicBezTo>
                    <a:pt x="10759" y="2195"/>
                    <a:pt x="10126" y="2376"/>
                    <a:pt x="10126" y="2376"/>
                  </a:cubicBezTo>
                  <a:cubicBezTo>
                    <a:pt x="9841" y="2479"/>
                    <a:pt x="9474" y="2548"/>
                    <a:pt x="9147" y="2634"/>
                  </a:cubicBezTo>
                  <a:cubicBezTo>
                    <a:pt x="8332" y="2824"/>
                    <a:pt x="7516" y="3013"/>
                    <a:pt x="6700" y="3203"/>
                  </a:cubicBezTo>
                  <a:cubicBezTo>
                    <a:pt x="6455" y="3280"/>
                    <a:pt x="5986" y="3461"/>
                    <a:pt x="5986" y="3461"/>
                  </a:cubicBezTo>
                  <a:cubicBezTo>
                    <a:pt x="5802" y="3530"/>
                    <a:pt x="5700" y="3633"/>
                    <a:pt x="5619" y="3728"/>
                  </a:cubicBezTo>
                  <a:cubicBezTo>
                    <a:pt x="5089" y="4416"/>
                    <a:pt x="5252" y="5338"/>
                    <a:pt x="5048" y="6052"/>
                  </a:cubicBezTo>
                  <a:cubicBezTo>
                    <a:pt x="4864" y="6465"/>
                    <a:pt x="4660" y="6870"/>
                    <a:pt x="4415" y="7275"/>
                  </a:cubicBezTo>
                  <a:cubicBezTo>
                    <a:pt x="3926" y="8161"/>
                    <a:pt x="3885" y="9556"/>
                    <a:pt x="3885" y="10477"/>
                  </a:cubicBezTo>
                  <a:cubicBezTo>
                    <a:pt x="3844" y="11175"/>
                    <a:pt x="3865" y="11880"/>
                    <a:pt x="3946" y="12578"/>
                  </a:cubicBezTo>
                  <a:cubicBezTo>
                    <a:pt x="3824" y="12957"/>
                    <a:pt x="3457" y="13292"/>
                    <a:pt x="2865" y="13585"/>
                  </a:cubicBezTo>
                  <a:cubicBezTo>
                    <a:pt x="2865" y="13585"/>
                    <a:pt x="2355" y="13826"/>
                    <a:pt x="2131" y="13955"/>
                  </a:cubicBezTo>
                  <a:cubicBezTo>
                    <a:pt x="1866" y="14119"/>
                    <a:pt x="1580" y="14282"/>
                    <a:pt x="1417" y="14463"/>
                  </a:cubicBezTo>
                  <a:cubicBezTo>
                    <a:pt x="499" y="16030"/>
                    <a:pt x="-235" y="17795"/>
                    <a:pt x="71" y="19413"/>
                  </a:cubicBezTo>
                  <a:cubicBezTo>
                    <a:pt x="112" y="19594"/>
                    <a:pt x="132" y="19783"/>
                    <a:pt x="316" y="19956"/>
                  </a:cubicBezTo>
                  <a:cubicBezTo>
                    <a:pt x="479" y="20257"/>
                    <a:pt x="846" y="20489"/>
                    <a:pt x="1458" y="20653"/>
                  </a:cubicBezTo>
                  <a:cubicBezTo>
                    <a:pt x="1458" y="20653"/>
                    <a:pt x="2192" y="20868"/>
                    <a:pt x="2539" y="20980"/>
                  </a:cubicBezTo>
                  <a:cubicBezTo>
                    <a:pt x="2988" y="21127"/>
                    <a:pt x="3477" y="21247"/>
                    <a:pt x="3824" y="21436"/>
                  </a:cubicBezTo>
                  <a:cubicBezTo>
                    <a:pt x="3987" y="21488"/>
                    <a:pt x="4069" y="21540"/>
                    <a:pt x="4130" y="21600"/>
                  </a:cubicBezTo>
                  <a:cubicBezTo>
                    <a:pt x="14349" y="19344"/>
                    <a:pt x="21365" y="14816"/>
                    <a:pt x="21365" y="9590"/>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62422D7F-E4E6-4ACF-97ED-DF1A44361337}"/>
                </a:ext>
              </a:extLst>
            </p:cNvPr>
            <p:cNvSpPr/>
            <p:nvPr/>
          </p:nvSpPr>
          <p:spPr>
            <a:xfrm>
              <a:off x="54978299" y="33794699"/>
              <a:ext cx="3045459" cy="1329751"/>
            </a:xfrm>
            <a:custGeom>
              <a:avLst/>
              <a:gdLst/>
              <a:ahLst/>
              <a:cxnLst>
                <a:cxn ang="0">
                  <a:pos x="wd2" y="hd2"/>
                </a:cxn>
                <a:cxn ang="5400000">
                  <a:pos x="wd2" y="hd2"/>
                </a:cxn>
                <a:cxn ang="10800000">
                  <a:pos x="wd2" y="hd2"/>
                </a:cxn>
                <a:cxn ang="16200000">
                  <a:pos x="wd2" y="hd2"/>
                </a:cxn>
              </a:cxnLst>
              <a:rect l="0" t="0" r="r" b="b"/>
              <a:pathLst>
                <a:path w="21600" h="21560" extrusionOk="0">
                  <a:moveTo>
                    <a:pt x="1243" y="17214"/>
                  </a:moveTo>
                  <a:cubicBezTo>
                    <a:pt x="1432" y="17255"/>
                    <a:pt x="1648" y="17441"/>
                    <a:pt x="1856" y="17585"/>
                  </a:cubicBezTo>
                  <a:cubicBezTo>
                    <a:pt x="2054" y="17729"/>
                    <a:pt x="2450" y="18058"/>
                    <a:pt x="2450" y="18058"/>
                  </a:cubicBezTo>
                  <a:cubicBezTo>
                    <a:pt x="2792" y="18532"/>
                    <a:pt x="3657" y="19870"/>
                    <a:pt x="4099" y="19932"/>
                  </a:cubicBezTo>
                  <a:cubicBezTo>
                    <a:pt x="5441" y="20076"/>
                    <a:pt x="6819" y="19767"/>
                    <a:pt x="8170" y="19829"/>
                  </a:cubicBezTo>
                  <a:cubicBezTo>
                    <a:pt x="8395" y="19829"/>
                    <a:pt x="8629" y="19850"/>
                    <a:pt x="8855" y="19973"/>
                  </a:cubicBezTo>
                  <a:cubicBezTo>
                    <a:pt x="9251" y="20282"/>
                    <a:pt x="9638" y="20632"/>
                    <a:pt x="10025" y="21023"/>
                  </a:cubicBezTo>
                  <a:cubicBezTo>
                    <a:pt x="10206" y="21168"/>
                    <a:pt x="10386" y="21353"/>
                    <a:pt x="10575" y="21435"/>
                  </a:cubicBezTo>
                  <a:cubicBezTo>
                    <a:pt x="10746" y="21518"/>
                    <a:pt x="11016" y="21600"/>
                    <a:pt x="11097" y="21538"/>
                  </a:cubicBezTo>
                  <a:cubicBezTo>
                    <a:pt x="11169" y="21476"/>
                    <a:pt x="11386" y="21559"/>
                    <a:pt x="11512" y="21435"/>
                  </a:cubicBezTo>
                  <a:cubicBezTo>
                    <a:pt x="11512" y="21435"/>
                    <a:pt x="11746" y="21271"/>
                    <a:pt x="11854" y="21126"/>
                  </a:cubicBezTo>
                  <a:cubicBezTo>
                    <a:pt x="12016" y="20879"/>
                    <a:pt x="12232" y="20653"/>
                    <a:pt x="12286" y="20200"/>
                  </a:cubicBezTo>
                  <a:cubicBezTo>
                    <a:pt x="12286" y="20200"/>
                    <a:pt x="12448" y="18985"/>
                    <a:pt x="12493" y="18367"/>
                  </a:cubicBezTo>
                  <a:cubicBezTo>
                    <a:pt x="12566" y="17523"/>
                    <a:pt x="12520" y="16617"/>
                    <a:pt x="12611" y="15793"/>
                  </a:cubicBezTo>
                  <a:cubicBezTo>
                    <a:pt x="12755" y="14990"/>
                    <a:pt x="12602" y="14970"/>
                    <a:pt x="12466" y="14270"/>
                  </a:cubicBezTo>
                  <a:cubicBezTo>
                    <a:pt x="12313" y="13714"/>
                    <a:pt x="12277" y="13096"/>
                    <a:pt x="12349" y="12437"/>
                  </a:cubicBezTo>
                  <a:cubicBezTo>
                    <a:pt x="12430" y="11490"/>
                    <a:pt x="12575" y="10563"/>
                    <a:pt x="12827" y="9781"/>
                  </a:cubicBezTo>
                  <a:cubicBezTo>
                    <a:pt x="12908" y="9513"/>
                    <a:pt x="12971" y="9060"/>
                    <a:pt x="13097" y="8792"/>
                  </a:cubicBezTo>
                  <a:cubicBezTo>
                    <a:pt x="13097" y="8792"/>
                    <a:pt x="13367" y="8257"/>
                    <a:pt x="13502" y="7969"/>
                  </a:cubicBezTo>
                  <a:cubicBezTo>
                    <a:pt x="13592" y="7763"/>
                    <a:pt x="13646" y="7433"/>
                    <a:pt x="13773" y="7330"/>
                  </a:cubicBezTo>
                  <a:cubicBezTo>
                    <a:pt x="13773" y="7330"/>
                    <a:pt x="13962" y="7166"/>
                    <a:pt x="14052" y="7083"/>
                  </a:cubicBezTo>
                  <a:cubicBezTo>
                    <a:pt x="14160" y="7001"/>
                    <a:pt x="14304" y="7083"/>
                    <a:pt x="14394" y="6919"/>
                  </a:cubicBezTo>
                  <a:cubicBezTo>
                    <a:pt x="14448" y="6527"/>
                    <a:pt x="14538" y="6219"/>
                    <a:pt x="14673" y="5971"/>
                  </a:cubicBezTo>
                  <a:cubicBezTo>
                    <a:pt x="14673" y="5971"/>
                    <a:pt x="15034" y="5683"/>
                    <a:pt x="15223" y="5601"/>
                  </a:cubicBezTo>
                  <a:cubicBezTo>
                    <a:pt x="15673" y="5415"/>
                    <a:pt x="16142" y="5395"/>
                    <a:pt x="16601" y="5395"/>
                  </a:cubicBezTo>
                  <a:cubicBezTo>
                    <a:pt x="16943" y="5395"/>
                    <a:pt x="17312" y="5271"/>
                    <a:pt x="17628" y="5601"/>
                  </a:cubicBezTo>
                  <a:cubicBezTo>
                    <a:pt x="17628" y="5601"/>
                    <a:pt x="18060" y="6198"/>
                    <a:pt x="18294" y="6321"/>
                  </a:cubicBezTo>
                  <a:cubicBezTo>
                    <a:pt x="18366" y="6363"/>
                    <a:pt x="18447" y="6342"/>
                    <a:pt x="18519" y="6321"/>
                  </a:cubicBezTo>
                  <a:cubicBezTo>
                    <a:pt x="18519" y="6321"/>
                    <a:pt x="18781" y="6218"/>
                    <a:pt x="18907" y="6260"/>
                  </a:cubicBezTo>
                  <a:cubicBezTo>
                    <a:pt x="19024" y="6301"/>
                    <a:pt x="19159" y="6321"/>
                    <a:pt x="19231" y="6527"/>
                  </a:cubicBezTo>
                  <a:cubicBezTo>
                    <a:pt x="19231" y="6527"/>
                    <a:pt x="19438" y="6960"/>
                    <a:pt x="19501" y="7248"/>
                  </a:cubicBezTo>
                  <a:cubicBezTo>
                    <a:pt x="19537" y="7413"/>
                    <a:pt x="19546" y="7783"/>
                    <a:pt x="19546" y="7783"/>
                  </a:cubicBezTo>
                  <a:cubicBezTo>
                    <a:pt x="19880" y="7989"/>
                    <a:pt x="20852" y="7536"/>
                    <a:pt x="21600" y="7536"/>
                  </a:cubicBezTo>
                  <a:cubicBezTo>
                    <a:pt x="19141" y="2842"/>
                    <a:pt x="15970" y="0"/>
                    <a:pt x="12520" y="0"/>
                  </a:cubicBezTo>
                  <a:cubicBezTo>
                    <a:pt x="7089" y="0"/>
                    <a:pt x="2378" y="6980"/>
                    <a:pt x="0" y="17235"/>
                  </a:cubicBezTo>
                  <a:cubicBezTo>
                    <a:pt x="396" y="16946"/>
                    <a:pt x="748" y="17111"/>
                    <a:pt x="1243" y="17214"/>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Pie Dog Chart – Slide Template</a:t>
            </a:r>
          </a:p>
        </p:txBody>
      </p:sp>
      <p:grpSp>
        <p:nvGrpSpPr>
          <p:cNvPr id="7" name="Group 6">
            <a:extLst>
              <a:ext uri="{FF2B5EF4-FFF2-40B4-BE49-F238E27FC236}">
                <a16:creationId xmlns:a16="http://schemas.microsoft.com/office/drawing/2014/main" id="{9988CC80-BFE5-4ACD-BF2C-27C3DDD82322}"/>
              </a:ext>
            </a:extLst>
          </p:cNvPr>
          <p:cNvGrpSpPr/>
          <p:nvPr/>
        </p:nvGrpSpPr>
        <p:grpSpPr>
          <a:xfrm>
            <a:off x="8927481" y="4652338"/>
            <a:ext cx="2926080" cy="1290153"/>
            <a:chOff x="8921977" y="4073386"/>
            <a:chExt cx="2926080" cy="1290153"/>
          </a:xfrm>
        </p:grpSpPr>
        <p:sp>
          <p:nvSpPr>
            <p:cNvPr id="8" name="TextBox 7">
              <a:extLst>
                <a:ext uri="{FF2B5EF4-FFF2-40B4-BE49-F238E27FC236}">
                  <a16:creationId xmlns:a16="http://schemas.microsoft.com/office/drawing/2014/main" id="{B602E40A-78BF-4DA9-8665-B5FCF8B0C95B}"/>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9" name="TextBox 8">
              <a:extLst>
                <a:ext uri="{FF2B5EF4-FFF2-40B4-BE49-F238E27FC236}">
                  <a16:creationId xmlns:a16="http://schemas.microsoft.com/office/drawing/2014/main" id="{04DE4FC3-3354-4520-88B3-39B79E81488B}"/>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AD81993C-572D-4929-9145-D2B962E40AE3}"/>
              </a:ext>
            </a:extLst>
          </p:cNvPr>
          <p:cNvGrpSpPr/>
          <p:nvPr/>
        </p:nvGrpSpPr>
        <p:grpSpPr>
          <a:xfrm>
            <a:off x="8927481" y="1242150"/>
            <a:ext cx="2926080" cy="1290153"/>
            <a:chOff x="8921977" y="1466725"/>
            <a:chExt cx="2926080" cy="1290153"/>
          </a:xfrm>
        </p:grpSpPr>
        <p:sp>
          <p:nvSpPr>
            <p:cNvPr id="14" name="TextBox 13">
              <a:extLst>
                <a:ext uri="{FF2B5EF4-FFF2-40B4-BE49-F238E27FC236}">
                  <a16:creationId xmlns:a16="http://schemas.microsoft.com/office/drawing/2014/main" id="{E65AAB44-CB8D-48E1-930E-42A6455819E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15" name="TextBox 14">
              <a:extLst>
                <a:ext uri="{FF2B5EF4-FFF2-40B4-BE49-F238E27FC236}">
                  <a16:creationId xmlns:a16="http://schemas.microsoft.com/office/drawing/2014/main" id="{7CE93E8A-368C-41B4-AA3E-651FE5C3A718}"/>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8FBF3362-3686-4674-A14E-CC61F269D14B}"/>
              </a:ext>
            </a:extLst>
          </p:cNvPr>
          <p:cNvGrpSpPr/>
          <p:nvPr/>
        </p:nvGrpSpPr>
        <p:grpSpPr>
          <a:xfrm>
            <a:off x="340731" y="2223969"/>
            <a:ext cx="2926080" cy="2736703"/>
            <a:chOff x="332936" y="2627766"/>
            <a:chExt cx="2926080" cy="2736703"/>
          </a:xfrm>
        </p:grpSpPr>
        <p:sp>
          <p:nvSpPr>
            <p:cNvPr id="17" name="TextBox 16">
              <a:extLst>
                <a:ext uri="{FF2B5EF4-FFF2-40B4-BE49-F238E27FC236}">
                  <a16:creationId xmlns:a16="http://schemas.microsoft.com/office/drawing/2014/main" id="{48068BD4-A5E4-4A6D-B53C-DC49ADE52AC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solidFill>
                    <a:schemeClr val="bg1"/>
                  </a:solidFill>
                </a:rPr>
                <a:t>Lorem Ipsum</a:t>
              </a:r>
            </a:p>
          </p:txBody>
        </p:sp>
        <p:sp>
          <p:nvSpPr>
            <p:cNvPr id="18" name="TextBox 17">
              <a:extLst>
                <a:ext uri="{FF2B5EF4-FFF2-40B4-BE49-F238E27FC236}">
                  <a16:creationId xmlns:a16="http://schemas.microsoft.com/office/drawing/2014/main" id="{F937E297-5166-4202-B094-97ED0D92D69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9" name="Group 18">
            <a:extLst>
              <a:ext uri="{FF2B5EF4-FFF2-40B4-BE49-F238E27FC236}">
                <a16:creationId xmlns:a16="http://schemas.microsoft.com/office/drawing/2014/main" id="{E0DD0D62-B43E-4808-9B7C-447E9310AA04}"/>
              </a:ext>
            </a:extLst>
          </p:cNvPr>
          <p:cNvGrpSpPr/>
          <p:nvPr/>
        </p:nvGrpSpPr>
        <p:grpSpPr>
          <a:xfrm>
            <a:off x="3801282" y="1136072"/>
            <a:ext cx="4589435" cy="4585855"/>
            <a:chOff x="54736999" y="33794699"/>
            <a:chExt cx="3997269" cy="3994151"/>
          </a:xfrm>
        </p:grpSpPr>
        <p:sp>
          <p:nvSpPr>
            <p:cNvPr id="20" name="Shape">
              <a:extLst>
                <a:ext uri="{FF2B5EF4-FFF2-40B4-BE49-F238E27FC236}">
                  <a16:creationId xmlns:a16="http://schemas.microsoft.com/office/drawing/2014/main" id="{80D83231-824D-40A8-9A58-0442A81B6659}"/>
                </a:ext>
              </a:extLst>
            </p:cNvPr>
            <p:cNvSpPr/>
            <p:nvPr/>
          </p:nvSpPr>
          <p:spPr>
            <a:xfrm>
              <a:off x="56781699" y="36601400"/>
              <a:ext cx="588177" cy="1181309"/>
            </a:xfrm>
            <a:custGeom>
              <a:avLst/>
              <a:gdLst/>
              <a:ahLst/>
              <a:cxnLst>
                <a:cxn ang="0">
                  <a:pos x="wd2" y="hd2"/>
                </a:cxn>
                <a:cxn ang="5400000">
                  <a:pos x="wd2" y="hd2"/>
                </a:cxn>
                <a:cxn ang="10800000">
                  <a:pos x="wd2" y="hd2"/>
                </a:cxn>
                <a:cxn ang="16200000">
                  <a:pos x="wd2" y="hd2"/>
                </a:cxn>
              </a:cxnLst>
              <a:rect l="0" t="0" r="r" b="b"/>
              <a:pathLst>
                <a:path w="21421" h="21442" extrusionOk="0">
                  <a:moveTo>
                    <a:pt x="18877" y="17892"/>
                  </a:moveTo>
                  <a:cubicBezTo>
                    <a:pt x="18461" y="17339"/>
                    <a:pt x="18091" y="16763"/>
                    <a:pt x="17721" y="16186"/>
                  </a:cubicBezTo>
                  <a:cubicBezTo>
                    <a:pt x="17721" y="16186"/>
                    <a:pt x="16518" y="15864"/>
                    <a:pt x="16195" y="15587"/>
                  </a:cubicBezTo>
                  <a:cubicBezTo>
                    <a:pt x="15871" y="14872"/>
                    <a:pt x="15686" y="14135"/>
                    <a:pt x="15639" y="13374"/>
                  </a:cubicBezTo>
                  <a:cubicBezTo>
                    <a:pt x="15131" y="13005"/>
                    <a:pt x="14807" y="12590"/>
                    <a:pt x="14668" y="12152"/>
                  </a:cubicBezTo>
                  <a:cubicBezTo>
                    <a:pt x="14344" y="8325"/>
                    <a:pt x="13697" y="4522"/>
                    <a:pt x="12772" y="718"/>
                  </a:cubicBezTo>
                  <a:cubicBezTo>
                    <a:pt x="12864" y="50"/>
                    <a:pt x="12124" y="-158"/>
                    <a:pt x="10552" y="119"/>
                  </a:cubicBezTo>
                  <a:cubicBezTo>
                    <a:pt x="9395" y="188"/>
                    <a:pt x="8285" y="234"/>
                    <a:pt x="7129" y="280"/>
                  </a:cubicBezTo>
                  <a:cubicBezTo>
                    <a:pt x="5834" y="603"/>
                    <a:pt x="4631" y="1018"/>
                    <a:pt x="3614" y="1525"/>
                  </a:cubicBezTo>
                  <a:cubicBezTo>
                    <a:pt x="3614" y="1525"/>
                    <a:pt x="2457" y="2101"/>
                    <a:pt x="1949" y="2401"/>
                  </a:cubicBezTo>
                  <a:cubicBezTo>
                    <a:pt x="1532" y="2654"/>
                    <a:pt x="885" y="2839"/>
                    <a:pt x="746" y="3162"/>
                  </a:cubicBezTo>
                  <a:cubicBezTo>
                    <a:pt x="-179" y="6020"/>
                    <a:pt x="-86" y="8855"/>
                    <a:pt x="191" y="11783"/>
                  </a:cubicBezTo>
                  <a:cubicBezTo>
                    <a:pt x="468" y="13904"/>
                    <a:pt x="838" y="16048"/>
                    <a:pt x="1347" y="18169"/>
                  </a:cubicBezTo>
                  <a:cubicBezTo>
                    <a:pt x="1486" y="19206"/>
                    <a:pt x="1995" y="20220"/>
                    <a:pt x="2781" y="21165"/>
                  </a:cubicBezTo>
                  <a:cubicBezTo>
                    <a:pt x="2874" y="21258"/>
                    <a:pt x="2966" y="21350"/>
                    <a:pt x="3059" y="21442"/>
                  </a:cubicBezTo>
                  <a:cubicBezTo>
                    <a:pt x="9441" y="21235"/>
                    <a:pt x="15593" y="20612"/>
                    <a:pt x="21421" y="19621"/>
                  </a:cubicBezTo>
                  <a:cubicBezTo>
                    <a:pt x="21328" y="19575"/>
                    <a:pt x="21236" y="19552"/>
                    <a:pt x="21143" y="19506"/>
                  </a:cubicBezTo>
                  <a:cubicBezTo>
                    <a:pt x="20265" y="18999"/>
                    <a:pt x="19478" y="18468"/>
                    <a:pt x="18877" y="17892"/>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20A7F2C6-E46F-4ECF-B99B-A65CAFA53D81}"/>
                </a:ext>
              </a:extLst>
            </p:cNvPr>
            <p:cNvSpPr/>
            <p:nvPr/>
          </p:nvSpPr>
          <p:spPr>
            <a:xfrm>
              <a:off x="54736999" y="34950399"/>
              <a:ext cx="1854450" cy="2838451"/>
            </a:xfrm>
            <a:custGeom>
              <a:avLst/>
              <a:gdLst/>
              <a:ahLst/>
              <a:cxnLst>
                <a:cxn ang="0">
                  <a:pos x="wd2" y="hd2"/>
                </a:cxn>
                <a:cxn ang="5400000">
                  <a:pos x="wd2" y="hd2"/>
                </a:cxn>
                <a:cxn ang="10800000">
                  <a:pos x="wd2" y="hd2"/>
                </a:cxn>
                <a:cxn ang="16200000">
                  <a:pos x="wd2" y="hd2"/>
                </a:cxn>
              </a:cxnLst>
              <a:rect l="0" t="0" r="r" b="b"/>
              <a:pathLst>
                <a:path w="21544" h="21600" extrusionOk="0">
                  <a:moveTo>
                    <a:pt x="21541" y="20392"/>
                  </a:moveTo>
                  <a:cubicBezTo>
                    <a:pt x="21526" y="20170"/>
                    <a:pt x="21600" y="19918"/>
                    <a:pt x="21423" y="19725"/>
                  </a:cubicBezTo>
                  <a:cubicBezTo>
                    <a:pt x="21423" y="19725"/>
                    <a:pt x="21231" y="19561"/>
                    <a:pt x="21187" y="19474"/>
                  </a:cubicBezTo>
                  <a:cubicBezTo>
                    <a:pt x="21069" y="19271"/>
                    <a:pt x="21025" y="19049"/>
                    <a:pt x="20995" y="18836"/>
                  </a:cubicBezTo>
                  <a:cubicBezTo>
                    <a:pt x="20656" y="16932"/>
                    <a:pt x="20302" y="14990"/>
                    <a:pt x="20213" y="13066"/>
                  </a:cubicBezTo>
                  <a:lnTo>
                    <a:pt x="20213" y="13066"/>
                  </a:lnTo>
                  <a:cubicBezTo>
                    <a:pt x="20302" y="12467"/>
                    <a:pt x="20479" y="11336"/>
                    <a:pt x="19948" y="11317"/>
                  </a:cubicBezTo>
                  <a:cubicBezTo>
                    <a:pt x="19830" y="11317"/>
                    <a:pt x="19741" y="11240"/>
                    <a:pt x="19653" y="11191"/>
                  </a:cubicBezTo>
                  <a:cubicBezTo>
                    <a:pt x="19180" y="10911"/>
                    <a:pt x="18738" y="10438"/>
                    <a:pt x="18103" y="10302"/>
                  </a:cubicBezTo>
                  <a:cubicBezTo>
                    <a:pt x="18015" y="10283"/>
                    <a:pt x="17897" y="10264"/>
                    <a:pt x="17808" y="10302"/>
                  </a:cubicBezTo>
                  <a:cubicBezTo>
                    <a:pt x="17498" y="10418"/>
                    <a:pt x="17248" y="10583"/>
                    <a:pt x="17056" y="10776"/>
                  </a:cubicBezTo>
                  <a:cubicBezTo>
                    <a:pt x="16952" y="11046"/>
                    <a:pt x="16982" y="11317"/>
                    <a:pt x="17159" y="11568"/>
                  </a:cubicBezTo>
                  <a:cubicBezTo>
                    <a:pt x="17159" y="11568"/>
                    <a:pt x="17307" y="11810"/>
                    <a:pt x="17425" y="11907"/>
                  </a:cubicBezTo>
                  <a:cubicBezTo>
                    <a:pt x="17587" y="12032"/>
                    <a:pt x="17823" y="12119"/>
                    <a:pt x="18030" y="12206"/>
                  </a:cubicBezTo>
                  <a:cubicBezTo>
                    <a:pt x="18443" y="12380"/>
                    <a:pt x="18856" y="12535"/>
                    <a:pt x="19298" y="12680"/>
                  </a:cubicBezTo>
                  <a:cubicBezTo>
                    <a:pt x="19416" y="12854"/>
                    <a:pt x="19520" y="13028"/>
                    <a:pt x="19594" y="13202"/>
                  </a:cubicBezTo>
                  <a:cubicBezTo>
                    <a:pt x="19387" y="13521"/>
                    <a:pt x="19328" y="13453"/>
                    <a:pt x="18959" y="13588"/>
                  </a:cubicBezTo>
                  <a:lnTo>
                    <a:pt x="18649" y="13704"/>
                  </a:lnTo>
                  <a:cubicBezTo>
                    <a:pt x="18339" y="13695"/>
                    <a:pt x="18074" y="13617"/>
                    <a:pt x="17853" y="13482"/>
                  </a:cubicBezTo>
                  <a:cubicBezTo>
                    <a:pt x="17882" y="13588"/>
                    <a:pt x="17808" y="13646"/>
                    <a:pt x="17616" y="13656"/>
                  </a:cubicBezTo>
                  <a:cubicBezTo>
                    <a:pt x="17351" y="13656"/>
                    <a:pt x="17085" y="13656"/>
                    <a:pt x="16820" y="13656"/>
                  </a:cubicBezTo>
                  <a:cubicBezTo>
                    <a:pt x="16687" y="13627"/>
                    <a:pt x="16628" y="13521"/>
                    <a:pt x="16510" y="13482"/>
                  </a:cubicBezTo>
                  <a:cubicBezTo>
                    <a:pt x="16348" y="13385"/>
                    <a:pt x="16200" y="13395"/>
                    <a:pt x="16067" y="13530"/>
                  </a:cubicBezTo>
                  <a:cubicBezTo>
                    <a:pt x="15241" y="13057"/>
                    <a:pt x="15787" y="12593"/>
                    <a:pt x="15477" y="11926"/>
                  </a:cubicBezTo>
                  <a:cubicBezTo>
                    <a:pt x="15344" y="11559"/>
                    <a:pt x="15153" y="11211"/>
                    <a:pt x="14887" y="10873"/>
                  </a:cubicBezTo>
                  <a:cubicBezTo>
                    <a:pt x="14784" y="10650"/>
                    <a:pt x="14666" y="10418"/>
                    <a:pt x="14666" y="10186"/>
                  </a:cubicBezTo>
                  <a:cubicBezTo>
                    <a:pt x="14607" y="9925"/>
                    <a:pt x="14710" y="9684"/>
                    <a:pt x="14961" y="9471"/>
                  </a:cubicBezTo>
                  <a:cubicBezTo>
                    <a:pt x="15212" y="9278"/>
                    <a:pt x="15344" y="9065"/>
                    <a:pt x="15374" y="8814"/>
                  </a:cubicBezTo>
                  <a:cubicBezTo>
                    <a:pt x="15315" y="8688"/>
                    <a:pt x="15123" y="8601"/>
                    <a:pt x="14961" y="8524"/>
                  </a:cubicBezTo>
                  <a:cubicBezTo>
                    <a:pt x="14961" y="8524"/>
                    <a:pt x="14636" y="8350"/>
                    <a:pt x="14444" y="8302"/>
                  </a:cubicBezTo>
                  <a:cubicBezTo>
                    <a:pt x="14223" y="8244"/>
                    <a:pt x="13957" y="8186"/>
                    <a:pt x="13736" y="8234"/>
                  </a:cubicBezTo>
                  <a:cubicBezTo>
                    <a:pt x="13736" y="8234"/>
                    <a:pt x="13397" y="8273"/>
                    <a:pt x="13279" y="8350"/>
                  </a:cubicBezTo>
                  <a:cubicBezTo>
                    <a:pt x="12880" y="8582"/>
                    <a:pt x="12910" y="9065"/>
                    <a:pt x="12571" y="9336"/>
                  </a:cubicBezTo>
                  <a:cubicBezTo>
                    <a:pt x="12571" y="9336"/>
                    <a:pt x="12216" y="9606"/>
                    <a:pt x="12054" y="9751"/>
                  </a:cubicBezTo>
                  <a:cubicBezTo>
                    <a:pt x="11671" y="10138"/>
                    <a:pt x="11272" y="10515"/>
                    <a:pt x="10859" y="10882"/>
                  </a:cubicBezTo>
                  <a:cubicBezTo>
                    <a:pt x="10712" y="11104"/>
                    <a:pt x="10785" y="11375"/>
                    <a:pt x="10638" y="11597"/>
                  </a:cubicBezTo>
                  <a:cubicBezTo>
                    <a:pt x="10166" y="12255"/>
                    <a:pt x="9871" y="12941"/>
                    <a:pt x="9738" y="13665"/>
                  </a:cubicBezTo>
                  <a:cubicBezTo>
                    <a:pt x="9738" y="13665"/>
                    <a:pt x="9679" y="14091"/>
                    <a:pt x="9664" y="14303"/>
                  </a:cubicBezTo>
                  <a:cubicBezTo>
                    <a:pt x="9649" y="14719"/>
                    <a:pt x="9694" y="15560"/>
                    <a:pt x="9694" y="15560"/>
                  </a:cubicBezTo>
                  <a:cubicBezTo>
                    <a:pt x="9708" y="15763"/>
                    <a:pt x="9649" y="15966"/>
                    <a:pt x="9502" y="16149"/>
                  </a:cubicBezTo>
                  <a:cubicBezTo>
                    <a:pt x="9428" y="16198"/>
                    <a:pt x="9280" y="16246"/>
                    <a:pt x="9192" y="16217"/>
                  </a:cubicBezTo>
                  <a:cubicBezTo>
                    <a:pt x="9089" y="16256"/>
                    <a:pt x="8926" y="16333"/>
                    <a:pt x="8675" y="16459"/>
                  </a:cubicBezTo>
                  <a:cubicBezTo>
                    <a:pt x="8439" y="16372"/>
                    <a:pt x="8336" y="16430"/>
                    <a:pt x="8366" y="16632"/>
                  </a:cubicBezTo>
                  <a:cubicBezTo>
                    <a:pt x="8189" y="16681"/>
                    <a:pt x="8012" y="16671"/>
                    <a:pt x="7849" y="16603"/>
                  </a:cubicBezTo>
                  <a:cubicBezTo>
                    <a:pt x="7731" y="16449"/>
                    <a:pt x="7657" y="16459"/>
                    <a:pt x="7613" y="16623"/>
                  </a:cubicBezTo>
                  <a:cubicBezTo>
                    <a:pt x="7407" y="16652"/>
                    <a:pt x="7215" y="16613"/>
                    <a:pt x="7053" y="16507"/>
                  </a:cubicBezTo>
                  <a:cubicBezTo>
                    <a:pt x="6964" y="16468"/>
                    <a:pt x="6920" y="16391"/>
                    <a:pt x="6875" y="16333"/>
                  </a:cubicBezTo>
                  <a:cubicBezTo>
                    <a:pt x="6772" y="16188"/>
                    <a:pt x="6757" y="16130"/>
                    <a:pt x="6757" y="16111"/>
                  </a:cubicBezTo>
                  <a:cubicBezTo>
                    <a:pt x="6743" y="16120"/>
                    <a:pt x="6698" y="16120"/>
                    <a:pt x="6610" y="16101"/>
                  </a:cubicBezTo>
                  <a:cubicBezTo>
                    <a:pt x="6197" y="15434"/>
                    <a:pt x="6816" y="15086"/>
                    <a:pt x="7318" y="14381"/>
                  </a:cubicBezTo>
                  <a:cubicBezTo>
                    <a:pt x="8012" y="13385"/>
                    <a:pt x="8705" y="12129"/>
                    <a:pt x="8705" y="11017"/>
                  </a:cubicBezTo>
                  <a:cubicBezTo>
                    <a:pt x="8646" y="10254"/>
                    <a:pt x="8675" y="9500"/>
                    <a:pt x="8808" y="8737"/>
                  </a:cubicBezTo>
                  <a:cubicBezTo>
                    <a:pt x="9030" y="8340"/>
                    <a:pt x="9251" y="7944"/>
                    <a:pt x="9487" y="7558"/>
                  </a:cubicBezTo>
                  <a:cubicBezTo>
                    <a:pt x="9428" y="7026"/>
                    <a:pt x="9236" y="6485"/>
                    <a:pt x="9251" y="5934"/>
                  </a:cubicBezTo>
                  <a:cubicBezTo>
                    <a:pt x="9251" y="5605"/>
                    <a:pt x="9295" y="5286"/>
                    <a:pt x="9369" y="4958"/>
                  </a:cubicBezTo>
                  <a:cubicBezTo>
                    <a:pt x="9531" y="4262"/>
                    <a:pt x="9679" y="3566"/>
                    <a:pt x="9826" y="2861"/>
                  </a:cubicBezTo>
                  <a:cubicBezTo>
                    <a:pt x="9162" y="2716"/>
                    <a:pt x="8395" y="2561"/>
                    <a:pt x="7790" y="2339"/>
                  </a:cubicBezTo>
                  <a:cubicBezTo>
                    <a:pt x="7466" y="2223"/>
                    <a:pt x="7141" y="2097"/>
                    <a:pt x="6890" y="1914"/>
                  </a:cubicBezTo>
                  <a:cubicBezTo>
                    <a:pt x="6551" y="1624"/>
                    <a:pt x="6167" y="1382"/>
                    <a:pt x="5725" y="1169"/>
                  </a:cubicBezTo>
                  <a:cubicBezTo>
                    <a:pt x="5725" y="1169"/>
                    <a:pt x="5326" y="986"/>
                    <a:pt x="5134" y="879"/>
                  </a:cubicBezTo>
                  <a:cubicBezTo>
                    <a:pt x="4485" y="512"/>
                    <a:pt x="3246" y="561"/>
                    <a:pt x="2538" y="261"/>
                  </a:cubicBezTo>
                  <a:cubicBezTo>
                    <a:pt x="2405" y="203"/>
                    <a:pt x="2272" y="106"/>
                    <a:pt x="2184" y="0"/>
                  </a:cubicBezTo>
                  <a:cubicBezTo>
                    <a:pt x="782" y="1952"/>
                    <a:pt x="0" y="4136"/>
                    <a:pt x="0" y="6446"/>
                  </a:cubicBezTo>
                  <a:cubicBezTo>
                    <a:pt x="0" y="14429"/>
                    <a:pt x="9398" y="20972"/>
                    <a:pt x="21335" y="21600"/>
                  </a:cubicBezTo>
                  <a:cubicBezTo>
                    <a:pt x="21408" y="21426"/>
                    <a:pt x="21467" y="21252"/>
                    <a:pt x="21497" y="21068"/>
                  </a:cubicBezTo>
                  <a:cubicBezTo>
                    <a:pt x="21467" y="21059"/>
                    <a:pt x="21541" y="20614"/>
                    <a:pt x="21541" y="20392"/>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F1A06C2F-02DC-4508-8A08-E773FD6A46D9}"/>
                </a:ext>
              </a:extLst>
            </p:cNvPr>
            <p:cNvSpPr/>
            <p:nvPr/>
          </p:nvSpPr>
          <p:spPr>
            <a:xfrm>
              <a:off x="57403999" y="34378899"/>
              <a:ext cx="1330269" cy="3186437"/>
            </a:xfrm>
            <a:custGeom>
              <a:avLst/>
              <a:gdLst/>
              <a:ahLst/>
              <a:cxnLst>
                <a:cxn ang="0">
                  <a:pos x="wd2" y="hd2"/>
                </a:cxn>
                <a:cxn ang="5400000">
                  <a:pos x="wd2" y="hd2"/>
                </a:cxn>
                <a:cxn ang="10800000">
                  <a:pos x="wd2" y="hd2"/>
                </a:cxn>
                <a:cxn ang="16200000">
                  <a:pos x="wd2" y="hd2"/>
                </a:cxn>
              </a:cxnLst>
              <a:rect l="0" t="0" r="r" b="b"/>
              <a:pathLst>
                <a:path w="21365" h="21600" extrusionOk="0">
                  <a:moveTo>
                    <a:pt x="21365" y="9590"/>
                  </a:moveTo>
                  <a:cubicBezTo>
                    <a:pt x="21365" y="5845"/>
                    <a:pt x="17755" y="2454"/>
                    <a:pt x="11942" y="0"/>
                  </a:cubicBezTo>
                  <a:cubicBezTo>
                    <a:pt x="12044" y="77"/>
                    <a:pt x="12125" y="164"/>
                    <a:pt x="12146" y="267"/>
                  </a:cubicBezTo>
                  <a:cubicBezTo>
                    <a:pt x="12227" y="663"/>
                    <a:pt x="12064" y="990"/>
                    <a:pt x="11738" y="1343"/>
                  </a:cubicBezTo>
                  <a:lnTo>
                    <a:pt x="11330" y="1799"/>
                  </a:lnTo>
                  <a:cubicBezTo>
                    <a:pt x="11248" y="1894"/>
                    <a:pt x="11146" y="1989"/>
                    <a:pt x="11003" y="2066"/>
                  </a:cubicBezTo>
                  <a:cubicBezTo>
                    <a:pt x="10759" y="2195"/>
                    <a:pt x="10126" y="2376"/>
                    <a:pt x="10126" y="2376"/>
                  </a:cubicBezTo>
                  <a:cubicBezTo>
                    <a:pt x="9841" y="2479"/>
                    <a:pt x="9474" y="2548"/>
                    <a:pt x="9147" y="2634"/>
                  </a:cubicBezTo>
                  <a:cubicBezTo>
                    <a:pt x="8332" y="2824"/>
                    <a:pt x="7516" y="3013"/>
                    <a:pt x="6700" y="3203"/>
                  </a:cubicBezTo>
                  <a:cubicBezTo>
                    <a:pt x="6455" y="3280"/>
                    <a:pt x="5986" y="3461"/>
                    <a:pt x="5986" y="3461"/>
                  </a:cubicBezTo>
                  <a:cubicBezTo>
                    <a:pt x="5802" y="3530"/>
                    <a:pt x="5700" y="3633"/>
                    <a:pt x="5619" y="3728"/>
                  </a:cubicBezTo>
                  <a:cubicBezTo>
                    <a:pt x="5089" y="4416"/>
                    <a:pt x="5252" y="5338"/>
                    <a:pt x="5048" y="6052"/>
                  </a:cubicBezTo>
                  <a:cubicBezTo>
                    <a:pt x="4864" y="6465"/>
                    <a:pt x="4660" y="6870"/>
                    <a:pt x="4415" y="7275"/>
                  </a:cubicBezTo>
                  <a:cubicBezTo>
                    <a:pt x="3926" y="8161"/>
                    <a:pt x="3885" y="9556"/>
                    <a:pt x="3885" y="10477"/>
                  </a:cubicBezTo>
                  <a:cubicBezTo>
                    <a:pt x="3844" y="11175"/>
                    <a:pt x="3865" y="11880"/>
                    <a:pt x="3946" y="12578"/>
                  </a:cubicBezTo>
                  <a:cubicBezTo>
                    <a:pt x="3824" y="12957"/>
                    <a:pt x="3457" y="13292"/>
                    <a:pt x="2865" y="13585"/>
                  </a:cubicBezTo>
                  <a:cubicBezTo>
                    <a:pt x="2865" y="13585"/>
                    <a:pt x="2355" y="13826"/>
                    <a:pt x="2131" y="13955"/>
                  </a:cubicBezTo>
                  <a:cubicBezTo>
                    <a:pt x="1866" y="14119"/>
                    <a:pt x="1580" y="14282"/>
                    <a:pt x="1417" y="14463"/>
                  </a:cubicBezTo>
                  <a:cubicBezTo>
                    <a:pt x="499" y="16030"/>
                    <a:pt x="-235" y="17795"/>
                    <a:pt x="71" y="19413"/>
                  </a:cubicBezTo>
                  <a:cubicBezTo>
                    <a:pt x="112" y="19594"/>
                    <a:pt x="132" y="19783"/>
                    <a:pt x="316" y="19956"/>
                  </a:cubicBezTo>
                  <a:cubicBezTo>
                    <a:pt x="479" y="20257"/>
                    <a:pt x="846" y="20489"/>
                    <a:pt x="1458" y="20653"/>
                  </a:cubicBezTo>
                  <a:cubicBezTo>
                    <a:pt x="1458" y="20653"/>
                    <a:pt x="2192" y="20868"/>
                    <a:pt x="2539" y="20980"/>
                  </a:cubicBezTo>
                  <a:cubicBezTo>
                    <a:pt x="2988" y="21127"/>
                    <a:pt x="3477" y="21247"/>
                    <a:pt x="3824" y="21436"/>
                  </a:cubicBezTo>
                  <a:cubicBezTo>
                    <a:pt x="3987" y="21488"/>
                    <a:pt x="4069" y="21540"/>
                    <a:pt x="4130" y="21600"/>
                  </a:cubicBezTo>
                  <a:cubicBezTo>
                    <a:pt x="14349" y="19344"/>
                    <a:pt x="21365" y="14816"/>
                    <a:pt x="21365" y="9590"/>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F00C87BE-F231-4F02-AECF-F67A3EB56D8F}"/>
                </a:ext>
              </a:extLst>
            </p:cNvPr>
            <p:cNvSpPr/>
            <p:nvPr/>
          </p:nvSpPr>
          <p:spPr>
            <a:xfrm>
              <a:off x="54978299" y="33794699"/>
              <a:ext cx="3045459" cy="1329751"/>
            </a:xfrm>
            <a:custGeom>
              <a:avLst/>
              <a:gdLst/>
              <a:ahLst/>
              <a:cxnLst>
                <a:cxn ang="0">
                  <a:pos x="wd2" y="hd2"/>
                </a:cxn>
                <a:cxn ang="5400000">
                  <a:pos x="wd2" y="hd2"/>
                </a:cxn>
                <a:cxn ang="10800000">
                  <a:pos x="wd2" y="hd2"/>
                </a:cxn>
                <a:cxn ang="16200000">
                  <a:pos x="wd2" y="hd2"/>
                </a:cxn>
              </a:cxnLst>
              <a:rect l="0" t="0" r="r" b="b"/>
              <a:pathLst>
                <a:path w="21600" h="21560" extrusionOk="0">
                  <a:moveTo>
                    <a:pt x="1243" y="17214"/>
                  </a:moveTo>
                  <a:cubicBezTo>
                    <a:pt x="1432" y="17255"/>
                    <a:pt x="1648" y="17441"/>
                    <a:pt x="1856" y="17585"/>
                  </a:cubicBezTo>
                  <a:cubicBezTo>
                    <a:pt x="2054" y="17729"/>
                    <a:pt x="2450" y="18058"/>
                    <a:pt x="2450" y="18058"/>
                  </a:cubicBezTo>
                  <a:cubicBezTo>
                    <a:pt x="2792" y="18532"/>
                    <a:pt x="3657" y="19870"/>
                    <a:pt x="4099" y="19932"/>
                  </a:cubicBezTo>
                  <a:cubicBezTo>
                    <a:pt x="5441" y="20076"/>
                    <a:pt x="6819" y="19767"/>
                    <a:pt x="8170" y="19829"/>
                  </a:cubicBezTo>
                  <a:cubicBezTo>
                    <a:pt x="8395" y="19829"/>
                    <a:pt x="8629" y="19850"/>
                    <a:pt x="8855" y="19973"/>
                  </a:cubicBezTo>
                  <a:cubicBezTo>
                    <a:pt x="9251" y="20282"/>
                    <a:pt x="9638" y="20632"/>
                    <a:pt x="10025" y="21023"/>
                  </a:cubicBezTo>
                  <a:cubicBezTo>
                    <a:pt x="10206" y="21168"/>
                    <a:pt x="10386" y="21353"/>
                    <a:pt x="10575" y="21435"/>
                  </a:cubicBezTo>
                  <a:cubicBezTo>
                    <a:pt x="10746" y="21518"/>
                    <a:pt x="11016" y="21600"/>
                    <a:pt x="11097" y="21538"/>
                  </a:cubicBezTo>
                  <a:cubicBezTo>
                    <a:pt x="11169" y="21476"/>
                    <a:pt x="11386" y="21559"/>
                    <a:pt x="11512" y="21435"/>
                  </a:cubicBezTo>
                  <a:cubicBezTo>
                    <a:pt x="11512" y="21435"/>
                    <a:pt x="11746" y="21271"/>
                    <a:pt x="11854" y="21126"/>
                  </a:cubicBezTo>
                  <a:cubicBezTo>
                    <a:pt x="12016" y="20879"/>
                    <a:pt x="12232" y="20653"/>
                    <a:pt x="12286" y="20200"/>
                  </a:cubicBezTo>
                  <a:cubicBezTo>
                    <a:pt x="12286" y="20200"/>
                    <a:pt x="12448" y="18985"/>
                    <a:pt x="12493" y="18367"/>
                  </a:cubicBezTo>
                  <a:cubicBezTo>
                    <a:pt x="12566" y="17523"/>
                    <a:pt x="12520" y="16617"/>
                    <a:pt x="12611" y="15793"/>
                  </a:cubicBezTo>
                  <a:cubicBezTo>
                    <a:pt x="12755" y="14990"/>
                    <a:pt x="12602" y="14970"/>
                    <a:pt x="12466" y="14270"/>
                  </a:cubicBezTo>
                  <a:cubicBezTo>
                    <a:pt x="12313" y="13714"/>
                    <a:pt x="12277" y="13096"/>
                    <a:pt x="12349" y="12437"/>
                  </a:cubicBezTo>
                  <a:cubicBezTo>
                    <a:pt x="12430" y="11490"/>
                    <a:pt x="12575" y="10563"/>
                    <a:pt x="12827" y="9781"/>
                  </a:cubicBezTo>
                  <a:cubicBezTo>
                    <a:pt x="12908" y="9513"/>
                    <a:pt x="12971" y="9060"/>
                    <a:pt x="13097" y="8792"/>
                  </a:cubicBezTo>
                  <a:cubicBezTo>
                    <a:pt x="13097" y="8792"/>
                    <a:pt x="13367" y="8257"/>
                    <a:pt x="13502" y="7969"/>
                  </a:cubicBezTo>
                  <a:cubicBezTo>
                    <a:pt x="13592" y="7763"/>
                    <a:pt x="13646" y="7433"/>
                    <a:pt x="13773" y="7330"/>
                  </a:cubicBezTo>
                  <a:cubicBezTo>
                    <a:pt x="13773" y="7330"/>
                    <a:pt x="13962" y="7166"/>
                    <a:pt x="14052" y="7083"/>
                  </a:cubicBezTo>
                  <a:cubicBezTo>
                    <a:pt x="14160" y="7001"/>
                    <a:pt x="14304" y="7083"/>
                    <a:pt x="14394" y="6919"/>
                  </a:cubicBezTo>
                  <a:cubicBezTo>
                    <a:pt x="14448" y="6527"/>
                    <a:pt x="14538" y="6219"/>
                    <a:pt x="14673" y="5971"/>
                  </a:cubicBezTo>
                  <a:cubicBezTo>
                    <a:pt x="14673" y="5971"/>
                    <a:pt x="15034" y="5683"/>
                    <a:pt x="15223" y="5601"/>
                  </a:cubicBezTo>
                  <a:cubicBezTo>
                    <a:pt x="15673" y="5415"/>
                    <a:pt x="16142" y="5395"/>
                    <a:pt x="16601" y="5395"/>
                  </a:cubicBezTo>
                  <a:cubicBezTo>
                    <a:pt x="16943" y="5395"/>
                    <a:pt x="17312" y="5271"/>
                    <a:pt x="17628" y="5601"/>
                  </a:cubicBezTo>
                  <a:cubicBezTo>
                    <a:pt x="17628" y="5601"/>
                    <a:pt x="18060" y="6198"/>
                    <a:pt x="18294" y="6321"/>
                  </a:cubicBezTo>
                  <a:cubicBezTo>
                    <a:pt x="18366" y="6363"/>
                    <a:pt x="18447" y="6342"/>
                    <a:pt x="18519" y="6321"/>
                  </a:cubicBezTo>
                  <a:cubicBezTo>
                    <a:pt x="18519" y="6321"/>
                    <a:pt x="18781" y="6218"/>
                    <a:pt x="18907" y="6260"/>
                  </a:cubicBezTo>
                  <a:cubicBezTo>
                    <a:pt x="19024" y="6301"/>
                    <a:pt x="19159" y="6321"/>
                    <a:pt x="19231" y="6527"/>
                  </a:cubicBezTo>
                  <a:cubicBezTo>
                    <a:pt x="19231" y="6527"/>
                    <a:pt x="19438" y="6960"/>
                    <a:pt x="19501" y="7248"/>
                  </a:cubicBezTo>
                  <a:cubicBezTo>
                    <a:pt x="19537" y="7413"/>
                    <a:pt x="19546" y="7783"/>
                    <a:pt x="19546" y="7783"/>
                  </a:cubicBezTo>
                  <a:cubicBezTo>
                    <a:pt x="19880" y="7989"/>
                    <a:pt x="20852" y="7536"/>
                    <a:pt x="21600" y="7536"/>
                  </a:cubicBezTo>
                  <a:cubicBezTo>
                    <a:pt x="19141" y="2842"/>
                    <a:pt x="15970" y="0"/>
                    <a:pt x="12520" y="0"/>
                  </a:cubicBezTo>
                  <a:cubicBezTo>
                    <a:pt x="7089" y="0"/>
                    <a:pt x="2378" y="6980"/>
                    <a:pt x="0" y="17235"/>
                  </a:cubicBezTo>
                  <a:cubicBezTo>
                    <a:pt x="396" y="16946"/>
                    <a:pt x="748" y="17111"/>
                    <a:pt x="1243" y="17214"/>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80788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8489</TotalTime>
  <Words>371</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Pie Dog Chart – Slide Template</vt:lpstr>
      <vt:lpstr>Pie Dog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 Dog Chart</dc:title>
  <dc:creator>PresentationGO.com</dc:creator>
  <dc:description>© Copyright PresentationGO.com</dc:description>
  <dcterms:created xsi:type="dcterms:W3CDTF">2014-11-26T05:14:11Z</dcterms:created>
  <dcterms:modified xsi:type="dcterms:W3CDTF">2020-07-13T19:38:15Z</dcterms:modified>
  <cp:category>Graphics &amp; Metaphors</cp:category>
</cp:coreProperties>
</file>