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14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Serpentine – Slide Template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D6911616-8868-F2A7-0288-C32C360DA87C}"/>
              </a:ext>
            </a:extLst>
          </p:cNvPr>
          <p:cNvSpPr/>
          <p:nvPr/>
        </p:nvSpPr>
        <p:spPr>
          <a:xfrm>
            <a:off x="628785" y="2461104"/>
            <a:ext cx="7886431" cy="2091452"/>
          </a:xfrm>
          <a:custGeom>
            <a:avLst/>
            <a:gdLst>
              <a:gd name="connsiteX0" fmla="*/ 5743876 w 10515241"/>
              <a:gd name="connsiteY0" fmla="*/ 1618353 h 2788603"/>
              <a:gd name="connsiteX1" fmla="*/ 5754673 w 10515241"/>
              <a:gd name="connsiteY1" fmla="*/ 1689099 h 2788603"/>
              <a:gd name="connsiteX2" fmla="*/ 6153464 w 10515241"/>
              <a:gd name="connsiteY2" fmla="*/ 2428771 h 2788603"/>
              <a:gd name="connsiteX3" fmla="*/ 6175180 w 10515241"/>
              <a:gd name="connsiteY3" fmla="*/ 2448508 h 2788603"/>
              <a:gd name="connsiteX4" fmla="*/ 6147454 w 10515241"/>
              <a:gd name="connsiteY4" fmla="*/ 2473707 h 2788603"/>
              <a:gd name="connsiteX5" fmla="*/ 5382984 w 10515241"/>
              <a:gd name="connsiteY5" fmla="*/ 2787608 h 2788603"/>
              <a:gd name="connsiteX6" fmla="*/ 5363019 w 10515241"/>
              <a:gd name="connsiteY6" fmla="*/ 2788491 h 2788603"/>
              <a:gd name="connsiteX7" fmla="*/ 5363019 w 10515241"/>
              <a:gd name="connsiteY7" fmla="*/ 1919084 h 2788603"/>
              <a:gd name="connsiteX8" fmla="*/ 5441933 w 10515241"/>
              <a:gd name="connsiteY8" fmla="*/ 1897768 h 2788603"/>
              <a:gd name="connsiteX9" fmla="*/ 5737954 w 10515241"/>
              <a:gd name="connsiteY9" fmla="*/ 1632484 h 2788603"/>
              <a:gd name="connsiteX10" fmla="*/ 4771365 w 10515241"/>
              <a:gd name="connsiteY10" fmla="*/ 1618353 h 2788603"/>
              <a:gd name="connsiteX11" fmla="*/ 4777288 w 10515241"/>
              <a:gd name="connsiteY11" fmla="*/ 1632485 h 2788603"/>
              <a:gd name="connsiteX12" fmla="*/ 5073308 w 10515241"/>
              <a:gd name="connsiteY12" fmla="*/ 1897769 h 2788603"/>
              <a:gd name="connsiteX13" fmla="*/ 5152220 w 10515241"/>
              <a:gd name="connsiteY13" fmla="*/ 1919084 h 2788603"/>
              <a:gd name="connsiteX14" fmla="*/ 5152220 w 10515241"/>
              <a:gd name="connsiteY14" fmla="*/ 2788492 h 2788603"/>
              <a:gd name="connsiteX15" fmla="*/ 5132259 w 10515241"/>
              <a:gd name="connsiteY15" fmla="*/ 2787609 h 2788603"/>
              <a:gd name="connsiteX16" fmla="*/ 4367788 w 10515241"/>
              <a:gd name="connsiteY16" fmla="*/ 2473708 h 2788603"/>
              <a:gd name="connsiteX17" fmla="*/ 4340061 w 10515241"/>
              <a:gd name="connsiteY17" fmla="*/ 2448508 h 2788603"/>
              <a:gd name="connsiteX18" fmla="*/ 4361777 w 10515241"/>
              <a:gd name="connsiteY18" fmla="*/ 2428772 h 2788603"/>
              <a:gd name="connsiteX19" fmla="*/ 4760568 w 10515241"/>
              <a:gd name="connsiteY19" fmla="*/ 1689100 h 2788603"/>
              <a:gd name="connsiteX20" fmla="*/ 1883139 w 10515241"/>
              <a:gd name="connsiteY20" fmla="*/ 1618353 h 2788603"/>
              <a:gd name="connsiteX21" fmla="*/ 1893936 w 10515241"/>
              <a:gd name="connsiteY21" fmla="*/ 1689099 h 2788603"/>
              <a:gd name="connsiteX22" fmla="*/ 2292727 w 10515241"/>
              <a:gd name="connsiteY22" fmla="*/ 2428771 h 2788603"/>
              <a:gd name="connsiteX23" fmla="*/ 2314443 w 10515241"/>
              <a:gd name="connsiteY23" fmla="*/ 2448508 h 2788603"/>
              <a:gd name="connsiteX24" fmla="*/ 2286717 w 10515241"/>
              <a:gd name="connsiteY24" fmla="*/ 2473707 h 2788603"/>
              <a:gd name="connsiteX25" fmla="*/ 1522247 w 10515241"/>
              <a:gd name="connsiteY25" fmla="*/ 2787608 h 2788603"/>
              <a:gd name="connsiteX26" fmla="*/ 1510466 w 10515241"/>
              <a:gd name="connsiteY26" fmla="*/ 2788129 h 2788603"/>
              <a:gd name="connsiteX27" fmla="*/ 1510466 w 10515241"/>
              <a:gd name="connsiteY27" fmla="*/ 1916873 h 2788603"/>
              <a:gd name="connsiteX28" fmla="*/ 1581196 w 10515241"/>
              <a:gd name="connsiteY28" fmla="*/ 1897768 h 2788603"/>
              <a:gd name="connsiteX29" fmla="*/ 1877215 w 10515241"/>
              <a:gd name="connsiteY29" fmla="*/ 1632484 h 2788603"/>
              <a:gd name="connsiteX30" fmla="*/ 8638695 w 10515241"/>
              <a:gd name="connsiteY30" fmla="*/ 1575157 h 2788603"/>
              <a:gd name="connsiteX31" fmla="*/ 8713023 w 10515241"/>
              <a:gd name="connsiteY31" fmla="*/ 1686716 h 2788603"/>
              <a:gd name="connsiteX32" fmla="*/ 8934045 w 10515241"/>
              <a:gd name="connsiteY32" fmla="*/ 1839434 h 2788603"/>
              <a:gd name="connsiteX33" fmla="*/ 9015477 w 10515241"/>
              <a:gd name="connsiteY33" fmla="*/ 1861430 h 2788603"/>
              <a:gd name="connsiteX34" fmla="*/ 9015477 w 10515241"/>
              <a:gd name="connsiteY34" fmla="*/ 2788603 h 2788603"/>
              <a:gd name="connsiteX35" fmla="*/ 8992996 w 10515241"/>
              <a:gd name="connsiteY35" fmla="*/ 2787609 h 2788603"/>
              <a:gd name="connsiteX36" fmla="*/ 8228525 w 10515241"/>
              <a:gd name="connsiteY36" fmla="*/ 2473708 h 2788603"/>
              <a:gd name="connsiteX37" fmla="*/ 8200798 w 10515241"/>
              <a:gd name="connsiteY37" fmla="*/ 2448508 h 2788603"/>
              <a:gd name="connsiteX38" fmla="*/ 8222515 w 10515241"/>
              <a:gd name="connsiteY38" fmla="*/ 2428771 h 2788603"/>
              <a:gd name="connsiteX39" fmla="*/ 8621305 w 10515241"/>
              <a:gd name="connsiteY39" fmla="*/ 1689099 h 2788603"/>
              <a:gd name="connsiteX40" fmla="*/ 9644492 w 10515241"/>
              <a:gd name="connsiteY40" fmla="*/ 1434274 h 2788603"/>
              <a:gd name="connsiteX41" fmla="*/ 10515241 w 10515241"/>
              <a:gd name="connsiteY41" fmla="*/ 1434274 h 2788603"/>
              <a:gd name="connsiteX42" fmla="*/ 10510040 w 10515241"/>
              <a:gd name="connsiteY42" fmla="*/ 1537276 h 2788603"/>
              <a:gd name="connsiteX43" fmla="*/ 9252562 w 10515241"/>
              <a:gd name="connsiteY43" fmla="*/ 2786796 h 2788603"/>
              <a:gd name="connsiteX44" fmla="*/ 9226276 w 10515241"/>
              <a:gd name="connsiteY44" fmla="*/ 2788041 h 2788603"/>
              <a:gd name="connsiteX45" fmla="*/ 9226276 w 10515241"/>
              <a:gd name="connsiteY45" fmla="*/ 1860069 h 2788603"/>
              <a:gd name="connsiteX46" fmla="*/ 9302669 w 10515241"/>
              <a:gd name="connsiteY46" fmla="*/ 1839434 h 2788603"/>
              <a:gd name="connsiteX47" fmla="*/ 9643517 w 10515241"/>
              <a:gd name="connsiteY47" fmla="*/ 1443943 h 2788603"/>
              <a:gd name="connsiteX48" fmla="*/ 0 w 10515241"/>
              <a:gd name="connsiteY48" fmla="*/ 1434274 h 2788603"/>
              <a:gd name="connsiteX49" fmla="*/ 864866 w 10515241"/>
              <a:gd name="connsiteY49" fmla="*/ 1434274 h 2788603"/>
              <a:gd name="connsiteX50" fmla="*/ 871722 w 10515241"/>
              <a:gd name="connsiteY50" fmla="*/ 1502278 h 2788603"/>
              <a:gd name="connsiteX51" fmla="*/ 1212570 w 10515241"/>
              <a:gd name="connsiteY51" fmla="*/ 1897769 h 2788603"/>
              <a:gd name="connsiteX52" fmla="*/ 1299666 w 10515241"/>
              <a:gd name="connsiteY52" fmla="*/ 1921295 h 2788603"/>
              <a:gd name="connsiteX53" fmla="*/ 1299666 w 10515241"/>
              <a:gd name="connsiteY53" fmla="*/ 2788547 h 2788603"/>
              <a:gd name="connsiteX54" fmla="*/ 1262679 w 10515241"/>
              <a:gd name="connsiteY54" fmla="*/ 2786796 h 2788603"/>
              <a:gd name="connsiteX55" fmla="*/ 5201 w 10515241"/>
              <a:gd name="connsiteY55" fmla="*/ 1537276 h 2788603"/>
              <a:gd name="connsiteX56" fmla="*/ 7293389 w 10515241"/>
              <a:gd name="connsiteY56" fmla="*/ 1 h 2788603"/>
              <a:gd name="connsiteX57" fmla="*/ 7313353 w 10515241"/>
              <a:gd name="connsiteY57" fmla="*/ 883 h 2788603"/>
              <a:gd name="connsiteX58" fmla="*/ 8077823 w 10515241"/>
              <a:gd name="connsiteY58" fmla="*/ 314784 h 2788603"/>
              <a:gd name="connsiteX59" fmla="*/ 8105548 w 10515241"/>
              <a:gd name="connsiteY59" fmla="*/ 339982 h 2788603"/>
              <a:gd name="connsiteX60" fmla="*/ 8083831 w 10515241"/>
              <a:gd name="connsiteY60" fmla="*/ 359720 h 2788603"/>
              <a:gd name="connsiteX61" fmla="*/ 7685041 w 10515241"/>
              <a:gd name="connsiteY61" fmla="*/ 1099391 h 2788603"/>
              <a:gd name="connsiteX62" fmla="*/ 7674244 w 10515241"/>
              <a:gd name="connsiteY62" fmla="*/ 1170135 h 2788603"/>
              <a:gd name="connsiteX63" fmla="*/ 7668322 w 10515241"/>
              <a:gd name="connsiteY63" fmla="*/ 1156006 h 2788603"/>
              <a:gd name="connsiteX64" fmla="*/ 7372302 w 10515241"/>
              <a:gd name="connsiteY64" fmla="*/ 890721 h 2788603"/>
              <a:gd name="connsiteX65" fmla="*/ 7293389 w 10515241"/>
              <a:gd name="connsiteY65" fmla="*/ 869406 h 2788603"/>
              <a:gd name="connsiteX66" fmla="*/ 7082590 w 10515241"/>
              <a:gd name="connsiteY66" fmla="*/ 1 h 2788603"/>
              <a:gd name="connsiteX67" fmla="*/ 7082590 w 10515241"/>
              <a:gd name="connsiteY67" fmla="*/ 869406 h 2788603"/>
              <a:gd name="connsiteX68" fmla="*/ 7003677 w 10515241"/>
              <a:gd name="connsiteY68" fmla="*/ 890721 h 2788603"/>
              <a:gd name="connsiteX69" fmla="*/ 6707657 w 10515241"/>
              <a:gd name="connsiteY69" fmla="*/ 1156006 h 2788603"/>
              <a:gd name="connsiteX70" fmla="*/ 6701734 w 10515241"/>
              <a:gd name="connsiteY70" fmla="*/ 1170136 h 2788603"/>
              <a:gd name="connsiteX71" fmla="*/ 6690938 w 10515241"/>
              <a:gd name="connsiteY71" fmla="*/ 1099392 h 2788603"/>
              <a:gd name="connsiteX72" fmla="*/ 6292147 w 10515241"/>
              <a:gd name="connsiteY72" fmla="*/ 359721 h 2788603"/>
              <a:gd name="connsiteX73" fmla="*/ 6270431 w 10515241"/>
              <a:gd name="connsiteY73" fmla="*/ 339984 h 2788603"/>
              <a:gd name="connsiteX74" fmla="*/ 6298157 w 10515241"/>
              <a:gd name="connsiteY74" fmla="*/ 314784 h 2788603"/>
              <a:gd name="connsiteX75" fmla="*/ 7062628 w 10515241"/>
              <a:gd name="connsiteY75" fmla="*/ 883 h 2788603"/>
              <a:gd name="connsiteX76" fmla="*/ 3432650 w 10515241"/>
              <a:gd name="connsiteY76" fmla="*/ 1 h 2788603"/>
              <a:gd name="connsiteX77" fmla="*/ 3452615 w 10515241"/>
              <a:gd name="connsiteY77" fmla="*/ 883 h 2788603"/>
              <a:gd name="connsiteX78" fmla="*/ 4217085 w 10515241"/>
              <a:gd name="connsiteY78" fmla="*/ 314784 h 2788603"/>
              <a:gd name="connsiteX79" fmla="*/ 4244811 w 10515241"/>
              <a:gd name="connsiteY79" fmla="*/ 339983 h 2788603"/>
              <a:gd name="connsiteX80" fmla="*/ 4223095 w 10515241"/>
              <a:gd name="connsiteY80" fmla="*/ 359720 h 2788603"/>
              <a:gd name="connsiteX81" fmla="*/ 3824304 w 10515241"/>
              <a:gd name="connsiteY81" fmla="*/ 1099391 h 2788603"/>
              <a:gd name="connsiteX82" fmla="*/ 3813507 w 10515241"/>
              <a:gd name="connsiteY82" fmla="*/ 1170137 h 2788603"/>
              <a:gd name="connsiteX83" fmla="*/ 3807585 w 10515241"/>
              <a:gd name="connsiteY83" fmla="*/ 1156006 h 2788603"/>
              <a:gd name="connsiteX84" fmla="*/ 3511564 w 10515241"/>
              <a:gd name="connsiteY84" fmla="*/ 890721 h 2788603"/>
              <a:gd name="connsiteX85" fmla="*/ 3432650 w 10515241"/>
              <a:gd name="connsiteY85" fmla="*/ 869406 h 2788603"/>
              <a:gd name="connsiteX86" fmla="*/ 3221852 w 10515241"/>
              <a:gd name="connsiteY86" fmla="*/ 0 h 2788603"/>
              <a:gd name="connsiteX87" fmla="*/ 3221852 w 10515241"/>
              <a:gd name="connsiteY87" fmla="*/ 869405 h 2788603"/>
              <a:gd name="connsiteX88" fmla="*/ 3142939 w 10515241"/>
              <a:gd name="connsiteY88" fmla="*/ 890720 h 2788603"/>
              <a:gd name="connsiteX89" fmla="*/ 2846919 w 10515241"/>
              <a:gd name="connsiteY89" fmla="*/ 1156005 h 2788603"/>
              <a:gd name="connsiteX90" fmla="*/ 2840996 w 10515241"/>
              <a:gd name="connsiteY90" fmla="*/ 1170136 h 2788603"/>
              <a:gd name="connsiteX91" fmla="*/ 2830199 w 10515241"/>
              <a:gd name="connsiteY91" fmla="*/ 1099391 h 2788603"/>
              <a:gd name="connsiteX92" fmla="*/ 2431408 w 10515241"/>
              <a:gd name="connsiteY92" fmla="*/ 359720 h 2788603"/>
              <a:gd name="connsiteX93" fmla="*/ 2409692 w 10515241"/>
              <a:gd name="connsiteY93" fmla="*/ 339983 h 2788603"/>
              <a:gd name="connsiteX94" fmla="*/ 2437420 w 10515241"/>
              <a:gd name="connsiteY94" fmla="*/ 314783 h 2788603"/>
              <a:gd name="connsiteX95" fmla="*/ 3201891 w 10515241"/>
              <a:gd name="connsiteY95" fmla="*/ 882 h 2788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10515241" h="2788603">
                <a:moveTo>
                  <a:pt x="5743876" y="1618353"/>
                </a:moveTo>
                <a:lnTo>
                  <a:pt x="5754673" y="1689099"/>
                </a:lnTo>
                <a:cubicBezTo>
                  <a:pt x="5813140" y="1974820"/>
                  <a:pt x="5954895" y="2230202"/>
                  <a:pt x="6153464" y="2428771"/>
                </a:cubicBezTo>
                <a:lnTo>
                  <a:pt x="6175180" y="2448508"/>
                </a:lnTo>
                <a:lnTo>
                  <a:pt x="6147454" y="2473707"/>
                </a:lnTo>
                <a:cubicBezTo>
                  <a:pt x="5935868" y="2648324"/>
                  <a:pt x="5672068" y="2761934"/>
                  <a:pt x="5382984" y="2787608"/>
                </a:cubicBezTo>
                <a:lnTo>
                  <a:pt x="5363019" y="2788491"/>
                </a:lnTo>
                <a:lnTo>
                  <a:pt x="5363019" y="1919084"/>
                </a:lnTo>
                <a:lnTo>
                  <a:pt x="5441933" y="1897768"/>
                </a:lnTo>
                <a:cubicBezTo>
                  <a:pt x="5571245" y="1850421"/>
                  <a:pt x="5677228" y="1754683"/>
                  <a:pt x="5737954" y="1632484"/>
                </a:cubicBezTo>
                <a:close/>
                <a:moveTo>
                  <a:pt x="4771365" y="1618353"/>
                </a:moveTo>
                <a:lnTo>
                  <a:pt x="4777288" y="1632485"/>
                </a:lnTo>
                <a:cubicBezTo>
                  <a:pt x="4838014" y="1754684"/>
                  <a:pt x="4943998" y="1850422"/>
                  <a:pt x="5073308" y="1897769"/>
                </a:cubicBezTo>
                <a:lnTo>
                  <a:pt x="5152220" y="1919084"/>
                </a:lnTo>
                <a:lnTo>
                  <a:pt x="5152220" y="2788492"/>
                </a:lnTo>
                <a:lnTo>
                  <a:pt x="5132259" y="2787609"/>
                </a:lnTo>
                <a:cubicBezTo>
                  <a:pt x="4843175" y="2761935"/>
                  <a:pt x="4579375" y="2648325"/>
                  <a:pt x="4367788" y="2473708"/>
                </a:cubicBezTo>
                <a:lnTo>
                  <a:pt x="4340061" y="2448508"/>
                </a:lnTo>
                <a:lnTo>
                  <a:pt x="4361777" y="2428772"/>
                </a:lnTo>
                <a:cubicBezTo>
                  <a:pt x="4560345" y="2230203"/>
                  <a:pt x="4702101" y="1974821"/>
                  <a:pt x="4760568" y="1689100"/>
                </a:cubicBezTo>
                <a:close/>
                <a:moveTo>
                  <a:pt x="1883139" y="1618353"/>
                </a:moveTo>
                <a:lnTo>
                  <a:pt x="1893936" y="1689099"/>
                </a:lnTo>
                <a:cubicBezTo>
                  <a:pt x="1952403" y="1974820"/>
                  <a:pt x="2094157" y="2230202"/>
                  <a:pt x="2292727" y="2428771"/>
                </a:cubicBezTo>
                <a:lnTo>
                  <a:pt x="2314443" y="2448508"/>
                </a:lnTo>
                <a:lnTo>
                  <a:pt x="2286717" y="2473707"/>
                </a:lnTo>
                <a:cubicBezTo>
                  <a:pt x="2075130" y="2648324"/>
                  <a:pt x="1811331" y="2761934"/>
                  <a:pt x="1522247" y="2787608"/>
                </a:cubicBezTo>
                <a:lnTo>
                  <a:pt x="1510466" y="2788129"/>
                </a:lnTo>
                <a:lnTo>
                  <a:pt x="1510466" y="1916873"/>
                </a:lnTo>
                <a:lnTo>
                  <a:pt x="1581196" y="1897768"/>
                </a:lnTo>
                <a:cubicBezTo>
                  <a:pt x="1710507" y="1850421"/>
                  <a:pt x="1816490" y="1754683"/>
                  <a:pt x="1877215" y="1632484"/>
                </a:cubicBezTo>
                <a:close/>
                <a:moveTo>
                  <a:pt x="8638695" y="1575157"/>
                </a:moveTo>
                <a:lnTo>
                  <a:pt x="8713023" y="1686716"/>
                </a:lnTo>
                <a:cubicBezTo>
                  <a:pt x="8771998" y="1754798"/>
                  <a:pt x="8847838" y="1807870"/>
                  <a:pt x="8934045" y="1839434"/>
                </a:cubicBezTo>
                <a:lnTo>
                  <a:pt x="9015477" y="1861430"/>
                </a:lnTo>
                <a:lnTo>
                  <a:pt x="9015477" y="2788603"/>
                </a:lnTo>
                <a:lnTo>
                  <a:pt x="8992996" y="2787609"/>
                </a:lnTo>
                <a:cubicBezTo>
                  <a:pt x="8703912" y="2761935"/>
                  <a:pt x="8440111" y="2648325"/>
                  <a:pt x="8228525" y="2473708"/>
                </a:cubicBezTo>
                <a:lnTo>
                  <a:pt x="8200798" y="2448508"/>
                </a:lnTo>
                <a:lnTo>
                  <a:pt x="8222515" y="2428771"/>
                </a:lnTo>
                <a:cubicBezTo>
                  <a:pt x="8421083" y="2230202"/>
                  <a:pt x="8562838" y="1974820"/>
                  <a:pt x="8621305" y="1689099"/>
                </a:cubicBezTo>
                <a:close/>
                <a:moveTo>
                  <a:pt x="9644492" y="1434274"/>
                </a:moveTo>
                <a:lnTo>
                  <a:pt x="10515241" y="1434274"/>
                </a:lnTo>
                <a:lnTo>
                  <a:pt x="10510040" y="1537276"/>
                </a:lnTo>
                <a:cubicBezTo>
                  <a:pt x="10442879" y="2198594"/>
                  <a:pt x="9915084" y="2723737"/>
                  <a:pt x="9252562" y="2786796"/>
                </a:cubicBezTo>
                <a:lnTo>
                  <a:pt x="9226276" y="2788041"/>
                </a:lnTo>
                <a:lnTo>
                  <a:pt x="9226276" y="1860069"/>
                </a:lnTo>
                <a:lnTo>
                  <a:pt x="9302669" y="1839434"/>
                </a:lnTo>
                <a:cubicBezTo>
                  <a:pt x="9475084" y="1776305"/>
                  <a:pt x="9606029" y="1627146"/>
                  <a:pt x="9643517" y="1443943"/>
                </a:cubicBezTo>
                <a:close/>
                <a:moveTo>
                  <a:pt x="0" y="1434274"/>
                </a:moveTo>
                <a:lnTo>
                  <a:pt x="864866" y="1434274"/>
                </a:lnTo>
                <a:lnTo>
                  <a:pt x="871722" y="1502278"/>
                </a:lnTo>
                <a:cubicBezTo>
                  <a:pt x="909210" y="1685481"/>
                  <a:pt x="1040155" y="1834640"/>
                  <a:pt x="1212570" y="1897769"/>
                </a:cubicBezTo>
                <a:lnTo>
                  <a:pt x="1299666" y="1921295"/>
                </a:lnTo>
                <a:lnTo>
                  <a:pt x="1299666" y="2788547"/>
                </a:lnTo>
                <a:lnTo>
                  <a:pt x="1262679" y="2786796"/>
                </a:lnTo>
                <a:cubicBezTo>
                  <a:pt x="600157" y="2723737"/>
                  <a:pt x="72362" y="2198594"/>
                  <a:pt x="5201" y="1537276"/>
                </a:cubicBezTo>
                <a:close/>
                <a:moveTo>
                  <a:pt x="7293389" y="1"/>
                </a:moveTo>
                <a:lnTo>
                  <a:pt x="7313353" y="883"/>
                </a:lnTo>
                <a:cubicBezTo>
                  <a:pt x="7602437" y="26557"/>
                  <a:pt x="7866237" y="140167"/>
                  <a:pt x="8077823" y="314784"/>
                </a:cubicBezTo>
                <a:lnTo>
                  <a:pt x="8105548" y="339982"/>
                </a:lnTo>
                <a:lnTo>
                  <a:pt x="8083831" y="359720"/>
                </a:lnTo>
                <a:cubicBezTo>
                  <a:pt x="7885263" y="558288"/>
                  <a:pt x="7743508" y="813670"/>
                  <a:pt x="7685041" y="1099391"/>
                </a:cubicBezTo>
                <a:lnTo>
                  <a:pt x="7674244" y="1170135"/>
                </a:lnTo>
                <a:lnTo>
                  <a:pt x="7668322" y="1156006"/>
                </a:lnTo>
                <a:cubicBezTo>
                  <a:pt x="7607597" y="1033807"/>
                  <a:pt x="7501614" y="938069"/>
                  <a:pt x="7372302" y="890721"/>
                </a:cubicBezTo>
                <a:lnTo>
                  <a:pt x="7293389" y="869406"/>
                </a:lnTo>
                <a:close/>
                <a:moveTo>
                  <a:pt x="7082590" y="1"/>
                </a:moveTo>
                <a:lnTo>
                  <a:pt x="7082590" y="869406"/>
                </a:lnTo>
                <a:lnTo>
                  <a:pt x="7003677" y="890721"/>
                </a:lnTo>
                <a:cubicBezTo>
                  <a:pt x="6874367" y="938069"/>
                  <a:pt x="6768383" y="1033807"/>
                  <a:pt x="6707657" y="1156006"/>
                </a:cubicBezTo>
                <a:lnTo>
                  <a:pt x="6701734" y="1170136"/>
                </a:lnTo>
                <a:lnTo>
                  <a:pt x="6690938" y="1099392"/>
                </a:lnTo>
                <a:cubicBezTo>
                  <a:pt x="6632471" y="813671"/>
                  <a:pt x="6490715" y="558289"/>
                  <a:pt x="6292147" y="359721"/>
                </a:cubicBezTo>
                <a:lnTo>
                  <a:pt x="6270431" y="339984"/>
                </a:lnTo>
                <a:lnTo>
                  <a:pt x="6298157" y="314784"/>
                </a:lnTo>
                <a:cubicBezTo>
                  <a:pt x="6509744" y="140167"/>
                  <a:pt x="6773544" y="26557"/>
                  <a:pt x="7062628" y="883"/>
                </a:cubicBezTo>
                <a:close/>
                <a:moveTo>
                  <a:pt x="3432650" y="1"/>
                </a:moveTo>
                <a:lnTo>
                  <a:pt x="3452615" y="883"/>
                </a:lnTo>
                <a:cubicBezTo>
                  <a:pt x="3741699" y="26557"/>
                  <a:pt x="4005499" y="140167"/>
                  <a:pt x="4217085" y="314784"/>
                </a:cubicBezTo>
                <a:lnTo>
                  <a:pt x="4244811" y="339983"/>
                </a:lnTo>
                <a:lnTo>
                  <a:pt x="4223095" y="359720"/>
                </a:lnTo>
                <a:cubicBezTo>
                  <a:pt x="4024526" y="558288"/>
                  <a:pt x="3882771" y="813670"/>
                  <a:pt x="3824304" y="1099391"/>
                </a:cubicBezTo>
                <a:lnTo>
                  <a:pt x="3813507" y="1170137"/>
                </a:lnTo>
                <a:lnTo>
                  <a:pt x="3807585" y="1156006"/>
                </a:lnTo>
                <a:cubicBezTo>
                  <a:pt x="3746859" y="1033807"/>
                  <a:pt x="3640876" y="938069"/>
                  <a:pt x="3511564" y="890721"/>
                </a:cubicBezTo>
                <a:lnTo>
                  <a:pt x="3432650" y="869406"/>
                </a:lnTo>
                <a:close/>
                <a:moveTo>
                  <a:pt x="3221852" y="0"/>
                </a:moveTo>
                <a:lnTo>
                  <a:pt x="3221852" y="869405"/>
                </a:lnTo>
                <a:lnTo>
                  <a:pt x="3142939" y="890720"/>
                </a:lnTo>
                <a:cubicBezTo>
                  <a:pt x="3013628" y="938068"/>
                  <a:pt x="2907644" y="1033806"/>
                  <a:pt x="2846919" y="1156005"/>
                </a:cubicBezTo>
                <a:lnTo>
                  <a:pt x="2840996" y="1170136"/>
                </a:lnTo>
                <a:lnTo>
                  <a:pt x="2830199" y="1099391"/>
                </a:lnTo>
                <a:cubicBezTo>
                  <a:pt x="2771731" y="813670"/>
                  <a:pt x="2629977" y="558288"/>
                  <a:pt x="2431408" y="359720"/>
                </a:cubicBezTo>
                <a:lnTo>
                  <a:pt x="2409692" y="339983"/>
                </a:lnTo>
                <a:lnTo>
                  <a:pt x="2437420" y="314783"/>
                </a:lnTo>
                <a:cubicBezTo>
                  <a:pt x="2649007" y="140166"/>
                  <a:pt x="2912807" y="26556"/>
                  <a:pt x="3201891" y="88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E5C322AD-E7A3-D1F9-B316-D4D52D05DAD3}"/>
              </a:ext>
            </a:extLst>
          </p:cNvPr>
          <p:cNvSpPr/>
          <p:nvPr/>
        </p:nvSpPr>
        <p:spPr>
          <a:xfrm>
            <a:off x="628594" y="2457610"/>
            <a:ext cx="2095707" cy="1022948"/>
          </a:xfrm>
          <a:custGeom>
            <a:avLst/>
            <a:gdLst>
              <a:gd name="connsiteX0" fmla="*/ 1397138 w 2794276"/>
              <a:gd name="connsiteY0" fmla="*/ 0 h 1363931"/>
              <a:gd name="connsiteX1" fmla="*/ 2788820 w 2794276"/>
              <a:gd name="connsiteY1" fmla="*/ 1255874 h 1363931"/>
              <a:gd name="connsiteX2" fmla="*/ 2794276 w 2794276"/>
              <a:gd name="connsiteY2" fmla="*/ 1363931 h 1363931"/>
              <a:gd name="connsiteX3" fmla="*/ 1929663 w 2794276"/>
              <a:gd name="connsiteY3" fmla="*/ 1363931 h 1363931"/>
              <a:gd name="connsiteX4" fmla="*/ 1922297 w 2794276"/>
              <a:gd name="connsiteY4" fmla="*/ 1290870 h 1363931"/>
              <a:gd name="connsiteX5" fmla="*/ 1397137 w 2794276"/>
              <a:gd name="connsiteY5" fmla="*/ 862852 h 1363931"/>
              <a:gd name="connsiteX6" fmla="*/ 871977 w 2794276"/>
              <a:gd name="connsiteY6" fmla="*/ 1290870 h 1363931"/>
              <a:gd name="connsiteX7" fmla="*/ 864612 w 2794276"/>
              <a:gd name="connsiteY7" fmla="*/ 1363931 h 1363931"/>
              <a:gd name="connsiteX8" fmla="*/ 0 w 2794276"/>
              <a:gd name="connsiteY8" fmla="*/ 1363931 h 1363931"/>
              <a:gd name="connsiteX9" fmla="*/ 5456 w 2794276"/>
              <a:gd name="connsiteY9" fmla="*/ 1255874 h 1363931"/>
              <a:gd name="connsiteX10" fmla="*/ 1397138 w 2794276"/>
              <a:gd name="connsiteY10" fmla="*/ 0 h 136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94276" h="1363931">
                <a:moveTo>
                  <a:pt x="1397138" y="0"/>
                </a:moveTo>
                <a:cubicBezTo>
                  <a:pt x="2121444" y="0"/>
                  <a:pt x="2717182" y="550469"/>
                  <a:pt x="2788820" y="1255874"/>
                </a:cubicBezTo>
                <a:lnTo>
                  <a:pt x="2794276" y="1363931"/>
                </a:lnTo>
                <a:lnTo>
                  <a:pt x="1929663" y="1363931"/>
                </a:lnTo>
                <a:lnTo>
                  <a:pt x="1922297" y="1290870"/>
                </a:lnTo>
                <a:cubicBezTo>
                  <a:pt x="1872313" y="1046601"/>
                  <a:pt x="1656184" y="862852"/>
                  <a:pt x="1397137" y="862852"/>
                </a:cubicBezTo>
                <a:cubicBezTo>
                  <a:pt x="1138091" y="862852"/>
                  <a:pt x="921961" y="1046601"/>
                  <a:pt x="871977" y="1290870"/>
                </a:cubicBezTo>
                <a:lnTo>
                  <a:pt x="864612" y="1363931"/>
                </a:lnTo>
                <a:lnTo>
                  <a:pt x="0" y="1363931"/>
                </a:lnTo>
                <a:lnTo>
                  <a:pt x="5456" y="1255874"/>
                </a:lnTo>
                <a:cubicBezTo>
                  <a:pt x="77094" y="550469"/>
                  <a:pt x="672832" y="0"/>
                  <a:pt x="1397138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84A01457-B46B-0FD2-9983-5D7183890615}"/>
              </a:ext>
            </a:extLst>
          </p:cNvPr>
          <p:cNvSpPr/>
          <p:nvPr/>
        </p:nvSpPr>
        <p:spPr>
          <a:xfrm>
            <a:off x="2076371" y="3533016"/>
            <a:ext cx="2095707" cy="1022949"/>
          </a:xfrm>
          <a:custGeom>
            <a:avLst/>
            <a:gdLst>
              <a:gd name="connsiteX0" fmla="*/ 0 w 2794276"/>
              <a:gd name="connsiteY0" fmla="*/ 0 h 1363932"/>
              <a:gd name="connsiteX1" fmla="*/ 864612 w 2794276"/>
              <a:gd name="connsiteY1" fmla="*/ 0 h 1363932"/>
              <a:gd name="connsiteX2" fmla="*/ 871977 w 2794276"/>
              <a:gd name="connsiteY2" fmla="*/ 73061 h 1363932"/>
              <a:gd name="connsiteX3" fmla="*/ 1397137 w 2794276"/>
              <a:gd name="connsiteY3" fmla="*/ 501079 h 1363932"/>
              <a:gd name="connsiteX4" fmla="*/ 1922298 w 2794276"/>
              <a:gd name="connsiteY4" fmla="*/ 73061 h 1363932"/>
              <a:gd name="connsiteX5" fmla="*/ 1929663 w 2794276"/>
              <a:gd name="connsiteY5" fmla="*/ 0 h 1363932"/>
              <a:gd name="connsiteX6" fmla="*/ 2794276 w 2794276"/>
              <a:gd name="connsiteY6" fmla="*/ 0 h 1363932"/>
              <a:gd name="connsiteX7" fmla="*/ 2788820 w 2794276"/>
              <a:gd name="connsiteY7" fmla="*/ 108058 h 1363932"/>
              <a:gd name="connsiteX8" fmla="*/ 1397138 w 2794276"/>
              <a:gd name="connsiteY8" fmla="*/ 1363932 h 1363932"/>
              <a:gd name="connsiteX9" fmla="*/ 5456 w 2794276"/>
              <a:gd name="connsiteY9" fmla="*/ 108058 h 1363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94276" h="1363932">
                <a:moveTo>
                  <a:pt x="0" y="0"/>
                </a:moveTo>
                <a:lnTo>
                  <a:pt x="864612" y="0"/>
                </a:lnTo>
                <a:lnTo>
                  <a:pt x="871977" y="73061"/>
                </a:lnTo>
                <a:cubicBezTo>
                  <a:pt x="921962" y="317331"/>
                  <a:pt x="1138091" y="501079"/>
                  <a:pt x="1397137" y="501079"/>
                </a:cubicBezTo>
                <a:cubicBezTo>
                  <a:pt x="1656184" y="501079"/>
                  <a:pt x="1872313" y="317331"/>
                  <a:pt x="1922298" y="73061"/>
                </a:cubicBezTo>
                <a:lnTo>
                  <a:pt x="1929663" y="0"/>
                </a:lnTo>
                <a:lnTo>
                  <a:pt x="2794276" y="0"/>
                </a:lnTo>
                <a:lnTo>
                  <a:pt x="2788820" y="108058"/>
                </a:lnTo>
                <a:cubicBezTo>
                  <a:pt x="2717182" y="813464"/>
                  <a:pt x="2121444" y="1363932"/>
                  <a:pt x="1397138" y="1363932"/>
                </a:cubicBezTo>
                <a:cubicBezTo>
                  <a:pt x="672832" y="1363932"/>
                  <a:pt x="77094" y="813464"/>
                  <a:pt x="5456" y="10805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C9E97CA0-6CE1-5E0F-4718-870918D922B5}"/>
              </a:ext>
            </a:extLst>
          </p:cNvPr>
          <p:cNvSpPr/>
          <p:nvPr/>
        </p:nvSpPr>
        <p:spPr>
          <a:xfrm>
            <a:off x="3524147" y="2457610"/>
            <a:ext cx="2095707" cy="1022948"/>
          </a:xfrm>
          <a:custGeom>
            <a:avLst/>
            <a:gdLst>
              <a:gd name="connsiteX0" fmla="*/ 1397138 w 2794276"/>
              <a:gd name="connsiteY0" fmla="*/ 0 h 1363931"/>
              <a:gd name="connsiteX1" fmla="*/ 2788820 w 2794276"/>
              <a:gd name="connsiteY1" fmla="*/ 1255874 h 1363931"/>
              <a:gd name="connsiteX2" fmla="*/ 2794276 w 2794276"/>
              <a:gd name="connsiteY2" fmla="*/ 1363931 h 1363931"/>
              <a:gd name="connsiteX3" fmla="*/ 1929663 w 2794276"/>
              <a:gd name="connsiteY3" fmla="*/ 1363931 h 1363931"/>
              <a:gd name="connsiteX4" fmla="*/ 1922298 w 2794276"/>
              <a:gd name="connsiteY4" fmla="*/ 1290870 h 1363931"/>
              <a:gd name="connsiteX5" fmla="*/ 1397137 w 2794276"/>
              <a:gd name="connsiteY5" fmla="*/ 862852 h 1363931"/>
              <a:gd name="connsiteX6" fmla="*/ 871977 w 2794276"/>
              <a:gd name="connsiteY6" fmla="*/ 1290870 h 1363931"/>
              <a:gd name="connsiteX7" fmla="*/ 864612 w 2794276"/>
              <a:gd name="connsiteY7" fmla="*/ 1363931 h 1363931"/>
              <a:gd name="connsiteX8" fmla="*/ 0 w 2794276"/>
              <a:gd name="connsiteY8" fmla="*/ 1363931 h 1363931"/>
              <a:gd name="connsiteX9" fmla="*/ 5456 w 2794276"/>
              <a:gd name="connsiteY9" fmla="*/ 1255874 h 1363931"/>
              <a:gd name="connsiteX10" fmla="*/ 1397138 w 2794276"/>
              <a:gd name="connsiteY10" fmla="*/ 0 h 136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94276" h="1363931">
                <a:moveTo>
                  <a:pt x="1397138" y="0"/>
                </a:moveTo>
                <a:cubicBezTo>
                  <a:pt x="2121444" y="0"/>
                  <a:pt x="2717182" y="550469"/>
                  <a:pt x="2788820" y="1255874"/>
                </a:cubicBezTo>
                <a:lnTo>
                  <a:pt x="2794276" y="1363931"/>
                </a:lnTo>
                <a:lnTo>
                  <a:pt x="1929663" y="1363931"/>
                </a:lnTo>
                <a:lnTo>
                  <a:pt x="1922298" y="1290870"/>
                </a:lnTo>
                <a:cubicBezTo>
                  <a:pt x="1872313" y="1046601"/>
                  <a:pt x="1656184" y="862852"/>
                  <a:pt x="1397137" y="862852"/>
                </a:cubicBezTo>
                <a:cubicBezTo>
                  <a:pt x="1138091" y="862852"/>
                  <a:pt x="921962" y="1046601"/>
                  <a:pt x="871977" y="1290870"/>
                </a:cubicBezTo>
                <a:lnTo>
                  <a:pt x="864612" y="1363931"/>
                </a:lnTo>
                <a:lnTo>
                  <a:pt x="0" y="1363931"/>
                </a:lnTo>
                <a:lnTo>
                  <a:pt x="5456" y="1255874"/>
                </a:lnTo>
                <a:cubicBezTo>
                  <a:pt x="77095" y="550469"/>
                  <a:pt x="672832" y="0"/>
                  <a:pt x="139713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E7DD3C3-5A00-E34A-3ED9-7F493F3E4D85}"/>
              </a:ext>
            </a:extLst>
          </p:cNvPr>
          <p:cNvSpPr/>
          <p:nvPr/>
        </p:nvSpPr>
        <p:spPr>
          <a:xfrm>
            <a:off x="4971924" y="3533016"/>
            <a:ext cx="2095707" cy="1022949"/>
          </a:xfrm>
          <a:custGeom>
            <a:avLst/>
            <a:gdLst>
              <a:gd name="connsiteX0" fmla="*/ 0 w 2794276"/>
              <a:gd name="connsiteY0" fmla="*/ 0 h 1363932"/>
              <a:gd name="connsiteX1" fmla="*/ 864612 w 2794276"/>
              <a:gd name="connsiteY1" fmla="*/ 0 h 1363932"/>
              <a:gd name="connsiteX2" fmla="*/ 871977 w 2794276"/>
              <a:gd name="connsiteY2" fmla="*/ 73061 h 1363932"/>
              <a:gd name="connsiteX3" fmla="*/ 1397137 w 2794276"/>
              <a:gd name="connsiteY3" fmla="*/ 501079 h 1363932"/>
              <a:gd name="connsiteX4" fmla="*/ 1922297 w 2794276"/>
              <a:gd name="connsiteY4" fmla="*/ 73061 h 1363932"/>
              <a:gd name="connsiteX5" fmla="*/ 1929663 w 2794276"/>
              <a:gd name="connsiteY5" fmla="*/ 0 h 1363932"/>
              <a:gd name="connsiteX6" fmla="*/ 2794276 w 2794276"/>
              <a:gd name="connsiteY6" fmla="*/ 0 h 1363932"/>
              <a:gd name="connsiteX7" fmla="*/ 2788820 w 2794276"/>
              <a:gd name="connsiteY7" fmla="*/ 108058 h 1363932"/>
              <a:gd name="connsiteX8" fmla="*/ 1397138 w 2794276"/>
              <a:gd name="connsiteY8" fmla="*/ 1363932 h 1363932"/>
              <a:gd name="connsiteX9" fmla="*/ 5456 w 2794276"/>
              <a:gd name="connsiteY9" fmla="*/ 108058 h 1363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94276" h="1363932">
                <a:moveTo>
                  <a:pt x="0" y="0"/>
                </a:moveTo>
                <a:lnTo>
                  <a:pt x="864612" y="0"/>
                </a:lnTo>
                <a:lnTo>
                  <a:pt x="871977" y="73061"/>
                </a:lnTo>
                <a:cubicBezTo>
                  <a:pt x="921962" y="317331"/>
                  <a:pt x="1138091" y="501079"/>
                  <a:pt x="1397137" y="501079"/>
                </a:cubicBezTo>
                <a:cubicBezTo>
                  <a:pt x="1656184" y="501079"/>
                  <a:pt x="1872313" y="317331"/>
                  <a:pt x="1922297" y="73061"/>
                </a:cubicBezTo>
                <a:lnTo>
                  <a:pt x="1929663" y="0"/>
                </a:lnTo>
                <a:lnTo>
                  <a:pt x="2794276" y="0"/>
                </a:lnTo>
                <a:lnTo>
                  <a:pt x="2788820" y="108058"/>
                </a:lnTo>
                <a:cubicBezTo>
                  <a:pt x="2717182" y="813464"/>
                  <a:pt x="2121444" y="1363932"/>
                  <a:pt x="1397138" y="1363932"/>
                </a:cubicBezTo>
                <a:cubicBezTo>
                  <a:pt x="672832" y="1363932"/>
                  <a:pt x="77095" y="813464"/>
                  <a:pt x="5456" y="10805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33FBB19F-3BB6-5E77-DA7F-1F65DD0B35AB}"/>
              </a:ext>
            </a:extLst>
          </p:cNvPr>
          <p:cNvSpPr/>
          <p:nvPr/>
        </p:nvSpPr>
        <p:spPr>
          <a:xfrm>
            <a:off x="6419700" y="2457610"/>
            <a:ext cx="2095707" cy="1022948"/>
          </a:xfrm>
          <a:custGeom>
            <a:avLst/>
            <a:gdLst>
              <a:gd name="connsiteX0" fmla="*/ 1397138 w 2794276"/>
              <a:gd name="connsiteY0" fmla="*/ 0 h 1363931"/>
              <a:gd name="connsiteX1" fmla="*/ 2788820 w 2794276"/>
              <a:gd name="connsiteY1" fmla="*/ 1255874 h 1363931"/>
              <a:gd name="connsiteX2" fmla="*/ 2794276 w 2794276"/>
              <a:gd name="connsiteY2" fmla="*/ 1363931 h 1363931"/>
              <a:gd name="connsiteX3" fmla="*/ 1930833 w 2794276"/>
              <a:gd name="connsiteY3" fmla="*/ 1363931 h 1363931"/>
              <a:gd name="connsiteX4" fmla="*/ 1933188 w 2794276"/>
              <a:gd name="connsiteY4" fmla="*/ 1340568 h 1363931"/>
              <a:gd name="connsiteX5" fmla="*/ 1397137 w 2794276"/>
              <a:gd name="connsiteY5" fmla="*/ 804517 h 1363931"/>
              <a:gd name="connsiteX6" fmla="*/ 861086 w 2794276"/>
              <a:gd name="connsiteY6" fmla="*/ 1340568 h 1363931"/>
              <a:gd name="connsiteX7" fmla="*/ 863441 w 2794276"/>
              <a:gd name="connsiteY7" fmla="*/ 1363931 h 1363931"/>
              <a:gd name="connsiteX8" fmla="*/ 0 w 2794276"/>
              <a:gd name="connsiteY8" fmla="*/ 1363931 h 1363931"/>
              <a:gd name="connsiteX9" fmla="*/ 5456 w 2794276"/>
              <a:gd name="connsiteY9" fmla="*/ 1255874 h 1363931"/>
              <a:gd name="connsiteX10" fmla="*/ 1397138 w 2794276"/>
              <a:gd name="connsiteY10" fmla="*/ 0 h 136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94276" h="1363931">
                <a:moveTo>
                  <a:pt x="1397138" y="0"/>
                </a:moveTo>
                <a:cubicBezTo>
                  <a:pt x="2121444" y="0"/>
                  <a:pt x="2717182" y="550469"/>
                  <a:pt x="2788820" y="1255874"/>
                </a:cubicBezTo>
                <a:lnTo>
                  <a:pt x="2794276" y="1363931"/>
                </a:lnTo>
                <a:lnTo>
                  <a:pt x="1930833" y="1363931"/>
                </a:lnTo>
                <a:lnTo>
                  <a:pt x="1933188" y="1340568"/>
                </a:lnTo>
                <a:cubicBezTo>
                  <a:pt x="1933188" y="1044515"/>
                  <a:pt x="1693190" y="804517"/>
                  <a:pt x="1397137" y="804517"/>
                </a:cubicBezTo>
                <a:cubicBezTo>
                  <a:pt x="1101084" y="804517"/>
                  <a:pt x="861086" y="1044515"/>
                  <a:pt x="861086" y="1340568"/>
                </a:cubicBezTo>
                <a:lnTo>
                  <a:pt x="863441" y="1363931"/>
                </a:lnTo>
                <a:lnTo>
                  <a:pt x="0" y="1363931"/>
                </a:lnTo>
                <a:lnTo>
                  <a:pt x="5456" y="1255874"/>
                </a:lnTo>
                <a:cubicBezTo>
                  <a:pt x="77094" y="550469"/>
                  <a:pt x="672832" y="0"/>
                  <a:pt x="1397138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918347E-CD3E-7498-665D-924ADAE8C0C0}"/>
              </a:ext>
            </a:extLst>
          </p:cNvPr>
          <p:cNvSpPr/>
          <p:nvPr/>
        </p:nvSpPr>
        <p:spPr>
          <a:xfrm>
            <a:off x="1326145" y="3155982"/>
            <a:ext cx="700606" cy="2047122"/>
          </a:xfrm>
          <a:custGeom>
            <a:avLst/>
            <a:gdLst>
              <a:gd name="connsiteX0" fmla="*/ 467070 w 934141"/>
              <a:gd name="connsiteY0" fmla="*/ 0 h 2729496"/>
              <a:gd name="connsiteX1" fmla="*/ 928419 w 934141"/>
              <a:gd name="connsiteY1" fmla="*/ 376010 h 2729496"/>
              <a:gd name="connsiteX2" fmla="*/ 934141 w 934141"/>
              <a:gd name="connsiteY2" fmla="*/ 432768 h 2729496"/>
              <a:gd name="connsiteX3" fmla="*/ 746394 w 934141"/>
              <a:gd name="connsiteY3" fmla="*/ 432768 h 2729496"/>
              <a:gd name="connsiteX4" fmla="*/ 517362 w 934141"/>
              <a:gd name="connsiteY4" fmla="*/ 661800 h 2729496"/>
              <a:gd name="connsiteX5" fmla="*/ 517362 w 934141"/>
              <a:gd name="connsiteY5" fmla="*/ 936762 h 2729496"/>
              <a:gd name="connsiteX6" fmla="*/ 517361 w 934141"/>
              <a:gd name="connsiteY6" fmla="*/ 936762 h 2729496"/>
              <a:gd name="connsiteX7" fmla="*/ 517361 w 934141"/>
              <a:gd name="connsiteY7" fmla="*/ 2679204 h 2729496"/>
              <a:gd name="connsiteX8" fmla="*/ 467069 w 934141"/>
              <a:gd name="connsiteY8" fmla="*/ 2729496 h 2729496"/>
              <a:gd name="connsiteX9" fmla="*/ 416777 w 934141"/>
              <a:gd name="connsiteY9" fmla="*/ 2679204 h 2729496"/>
              <a:gd name="connsiteX10" fmla="*/ 416777 w 934141"/>
              <a:gd name="connsiteY10" fmla="*/ 661790 h 2729496"/>
              <a:gd name="connsiteX11" fmla="*/ 412125 w 934141"/>
              <a:gd name="connsiteY11" fmla="*/ 615642 h 2729496"/>
              <a:gd name="connsiteX12" fmla="*/ 187746 w 934141"/>
              <a:gd name="connsiteY12" fmla="*/ 432768 h 2729496"/>
              <a:gd name="connsiteX13" fmla="*/ 0 w 934141"/>
              <a:gd name="connsiteY13" fmla="*/ 432768 h 2729496"/>
              <a:gd name="connsiteX14" fmla="*/ 5721 w 934141"/>
              <a:gd name="connsiteY14" fmla="*/ 376010 h 2729496"/>
              <a:gd name="connsiteX15" fmla="*/ 467070 w 934141"/>
              <a:gd name="connsiteY15" fmla="*/ 0 h 272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4141" h="2729496">
                <a:moveTo>
                  <a:pt x="467070" y="0"/>
                </a:moveTo>
                <a:cubicBezTo>
                  <a:pt x="694640" y="0"/>
                  <a:pt x="884508" y="161421"/>
                  <a:pt x="928419" y="376010"/>
                </a:cubicBezTo>
                <a:lnTo>
                  <a:pt x="934141" y="432768"/>
                </a:lnTo>
                <a:lnTo>
                  <a:pt x="746394" y="432768"/>
                </a:lnTo>
                <a:cubicBezTo>
                  <a:pt x="619903" y="432768"/>
                  <a:pt x="517362" y="535309"/>
                  <a:pt x="517362" y="661800"/>
                </a:cubicBezTo>
                <a:lnTo>
                  <a:pt x="517362" y="936762"/>
                </a:lnTo>
                <a:lnTo>
                  <a:pt x="517361" y="936762"/>
                </a:lnTo>
                <a:lnTo>
                  <a:pt x="517361" y="2679204"/>
                </a:lnTo>
                <a:cubicBezTo>
                  <a:pt x="517361" y="2706980"/>
                  <a:pt x="494845" y="2729496"/>
                  <a:pt x="467069" y="2729496"/>
                </a:cubicBezTo>
                <a:cubicBezTo>
                  <a:pt x="439293" y="2729496"/>
                  <a:pt x="416777" y="2706980"/>
                  <a:pt x="416777" y="2679204"/>
                </a:cubicBezTo>
                <a:lnTo>
                  <a:pt x="416777" y="661790"/>
                </a:lnTo>
                <a:lnTo>
                  <a:pt x="412125" y="615642"/>
                </a:lnTo>
                <a:cubicBezTo>
                  <a:pt x="390769" y="511276"/>
                  <a:pt x="298426" y="432768"/>
                  <a:pt x="187746" y="432768"/>
                </a:cubicBezTo>
                <a:lnTo>
                  <a:pt x="0" y="432768"/>
                </a:lnTo>
                <a:lnTo>
                  <a:pt x="5721" y="376010"/>
                </a:lnTo>
                <a:cubicBezTo>
                  <a:pt x="49633" y="161421"/>
                  <a:pt x="239500" y="0"/>
                  <a:pt x="467070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12632DB-4192-A151-235C-8774B63161E0}"/>
              </a:ext>
            </a:extLst>
          </p:cNvPr>
          <p:cNvSpPr/>
          <p:nvPr/>
        </p:nvSpPr>
        <p:spPr>
          <a:xfrm rot="10800000">
            <a:off x="2772393" y="1815234"/>
            <a:ext cx="700606" cy="2047122"/>
          </a:xfrm>
          <a:custGeom>
            <a:avLst/>
            <a:gdLst>
              <a:gd name="connsiteX0" fmla="*/ 467070 w 934141"/>
              <a:gd name="connsiteY0" fmla="*/ 0 h 2729496"/>
              <a:gd name="connsiteX1" fmla="*/ 928419 w 934141"/>
              <a:gd name="connsiteY1" fmla="*/ 376010 h 2729496"/>
              <a:gd name="connsiteX2" fmla="*/ 934141 w 934141"/>
              <a:gd name="connsiteY2" fmla="*/ 432768 h 2729496"/>
              <a:gd name="connsiteX3" fmla="*/ 746394 w 934141"/>
              <a:gd name="connsiteY3" fmla="*/ 432768 h 2729496"/>
              <a:gd name="connsiteX4" fmla="*/ 517362 w 934141"/>
              <a:gd name="connsiteY4" fmla="*/ 661800 h 2729496"/>
              <a:gd name="connsiteX5" fmla="*/ 517362 w 934141"/>
              <a:gd name="connsiteY5" fmla="*/ 936762 h 2729496"/>
              <a:gd name="connsiteX6" fmla="*/ 517361 w 934141"/>
              <a:gd name="connsiteY6" fmla="*/ 936762 h 2729496"/>
              <a:gd name="connsiteX7" fmla="*/ 517361 w 934141"/>
              <a:gd name="connsiteY7" fmla="*/ 2679204 h 2729496"/>
              <a:gd name="connsiteX8" fmla="*/ 467069 w 934141"/>
              <a:gd name="connsiteY8" fmla="*/ 2729496 h 2729496"/>
              <a:gd name="connsiteX9" fmla="*/ 416777 w 934141"/>
              <a:gd name="connsiteY9" fmla="*/ 2679204 h 2729496"/>
              <a:gd name="connsiteX10" fmla="*/ 416777 w 934141"/>
              <a:gd name="connsiteY10" fmla="*/ 661790 h 2729496"/>
              <a:gd name="connsiteX11" fmla="*/ 412125 w 934141"/>
              <a:gd name="connsiteY11" fmla="*/ 615642 h 2729496"/>
              <a:gd name="connsiteX12" fmla="*/ 187746 w 934141"/>
              <a:gd name="connsiteY12" fmla="*/ 432768 h 2729496"/>
              <a:gd name="connsiteX13" fmla="*/ 0 w 934141"/>
              <a:gd name="connsiteY13" fmla="*/ 432768 h 2729496"/>
              <a:gd name="connsiteX14" fmla="*/ 5721 w 934141"/>
              <a:gd name="connsiteY14" fmla="*/ 376010 h 2729496"/>
              <a:gd name="connsiteX15" fmla="*/ 467070 w 934141"/>
              <a:gd name="connsiteY15" fmla="*/ 0 h 272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4141" h="2729496">
                <a:moveTo>
                  <a:pt x="467070" y="0"/>
                </a:moveTo>
                <a:cubicBezTo>
                  <a:pt x="694640" y="0"/>
                  <a:pt x="884508" y="161421"/>
                  <a:pt x="928419" y="376010"/>
                </a:cubicBezTo>
                <a:lnTo>
                  <a:pt x="934141" y="432768"/>
                </a:lnTo>
                <a:lnTo>
                  <a:pt x="746394" y="432768"/>
                </a:lnTo>
                <a:cubicBezTo>
                  <a:pt x="619903" y="432768"/>
                  <a:pt x="517362" y="535309"/>
                  <a:pt x="517362" y="661800"/>
                </a:cubicBezTo>
                <a:lnTo>
                  <a:pt x="517362" y="936762"/>
                </a:lnTo>
                <a:lnTo>
                  <a:pt x="517361" y="936762"/>
                </a:lnTo>
                <a:lnTo>
                  <a:pt x="517361" y="2679204"/>
                </a:lnTo>
                <a:cubicBezTo>
                  <a:pt x="517361" y="2706980"/>
                  <a:pt x="494845" y="2729496"/>
                  <a:pt x="467069" y="2729496"/>
                </a:cubicBezTo>
                <a:cubicBezTo>
                  <a:pt x="439293" y="2729496"/>
                  <a:pt x="416777" y="2706980"/>
                  <a:pt x="416777" y="2679204"/>
                </a:cubicBezTo>
                <a:lnTo>
                  <a:pt x="416777" y="661790"/>
                </a:lnTo>
                <a:lnTo>
                  <a:pt x="412125" y="615642"/>
                </a:lnTo>
                <a:cubicBezTo>
                  <a:pt x="390769" y="511276"/>
                  <a:pt x="298426" y="432768"/>
                  <a:pt x="187746" y="432768"/>
                </a:cubicBezTo>
                <a:lnTo>
                  <a:pt x="0" y="432768"/>
                </a:lnTo>
                <a:lnTo>
                  <a:pt x="5721" y="376010"/>
                </a:lnTo>
                <a:cubicBezTo>
                  <a:pt x="49633" y="161421"/>
                  <a:pt x="239500" y="0"/>
                  <a:pt x="46707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83D099B1-E8A4-CF4E-DDD1-DF2D87ABD817}"/>
              </a:ext>
            </a:extLst>
          </p:cNvPr>
          <p:cNvSpPr/>
          <p:nvPr/>
        </p:nvSpPr>
        <p:spPr>
          <a:xfrm>
            <a:off x="4221698" y="3155982"/>
            <a:ext cx="700606" cy="2047122"/>
          </a:xfrm>
          <a:custGeom>
            <a:avLst/>
            <a:gdLst>
              <a:gd name="connsiteX0" fmla="*/ 467070 w 934141"/>
              <a:gd name="connsiteY0" fmla="*/ 0 h 2729496"/>
              <a:gd name="connsiteX1" fmla="*/ 928419 w 934141"/>
              <a:gd name="connsiteY1" fmla="*/ 376010 h 2729496"/>
              <a:gd name="connsiteX2" fmla="*/ 934141 w 934141"/>
              <a:gd name="connsiteY2" fmla="*/ 432768 h 2729496"/>
              <a:gd name="connsiteX3" fmla="*/ 746394 w 934141"/>
              <a:gd name="connsiteY3" fmla="*/ 432768 h 2729496"/>
              <a:gd name="connsiteX4" fmla="*/ 517362 w 934141"/>
              <a:gd name="connsiteY4" fmla="*/ 661800 h 2729496"/>
              <a:gd name="connsiteX5" fmla="*/ 517362 w 934141"/>
              <a:gd name="connsiteY5" fmla="*/ 936762 h 2729496"/>
              <a:gd name="connsiteX6" fmla="*/ 517361 w 934141"/>
              <a:gd name="connsiteY6" fmla="*/ 936762 h 2729496"/>
              <a:gd name="connsiteX7" fmla="*/ 517361 w 934141"/>
              <a:gd name="connsiteY7" fmla="*/ 2679204 h 2729496"/>
              <a:gd name="connsiteX8" fmla="*/ 467069 w 934141"/>
              <a:gd name="connsiteY8" fmla="*/ 2729496 h 2729496"/>
              <a:gd name="connsiteX9" fmla="*/ 416777 w 934141"/>
              <a:gd name="connsiteY9" fmla="*/ 2679204 h 2729496"/>
              <a:gd name="connsiteX10" fmla="*/ 416777 w 934141"/>
              <a:gd name="connsiteY10" fmla="*/ 661790 h 2729496"/>
              <a:gd name="connsiteX11" fmla="*/ 412125 w 934141"/>
              <a:gd name="connsiteY11" fmla="*/ 615642 h 2729496"/>
              <a:gd name="connsiteX12" fmla="*/ 187746 w 934141"/>
              <a:gd name="connsiteY12" fmla="*/ 432768 h 2729496"/>
              <a:gd name="connsiteX13" fmla="*/ 0 w 934141"/>
              <a:gd name="connsiteY13" fmla="*/ 432768 h 2729496"/>
              <a:gd name="connsiteX14" fmla="*/ 5721 w 934141"/>
              <a:gd name="connsiteY14" fmla="*/ 376010 h 2729496"/>
              <a:gd name="connsiteX15" fmla="*/ 467070 w 934141"/>
              <a:gd name="connsiteY15" fmla="*/ 0 h 272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4141" h="2729496">
                <a:moveTo>
                  <a:pt x="467070" y="0"/>
                </a:moveTo>
                <a:cubicBezTo>
                  <a:pt x="694640" y="0"/>
                  <a:pt x="884508" y="161421"/>
                  <a:pt x="928419" y="376010"/>
                </a:cubicBezTo>
                <a:lnTo>
                  <a:pt x="934141" y="432768"/>
                </a:lnTo>
                <a:lnTo>
                  <a:pt x="746394" y="432768"/>
                </a:lnTo>
                <a:cubicBezTo>
                  <a:pt x="619903" y="432768"/>
                  <a:pt x="517362" y="535309"/>
                  <a:pt x="517362" y="661800"/>
                </a:cubicBezTo>
                <a:lnTo>
                  <a:pt x="517362" y="936762"/>
                </a:lnTo>
                <a:lnTo>
                  <a:pt x="517361" y="936762"/>
                </a:lnTo>
                <a:lnTo>
                  <a:pt x="517361" y="2679204"/>
                </a:lnTo>
                <a:cubicBezTo>
                  <a:pt x="517361" y="2706980"/>
                  <a:pt x="494845" y="2729496"/>
                  <a:pt x="467069" y="2729496"/>
                </a:cubicBezTo>
                <a:cubicBezTo>
                  <a:pt x="439293" y="2729496"/>
                  <a:pt x="416777" y="2706980"/>
                  <a:pt x="416777" y="2679204"/>
                </a:cubicBezTo>
                <a:lnTo>
                  <a:pt x="416777" y="661790"/>
                </a:lnTo>
                <a:lnTo>
                  <a:pt x="412125" y="615642"/>
                </a:lnTo>
                <a:cubicBezTo>
                  <a:pt x="390769" y="511276"/>
                  <a:pt x="298426" y="432768"/>
                  <a:pt x="187746" y="432768"/>
                </a:cubicBezTo>
                <a:lnTo>
                  <a:pt x="0" y="432768"/>
                </a:lnTo>
                <a:lnTo>
                  <a:pt x="5721" y="376010"/>
                </a:lnTo>
                <a:cubicBezTo>
                  <a:pt x="49633" y="161421"/>
                  <a:pt x="239500" y="0"/>
                  <a:pt x="46707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41897622-7CEE-5369-571F-F87E09487DD3}"/>
              </a:ext>
            </a:extLst>
          </p:cNvPr>
          <p:cNvSpPr/>
          <p:nvPr/>
        </p:nvSpPr>
        <p:spPr>
          <a:xfrm>
            <a:off x="7117251" y="3155982"/>
            <a:ext cx="700606" cy="2047122"/>
          </a:xfrm>
          <a:custGeom>
            <a:avLst/>
            <a:gdLst>
              <a:gd name="connsiteX0" fmla="*/ 467070 w 934141"/>
              <a:gd name="connsiteY0" fmla="*/ 0 h 2729496"/>
              <a:gd name="connsiteX1" fmla="*/ 928419 w 934141"/>
              <a:gd name="connsiteY1" fmla="*/ 376010 h 2729496"/>
              <a:gd name="connsiteX2" fmla="*/ 934141 w 934141"/>
              <a:gd name="connsiteY2" fmla="*/ 432768 h 2729496"/>
              <a:gd name="connsiteX3" fmla="*/ 746394 w 934141"/>
              <a:gd name="connsiteY3" fmla="*/ 432768 h 2729496"/>
              <a:gd name="connsiteX4" fmla="*/ 517362 w 934141"/>
              <a:gd name="connsiteY4" fmla="*/ 661800 h 2729496"/>
              <a:gd name="connsiteX5" fmla="*/ 517362 w 934141"/>
              <a:gd name="connsiteY5" fmla="*/ 936762 h 2729496"/>
              <a:gd name="connsiteX6" fmla="*/ 517361 w 934141"/>
              <a:gd name="connsiteY6" fmla="*/ 936762 h 2729496"/>
              <a:gd name="connsiteX7" fmla="*/ 517361 w 934141"/>
              <a:gd name="connsiteY7" fmla="*/ 2679204 h 2729496"/>
              <a:gd name="connsiteX8" fmla="*/ 467069 w 934141"/>
              <a:gd name="connsiteY8" fmla="*/ 2729496 h 2729496"/>
              <a:gd name="connsiteX9" fmla="*/ 416777 w 934141"/>
              <a:gd name="connsiteY9" fmla="*/ 2679204 h 2729496"/>
              <a:gd name="connsiteX10" fmla="*/ 416777 w 934141"/>
              <a:gd name="connsiteY10" fmla="*/ 661790 h 2729496"/>
              <a:gd name="connsiteX11" fmla="*/ 412125 w 934141"/>
              <a:gd name="connsiteY11" fmla="*/ 615642 h 2729496"/>
              <a:gd name="connsiteX12" fmla="*/ 187746 w 934141"/>
              <a:gd name="connsiteY12" fmla="*/ 432768 h 2729496"/>
              <a:gd name="connsiteX13" fmla="*/ 0 w 934141"/>
              <a:gd name="connsiteY13" fmla="*/ 432768 h 2729496"/>
              <a:gd name="connsiteX14" fmla="*/ 5721 w 934141"/>
              <a:gd name="connsiteY14" fmla="*/ 376010 h 2729496"/>
              <a:gd name="connsiteX15" fmla="*/ 467070 w 934141"/>
              <a:gd name="connsiteY15" fmla="*/ 0 h 272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4141" h="2729496">
                <a:moveTo>
                  <a:pt x="467070" y="0"/>
                </a:moveTo>
                <a:cubicBezTo>
                  <a:pt x="694640" y="0"/>
                  <a:pt x="884508" y="161421"/>
                  <a:pt x="928419" y="376010"/>
                </a:cubicBezTo>
                <a:lnTo>
                  <a:pt x="934141" y="432768"/>
                </a:lnTo>
                <a:lnTo>
                  <a:pt x="746394" y="432768"/>
                </a:lnTo>
                <a:cubicBezTo>
                  <a:pt x="619903" y="432768"/>
                  <a:pt x="517362" y="535309"/>
                  <a:pt x="517362" y="661800"/>
                </a:cubicBezTo>
                <a:lnTo>
                  <a:pt x="517362" y="936762"/>
                </a:lnTo>
                <a:lnTo>
                  <a:pt x="517361" y="936762"/>
                </a:lnTo>
                <a:lnTo>
                  <a:pt x="517361" y="2679204"/>
                </a:lnTo>
                <a:cubicBezTo>
                  <a:pt x="517361" y="2706980"/>
                  <a:pt x="494845" y="2729496"/>
                  <a:pt x="467069" y="2729496"/>
                </a:cubicBezTo>
                <a:cubicBezTo>
                  <a:pt x="439293" y="2729496"/>
                  <a:pt x="416777" y="2706980"/>
                  <a:pt x="416777" y="2679204"/>
                </a:cubicBezTo>
                <a:lnTo>
                  <a:pt x="416777" y="661790"/>
                </a:lnTo>
                <a:lnTo>
                  <a:pt x="412125" y="615642"/>
                </a:lnTo>
                <a:cubicBezTo>
                  <a:pt x="390769" y="511276"/>
                  <a:pt x="298426" y="432768"/>
                  <a:pt x="187746" y="432768"/>
                </a:cubicBezTo>
                <a:lnTo>
                  <a:pt x="0" y="432768"/>
                </a:lnTo>
                <a:lnTo>
                  <a:pt x="5721" y="376010"/>
                </a:lnTo>
                <a:cubicBezTo>
                  <a:pt x="49633" y="161421"/>
                  <a:pt x="239500" y="0"/>
                  <a:pt x="467070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4B56355F-9198-C988-BCAE-44B7E8D0B898}"/>
              </a:ext>
            </a:extLst>
          </p:cNvPr>
          <p:cNvSpPr/>
          <p:nvPr/>
        </p:nvSpPr>
        <p:spPr>
          <a:xfrm rot="10800000">
            <a:off x="5665733" y="1815235"/>
            <a:ext cx="700606" cy="2047122"/>
          </a:xfrm>
          <a:custGeom>
            <a:avLst/>
            <a:gdLst>
              <a:gd name="connsiteX0" fmla="*/ 467070 w 934141"/>
              <a:gd name="connsiteY0" fmla="*/ 0 h 2729496"/>
              <a:gd name="connsiteX1" fmla="*/ 928419 w 934141"/>
              <a:gd name="connsiteY1" fmla="*/ 376010 h 2729496"/>
              <a:gd name="connsiteX2" fmla="*/ 934141 w 934141"/>
              <a:gd name="connsiteY2" fmla="*/ 432768 h 2729496"/>
              <a:gd name="connsiteX3" fmla="*/ 746394 w 934141"/>
              <a:gd name="connsiteY3" fmla="*/ 432768 h 2729496"/>
              <a:gd name="connsiteX4" fmla="*/ 517362 w 934141"/>
              <a:gd name="connsiteY4" fmla="*/ 661800 h 2729496"/>
              <a:gd name="connsiteX5" fmla="*/ 517362 w 934141"/>
              <a:gd name="connsiteY5" fmla="*/ 936762 h 2729496"/>
              <a:gd name="connsiteX6" fmla="*/ 517361 w 934141"/>
              <a:gd name="connsiteY6" fmla="*/ 936762 h 2729496"/>
              <a:gd name="connsiteX7" fmla="*/ 517361 w 934141"/>
              <a:gd name="connsiteY7" fmla="*/ 2679204 h 2729496"/>
              <a:gd name="connsiteX8" fmla="*/ 467069 w 934141"/>
              <a:gd name="connsiteY8" fmla="*/ 2729496 h 2729496"/>
              <a:gd name="connsiteX9" fmla="*/ 416777 w 934141"/>
              <a:gd name="connsiteY9" fmla="*/ 2679204 h 2729496"/>
              <a:gd name="connsiteX10" fmla="*/ 416777 w 934141"/>
              <a:gd name="connsiteY10" fmla="*/ 661790 h 2729496"/>
              <a:gd name="connsiteX11" fmla="*/ 412125 w 934141"/>
              <a:gd name="connsiteY11" fmla="*/ 615642 h 2729496"/>
              <a:gd name="connsiteX12" fmla="*/ 187746 w 934141"/>
              <a:gd name="connsiteY12" fmla="*/ 432768 h 2729496"/>
              <a:gd name="connsiteX13" fmla="*/ 0 w 934141"/>
              <a:gd name="connsiteY13" fmla="*/ 432768 h 2729496"/>
              <a:gd name="connsiteX14" fmla="*/ 5721 w 934141"/>
              <a:gd name="connsiteY14" fmla="*/ 376010 h 2729496"/>
              <a:gd name="connsiteX15" fmla="*/ 467070 w 934141"/>
              <a:gd name="connsiteY15" fmla="*/ 0 h 272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4141" h="2729496">
                <a:moveTo>
                  <a:pt x="467070" y="0"/>
                </a:moveTo>
                <a:cubicBezTo>
                  <a:pt x="694640" y="0"/>
                  <a:pt x="884508" y="161421"/>
                  <a:pt x="928419" y="376010"/>
                </a:cubicBezTo>
                <a:lnTo>
                  <a:pt x="934141" y="432768"/>
                </a:lnTo>
                <a:lnTo>
                  <a:pt x="746394" y="432768"/>
                </a:lnTo>
                <a:cubicBezTo>
                  <a:pt x="619903" y="432768"/>
                  <a:pt x="517362" y="535309"/>
                  <a:pt x="517362" y="661800"/>
                </a:cubicBezTo>
                <a:lnTo>
                  <a:pt x="517362" y="936762"/>
                </a:lnTo>
                <a:lnTo>
                  <a:pt x="517361" y="936762"/>
                </a:lnTo>
                <a:lnTo>
                  <a:pt x="517361" y="2679204"/>
                </a:lnTo>
                <a:cubicBezTo>
                  <a:pt x="517361" y="2706980"/>
                  <a:pt x="494845" y="2729496"/>
                  <a:pt x="467069" y="2729496"/>
                </a:cubicBezTo>
                <a:cubicBezTo>
                  <a:pt x="439293" y="2729496"/>
                  <a:pt x="416777" y="2706980"/>
                  <a:pt x="416777" y="2679204"/>
                </a:cubicBezTo>
                <a:lnTo>
                  <a:pt x="416777" y="661790"/>
                </a:lnTo>
                <a:lnTo>
                  <a:pt x="412125" y="615642"/>
                </a:lnTo>
                <a:cubicBezTo>
                  <a:pt x="390769" y="511276"/>
                  <a:pt x="298426" y="432768"/>
                  <a:pt x="187746" y="432768"/>
                </a:cubicBezTo>
                <a:lnTo>
                  <a:pt x="0" y="432768"/>
                </a:lnTo>
                <a:lnTo>
                  <a:pt x="5721" y="376010"/>
                </a:lnTo>
                <a:cubicBezTo>
                  <a:pt x="49633" y="161421"/>
                  <a:pt x="239500" y="0"/>
                  <a:pt x="46707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pic>
        <p:nvPicPr>
          <p:cNvPr id="52" name="Graphic 51" descr="Bullseye with solid fill">
            <a:extLst>
              <a:ext uri="{FF2B5EF4-FFF2-40B4-BE49-F238E27FC236}">
                <a16:creationId xmlns:a16="http://schemas.microsoft.com/office/drawing/2014/main" id="{8029D3DF-D118-5F91-320D-528ECD6B03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72241" y="3533016"/>
            <a:ext cx="301752" cy="301752"/>
          </a:xfrm>
          <a:prstGeom prst="rect">
            <a:avLst/>
          </a:prstGeom>
        </p:spPr>
      </p:pic>
      <p:pic>
        <p:nvPicPr>
          <p:cNvPr id="53" name="Graphic 52" descr="Gears with solid fill">
            <a:extLst>
              <a:ext uri="{FF2B5EF4-FFF2-40B4-BE49-F238E27FC236}">
                <a16:creationId xmlns:a16="http://schemas.microsoft.com/office/drawing/2014/main" id="{BAE77C6A-9C1C-73B0-CD67-2476B31D149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21124" y="3180511"/>
            <a:ext cx="301752" cy="301752"/>
          </a:xfrm>
          <a:prstGeom prst="rect">
            <a:avLst/>
          </a:prstGeom>
        </p:spPr>
      </p:pic>
      <p:pic>
        <p:nvPicPr>
          <p:cNvPr id="54" name="Graphic 53" descr="Hourglass 30% with solid fill">
            <a:extLst>
              <a:ext uri="{FF2B5EF4-FFF2-40B4-BE49-F238E27FC236}">
                <a16:creationId xmlns:a16="http://schemas.microsoft.com/office/drawing/2014/main" id="{0485B0EE-AC63-5D88-E80D-11FE7AC5662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68901" y="3533016"/>
            <a:ext cx="301752" cy="301752"/>
          </a:xfrm>
          <a:prstGeom prst="rect">
            <a:avLst/>
          </a:prstGeom>
        </p:spPr>
      </p:pic>
      <p:pic>
        <p:nvPicPr>
          <p:cNvPr id="55" name="Graphic 54" descr="Lightbulb with solid fill">
            <a:extLst>
              <a:ext uri="{FF2B5EF4-FFF2-40B4-BE49-F238E27FC236}">
                <a16:creationId xmlns:a16="http://schemas.microsoft.com/office/drawing/2014/main" id="{B56BDAD2-1859-4097-8B78-86394D036D3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24043" y="3180511"/>
            <a:ext cx="301752" cy="301752"/>
          </a:xfrm>
          <a:prstGeom prst="rect">
            <a:avLst/>
          </a:prstGeom>
        </p:spPr>
      </p:pic>
      <p:pic>
        <p:nvPicPr>
          <p:cNvPr id="56" name="Graphic 55" descr="Bar graph with upward trend with solid fill">
            <a:extLst>
              <a:ext uri="{FF2B5EF4-FFF2-40B4-BE49-F238E27FC236}">
                <a16:creationId xmlns:a16="http://schemas.microsoft.com/office/drawing/2014/main" id="{C3F4A28C-8D32-ABF0-31DD-7DAD9D1222D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316677" y="3205077"/>
            <a:ext cx="301752" cy="301752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B53EB09A-A8AA-EBFD-73E1-F1B0CF3C52F4}"/>
              </a:ext>
            </a:extLst>
          </p:cNvPr>
          <p:cNvSpPr txBox="1"/>
          <p:nvPr/>
        </p:nvSpPr>
        <p:spPr>
          <a:xfrm>
            <a:off x="996971" y="5227633"/>
            <a:ext cx="1355895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F02F565-57CB-205D-AF9E-8F54F096170A}"/>
              </a:ext>
            </a:extLst>
          </p:cNvPr>
          <p:cNvSpPr txBox="1"/>
          <p:nvPr/>
        </p:nvSpPr>
        <p:spPr>
          <a:xfrm>
            <a:off x="996971" y="1787446"/>
            <a:ext cx="1355895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825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7D2ECE6-3B44-AFCD-DE0F-9EEC38EBEAE8}"/>
              </a:ext>
            </a:extLst>
          </p:cNvPr>
          <p:cNvSpPr txBox="1"/>
          <p:nvPr/>
        </p:nvSpPr>
        <p:spPr>
          <a:xfrm>
            <a:off x="3894053" y="5227633"/>
            <a:ext cx="1355895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508D12C-7394-C674-601A-EDE80C2A1C3B}"/>
              </a:ext>
            </a:extLst>
          </p:cNvPr>
          <p:cNvSpPr txBox="1"/>
          <p:nvPr/>
        </p:nvSpPr>
        <p:spPr>
          <a:xfrm>
            <a:off x="3894053" y="1787446"/>
            <a:ext cx="1355895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825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507E0D8-4B66-1E8D-3840-C67D53F63C8E}"/>
              </a:ext>
            </a:extLst>
          </p:cNvPr>
          <p:cNvSpPr txBox="1"/>
          <p:nvPr/>
        </p:nvSpPr>
        <p:spPr>
          <a:xfrm>
            <a:off x="6786175" y="5227633"/>
            <a:ext cx="1355895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ECAA276-DC7A-C4FC-5C5F-B2C47ABB33AA}"/>
              </a:ext>
            </a:extLst>
          </p:cNvPr>
          <p:cNvSpPr txBox="1"/>
          <p:nvPr/>
        </p:nvSpPr>
        <p:spPr>
          <a:xfrm>
            <a:off x="6786175" y="1787446"/>
            <a:ext cx="1355895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825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A1D31D6-C69B-03AF-7E06-52653B9519AB}"/>
              </a:ext>
            </a:extLst>
          </p:cNvPr>
          <p:cNvSpPr txBox="1"/>
          <p:nvPr/>
        </p:nvSpPr>
        <p:spPr>
          <a:xfrm>
            <a:off x="2444748" y="1404491"/>
            <a:ext cx="135589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A258B49-81A6-D5A7-1EBA-D2C7617F437A}"/>
              </a:ext>
            </a:extLst>
          </p:cNvPr>
          <p:cNvSpPr txBox="1"/>
          <p:nvPr/>
        </p:nvSpPr>
        <p:spPr>
          <a:xfrm>
            <a:off x="2444748" y="4648723"/>
            <a:ext cx="1355895" cy="6001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825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39A7FEB-A559-AEAC-32A5-9C197C5A8B53}"/>
              </a:ext>
            </a:extLst>
          </p:cNvPr>
          <p:cNvSpPr txBox="1"/>
          <p:nvPr/>
        </p:nvSpPr>
        <p:spPr>
          <a:xfrm>
            <a:off x="5341829" y="1404491"/>
            <a:ext cx="135589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6A07570-DEC4-F9DA-89DB-9E026F9747FD}"/>
              </a:ext>
            </a:extLst>
          </p:cNvPr>
          <p:cNvSpPr txBox="1"/>
          <p:nvPr/>
        </p:nvSpPr>
        <p:spPr>
          <a:xfrm>
            <a:off x="5341829" y="4648723"/>
            <a:ext cx="1355895" cy="6001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825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Serpentine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43D56C7D-5E28-EFA5-63F5-08A6FC04F252}"/>
              </a:ext>
            </a:extLst>
          </p:cNvPr>
          <p:cNvSpPr/>
          <p:nvPr/>
        </p:nvSpPr>
        <p:spPr>
          <a:xfrm>
            <a:off x="628785" y="2461104"/>
            <a:ext cx="7886431" cy="2091452"/>
          </a:xfrm>
          <a:custGeom>
            <a:avLst/>
            <a:gdLst>
              <a:gd name="connsiteX0" fmla="*/ 5743876 w 10515241"/>
              <a:gd name="connsiteY0" fmla="*/ 1618353 h 2788603"/>
              <a:gd name="connsiteX1" fmla="*/ 5754673 w 10515241"/>
              <a:gd name="connsiteY1" fmla="*/ 1689099 h 2788603"/>
              <a:gd name="connsiteX2" fmla="*/ 6153464 w 10515241"/>
              <a:gd name="connsiteY2" fmla="*/ 2428771 h 2788603"/>
              <a:gd name="connsiteX3" fmla="*/ 6175180 w 10515241"/>
              <a:gd name="connsiteY3" fmla="*/ 2448508 h 2788603"/>
              <a:gd name="connsiteX4" fmla="*/ 6147454 w 10515241"/>
              <a:gd name="connsiteY4" fmla="*/ 2473707 h 2788603"/>
              <a:gd name="connsiteX5" fmla="*/ 5382984 w 10515241"/>
              <a:gd name="connsiteY5" fmla="*/ 2787608 h 2788603"/>
              <a:gd name="connsiteX6" fmla="*/ 5363019 w 10515241"/>
              <a:gd name="connsiteY6" fmla="*/ 2788491 h 2788603"/>
              <a:gd name="connsiteX7" fmla="*/ 5363019 w 10515241"/>
              <a:gd name="connsiteY7" fmla="*/ 1919084 h 2788603"/>
              <a:gd name="connsiteX8" fmla="*/ 5441933 w 10515241"/>
              <a:gd name="connsiteY8" fmla="*/ 1897768 h 2788603"/>
              <a:gd name="connsiteX9" fmla="*/ 5737954 w 10515241"/>
              <a:gd name="connsiteY9" fmla="*/ 1632484 h 2788603"/>
              <a:gd name="connsiteX10" fmla="*/ 4771365 w 10515241"/>
              <a:gd name="connsiteY10" fmla="*/ 1618353 h 2788603"/>
              <a:gd name="connsiteX11" fmla="*/ 4777288 w 10515241"/>
              <a:gd name="connsiteY11" fmla="*/ 1632485 h 2788603"/>
              <a:gd name="connsiteX12" fmla="*/ 5073308 w 10515241"/>
              <a:gd name="connsiteY12" fmla="*/ 1897769 h 2788603"/>
              <a:gd name="connsiteX13" fmla="*/ 5152220 w 10515241"/>
              <a:gd name="connsiteY13" fmla="*/ 1919084 h 2788603"/>
              <a:gd name="connsiteX14" fmla="*/ 5152220 w 10515241"/>
              <a:gd name="connsiteY14" fmla="*/ 2788492 h 2788603"/>
              <a:gd name="connsiteX15" fmla="*/ 5132259 w 10515241"/>
              <a:gd name="connsiteY15" fmla="*/ 2787609 h 2788603"/>
              <a:gd name="connsiteX16" fmla="*/ 4367788 w 10515241"/>
              <a:gd name="connsiteY16" fmla="*/ 2473708 h 2788603"/>
              <a:gd name="connsiteX17" fmla="*/ 4340061 w 10515241"/>
              <a:gd name="connsiteY17" fmla="*/ 2448508 h 2788603"/>
              <a:gd name="connsiteX18" fmla="*/ 4361777 w 10515241"/>
              <a:gd name="connsiteY18" fmla="*/ 2428772 h 2788603"/>
              <a:gd name="connsiteX19" fmla="*/ 4760568 w 10515241"/>
              <a:gd name="connsiteY19" fmla="*/ 1689100 h 2788603"/>
              <a:gd name="connsiteX20" fmla="*/ 1883139 w 10515241"/>
              <a:gd name="connsiteY20" fmla="*/ 1618353 h 2788603"/>
              <a:gd name="connsiteX21" fmla="*/ 1893936 w 10515241"/>
              <a:gd name="connsiteY21" fmla="*/ 1689099 h 2788603"/>
              <a:gd name="connsiteX22" fmla="*/ 2292727 w 10515241"/>
              <a:gd name="connsiteY22" fmla="*/ 2428771 h 2788603"/>
              <a:gd name="connsiteX23" fmla="*/ 2314443 w 10515241"/>
              <a:gd name="connsiteY23" fmla="*/ 2448508 h 2788603"/>
              <a:gd name="connsiteX24" fmla="*/ 2286717 w 10515241"/>
              <a:gd name="connsiteY24" fmla="*/ 2473707 h 2788603"/>
              <a:gd name="connsiteX25" fmla="*/ 1522247 w 10515241"/>
              <a:gd name="connsiteY25" fmla="*/ 2787608 h 2788603"/>
              <a:gd name="connsiteX26" fmla="*/ 1510466 w 10515241"/>
              <a:gd name="connsiteY26" fmla="*/ 2788129 h 2788603"/>
              <a:gd name="connsiteX27" fmla="*/ 1510466 w 10515241"/>
              <a:gd name="connsiteY27" fmla="*/ 1916873 h 2788603"/>
              <a:gd name="connsiteX28" fmla="*/ 1581196 w 10515241"/>
              <a:gd name="connsiteY28" fmla="*/ 1897768 h 2788603"/>
              <a:gd name="connsiteX29" fmla="*/ 1877215 w 10515241"/>
              <a:gd name="connsiteY29" fmla="*/ 1632484 h 2788603"/>
              <a:gd name="connsiteX30" fmla="*/ 8638695 w 10515241"/>
              <a:gd name="connsiteY30" fmla="*/ 1575157 h 2788603"/>
              <a:gd name="connsiteX31" fmla="*/ 8713023 w 10515241"/>
              <a:gd name="connsiteY31" fmla="*/ 1686716 h 2788603"/>
              <a:gd name="connsiteX32" fmla="*/ 8934045 w 10515241"/>
              <a:gd name="connsiteY32" fmla="*/ 1839434 h 2788603"/>
              <a:gd name="connsiteX33" fmla="*/ 9015477 w 10515241"/>
              <a:gd name="connsiteY33" fmla="*/ 1861430 h 2788603"/>
              <a:gd name="connsiteX34" fmla="*/ 9015477 w 10515241"/>
              <a:gd name="connsiteY34" fmla="*/ 2788603 h 2788603"/>
              <a:gd name="connsiteX35" fmla="*/ 8992996 w 10515241"/>
              <a:gd name="connsiteY35" fmla="*/ 2787609 h 2788603"/>
              <a:gd name="connsiteX36" fmla="*/ 8228525 w 10515241"/>
              <a:gd name="connsiteY36" fmla="*/ 2473708 h 2788603"/>
              <a:gd name="connsiteX37" fmla="*/ 8200798 w 10515241"/>
              <a:gd name="connsiteY37" fmla="*/ 2448508 h 2788603"/>
              <a:gd name="connsiteX38" fmla="*/ 8222515 w 10515241"/>
              <a:gd name="connsiteY38" fmla="*/ 2428771 h 2788603"/>
              <a:gd name="connsiteX39" fmla="*/ 8621305 w 10515241"/>
              <a:gd name="connsiteY39" fmla="*/ 1689099 h 2788603"/>
              <a:gd name="connsiteX40" fmla="*/ 9644492 w 10515241"/>
              <a:gd name="connsiteY40" fmla="*/ 1434274 h 2788603"/>
              <a:gd name="connsiteX41" fmla="*/ 10515241 w 10515241"/>
              <a:gd name="connsiteY41" fmla="*/ 1434274 h 2788603"/>
              <a:gd name="connsiteX42" fmla="*/ 10510040 w 10515241"/>
              <a:gd name="connsiteY42" fmla="*/ 1537276 h 2788603"/>
              <a:gd name="connsiteX43" fmla="*/ 9252562 w 10515241"/>
              <a:gd name="connsiteY43" fmla="*/ 2786796 h 2788603"/>
              <a:gd name="connsiteX44" fmla="*/ 9226276 w 10515241"/>
              <a:gd name="connsiteY44" fmla="*/ 2788041 h 2788603"/>
              <a:gd name="connsiteX45" fmla="*/ 9226276 w 10515241"/>
              <a:gd name="connsiteY45" fmla="*/ 1860069 h 2788603"/>
              <a:gd name="connsiteX46" fmla="*/ 9302669 w 10515241"/>
              <a:gd name="connsiteY46" fmla="*/ 1839434 h 2788603"/>
              <a:gd name="connsiteX47" fmla="*/ 9643517 w 10515241"/>
              <a:gd name="connsiteY47" fmla="*/ 1443943 h 2788603"/>
              <a:gd name="connsiteX48" fmla="*/ 0 w 10515241"/>
              <a:gd name="connsiteY48" fmla="*/ 1434274 h 2788603"/>
              <a:gd name="connsiteX49" fmla="*/ 864866 w 10515241"/>
              <a:gd name="connsiteY49" fmla="*/ 1434274 h 2788603"/>
              <a:gd name="connsiteX50" fmla="*/ 871722 w 10515241"/>
              <a:gd name="connsiteY50" fmla="*/ 1502278 h 2788603"/>
              <a:gd name="connsiteX51" fmla="*/ 1212570 w 10515241"/>
              <a:gd name="connsiteY51" fmla="*/ 1897769 h 2788603"/>
              <a:gd name="connsiteX52" fmla="*/ 1299666 w 10515241"/>
              <a:gd name="connsiteY52" fmla="*/ 1921295 h 2788603"/>
              <a:gd name="connsiteX53" fmla="*/ 1299666 w 10515241"/>
              <a:gd name="connsiteY53" fmla="*/ 2788547 h 2788603"/>
              <a:gd name="connsiteX54" fmla="*/ 1262679 w 10515241"/>
              <a:gd name="connsiteY54" fmla="*/ 2786796 h 2788603"/>
              <a:gd name="connsiteX55" fmla="*/ 5201 w 10515241"/>
              <a:gd name="connsiteY55" fmla="*/ 1537276 h 2788603"/>
              <a:gd name="connsiteX56" fmla="*/ 7293389 w 10515241"/>
              <a:gd name="connsiteY56" fmla="*/ 1 h 2788603"/>
              <a:gd name="connsiteX57" fmla="*/ 7313353 w 10515241"/>
              <a:gd name="connsiteY57" fmla="*/ 883 h 2788603"/>
              <a:gd name="connsiteX58" fmla="*/ 8077823 w 10515241"/>
              <a:gd name="connsiteY58" fmla="*/ 314784 h 2788603"/>
              <a:gd name="connsiteX59" fmla="*/ 8105548 w 10515241"/>
              <a:gd name="connsiteY59" fmla="*/ 339982 h 2788603"/>
              <a:gd name="connsiteX60" fmla="*/ 8083831 w 10515241"/>
              <a:gd name="connsiteY60" fmla="*/ 359720 h 2788603"/>
              <a:gd name="connsiteX61" fmla="*/ 7685041 w 10515241"/>
              <a:gd name="connsiteY61" fmla="*/ 1099391 h 2788603"/>
              <a:gd name="connsiteX62" fmla="*/ 7674244 w 10515241"/>
              <a:gd name="connsiteY62" fmla="*/ 1170135 h 2788603"/>
              <a:gd name="connsiteX63" fmla="*/ 7668322 w 10515241"/>
              <a:gd name="connsiteY63" fmla="*/ 1156006 h 2788603"/>
              <a:gd name="connsiteX64" fmla="*/ 7372302 w 10515241"/>
              <a:gd name="connsiteY64" fmla="*/ 890721 h 2788603"/>
              <a:gd name="connsiteX65" fmla="*/ 7293389 w 10515241"/>
              <a:gd name="connsiteY65" fmla="*/ 869406 h 2788603"/>
              <a:gd name="connsiteX66" fmla="*/ 7082590 w 10515241"/>
              <a:gd name="connsiteY66" fmla="*/ 1 h 2788603"/>
              <a:gd name="connsiteX67" fmla="*/ 7082590 w 10515241"/>
              <a:gd name="connsiteY67" fmla="*/ 869406 h 2788603"/>
              <a:gd name="connsiteX68" fmla="*/ 7003677 w 10515241"/>
              <a:gd name="connsiteY68" fmla="*/ 890721 h 2788603"/>
              <a:gd name="connsiteX69" fmla="*/ 6707657 w 10515241"/>
              <a:gd name="connsiteY69" fmla="*/ 1156006 h 2788603"/>
              <a:gd name="connsiteX70" fmla="*/ 6701734 w 10515241"/>
              <a:gd name="connsiteY70" fmla="*/ 1170136 h 2788603"/>
              <a:gd name="connsiteX71" fmla="*/ 6690938 w 10515241"/>
              <a:gd name="connsiteY71" fmla="*/ 1099392 h 2788603"/>
              <a:gd name="connsiteX72" fmla="*/ 6292147 w 10515241"/>
              <a:gd name="connsiteY72" fmla="*/ 359721 h 2788603"/>
              <a:gd name="connsiteX73" fmla="*/ 6270431 w 10515241"/>
              <a:gd name="connsiteY73" fmla="*/ 339984 h 2788603"/>
              <a:gd name="connsiteX74" fmla="*/ 6298157 w 10515241"/>
              <a:gd name="connsiteY74" fmla="*/ 314784 h 2788603"/>
              <a:gd name="connsiteX75" fmla="*/ 7062628 w 10515241"/>
              <a:gd name="connsiteY75" fmla="*/ 883 h 2788603"/>
              <a:gd name="connsiteX76" fmla="*/ 3432650 w 10515241"/>
              <a:gd name="connsiteY76" fmla="*/ 1 h 2788603"/>
              <a:gd name="connsiteX77" fmla="*/ 3452615 w 10515241"/>
              <a:gd name="connsiteY77" fmla="*/ 883 h 2788603"/>
              <a:gd name="connsiteX78" fmla="*/ 4217085 w 10515241"/>
              <a:gd name="connsiteY78" fmla="*/ 314784 h 2788603"/>
              <a:gd name="connsiteX79" fmla="*/ 4244811 w 10515241"/>
              <a:gd name="connsiteY79" fmla="*/ 339983 h 2788603"/>
              <a:gd name="connsiteX80" fmla="*/ 4223095 w 10515241"/>
              <a:gd name="connsiteY80" fmla="*/ 359720 h 2788603"/>
              <a:gd name="connsiteX81" fmla="*/ 3824304 w 10515241"/>
              <a:gd name="connsiteY81" fmla="*/ 1099391 h 2788603"/>
              <a:gd name="connsiteX82" fmla="*/ 3813507 w 10515241"/>
              <a:gd name="connsiteY82" fmla="*/ 1170137 h 2788603"/>
              <a:gd name="connsiteX83" fmla="*/ 3807585 w 10515241"/>
              <a:gd name="connsiteY83" fmla="*/ 1156006 h 2788603"/>
              <a:gd name="connsiteX84" fmla="*/ 3511564 w 10515241"/>
              <a:gd name="connsiteY84" fmla="*/ 890721 h 2788603"/>
              <a:gd name="connsiteX85" fmla="*/ 3432650 w 10515241"/>
              <a:gd name="connsiteY85" fmla="*/ 869406 h 2788603"/>
              <a:gd name="connsiteX86" fmla="*/ 3221852 w 10515241"/>
              <a:gd name="connsiteY86" fmla="*/ 0 h 2788603"/>
              <a:gd name="connsiteX87" fmla="*/ 3221852 w 10515241"/>
              <a:gd name="connsiteY87" fmla="*/ 869405 h 2788603"/>
              <a:gd name="connsiteX88" fmla="*/ 3142939 w 10515241"/>
              <a:gd name="connsiteY88" fmla="*/ 890720 h 2788603"/>
              <a:gd name="connsiteX89" fmla="*/ 2846919 w 10515241"/>
              <a:gd name="connsiteY89" fmla="*/ 1156005 h 2788603"/>
              <a:gd name="connsiteX90" fmla="*/ 2840996 w 10515241"/>
              <a:gd name="connsiteY90" fmla="*/ 1170136 h 2788603"/>
              <a:gd name="connsiteX91" fmla="*/ 2830199 w 10515241"/>
              <a:gd name="connsiteY91" fmla="*/ 1099391 h 2788603"/>
              <a:gd name="connsiteX92" fmla="*/ 2431408 w 10515241"/>
              <a:gd name="connsiteY92" fmla="*/ 359720 h 2788603"/>
              <a:gd name="connsiteX93" fmla="*/ 2409692 w 10515241"/>
              <a:gd name="connsiteY93" fmla="*/ 339983 h 2788603"/>
              <a:gd name="connsiteX94" fmla="*/ 2437420 w 10515241"/>
              <a:gd name="connsiteY94" fmla="*/ 314783 h 2788603"/>
              <a:gd name="connsiteX95" fmla="*/ 3201891 w 10515241"/>
              <a:gd name="connsiteY95" fmla="*/ 882 h 2788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10515241" h="2788603">
                <a:moveTo>
                  <a:pt x="5743876" y="1618353"/>
                </a:moveTo>
                <a:lnTo>
                  <a:pt x="5754673" y="1689099"/>
                </a:lnTo>
                <a:cubicBezTo>
                  <a:pt x="5813140" y="1974820"/>
                  <a:pt x="5954895" y="2230202"/>
                  <a:pt x="6153464" y="2428771"/>
                </a:cubicBezTo>
                <a:lnTo>
                  <a:pt x="6175180" y="2448508"/>
                </a:lnTo>
                <a:lnTo>
                  <a:pt x="6147454" y="2473707"/>
                </a:lnTo>
                <a:cubicBezTo>
                  <a:pt x="5935868" y="2648324"/>
                  <a:pt x="5672068" y="2761934"/>
                  <a:pt x="5382984" y="2787608"/>
                </a:cubicBezTo>
                <a:lnTo>
                  <a:pt x="5363019" y="2788491"/>
                </a:lnTo>
                <a:lnTo>
                  <a:pt x="5363019" y="1919084"/>
                </a:lnTo>
                <a:lnTo>
                  <a:pt x="5441933" y="1897768"/>
                </a:lnTo>
                <a:cubicBezTo>
                  <a:pt x="5571245" y="1850421"/>
                  <a:pt x="5677228" y="1754683"/>
                  <a:pt x="5737954" y="1632484"/>
                </a:cubicBezTo>
                <a:close/>
                <a:moveTo>
                  <a:pt x="4771365" y="1618353"/>
                </a:moveTo>
                <a:lnTo>
                  <a:pt x="4777288" y="1632485"/>
                </a:lnTo>
                <a:cubicBezTo>
                  <a:pt x="4838014" y="1754684"/>
                  <a:pt x="4943998" y="1850422"/>
                  <a:pt x="5073308" y="1897769"/>
                </a:cubicBezTo>
                <a:lnTo>
                  <a:pt x="5152220" y="1919084"/>
                </a:lnTo>
                <a:lnTo>
                  <a:pt x="5152220" y="2788492"/>
                </a:lnTo>
                <a:lnTo>
                  <a:pt x="5132259" y="2787609"/>
                </a:lnTo>
                <a:cubicBezTo>
                  <a:pt x="4843175" y="2761935"/>
                  <a:pt x="4579375" y="2648325"/>
                  <a:pt x="4367788" y="2473708"/>
                </a:cubicBezTo>
                <a:lnTo>
                  <a:pt x="4340061" y="2448508"/>
                </a:lnTo>
                <a:lnTo>
                  <a:pt x="4361777" y="2428772"/>
                </a:lnTo>
                <a:cubicBezTo>
                  <a:pt x="4560345" y="2230203"/>
                  <a:pt x="4702101" y="1974821"/>
                  <a:pt x="4760568" y="1689100"/>
                </a:cubicBezTo>
                <a:close/>
                <a:moveTo>
                  <a:pt x="1883139" y="1618353"/>
                </a:moveTo>
                <a:lnTo>
                  <a:pt x="1893936" y="1689099"/>
                </a:lnTo>
                <a:cubicBezTo>
                  <a:pt x="1952403" y="1974820"/>
                  <a:pt x="2094157" y="2230202"/>
                  <a:pt x="2292727" y="2428771"/>
                </a:cubicBezTo>
                <a:lnTo>
                  <a:pt x="2314443" y="2448508"/>
                </a:lnTo>
                <a:lnTo>
                  <a:pt x="2286717" y="2473707"/>
                </a:lnTo>
                <a:cubicBezTo>
                  <a:pt x="2075130" y="2648324"/>
                  <a:pt x="1811331" y="2761934"/>
                  <a:pt x="1522247" y="2787608"/>
                </a:cubicBezTo>
                <a:lnTo>
                  <a:pt x="1510466" y="2788129"/>
                </a:lnTo>
                <a:lnTo>
                  <a:pt x="1510466" y="1916873"/>
                </a:lnTo>
                <a:lnTo>
                  <a:pt x="1581196" y="1897768"/>
                </a:lnTo>
                <a:cubicBezTo>
                  <a:pt x="1710507" y="1850421"/>
                  <a:pt x="1816490" y="1754683"/>
                  <a:pt x="1877215" y="1632484"/>
                </a:cubicBezTo>
                <a:close/>
                <a:moveTo>
                  <a:pt x="8638695" y="1575157"/>
                </a:moveTo>
                <a:lnTo>
                  <a:pt x="8713023" y="1686716"/>
                </a:lnTo>
                <a:cubicBezTo>
                  <a:pt x="8771998" y="1754798"/>
                  <a:pt x="8847838" y="1807870"/>
                  <a:pt x="8934045" y="1839434"/>
                </a:cubicBezTo>
                <a:lnTo>
                  <a:pt x="9015477" y="1861430"/>
                </a:lnTo>
                <a:lnTo>
                  <a:pt x="9015477" y="2788603"/>
                </a:lnTo>
                <a:lnTo>
                  <a:pt x="8992996" y="2787609"/>
                </a:lnTo>
                <a:cubicBezTo>
                  <a:pt x="8703912" y="2761935"/>
                  <a:pt x="8440111" y="2648325"/>
                  <a:pt x="8228525" y="2473708"/>
                </a:cubicBezTo>
                <a:lnTo>
                  <a:pt x="8200798" y="2448508"/>
                </a:lnTo>
                <a:lnTo>
                  <a:pt x="8222515" y="2428771"/>
                </a:lnTo>
                <a:cubicBezTo>
                  <a:pt x="8421083" y="2230202"/>
                  <a:pt x="8562838" y="1974820"/>
                  <a:pt x="8621305" y="1689099"/>
                </a:cubicBezTo>
                <a:close/>
                <a:moveTo>
                  <a:pt x="9644492" y="1434274"/>
                </a:moveTo>
                <a:lnTo>
                  <a:pt x="10515241" y="1434274"/>
                </a:lnTo>
                <a:lnTo>
                  <a:pt x="10510040" y="1537276"/>
                </a:lnTo>
                <a:cubicBezTo>
                  <a:pt x="10442879" y="2198594"/>
                  <a:pt x="9915084" y="2723737"/>
                  <a:pt x="9252562" y="2786796"/>
                </a:cubicBezTo>
                <a:lnTo>
                  <a:pt x="9226276" y="2788041"/>
                </a:lnTo>
                <a:lnTo>
                  <a:pt x="9226276" y="1860069"/>
                </a:lnTo>
                <a:lnTo>
                  <a:pt x="9302669" y="1839434"/>
                </a:lnTo>
                <a:cubicBezTo>
                  <a:pt x="9475084" y="1776305"/>
                  <a:pt x="9606029" y="1627146"/>
                  <a:pt x="9643517" y="1443943"/>
                </a:cubicBezTo>
                <a:close/>
                <a:moveTo>
                  <a:pt x="0" y="1434274"/>
                </a:moveTo>
                <a:lnTo>
                  <a:pt x="864866" y="1434274"/>
                </a:lnTo>
                <a:lnTo>
                  <a:pt x="871722" y="1502278"/>
                </a:lnTo>
                <a:cubicBezTo>
                  <a:pt x="909210" y="1685481"/>
                  <a:pt x="1040155" y="1834640"/>
                  <a:pt x="1212570" y="1897769"/>
                </a:cubicBezTo>
                <a:lnTo>
                  <a:pt x="1299666" y="1921295"/>
                </a:lnTo>
                <a:lnTo>
                  <a:pt x="1299666" y="2788547"/>
                </a:lnTo>
                <a:lnTo>
                  <a:pt x="1262679" y="2786796"/>
                </a:lnTo>
                <a:cubicBezTo>
                  <a:pt x="600157" y="2723737"/>
                  <a:pt x="72362" y="2198594"/>
                  <a:pt x="5201" y="1537276"/>
                </a:cubicBezTo>
                <a:close/>
                <a:moveTo>
                  <a:pt x="7293389" y="1"/>
                </a:moveTo>
                <a:lnTo>
                  <a:pt x="7313353" y="883"/>
                </a:lnTo>
                <a:cubicBezTo>
                  <a:pt x="7602437" y="26557"/>
                  <a:pt x="7866237" y="140167"/>
                  <a:pt x="8077823" y="314784"/>
                </a:cubicBezTo>
                <a:lnTo>
                  <a:pt x="8105548" y="339982"/>
                </a:lnTo>
                <a:lnTo>
                  <a:pt x="8083831" y="359720"/>
                </a:lnTo>
                <a:cubicBezTo>
                  <a:pt x="7885263" y="558288"/>
                  <a:pt x="7743508" y="813670"/>
                  <a:pt x="7685041" y="1099391"/>
                </a:cubicBezTo>
                <a:lnTo>
                  <a:pt x="7674244" y="1170135"/>
                </a:lnTo>
                <a:lnTo>
                  <a:pt x="7668322" y="1156006"/>
                </a:lnTo>
                <a:cubicBezTo>
                  <a:pt x="7607597" y="1033807"/>
                  <a:pt x="7501614" y="938069"/>
                  <a:pt x="7372302" y="890721"/>
                </a:cubicBezTo>
                <a:lnTo>
                  <a:pt x="7293389" y="869406"/>
                </a:lnTo>
                <a:close/>
                <a:moveTo>
                  <a:pt x="7082590" y="1"/>
                </a:moveTo>
                <a:lnTo>
                  <a:pt x="7082590" y="869406"/>
                </a:lnTo>
                <a:lnTo>
                  <a:pt x="7003677" y="890721"/>
                </a:lnTo>
                <a:cubicBezTo>
                  <a:pt x="6874367" y="938069"/>
                  <a:pt x="6768383" y="1033807"/>
                  <a:pt x="6707657" y="1156006"/>
                </a:cubicBezTo>
                <a:lnTo>
                  <a:pt x="6701734" y="1170136"/>
                </a:lnTo>
                <a:lnTo>
                  <a:pt x="6690938" y="1099392"/>
                </a:lnTo>
                <a:cubicBezTo>
                  <a:pt x="6632471" y="813671"/>
                  <a:pt x="6490715" y="558289"/>
                  <a:pt x="6292147" y="359721"/>
                </a:cubicBezTo>
                <a:lnTo>
                  <a:pt x="6270431" y="339984"/>
                </a:lnTo>
                <a:lnTo>
                  <a:pt x="6298157" y="314784"/>
                </a:lnTo>
                <a:cubicBezTo>
                  <a:pt x="6509744" y="140167"/>
                  <a:pt x="6773544" y="26557"/>
                  <a:pt x="7062628" y="883"/>
                </a:cubicBezTo>
                <a:close/>
                <a:moveTo>
                  <a:pt x="3432650" y="1"/>
                </a:moveTo>
                <a:lnTo>
                  <a:pt x="3452615" y="883"/>
                </a:lnTo>
                <a:cubicBezTo>
                  <a:pt x="3741699" y="26557"/>
                  <a:pt x="4005499" y="140167"/>
                  <a:pt x="4217085" y="314784"/>
                </a:cubicBezTo>
                <a:lnTo>
                  <a:pt x="4244811" y="339983"/>
                </a:lnTo>
                <a:lnTo>
                  <a:pt x="4223095" y="359720"/>
                </a:lnTo>
                <a:cubicBezTo>
                  <a:pt x="4024526" y="558288"/>
                  <a:pt x="3882771" y="813670"/>
                  <a:pt x="3824304" y="1099391"/>
                </a:cubicBezTo>
                <a:lnTo>
                  <a:pt x="3813507" y="1170137"/>
                </a:lnTo>
                <a:lnTo>
                  <a:pt x="3807585" y="1156006"/>
                </a:lnTo>
                <a:cubicBezTo>
                  <a:pt x="3746859" y="1033807"/>
                  <a:pt x="3640876" y="938069"/>
                  <a:pt x="3511564" y="890721"/>
                </a:cubicBezTo>
                <a:lnTo>
                  <a:pt x="3432650" y="869406"/>
                </a:lnTo>
                <a:close/>
                <a:moveTo>
                  <a:pt x="3221852" y="0"/>
                </a:moveTo>
                <a:lnTo>
                  <a:pt x="3221852" y="869405"/>
                </a:lnTo>
                <a:lnTo>
                  <a:pt x="3142939" y="890720"/>
                </a:lnTo>
                <a:cubicBezTo>
                  <a:pt x="3013628" y="938068"/>
                  <a:pt x="2907644" y="1033806"/>
                  <a:pt x="2846919" y="1156005"/>
                </a:cubicBezTo>
                <a:lnTo>
                  <a:pt x="2840996" y="1170136"/>
                </a:lnTo>
                <a:lnTo>
                  <a:pt x="2830199" y="1099391"/>
                </a:lnTo>
                <a:cubicBezTo>
                  <a:pt x="2771731" y="813670"/>
                  <a:pt x="2629977" y="558288"/>
                  <a:pt x="2431408" y="359720"/>
                </a:cubicBezTo>
                <a:lnTo>
                  <a:pt x="2409692" y="339983"/>
                </a:lnTo>
                <a:lnTo>
                  <a:pt x="2437420" y="314783"/>
                </a:lnTo>
                <a:cubicBezTo>
                  <a:pt x="2649007" y="140166"/>
                  <a:pt x="2912807" y="26556"/>
                  <a:pt x="3201891" y="88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9B47217-002D-6891-DADA-850A4B276105}"/>
              </a:ext>
            </a:extLst>
          </p:cNvPr>
          <p:cNvSpPr/>
          <p:nvPr/>
        </p:nvSpPr>
        <p:spPr>
          <a:xfrm>
            <a:off x="628594" y="2457610"/>
            <a:ext cx="2095707" cy="1022948"/>
          </a:xfrm>
          <a:custGeom>
            <a:avLst/>
            <a:gdLst>
              <a:gd name="connsiteX0" fmla="*/ 1397138 w 2794276"/>
              <a:gd name="connsiteY0" fmla="*/ 0 h 1363931"/>
              <a:gd name="connsiteX1" fmla="*/ 2788820 w 2794276"/>
              <a:gd name="connsiteY1" fmla="*/ 1255874 h 1363931"/>
              <a:gd name="connsiteX2" fmla="*/ 2794276 w 2794276"/>
              <a:gd name="connsiteY2" fmla="*/ 1363931 h 1363931"/>
              <a:gd name="connsiteX3" fmla="*/ 1929663 w 2794276"/>
              <a:gd name="connsiteY3" fmla="*/ 1363931 h 1363931"/>
              <a:gd name="connsiteX4" fmla="*/ 1922297 w 2794276"/>
              <a:gd name="connsiteY4" fmla="*/ 1290870 h 1363931"/>
              <a:gd name="connsiteX5" fmla="*/ 1397137 w 2794276"/>
              <a:gd name="connsiteY5" fmla="*/ 862852 h 1363931"/>
              <a:gd name="connsiteX6" fmla="*/ 871977 w 2794276"/>
              <a:gd name="connsiteY6" fmla="*/ 1290870 h 1363931"/>
              <a:gd name="connsiteX7" fmla="*/ 864612 w 2794276"/>
              <a:gd name="connsiteY7" fmla="*/ 1363931 h 1363931"/>
              <a:gd name="connsiteX8" fmla="*/ 0 w 2794276"/>
              <a:gd name="connsiteY8" fmla="*/ 1363931 h 1363931"/>
              <a:gd name="connsiteX9" fmla="*/ 5456 w 2794276"/>
              <a:gd name="connsiteY9" fmla="*/ 1255874 h 1363931"/>
              <a:gd name="connsiteX10" fmla="*/ 1397138 w 2794276"/>
              <a:gd name="connsiteY10" fmla="*/ 0 h 136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94276" h="1363931">
                <a:moveTo>
                  <a:pt x="1397138" y="0"/>
                </a:moveTo>
                <a:cubicBezTo>
                  <a:pt x="2121444" y="0"/>
                  <a:pt x="2717182" y="550469"/>
                  <a:pt x="2788820" y="1255874"/>
                </a:cubicBezTo>
                <a:lnTo>
                  <a:pt x="2794276" y="1363931"/>
                </a:lnTo>
                <a:lnTo>
                  <a:pt x="1929663" y="1363931"/>
                </a:lnTo>
                <a:lnTo>
                  <a:pt x="1922297" y="1290870"/>
                </a:lnTo>
                <a:cubicBezTo>
                  <a:pt x="1872313" y="1046601"/>
                  <a:pt x="1656184" y="862852"/>
                  <a:pt x="1397137" y="862852"/>
                </a:cubicBezTo>
                <a:cubicBezTo>
                  <a:pt x="1138091" y="862852"/>
                  <a:pt x="921961" y="1046601"/>
                  <a:pt x="871977" y="1290870"/>
                </a:cubicBezTo>
                <a:lnTo>
                  <a:pt x="864612" y="1363931"/>
                </a:lnTo>
                <a:lnTo>
                  <a:pt x="0" y="1363931"/>
                </a:lnTo>
                <a:lnTo>
                  <a:pt x="5456" y="1255874"/>
                </a:lnTo>
                <a:cubicBezTo>
                  <a:pt x="77094" y="550469"/>
                  <a:pt x="672832" y="0"/>
                  <a:pt x="1397138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3987B7E4-CE66-395E-2012-7564D89ADFE1}"/>
              </a:ext>
            </a:extLst>
          </p:cNvPr>
          <p:cNvSpPr/>
          <p:nvPr/>
        </p:nvSpPr>
        <p:spPr>
          <a:xfrm>
            <a:off x="2076371" y="3533016"/>
            <a:ext cx="2095707" cy="1022949"/>
          </a:xfrm>
          <a:custGeom>
            <a:avLst/>
            <a:gdLst>
              <a:gd name="connsiteX0" fmla="*/ 0 w 2794276"/>
              <a:gd name="connsiteY0" fmla="*/ 0 h 1363932"/>
              <a:gd name="connsiteX1" fmla="*/ 864612 w 2794276"/>
              <a:gd name="connsiteY1" fmla="*/ 0 h 1363932"/>
              <a:gd name="connsiteX2" fmla="*/ 871977 w 2794276"/>
              <a:gd name="connsiteY2" fmla="*/ 73061 h 1363932"/>
              <a:gd name="connsiteX3" fmla="*/ 1397137 w 2794276"/>
              <a:gd name="connsiteY3" fmla="*/ 501079 h 1363932"/>
              <a:gd name="connsiteX4" fmla="*/ 1922298 w 2794276"/>
              <a:gd name="connsiteY4" fmla="*/ 73061 h 1363932"/>
              <a:gd name="connsiteX5" fmla="*/ 1929663 w 2794276"/>
              <a:gd name="connsiteY5" fmla="*/ 0 h 1363932"/>
              <a:gd name="connsiteX6" fmla="*/ 2794276 w 2794276"/>
              <a:gd name="connsiteY6" fmla="*/ 0 h 1363932"/>
              <a:gd name="connsiteX7" fmla="*/ 2788820 w 2794276"/>
              <a:gd name="connsiteY7" fmla="*/ 108058 h 1363932"/>
              <a:gd name="connsiteX8" fmla="*/ 1397138 w 2794276"/>
              <a:gd name="connsiteY8" fmla="*/ 1363932 h 1363932"/>
              <a:gd name="connsiteX9" fmla="*/ 5456 w 2794276"/>
              <a:gd name="connsiteY9" fmla="*/ 108058 h 1363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94276" h="1363932">
                <a:moveTo>
                  <a:pt x="0" y="0"/>
                </a:moveTo>
                <a:lnTo>
                  <a:pt x="864612" y="0"/>
                </a:lnTo>
                <a:lnTo>
                  <a:pt x="871977" y="73061"/>
                </a:lnTo>
                <a:cubicBezTo>
                  <a:pt x="921962" y="317331"/>
                  <a:pt x="1138091" y="501079"/>
                  <a:pt x="1397137" y="501079"/>
                </a:cubicBezTo>
                <a:cubicBezTo>
                  <a:pt x="1656184" y="501079"/>
                  <a:pt x="1872313" y="317331"/>
                  <a:pt x="1922298" y="73061"/>
                </a:cubicBezTo>
                <a:lnTo>
                  <a:pt x="1929663" y="0"/>
                </a:lnTo>
                <a:lnTo>
                  <a:pt x="2794276" y="0"/>
                </a:lnTo>
                <a:lnTo>
                  <a:pt x="2788820" y="108058"/>
                </a:lnTo>
                <a:cubicBezTo>
                  <a:pt x="2717182" y="813464"/>
                  <a:pt x="2121444" y="1363932"/>
                  <a:pt x="1397138" y="1363932"/>
                </a:cubicBezTo>
                <a:cubicBezTo>
                  <a:pt x="672832" y="1363932"/>
                  <a:pt x="77094" y="813464"/>
                  <a:pt x="5456" y="10805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F481998-E87D-55C6-8941-7519A35E321D}"/>
              </a:ext>
            </a:extLst>
          </p:cNvPr>
          <p:cNvSpPr/>
          <p:nvPr/>
        </p:nvSpPr>
        <p:spPr>
          <a:xfrm>
            <a:off x="3524147" y="2457610"/>
            <a:ext cx="2095707" cy="1022948"/>
          </a:xfrm>
          <a:custGeom>
            <a:avLst/>
            <a:gdLst>
              <a:gd name="connsiteX0" fmla="*/ 1397138 w 2794276"/>
              <a:gd name="connsiteY0" fmla="*/ 0 h 1363931"/>
              <a:gd name="connsiteX1" fmla="*/ 2788820 w 2794276"/>
              <a:gd name="connsiteY1" fmla="*/ 1255874 h 1363931"/>
              <a:gd name="connsiteX2" fmla="*/ 2794276 w 2794276"/>
              <a:gd name="connsiteY2" fmla="*/ 1363931 h 1363931"/>
              <a:gd name="connsiteX3" fmla="*/ 1929663 w 2794276"/>
              <a:gd name="connsiteY3" fmla="*/ 1363931 h 1363931"/>
              <a:gd name="connsiteX4" fmla="*/ 1922298 w 2794276"/>
              <a:gd name="connsiteY4" fmla="*/ 1290870 h 1363931"/>
              <a:gd name="connsiteX5" fmla="*/ 1397137 w 2794276"/>
              <a:gd name="connsiteY5" fmla="*/ 862852 h 1363931"/>
              <a:gd name="connsiteX6" fmla="*/ 871977 w 2794276"/>
              <a:gd name="connsiteY6" fmla="*/ 1290870 h 1363931"/>
              <a:gd name="connsiteX7" fmla="*/ 864612 w 2794276"/>
              <a:gd name="connsiteY7" fmla="*/ 1363931 h 1363931"/>
              <a:gd name="connsiteX8" fmla="*/ 0 w 2794276"/>
              <a:gd name="connsiteY8" fmla="*/ 1363931 h 1363931"/>
              <a:gd name="connsiteX9" fmla="*/ 5456 w 2794276"/>
              <a:gd name="connsiteY9" fmla="*/ 1255874 h 1363931"/>
              <a:gd name="connsiteX10" fmla="*/ 1397138 w 2794276"/>
              <a:gd name="connsiteY10" fmla="*/ 0 h 136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94276" h="1363931">
                <a:moveTo>
                  <a:pt x="1397138" y="0"/>
                </a:moveTo>
                <a:cubicBezTo>
                  <a:pt x="2121444" y="0"/>
                  <a:pt x="2717182" y="550469"/>
                  <a:pt x="2788820" y="1255874"/>
                </a:cubicBezTo>
                <a:lnTo>
                  <a:pt x="2794276" y="1363931"/>
                </a:lnTo>
                <a:lnTo>
                  <a:pt x="1929663" y="1363931"/>
                </a:lnTo>
                <a:lnTo>
                  <a:pt x="1922298" y="1290870"/>
                </a:lnTo>
                <a:cubicBezTo>
                  <a:pt x="1872313" y="1046601"/>
                  <a:pt x="1656184" y="862852"/>
                  <a:pt x="1397137" y="862852"/>
                </a:cubicBezTo>
                <a:cubicBezTo>
                  <a:pt x="1138091" y="862852"/>
                  <a:pt x="921962" y="1046601"/>
                  <a:pt x="871977" y="1290870"/>
                </a:cubicBezTo>
                <a:lnTo>
                  <a:pt x="864612" y="1363931"/>
                </a:lnTo>
                <a:lnTo>
                  <a:pt x="0" y="1363931"/>
                </a:lnTo>
                <a:lnTo>
                  <a:pt x="5456" y="1255874"/>
                </a:lnTo>
                <a:cubicBezTo>
                  <a:pt x="77095" y="550469"/>
                  <a:pt x="672832" y="0"/>
                  <a:pt x="139713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736D02A-734B-1164-0B77-31E80D1A4C35}"/>
              </a:ext>
            </a:extLst>
          </p:cNvPr>
          <p:cNvSpPr/>
          <p:nvPr/>
        </p:nvSpPr>
        <p:spPr>
          <a:xfrm>
            <a:off x="4971924" y="3533016"/>
            <a:ext cx="2095707" cy="1022949"/>
          </a:xfrm>
          <a:custGeom>
            <a:avLst/>
            <a:gdLst>
              <a:gd name="connsiteX0" fmla="*/ 0 w 2794276"/>
              <a:gd name="connsiteY0" fmla="*/ 0 h 1363932"/>
              <a:gd name="connsiteX1" fmla="*/ 864612 w 2794276"/>
              <a:gd name="connsiteY1" fmla="*/ 0 h 1363932"/>
              <a:gd name="connsiteX2" fmla="*/ 871977 w 2794276"/>
              <a:gd name="connsiteY2" fmla="*/ 73061 h 1363932"/>
              <a:gd name="connsiteX3" fmla="*/ 1397137 w 2794276"/>
              <a:gd name="connsiteY3" fmla="*/ 501079 h 1363932"/>
              <a:gd name="connsiteX4" fmla="*/ 1922297 w 2794276"/>
              <a:gd name="connsiteY4" fmla="*/ 73061 h 1363932"/>
              <a:gd name="connsiteX5" fmla="*/ 1929663 w 2794276"/>
              <a:gd name="connsiteY5" fmla="*/ 0 h 1363932"/>
              <a:gd name="connsiteX6" fmla="*/ 2794276 w 2794276"/>
              <a:gd name="connsiteY6" fmla="*/ 0 h 1363932"/>
              <a:gd name="connsiteX7" fmla="*/ 2788820 w 2794276"/>
              <a:gd name="connsiteY7" fmla="*/ 108058 h 1363932"/>
              <a:gd name="connsiteX8" fmla="*/ 1397138 w 2794276"/>
              <a:gd name="connsiteY8" fmla="*/ 1363932 h 1363932"/>
              <a:gd name="connsiteX9" fmla="*/ 5456 w 2794276"/>
              <a:gd name="connsiteY9" fmla="*/ 108058 h 1363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94276" h="1363932">
                <a:moveTo>
                  <a:pt x="0" y="0"/>
                </a:moveTo>
                <a:lnTo>
                  <a:pt x="864612" y="0"/>
                </a:lnTo>
                <a:lnTo>
                  <a:pt x="871977" y="73061"/>
                </a:lnTo>
                <a:cubicBezTo>
                  <a:pt x="921962" y="317331"/>
                  <a:pt x="1138091" y="501079"/>
                  <a:pt x="1397137" y="501079"/>
                </a:cubicBezTo>
                <a:cubicBezTo>
                  <a:pt x="1656184" y="501079"/>
                  <a:pt x="1872313" y="317331"/>
                  <a:pt x="1922297" y="73061"/>
                </a:cubicBezTo>
                <a:lnTo>
                  <a:pt x="1929663" y="0"/>
                </a:lnTo>
                <a:lnTo>
                  <a:pt x="2794276" y="0"/>
                </a:lnTo>
                <a:lnTo>
                  <a:pt x="2788820" y="108058"/>
                </a:lnTo>
                <a:cubicBezTo>
                  <a:pt x="2717182" y="813464"/>
                  <a:pt x="2121444" y="1363932"/>
                  <a:pt x="1397138" y="1363932"/>
                </a:cubicBezTo>
                <a:cubicBezTo>
                  <a:pt x="672832" y="1363932"/>
                  <a:pt x="77095" y="813464"/>
                  <a:pt x="5456" y="10805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B0A270C-30F3-0C3B-0C06-62BFDC2CC3E8}"/>
              </a:ext>
            </a:extLst>
          </p:cNvPr>
          <p:cNvSpPr/>
          <p:nvPr/>
        </p:nvSpPr>
        <p:spPr>
          <a:xfrm>
            <a:off x="6419700" y="2457610"/>
            <a:ext cx="2095707" cy="1022948"/>
          </a:xfrm>
          <a:custGeom>
            <a:avLst/>
            <a:gdLst>
              <a:gd name="connsiteX0" fmla="*/ 1397138 w 2794276"/>
              <a:gd name="connsiteY0" fmla="*/ 0 h 1363931"/>
              <a:gd name="connsiteX1" fmla="*/ 2788820 w 2794276"/>
              <a:gd name="connsiteY1" fmla="*/ 1255874 h 1363931"/>
              <a:gd name="connsiteX2" fmla="*/ 2794276 w 2794276"/>
              <a:gd name="connsiteY2" fmla="*/ 1363931 h 1363931"/>
              <a:gd name="connsiteX3" fmla="*/ 1930833 w 2794276"/>
              <a:gd name="connsiteY3" fmla="*/ 1363931 h 1363931"/>
              <a:gd name="connsiteX4" fmla="*/ 1933188 w 2794276"/>
              <a:gd name="connsiteY4" fmla="*/ 1340568 h 1363931"/>
              <a:gd name="connsiteX5" fmla="*/ 1397137 w 2794276"/>
              <a:gd name="connsiteY5" fmla="*/ 804517 h 1363931"/>
              <a:gd name="connsiteX6" fmla="*/ 861086 w 2794276"/>
              <a:gd name="connsiteY6" fmla="*/ 1340568 h 1363931"/>
              <a:gd name="connsiteX7" fmla="*/ 863441 w 2794276"/>
              <a:gd name="connsiteY7" fmla="*/ 1363931 h 1363931"/>
              <a:gd name="connsiteX8" fmla="*/ 0 w 2794276"/>
              <a:gd name="connsiteY8" fmla="*/ 1363931 h 1363931"/>
              <a:gd name="connsiteX9" fmla="*/ 5456 w 2794276"/>
              <a:gd name="connsiteY9" fmla="*/ 1255874 h 1363931"/>
              <a:gd name="connsiteX10" fmla="*/ 1397138 w 2794276"/>
              <a:gd name="connsiteY10" fmla="*/ 0 h 136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94276" h="1363931">
                <a:moveTo>
                  <a:pt x="1397138" y="0"/>
                </a:moveTo>
                <a:cubicBezTo>
                  <a:pt x="2121444" y="0"/>
                  <a:pt x="2717182" y="550469"/>
                  <a:pt x="2788820" y="1255874"/>
                </a:cubicBezTo>
                <a:lnTo>
                  <a:pt x="2794276" y="1363931"/>
                </a:lnTo>
                <a:lnTo>
                  <a:pt x="1930833" y="1363931"/>
                </a:lnTo>
                <a:lnTo>
                  <a:pt x="1933188" y="1340568"/>
                </a:lnTo>
                <a:cubicBezTo>
                  <a:pt x="1933188" y="1044515"/>
                  <a:pt x="1693190" y="804517"/>
                  <a:pt x="1397137" y="804517"/>
                </a:cubicBezTo>
                <a:cubicBezTo>
                  <a:pt x="1101084" y="804517"/>
                  <a:pt x="861086" y="1044515"/>
                  <a:pt x="861086" y="1340568"/>
                </a:cubicBezTo>
                <a:lnTo>
                  <a:pt x="863441" y="1363931"/>
                </a:lnTo>
                <a:lnTo>
                  <a:pt x="0" y="1363931"/>
                </a:lnTo>
                <a:lnTo>
                  <a:pt x="5456" y="1255874"/>
                </a:lnTo>
                <a:cubicBezTo>
                  <a:pt x="77094" y="550469"/>
                  <a:pt x="672832" y="0"/>
                  <a:pt x="1397138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6CC047A-5B0A-FD6C-4238-5AE34E77F20A}"/>
              </a:ext>
            </a:extLst>
          </p:cNvPr>
          <p:cNvSpPr/>
          <p:nvPr/>
        </p:nvSpPr>
        <p:spPr>
          <a:xfrm>
            <a:off x="1326145" y="3155982"/>
            <a:ext cx="700606" cy="2047122"/>
          </a:xfrm>
          <a:custGeom>
            <a:avLst/>
            <a:gdLst>
              <a:gd name="connsiteX0" fmla="*/ 467070 w 934141"/>
              <a:gd name="connsiteY0" fmla="*/ 0 h 2729496"/>
              <a:gd name="connsiteX1" fmla="*/ 928419 w 934141"/>
              <a:gd name="connsiteY1" fmla="*/ 376010 h 2729496"/>
              <a:gd name="connsiteX2" fmla="*/ 934141 w 934141"/>
              <a:gd name="connsiteY2" fmla="*/ 432768 h 2729496"/>
              <a:gd name="connsiteX3" fmla="*/ 746394 w 934141"/>
              <a:gd name="connsiteY3" fmla="*/ 432768 h 2729496"/>
              <a:gd name="connsiteX4" fmla="*/ 517362 w 934141"/>
              <a:gd name="connsiteY4" fmla="*/ 661800 h 2729496"/>
              <a:gd name="connsiteX5" fmla="*/ 517362 w 934141"/>
              <a:gd name="connsiteY5" fmla="*/ 936762 h 2729496"/>
              <a:gd name="connsiteX6" fmla="*/ 517361 w 934141"/>
              <a:gd name="connsiteY6" fmla="*/ 936762 h 2729496"/>
              <a:gd name="connsiteX7" fmla="*/ 517361 w 934141"/>
              <a:gd name="connsiteY7" fmla="*/ 2679204 h 2729496"/>
              <a:gd name="connsiteX8" fmla="*/ 467069 w 934141"/>
              <a:gd name="connsiteY8" fmla="*/ 2729496 h 2729496"/>
              <a:gd name="connsiteX9" fmla="*/ 416777 w 934141"/>
              <a:gd name="connsiteY9" fmla="*/ 2679204 h 2729496"/>
              <a:gd name="connsiteX10" fmla="*/ 416777 w 934141"/>
              <a:gd name="connsiteY10" fmla="*/ 661790 h 2729496"/>
              <a:gd name="connsiteX11" fmla="*/ 412125 w 934141"/>
              <a:gd name="connsiteY11" fmla="*/ 615642 h 2729496"/>
              <a:gd name="connsiteX12" fmla="*/ 187746 w 934141"/>
              <a:gd name="connsiteY12" fmla="*/ 432768 h 2729496"/>
              <a:gd name="connsiteX13" fmla="*/ 0 w 934141"/>
              <a:gd name="connsiteY13" fmla="*/ 432768 h 2729496"/>
              <a:gd name="connsiteX14" fmla="*/ 5721 w 934141"/>
              <a:gd name="connsiteY14" fmla="*/ 376010 h 2729496"/>
              <a:gd name="connsiteX15" fmla="*/ 467070 w 934141"/>
              <a:gd name="connsiteY15" fmla="*/ 0 h 272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4141" h="2729496">
                <a:moveTo>
                  <a:pt x="467070" y="0"/>
                </a:moveTo>
                <a:cubicBezTo>
                  <a:pt x="694640" y="0"/>
                  <a:pt x="884508" y="161421"/>
                  <a:pt x="928419" y="376010"/>
                </a:cubicBezTo>
                <a:lnTo>
                  <a:pt x="934141" y="432768"/>
                </a:lnTo>
                <a:lnTo>
                  <a:pt x="746394" y="432768"/>
                </a:lnTo>
                <a:cubicBezTo>
                  <a:pt x="619903" y="432768"/>
                  <a:pt x="517362" y="535309"/>
                  <a:pt x="517362" y="661800"/>
                </a:cubicBezTo>
                <a:lnTo>
                  <a:pt x="517362" y="936762"/>
                </a:lnTo>
                <a:lnTo>
                  <a:pt x="517361" y="936762"/>
                </a:lnTo>
                <a:lnTo>
                  <a:pt x="517361" y="2679204"/>
                </a:lnTo>
                <a:cubicBezTo>
                  <a:pt x="517361" y="2706980"/>
                  <a:pt x="494845" y="2729496"/>
                  <a:pt x="467069" y="2729496"/>
                </a:cubicBezTo>
                <a:cubicBezTo>
                  <a:pt x="439293" y="2729496"/>
                  <a:pt x="416777" y="2706980"/>
                  <a:pt x="416777" y="2679204"/>
                </a:cubicBezTo>
                <a:lnTo>
                  <a:pt x="416777" y="661790"/>
                </a:lnTo>
                <a:lnTo>
                  <a:pt x="412125" y="615642"/>
                </a:lnTo>
                <a:cubicBezTo>
                  <a:pt x="390769" y="511276"/>
                  <a:pt x="298426" y="432768"/>
                  <a:pt x="187746" y="432768"/>
                </a:cubicBezTo>
                <a:lnTo>
                  <a:pt x="0" y="432768"/>
                </a:lnTo>
                <a:lnTo>
                  <a:pt x="5721" y="376010"/>
                </a:lnTo>
                <a:cubicBezTo>
                  <a:pt x="49633" y="161421"/>
                  <a:pt x="239500" y="0"/>
                  <a:pt x="46707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33C10CB-23F6-B863-6F59-E7210D166A49}"/>
              </a:ext>
            </a:extLst>
          </p:cNvPr>
          <p:cNvSpPr/>
          <p:nvPr/>
        </p:nvSpPr>
        <p:spPr>
          <a:xfrm rot="10800000">
            <a:off x="2772393" y="1815234"/>
            <a:ext cx="700606" cy="2047122"/>
          </a:xfrm>
          <a:custGeom>
            <a:avLst/>
            <a:gdLst>
              <a:gd name="connsiteX0" fmla="*/ 467070 w 934141"/>
              <a:gd name="connsiteY0" fmla="*/ 0 h 2729496"/>
              <a:gd name="connsiteX1" fmla="*/ 928419 w 934141"/>
              <a:gd name="connsiteY1" fmla="*/ 376010 h 2729496"/>
              <a:gd name="connsiteX2" fmla="*/ 934141 w 934141"/>
              <a:gd name="connsiteY2" fmla="*/ 432768 h 2729496"/>
              <a:gd name="connsiteX3" fmla="*/ 746394 w 934141"/>
              <a:gd name="connsiteY3" fmla="*/ 432768 h 2729496"/>
              <a:gd name="connsiteX4" fmla="*/ 517362 w 934141"/>
              <a:gd name="connsiteY4" fmla="*/ 661800 h 2729496"/>
              <a:gd name="connsiteX5" fmla="*/ 517362 w 934141"/>
              <a:gd name="connsiteY5" fmla="*/ 936762 h 2729496"/>
              <a:gd name="connsiteX6" fmla="*/ 517361 w 934141"/>
              <a:gd name="connsiteY6" fmla="*/ 936762 h 2729496"/>
              <a:gd name="connsiteX7" fmla="*/ 517361 w 934141"/>
              <a:gd name="connsiteY7" fmla="*/ 2679204 h 2729496"/>
              <a:gd name="connsiteX8" fmla="*/ 467069 w 934141"/>
              <a:gd name="connsiteY8" fmla="*/ 2729496 h 2729496"/>
              <a:gd name="connsiteX9" fmla="*/ 416777 w 934141"/>
              <a:gd name="connsiteY9" fmla="*/ 2679204 h 2729496"/>
              <a:gd name="connsiteX10" fmla="*/ 416777 w 934141"/>
              <a:gd name="connsiteY10" fmla="*/ 661790 h 2729496"/>
              <a:gd name="connsiteX11" fmla="*/ 412125 w 934141"/>
              <a:gd name="connsiteY11" fmla="*/ 615642 h 2729496"/>
              <a:gd name="connsiteX12" fmla="*/ 187746 w 934141"/>
              <a:gd name="connsiteY12" fmla="*/ 432768 h 2729496"/>
              <a:gd name="connsiteX13" fmla="*/ 0 w 934141"/>
              <a:gd name="connsiteY13" fmla="*/ 432768 h 2729496"/>
              <a:gd name="connsiteX14" fmla="*/ 5721 w 934141"/>
              <a:gd name="connsiteY14" fmla="*/ 376010 h 2729496"/>
              <a:gd name="connsiteX15" fmla="*/ 467070 w 934141"/>
              <a:gd name="connsiteY15" fmla="*/ 0 h 272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4141" h="2729496">
                <a:moveTo>
                  <a:pt x="467070" y="0"/>
                </a:moveTo>
                <a:cubicBezTo>
                  <a:pt x="694640" y="0"/>
                  <a:pt x="884508" y="161421"/>
                  <a:pt x="928419" y="376010"/>
                </a:cubicBezTo>
                <a:lnTo>
                  <a:pt x="934141" y="432768"/>
                </a:lnTo>
                <a:lnTo>
                  <a:pt x="746394" y="432768"/>
                </a:lnTo>
                <a:cubicBezTo>
                  <a:pt x="619903" y="432768"/>
                  <a:pt x="517362" y="535309"/>
                  <a:pt x="517362" y="661800"/>
                </a:cubicBezTo>
                <a:lnTo>
                  <a:pt x="517362" y="936762"/>
                </a:lnTo>
                <a:lnTo>
                  <a:pt x="517361" y="936762"/>
                </a:lnTo>
                <a:lnTo>
                  <a:pt x="517361" y="2679204"/>
                </a:lnTo>
                <a:cubicBezTo>
                  <a:pt x="517361" y="2706980"/>
                  <a:pt x="494845" y="2729496"/>
                  <a:pt x="467069" y="2729496"/>
                </a:cubicBezTo>
                <a:cubicBezTo>
                  <a:pt x="439293" y="2729496"/>
                  <a:pt x="416777" y="2706980"/>
                  <a:pt x="416777" y="2679204"/>
                </a:cubicBezTo>
                <a:lnTo>
                  <a:pt x="416777" y="661790"/>
                </a:lnTo>
                <a:lnTo>
                  <a:pt x="412125" y="615642"/>
                </a:lnTo>
                <a:cubicBezTo>
                  <a:pt x="390769" y="511276"/>
                  <a:pt x="298426" y="432768"/>
                  <a:pt x="187746" y="432768"/>
                </a:cubicBezTo>
                <a:lnTo>
                  <a:pt x="0" y="432768"/>
                </a:lnTo>
                <a:lnTo>
                  <a:pt x="5721" y="376010"/>
                </a:lnTo>
                <a:cubicBezTo>
                  <a:pt x="49633" y="161421"/>
                  <a:pt x="239500" y="0"/>
                  <a:pt x="46707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F2ADFD6-3D23-1215-1832-7E166AC7E6A7}"/>
              </a:ext>
            </a:extLst>
          </p:cNvPr>
          <p:cNvSpPr/>
          <p:nvPr/>
        </p:nvSpPr>
        <p:spPr>
          <a:xfrm>
            <a:off x="4221698" y="3155982"/>
            <a:ext cx="700606" cy="2047122"/>
          </a:xfrm>
          <a:custGeom>
            <a:avLst/>
            <a:gdLst>
              <a:gd name="connsiteX0" fmla="*/ 467070 w 934141"/>
              <a:gd name="connsiteY0" fmla="*/ 0 h 2729496"/>
              <a:gd name="connsiteX1" fmla="*/ 928419 w 934141"/>
              <a:gd name="connsiteY1" fmla="*/ 376010 h 2729496"/>
              <a:gd name="connsiteX2" fmla="*/ 934141 w 934141"/>
              <a:gd name="connsiteY2" fmla="*/ 432768 h 2729496"/>
              <a:gd name="connsiteX3" fmla="*/ 746394 w 934141"/>
              <a:gd name="connsiteY3" fmla="*/ 432768 h 2729496"/>
              <a:gd name="connsiteX4" fmla="*/ 517362 w 934141"/>
              <a:gd name="connsiteY4" fmla="*/ 661800 h 2729496"/>
              <a:gd name="connsiteX5" fmla="*/ 517362 w 934141"/>
              <a:gd name="connsiteY5" fmla="*/ 936762 h 2729496"/>
              <a:gd name="connsiteX6" fmla="*/ 517361 w 934141"/>
              <a:gd name="connsiteY6" fmla="*/ 936762 h 2729496"/>
              <a:gd name="connsiteX7" fmla="*/ 517361 w 934141"/>
              <a:gd name="connsiteY7" fmla="*/ 2679204 h 2729496"/>
              <a:gd name="connsiteX8" fmla="*/ 467069 w 934141"/>
              <a:gd name="connsiteY8" fmla="*/ 2729496 h 2729496"/>
              <a:gd name="connsiteX9" fmla="*/ 416777 w 934141"/>
              <a:gd name="connsiteY9" fmla="*/ 2679204 h 2729496"/>
              <a:gd name="connsiteX10" fmla="*/ 416777 w 934141"/>
              <a:gd name="connsiteY10" fmla="*/ 661790 h 2729496"/>
              <a:gd name="connsiteX11" fmla="*/ 412125 w 934141"/>
              <a:gd name="connsiteY11" fmla="*/ 615642 h 2729496"/>
              <a:gd name="connsiteX12" fmla="*/ 187746 w 934141"/>
              <a:gd name="connsiteY12" fmla="*/ 432768 h 2729496"/>
              <a:gd name="connsiteX13" fmla="*/ 0 w 934141"/>
              <a:gd name="connsiteY13" fmla="*/ 432768 h 2729496"/>
              <a:gd name="connsiteX14" fmla="*/ 5721 w 934141"/>
              <a:gd name="connsiteY14" fmla="*/ 376010 h 2729496"/>
              <a:gd name="connsiteX15" fmla="*/ 467070 w 934141"/>
              <a:gd name="connsiteY15" fmla="*/ 0 h 272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4141" h="2729496">
                <a:moveTo>
                  <a:pt x="467070" y="0"/>
                </a:moveTo>
                <a:cubicBezTo>
                  <a:pt x="694640" y="0"/>
                  <a:pt x="884508" y="161421"/>
                  <a:pt x="928419" y="376010"/>
                </a:cubicBezTo>
                <a:lnTo>
                  <a:pt x="934141" y="432768"/>
                </a:lnTo>
                <a:lnTo>
                  <a:pt x="746394" y="432768"/>
                </a:lnTo>
                <a:cubicBezTo>
                  <a:pt x="619903" y="432768"/>
                  <a:pt x="517362" y="535309"/>
                  <a:pt x="517362" y="661800"/>
                </a:cubicBezTo>
                <a:lnTo>
                  <a:pt x="517362" y="936762"/>
                </a:lnTo>
                <a:lnTo>
                  <a:pt x="517361" y="936762"/>
                </a:lnTo>
                <a:lnTo>
                  <a:pt x="517361" y="2679204"/>
                </a:lnTo>
                <a:cubicBezTo>
                  <a:pt x="517361" y="2706980"/>
                  <a:pt x="494845" y="2729496"/>
                  <a:pt x="467069" y="2729496"/>
                </a:cubicBezTo>
                <a:cubicBezTo>
                  <a:pt x="439293" y="2729496"/>
                  <a:pt x="416777" y="2706980"/>
                  <a:pt x="416777" y="2679204"/>
                </a:cubicBezTo>
                <a:lnTo>
                  <a:pt x="416777" y="661790"/>
                </a:lnTo>
                <a:lnTo>
                  <a:pt x="412125" y="615642"/>
                </a:lnTo>
                <a:cubicBezTo>
                  <a:pt x="390769" y="511276"/>
                  <a:pt x="298426" y="432768"/>
                  <a:pt x="187746" y="432768"/>
                </a:cubicBezTo>
                <a:lnTo>
                  <a:pt x="0" y="432768"/>
                </a:lnTo>
                <a:lnTo>
                  <a:pt x="5721" y="376010"/>
                </a:lnTo>
                <a:cubicBezTo>
                  <a:pt x="49633" y="161421"/>
                  <a:pt x="239500" y="0"/>
                  <a:pt x="46707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984202-3AA9-E835-A500-35C6124FC954}"/>
              </a:ext>
            </a:extLst>
          </p:cNvPr>
          <p:cNvSpPr/>
          <p:nvPr/>
        </p:nvSpPr>
        <p:spPr>
          <a:xfrm>
            <a:off x="7117251" y="3155982"/>
            <a:ext cx="700606" cy="2047122"/>
          </a:xfrm>
          <a:custGeom>
            <a:avLst/>
            <a:gdLst>
              <a:gd name="connsiteX0" fmla="*/ 467070 w 934141"/>
              <a:gd name="connsiteY0" fmla="*/ 0 h 2729496"/>
              <a:gd name="connsiteX1" fmla="*/ 928419 w 934141"/>
              <a:gd name="connsiteY1" fmla="*/ 376010 h 2729496"/>
              <a:gd name="connsiteX2" fmla="*/ 934141 w 934141"/>
              <a:gd name="connsiteY2" fmla="*/ 432768 h 2729496"/>
              <a:gd name="connsiteX3" fmla="*/ 746394 w 934141"/>
              <a:gd name="connsiteY3" fmla="*/ 432768 h 2729496"/>
              <a:gd name="connsiteX4" fmla="*/ 517362 w 934141"/>
              <a:gd name="connsiteY4" fmla="*/ 661800 h 2729496"/>
              <a:gd name="connsiteX5" fmla="*/ 517362 w 934141"/>
              <a:gd name="connsiteY5" fmla="*/ 936762 h 2729496"/>
              <a:gd name="connsiteX6" fmla="*/ 517361 w 934141"/>
              <a:gd name="connsiteY6" fmla="*/ 936762 h 2729496"/>
              <a:gd name="connsiteX7" fmla="*/ 517361 w 934141"/>
              <a:gd name="connsiteY7" fmla="*/ 2679204 h 2729496"/>
              <a:gd name="connsiteX8" fmla="*/ 467069 w 934141"/>
              <a:gd name="connsiteY8" fmla="*/ 2729496 h 2729496"/>
              <a:gd name="connsiteX9" fmla="*/ 416777 w 934141"/>
              <a:gd name="connsiteY9" fmla="*/ 2679204 h 2729496"/>
              <a:gd name="connsiteX10" fmla="*/ 416777 w 934141"/>
              <a:gd name="connsiteY10" fmla="*/ 661790 h 2729496"/>
              <a:gd name="connsiteX11" fmla="*/ 412125 w 934141"/>
              <a:gd name="connsiteY11" fmla="*/ 615642 h 2729496"/>
              <a:gd name="connsiteX12" fmla="*/ 187746 w 934141"/>
              <a:gd name="connsiteY12" fmla="*/ 432768 h 2729496"/>
              <a:gd name="connsiteX13" fmla="*/ 0 w 934141"/>
              <a:gd name="connsiteY13" fmla="*/ 432768 h 2729496"/>
              <a:gd name="connsiteX14" fmla="*/ 5721 w 934141"/>
              <a:gd name="connsiteY14" fmla="*/ 376010 h 2729496"/>
              <a:gd name="connsiteX15" fmla="*/ 467070 w 934141"/>
              <a:gd name="connsiteY15" fmla="*/ 0 h 272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4141" h="2729496">
                <a:moveTo>
                  <a:pt x="467070" y="0"/>
                </a:moveTo>
                <a:cubicBezTo>
                  <a:pt x="694640" y="0"/>
                  <a:pt x="884508" y="161421"/>
                  <a:pt x="928419" y="376010"/>
                </a:cubicBezTo>
                <a:lnTo>
                  <a:pt x="934141" y="432768"/>
                </a:lnTo>
                <a:lnTo>
                  <a:pt x="746394" y="432768"/>
                </a:lnTo>
                <a:cubicBezTo>
                  <a:pt x="619903" y="432768"/>
                  <a:pt x="517362" y="535309"/>
                  <a:pt x="517362" y="661800"/>
                </a:cubicBezTo>
                <a:lnTo>
                  <a:pt x="517362" y="936762"/>
                </a:lnTo>
                <a:lnTo>
                  <a:pt x="517361" y="936762"/>
                </a:lnTo>
                <a:lnTo>
                  <a:pt x="517361" y="2679204"/>
                </a:lnTo>
                <a:cubicBezTo>
                  <a:pt x="517361" y="2706980"/>
                  <a:pt x="494845" y="2729496"/>
                  <a:pt x="467069" y="2729496"/>
                </a:cubicBezTo>
                <a:cubicBezTo>
                  <a:pt x="439293" y="2729496"/>
                  <a:pt x="416777" y="2706980"/>
                  <a:pt x="416777" y="2679204"/>
                </a:cubicBezTo>
                <a:lnTo>
                  <a:pt x="416777" y="661790"/>
                </a:lnTo>
                <a:lnTo>
                  <a:pt x="412125" y="615642"/>
                </a:lnTo>
                <a:cubicBezTo>
                  <a:pt x="390769" y="511276"/>
                  <a:pt x="298426" y="432768"/>
                  <a:pt x="187746" y="432768"/>
                </a:cubicBezTo>
                <a:lnTo>
                  <a:pt x="0" y="432768"/>
                </a:lnTo>
                <a:lnTo>
                  <a:pt x="5721" y="376010"/>
                </a:lnTo>
                <a:cubicBezTo>
                  <a:pt x="49633" y="161421"/>
                  <a:pt x="239500" y="0"/>
                  <a:pt x="46707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C0F0B6B-7EB7-8D98-648A-9208C262044E}"/>
              </a:ext>
            </a:extLst>
          </p:cNvPr>
          <p:cNvSpPr/>
          <p:nvPr/>
        </p:nvSpPr>
        <p:spPr>
          <a:xfrm rot="10800000">
            <a:off x="5665733" y="1815235"/>
            <a:ext cx="700606" cy="2047122"/>
          </a:xfrm>
          <a:custGeom>
            <a:avLst/>
            <a:gdLst>
              <a:gd name="connsiteX0" fmla="*/ 467070 w 934141"/>
              <a:gd name="connsiteY0" fmla="*/ 0 h 2729496"/>
              <a:gd name="connsiteX1" fmla="*/ 928419 w 934141"/>
              <a:gd name="connsiteY1" fmla="*/ 376010 h 2729496"/>
              <a:gd name="connsiteX2" fmla="*/ 934141 w 934141"/>
              <a:gd name="connsiteY2" fmla="*/ 432768 h 2729496"/>
              <a:gd name="connsiteX3" fmla="*/ 746394 w 934141"/>
              <a:gd name="connsiteY3" fmla="*/ 432768 h 2729496"/>
              <a:gd name="connsiteX4" fmla="*/ 517362 w 934141"/>
              <a:gd name="connsiteY4" fmla="*/ 661800 h 2729496"/>
              <a:gd name="connsiteX5" fmla="*/ 517362 w 934141"/>
              <a:gd name="connsiteY5" fmla="*/ 936762 h 2729496"/>
              <a:gd name="connsiteX6" fmla="*/ 517361 w 934141"/>
              <a:gd name="connsiteY6" fmla="*/ 936762 h 2729496"/>
              <a:gd name="connsiteX7" fmla="*/ 517361 w 934141"/>
              <a:gd name="connsiteY7" fmla="*/ 2679204 h 2729496"/>
              <a:gd name="connsiteX8" fmla="*/ 467069 w 934141"/>
              <a:gd name="connsiteY8" fmla="*/ 2729496 h 2729496"/>
              <a:gd name="connsiteX9" fmla="*/ 416777 w 934141"/>
              <a:gd name="connsiteY9" fmla="*/ 2679204 h 2729496"/>
              <a:gd name="connsiteX10" fmla="*/ 416777 w 934141"/>
              <a:gd name="connsiteY10" fmla="*/ 661790 h 2729496"/>
              <a:gd name="connsiteX11" fmla="*/ 412125 w 934141"/>
              <a:gd name="connsiteY11" fmla="*/ 615642 h 2729496"/>
              <a:gd name="connsiteX12" fmla="*/ 187746 w 934141"/>
              <a:gd name="connsiteY12" fmla="*/ 432768 h 2729496"/>
              <a:gd name="connsiteX13" fmla="*/ 0 w 934141"/>
              <a:gd name="connsiteY13" fmla="*/ 432768 h 2729496"/>
              <a:gd name="connsiteX14" fmla="*/ 5721 w 934141"/>
              <a:gd name="connsiteY14" fmla="*/ 376010 h 2729496"/>
              <a:gd name="connsiteX15" fmla="*/ 467070 w 934141"/>
              <a:gd name="connsiteY15" fmla="*/ 0 h 272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4141" h="2729496">
                <a:moveTo>
                  <a:pt x="467070" y="0"/>
                </a:moveTo>
                <a:cubicBezTo>
                  <a:pt x="694640" y="0"/>
                  <a:pt x="884508" y="161421"/>
                  <a:pt x="928419" y="376010"/>
                </a:cubicBezTo>
                <a:lnTo>
                  <a:pt x="934141" y="432768"/>
                </a:lnTo>
                <a:lnTo>
                  <a:pt x="746394" y="432768"/>
                </a:lnTo>
                <a:cubicBezTo>
                  <a:pt x="619903" y="432768"/>
                  <a:pt x="517362" y="535309"/>
                  <a:pt x="517362" y="661800"/>
                </a:cubicBezTo>
                <a:lnTo>
                  <a:pt x="517362" y="936762"/>
                </a:lnTo>
                <a:lnTo>
                  <a:pt x="517361" y="936762"/>
                </a:lnTo>
                <a:lnTo>
                  <a:pt x="517361" y="2679204"/>
                </a:lnTo>
                <a:cubicBezTo>
                  <a:pt x="517361" y="2706980"/>
                  <a:pt x="494845" y="2729496"/>
                  <a:pt x="467069" y="2729496"/>
                </a:cubicBezTo>
                <a:cubicBezTo>
                  <a:pt x="439293" y="2729496"/>
                  <a:pt x="416777" y="2706980"/>
                  <a:pt x="416777" y="2679204"/>
                </a:cubicBezTo>
                <a:lnTo>
                  <a:pt x="416777" y="661790"/>
                </a:lnTo>
                <a:lnTo>
                  <a:pt x="412125" y="615642"/>
                </a:lnTo>
                <a:cubicBezTo>
                  <a:pt x="390769" y="511276"/>
                  <a:pt x="298426" y="432768"/>
                  <a:pt x="187746" y="432768"/>
                </a:cubicBezTo>
                <a:lnTo>
                  <a:pt x="0" y="432768"/>
                </a:lnTo>
                <a:lnTo>
                  <a:pt x="5721" y="376010"/>
                </a:lnTo>
                <a:cubicBezTo>
                  <a:pt x="49633" y="161421"/>
                  <a:pt x="239500" y="0"/>
                  <a:pt x="46707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pic>
        <p:nvPicPr>
          <p:cNvPr id="14" name="Graphic 13" descr="Bullseye with solid fill">
            <a:extLst>
              <a:ext uri="{FF2B5EF4-FFF2-40B4-BE49-F238E27FC236}">
                <a16:creationId xmlns:a16="http://schemas.microsoft.com/office/drawing/2014/main" id="{975FD407-3E45-6EA8-E194-58BA90A09C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72241" y="3533016"/>
            <a:ext cx="301752" cy="301752"/>
          </a:xfrm>
          <a:prstGeom prst="rect">
            <a:avLst/>
          </a:prstGeom>
        </p:spPr>
      </p:pic>
      <p:pic>
        <p:nvPicPr>
          <p:cNvPr id="15" name="Graphic 14" descr="Gears with solid fill">
            <a:extLst>
              <a:ext uri="{FF2B5EF4-FFF2-40B4-BE49-F238E27FC236}">
                <a16:creationId xmlns:a16="http://schemas.microsoft.com/office/drawing/2014/main" id="{134F3627-00F2-C48A-0E17-916E3058316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21124" y="3180511"/>
            <a:ext cx="301752" cy="301752"/>
          </a:xfrm>
          <a:prstGeom prst="rect">
            <a:avLst/>
          </a:prstGeom>
        </p:spPr>
      </p:pic>
      <p:pic>
        <p:nvPicPr>
          <p:cNvPr id="16" name="Graphic 15" descr="Hourglass 30% with solid fill">
            <a:extLst>
              <a:ext uri="{FF2B5EF4-FFF2-40B4-BE49-F238E27FC236}">
                <a16:creationId xmlns:a16="http://schemas.microsoft.com/office/drawing/2014/main" id="{6CF16813-60AD-B1C6-AD4D-DD86B1050D2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68901" y="3533016"/>
            <a:ext cx="301752" cy="301752"/>
          </a:xfrm>
          <a:prstGeom prst="rect">
            <a:avLst/>
          </a:prstGeom>
        </p:spPr>
      </p:pic>
      <p:pic>
        <p:nvPicPr>
          <p:cNvPr id="17" name="Graphic 16" descr="Lightbulb with solid fill">
            <a:extLst>
              <a:ext uri="{FF2B5EF4-FFF2-40B4-BE49-F238E27FC236}">
                <a16:creationId xmlns:a16="http://schemas.microsoft.com/office/drawing/2014/main" id="{93449378-D5FF-A09E-81BE-7046FA0D2BC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24043" y="3180511"/>
            <a:ext cx="301752" cy="301752"/>
          </a:xfrm>
          <a:prstGeom prst="rect">
            <a:avLst/>
          </a:prstGeom>
        </p:spPr>
      </p:pic>
      <p:pic>
        <p:nvPicPr>
          <p:cNvPr id="18" name="Graphic 17" descr="Bar graph with upward trend with solid fill">
            <a:extLst>
              <a:ext uri="{FF2B5EF4-FFF2-40B4-BE49-F238E27FC236}">
                <a16:creationId xmlns:a16="http://schemas.microsoft.com/office/drawing/2014/main" id="{8A811256-A6A7-44A0-59D8-0FC446ED3F7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316677" y="3205077"/>
            <a:ext cx="301752" cy="30175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9509DA5-E8BC-D981-DFAF-2027CD7DB208}"/>
              </a:ext>
            </a:extLst>
          </p:cNvPr>
          <p:cNvSpPr txBox="1"/>
          <p:nvPr/>
        </p:nvSpPr>
        <p:spPr>
          <a:xfrm>
            <a:off x="996971" y="5227633"/>
            <a:ext cx="1355895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D1F62E6-03CB-0662-4B9A-6C0447EFBEA4}"/>
              </a:ext>
            </a:extLst>
          </p:cNvPr>
          <p:cNvSpPr txBox="1"/>
          <p:nvPr/>
        </p:nvSpPr>
        <p:spPr>
          <a:xfrm>
            <a:off x="996971" y="1787446"/>
            <a:ext cx="1355895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825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CF8C099-15EA-F3F5-CE65-CA7759CEA955}"/>
              </a:ext>
            </a:extLst>
          </p:cNvPr>
          <p:cNvSpPr txBox="1"/>
          <p:nvPr/>
        </p:nvSpPr>
        <p:spPr>
          <a:xfrm>
            <a:off x="3894053" y="5227633"/>
            <a:ext cx="1355895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1D5AC29-5201-B75C-ECEE-1930FBBF238E}"/>
              </a:ext>
            </a:extLst>
          </p:cNvPr>
          <p:cNvSpPr txBox="1"/>
          <p:nvPr/>
        </p:nvSpPr>
        <p:spPr>
          <a:xfrm>
            <a:off x="3894053" y="1787446"/>
            <a:ext cx="1355895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825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4A8CDE-231C-56A7-199A-05A3CB425A48}"/>
              </a:ext>
            </a:extLst>
          </p:cNvPr>
          <p:cNvSpPr txBox="1"/>
          <p:nvPr/>
        </p:nvSpPr>
        <p:spPr>
          <a:xfrm>
            <a:off x="6786175" y="5227633"/>
            <a:ext cx="1355895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1020065-8E05-1922-F55F-3068D20ED0B0}"/>
              </a:ext>
            </a:extLst>
          </p:cNvPr>
          <p:cNvSpPr txBox="1"/>
          <p:nvPr/>
        </p:nvSpPr>
        <p:spPr>
          <a:xfrm>
            <a:off x="6786175" y="1787446"/>
            <a:ext cx="1355895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825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235B1A7-490C-334D-E6E2-AB8365A29758}"/>
              </a:ext>
            </a:extLst>
          </p:cNvPr>
          <p:cNvSpPr txBox="1"/>
          <p:nvPr/>
        </p:nvSpPr>
        <p:spPr>
          <a:xfrm>
            <a:off x="2444748" y="1404491"/>
            <a:ext cx="135589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8AB33B3-B669-00AE-C55B-43D9EC2C4BD2}"/>
              </a:ext>
            </a:extLst>
          </p:cNvPr>
          <p:cNvSpPr txBox="1"/>
          <p:nvPr/>
        </p:nvSpPr>
        <p:spPr>
          <a:xfrm>
            <a:off x="2444748" y="4648723"/>
            <a:ext cx="1355895" cy="6001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825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07C6EC8-1F79-7155-B45A-0509D8F5EF37}"/>
              </a:ext>
            </a:extLst>
          </p:cNvPr>
          <p:cNvSpPr txBox="1"/>
          <p:nvPr/>
        </p:nvSpPr>
        <p:spPr>
          <a:xfrm>
            <a:off x="5341829" y="1404491"/>
            <a:ext cx="135589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9EB254F-A6C1-0DF6-7542-248A23986801}"/>
              </a:ext>
            </a:extLst>
          </p:cNvPr>
          <p:cNvSpPr txBox="1"/>
          <p:nvPr/>
        </p:nvSpPr>
        <p:spPr>
          <a:xfrm>
            <a:off x="5341829" y="4648723"/>
            <a:ext cx="1355895" cy="6001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825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</p:spTree>
    <p:extLst>
      <p:ext uri="{BB962C8B-B14F-4D97-AF65-F5344CB8AC3E}">
        <p14:creationId xmlns:p14="http://schemas.microsoft.com/office/powerpoint/2010/main" val="490295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315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Pie Serpentine – Slide Template</vt:lpstr>
      <vt:lpstr>Pie Serpentine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 Serpentine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2023-01-23T20:24:01Z</dcterms:modified>
  <cp:category>Charts &amp; Diagrams</cp:category>
</cp:coreProperties>
</file>