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786" y="16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99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with 5 Parts and Star – Slide Template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002A684-7975-4388-97FE-BD90D3029445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34410D2-B5D1-44DE-A169-6C681A765D9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9A93F08-6E69-415A-B0BA-A58F4697A82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E4035EB-B461-43C0-BB31-670077DA99D7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7D92E7B-DF94-483D-BFF5-5713D837AB61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79FC986-B7C8-4DAD-B442-05EBC9F21B32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9DBDCF5-A271-42EC-9EE6-2FA7A509F717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0A088AD-8086-4B2B-8D2D-115132C57F1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51033C5-5AEB-4DB5-9F4B-452BAAA6E3B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D734CED-5CC6-4AB6-9B98-98B81B6E003C}"/>
              </a:ext>
            </a:extLst>
          </p:cNvPr>
          <p:cNvGrpSpPr/>
          <p:nvPr/>
        </p:nvGrpSpPr>
        <p:grpSpPr>
          <a:xfrm>
            <a:off x="332936" y="3799791"/>
            <a:ext cx="2937088" cy="1290153"/>
            <a:chOff x="332936" y="2627766"/>
            <a:chExt cx="2937088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99B9948-786E-4D82-A8A2-5EBAF4C7C91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5407B76-1C6D-4690-9EA5-BEA2EE541FC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5951A56-501D-4227-893A-E2B3C1F17440}"/>
              </a:ext>
            </a:extLst>
          </p:cNvPr>
          <p:cNvGrpSpPr/>
          <p:nvPr/>
        </p:nvGrpSpPr>
        <p:grpSpPr>
          <a:xfrm>
            <a:off x="340731" y="2094697"/>
            <a:ext cx="2937088" cy="1290153"/>
            <a:chOff x="332936" y="2627766"/>
            <a:chExt cx="2937088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1B39D13-0ED7-408A-9BE3-AE0A12CB1E4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BF48537-57A8-4211-BE67-B21A75E036B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8" name="Shape">
            <a:extLst>
              <a:ext uri="{FF2B5EF4-FFF2-40B4-BE49-F238E27FC236}">
                <a16:creationId xmlns:a16="http://schemas.microsoft.com/office/drawing/2014/main" id="{A7CEA868-56B4-41A8-AA83-0961FA7F9073}"/>
              </a:ext>
            </a:extLst>
          </p:cNvPr>
          <p:cNvSpPr/>
          <p:nvPr/>
        </p:nvSpPr>
        <p:spPr>
          <a:xfrm>
            <a:off x="6174693" y="1363440"/>
            <a:ext cx="2216433" cy="21995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16574"/>
                </a:lnTo>
                <a:cubicBezTo>
                  <a:pt x="21521" y="16277"/>
                  <a:pt x="21436" y="15983"/>
                  <a:pt x="21329" y="15699"/>
                </a:cubicBezTo>
                <a:cubicBezTo>
                  <a:pt x="20044" y="12204"/>
                  <a:pt x="16652" y="9491"/>
                  <a:pt x="13014" y="8284"/>
                </a:cubicBezTo>
                <a:cubicBezTo>
                  <a:pt x="11589" y="7813"/>
                  <a:pt x="10343" y="6921"/>
                  <a:pt x="9452" y="5705"/>
                </a:cubicBezTo>
                <a:cubicBezTo>
                  <a:pt x="7215" y="2646"/>
                  <a:pt x="3626" y="260"/>
                  <a:pt x="0" y="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CD3B2E34-6E4D-4D09-B937-EAA5C45FE4D2}"/>
              </a:ext>
            </a:extLst>
          </p:cNvPr>
          <p:cNvSpPr/>
          <p:nvPr/>
        </p:nvSpPr>
        <p:spPr>
          <a:xfrm>
            <a:off x="3804507" y="1363440"/>
            <a:ext cx="2224858" cy="2199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cubicBezTo>
                  <a:pt x="17955" y="227"/>
                  <a:pt x="14339" y="2627"/>
                  <a:pt x="12093" y="5714"/>
                </a:cubicBezTo>
                <a:cubicBezTo>
                  <a:pt x="11218" y="6914"/>
                  <a:pt x="10004" y="7808"/>
                  <a:pt x="8602" y="8274"/>
                </a:cubicBezTo>
                <a:cubicBezTo>
                  <a:pt x="4808" y="9535"/>
                  <a:pt x="1293" y="12475"/>
                  <a:pt x="97" y="16189"/>
                </a:cubicBezTo>
                <a:cubicBezTo>
                  <a:pt x="61" y="16306"/>
                  <a:pt x="33" y="16422"/>
                  <a:pt x="0" y="16538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6C307911-158F-4957-8998-E9A7DE682848}"/>
              </a:ext>
            </a:extLst>
          </p:cNvPr>
          <p:cNvSpPr/>
          <p:nvPr/>
        </p:nvSpPr>
        <p:spPr>
          <a:xfrm>
            <a:off x="4802479" y="3764807"/>
            <a:ext cx="2606894" cy="2166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59" y="0"/>
                </a:moveTo>
                <a:lnTo>
                  <a:pt x="0" y="19999"/>
                </a:lnTo>
                <a:cubicBezTo>
                  <a:pt x="1450" y="20931"/>
                  <a:pt x="3116" y="21339"/>
                  <a:pt x="4752" y="21348"/>
                </a:cubicBezTo>
                <a:cubicBezTo>
                  <a:pt x="6786" y="21364"/>
                  <a:pt x="8646" y="20428"/>
                  <a:pt x="10667" y="20474"/>
                </a:cubicBezTo>
                <a:cubicBezTo>
                  <a:pt x="11096" y="20484"/>
                  <a:pt x="11525" y="20496"/>
                  <a:pt x="11949" y="20562"/>
                </a:cubicBezTo>
                <a:cubicBezTo>
                  <a:pt x="13403" y="20795"/>
                  <a:pt x="14706" y="21600"/>
                  <a:pt x="16202" y="21600"/>
                </a:cubicBezTo>
                <a:cubicBezTo>
                  <a:pt x="18081" y="21600"/>
                  <a:pt x="19946" y="20975"/>
                  <a:pt x="21600" y="19744"/>
                </a:cubicBezTo>
                <a:lnTo>
                  <a:pt x="10659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71" name="Shape">
            <a:extLst>
              <a:ext uri="{FF2B5EF4-FFF2-40B4-BE49-F238E27FC236}">
                <a16:creationId xmlns:a16="http://schemas.microsoft.com/office/drawing/2014/main" id="{06C7C64D-0B6E-4BC7-B6AA-1A7DD3F54482}"/>
              </a:ext>
            </a:extLst>
          </p:cNvPr>
          <p:cNvSpPr/>
          <p:nvPr/>
        </p:nvSpPr>
        <p:spPr>
          <a:xfrm>
            <a:off x="3773323" y="3172261"/>
            <a:ext cx="2225762" cy="2525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2" h="21600" extrusionOk="0">
                <a:moveTo>
                  <a:pt x="21222" y="4387"/>
                </a:moveTo>
                <a:lnTo>
                  <a:pt x="119" y="0"/>
                </a:lnTo>
                <a:cubicBezTo>
                  <a:pt x="-378" y="2923"/>
                  <a:pt x="722" y="6163"/>
                  <a:pt x="2703" y="8630"/>
                </a:cubicBezTo>
                <a:cubicBezTo>
                  <a:pt x="3544" y="9676"/>
                  <a:pt x="4011" y="10924"/>
                  <a:pt x="4014" y="12215"/>
                </a:cubicBezTo>
                <a:cubicBezTo>
                  <a:pt x="4023" y="15791"/>
                  <a:pt x="5739" y="19570"/>
                  <a:pt x="8914" y="21600"/>
                </a:cubicBezTo>
                <a:lnTo>
                  <a:pt x="21222" y="438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72" name="Shape">
            <a:extLst>
              <a:ext uri="{FF2B5EF4-FFF2-40B4-BE49-F238E27FC236}">
                <a16:creationId xmlns:a16="http://schemas.microsoft.com/office/drawing/2014/main" id="{12F96701-0125-4A9B-B338-046BC3817083}"/>
              </a:ext>
            </a:extLst>
          </p:cNvPr>
          <p:cNvSpPr/>
          <p:nvPr/>
        </p:nvSpPr>
        <p:spPr>
          <a:xfrm>
            <a:off x="6205879" y="3203448"/>
            <a:ext cx="2212799" cy="2491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9" h="21600" extrusionOk="0">
                <a:moveTo>
                  <a:pt x="0" y="4405"/>
                </a:moveTo>
                <a:lnTo>
                  <a:pt x="12695" y="21600"/>
                </a:lnTo>
                <a:cubicBezTo>
                  <a:pt x="12791" y="21535"/>
                  <a:pt x="12886" y="21468"/>
                  <a:pt x="12982" y="21400"/>
                </a:cubicBezTo>
                <a:cubicBezTo>
                  <a:pt x="15763" y="19364"/>
                  <a:pt x="17209" y="15800"/>
                  <a:pt x="17227" y="12441"/>
                </a:cubicBezTo>
                <a:cubicBezTo>
                  <a:pt x="17233" y="11111"/>
                  <a:pt x="17661" y="9810"/>
                  <a:pt x="18523" y="8734"/>
                </a:cubicBezTo>
                <a:cubicBezTo>
                  <a:pt x="20513" y="6246"/>
                  <a:pt x="21600" y="2983"/>
                  <a:pt x="21130" y="0"/>
                </a:cubicBezTo>
                <a:lnTo>
                  <a:pt x="0" y="440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1028ACF7-ACBF-4532-AF44-9FA1CA32372B}"/>
              </a:ext>
            </a:extLst>
          </p:cNvPr>
          <p:cNvSpPr/>
          <p:nvPr/>
        </p:nvSpPr>
        <p:spPr>
          <a:xfrm>
            <a:off x="4833668" y="2642089"/>
            <a:ext cx="2447145" cy="2388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0" h="20995" extrusionOk="0">
                <a:moveTo>
                  <a:pt x="20515" y="11258"/>
                </a:moveTo>
                <a:lnTo>
                  <a:pt x="18112" y="9169"/>
                </a:lnTo>
                <a:cubicBezTo>
                  <a:pt x="16797" y="8029"/>
                  <a:pt x="16114" y="6297"/>
                  <a:pt x="16285" y="4538"/>
                </a:cubicBezTo>
                <a:lnTo>
                  <a:pt x="16594" y="1320"/>
                </a:lnTo>
                <a:cubicBezTo>
                  <a:pt x="16690" y="330"/>
                  <a:pt x="15639" y="-341"/>
                  <a:pt x="14818" y="182"/>
                </a:cubicBezTo>
                <a:lnTo>
                  <a:pt x="12142" y="1887"/>
                </a:lnTo>
                <a:cubicBezTo>
                  <a:pt x="10681" y="2819"/>
                  <a:pt x="8867" y="2951"/>
                  <a:pt x="7291" y="2244"/>
                </a:cubicBezTo>
                <a:lnTo>
                  <a:pt x="4407" y="947"/>
                </a:lnTo>
                <a:cubicBezTo>
                  <a:pt x="3522" y="550"/>
                  <a:pt x="2575" y="1366"/>
                  <a:pt x="2807" y="2331"/>
                </a:cubicBezTo>
                <a:lnTo>
                  <a:pt x="3559" y="5472"/>
                </a:lnTo>
                <a:cubicBezTo>
                  <a:pt x="3970" y="7188"/>
                  <a:pt x="3532" y="9002"/>
                  <a:pt x="2388" y="10323"/>
                </a:cubicBezTo>
                <a:lnTo>
                  <a:pt x="297" y="12741"/>
                </a:lnTo>
                <a:cubicBezTo>
                  <a:pt x="-346" y="13483"/>
                  <a:pt x="118" y="14662"/>
                  <a:pt x="1084" y="14733"/>
                </a:cubicBezTo>
                <a:lnTo>
                  <a:pt x="4223" y="14969"/>
                </a:lnTo>
                <a:cubicBezTo>
                  <a:pt x="5938" y="15098"/>
                  <a:pt x="7483" y="16087"/>
                  <a:pt x="8352" y="17611"/>
                </a:cubicBezTo>
                <a:lnTo>
                  <a:pt x="9942" y="20401"/>
                </a:lnTo>
                <a:cubicBezTo>
                  <a:pt x="10430" y="21259"/>
                  <a:pt x="11665" y="21169"/>
                  <a:pt x="12030" y="20248"/>
                </a:cubicBezTo>
                <a:lnTo>
                  <a:pt x="13220" y="17252"/>
                </a:lnTo>
                <a:cubicBezTo>
                  <a:pt x="13871" y="15616"/>
                  <a:pt x="15261" y="14413"/>
                  <a:pt x="16941" y="14034"/>
                </a:cubicBezTo>
                <a:lnTo>
                  <a:pt x="20016" y="13344"/>
                </a:lnTo>
                <a:cubicBezTo>
                  <a:pt x="20955" y="13133"/>
                  <a:pt x="21254" y="11899"/>
                  <a:pt x="20515" y="11258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B5B57E7C-B814-4EBA-B182-0CB765B02336}"/>
              </a:ext>
            </a:extLst>
          </p:cNvPr>
          <p:cNvSpPr/>
          <p:nvPr/>
        </p:nvSpPr>
        <p:spPr>
          <a:xfrm>
            <a:off x="4864855" y="2486158"/>
            <a:ext cx="2453120" cy="2346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27" h="21044" extrusionOk="0">
                <a:moveTo>
                  <a:pt x="19926" y="7116"/>
                </a:moveTo>
                <a:lnTo>
                  <a:pt x="16819" y="6640"/>
                </a:lnTo>
                <a:cubicBezTo>
                  <a:pt x="15122" y="6380"/>
                  <a:pt x="13653" y="5258"/>
                  <a:pt x="12895" y="3642"/>
                </a:cubicBezTo>
                <a:lnTo>
                  <a:pt x="11506" y="682"/>
                </a:lnTo>
                <a:cubicBezTo>
                  <a:pt x="11081" y="-227"/>
                  <a:pt x="9846" y="-227"/>
                  <a:pt x="9418" y="682"/>
                </a:cubicBezTo>
                <a:lnTo>
                  <a:pt x="8029" y="3642"/>
                </a:lnTo>
                <a:cubicBezTo>
                  <a:pt x="7271" y="5258"/>
                  <a:pt x="5802" y="6380"/>
                  <a:pt x="4105" y="6640"/>
                </a:cubicBezTo>
                <a:lnTo>
                  <a:pt x="998" y="7116"/>
                </a:lnTo>
                <a:cubicBezTo>
                  <a:pt x="42" y="7261"/>
                  <a:pt x="-338" y="8495"/>
                  <a:pt x="354" y="9202"/>
                </a:cubicBezTo>
                <a:lnTo>
                  <a:pt x="2602" y="11507"/>
                </a:lnTo>
                <a:cubicBezTo>
                  <a:pt x="3831" y="12766"/>
                  <a:pt x="4392" y="14581"/>
                  <a:pt x="4102" y="16358"/>
                </a:cubicBezTo>
                <a:lnTo>
                  <a:pt x="3573" y="19611"/>
                </a:lnTo>
                <a:cubicBezTo>
                  <a:pt x="3411" y="20609"/>
                  <a:pt x="4408" y="21373"/>
                  <a:pt x="5262" y="20900"/>
                </a:cubicBezTo>
                <a:lnTo>
                  <a:pt x="8040" y="19365"/>
                </a:lnTo>
                <a:cubicBezTo>
                  <a:pt x="9559" y="18525"/>
                  <a:pt x="11373" y="18525"/>
                  <a:pt x="12892" y="19365"/>
                </a:cubicBezTo>
                <a:lnTo>
                  <a:pt x="15672" y="20900"/>
                </a:lnTo>
                <a:cubicBezTo>
                  <a:pt x="16526" y="21373"/>
                  <a:pt x="17524" y="20609"/>
                  <a:pt x="17362" y="19611"/>
                </a:cubicBezTo>
                <a:lnTo>
                  <a:pt x="16832" y="16358"/>
                </a:lnTo>
                <a:cubicBezTo>
                  <a:pt x="16542" y="14579"/>
                  <a:pt x="17104" y="12766"/>
                  <a:pt x="18333" y="11507"/>
                </a:cubicBezTo>
                <a:lnTo>
                  <a:pt x="20581" y="9202"/>
                </a:lnTo>
                <a:cubicBezTo>
                  <a:pt x="21262" y="8495"/>
                  <a:pt x="20882" y="7261"/>
                  <a:pt x="19926" y="711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EBDD05F3-2393-46FF-B365-DA377CBB20ED}"/>
              </a:ext>
            </a:extLst>
          </p:cNvPr>
          <p:cNvSpPr/>
          <p:nvPr/>
        </p:nvSpPr>
        <p:spPr>
          <a:xfrm>
            <a:off x="7408626" y="4047770"/>
            <a:ext cx="541785" cy="379252"/>
          </a:xfrm>
          <a:custGeom>
            <a:avLst/>
            <a:gdLst>
              <a:gd name="connsiteX0" fmla="*/ 230258 w 541785"/>
              <a:gd name="connsiteY0" fmla="*/ 74496 h 379252"/>
              <a:gd name="connsiteX1" fmla="*/ 514696 w 541785"/>
              <a:gd name="connsiteY1" fmla="*/ 74496 h 379252"/>
              <a:gd name="connsiteX2" fmla="*/ 541785 w 541785"/>
              <a:gd name="connsiteY2" fmla="*/ 101585 h 379252"/>
              <a:gd name="connsiteX3" fmla="*/ 541785 w 541785"/>
              <a:gd name="connsiteY3" fmla="*/ 284439 h 379252"/>
              <a:gd name="connsiteX4" fmla="*/ 514696 w 541785"/>
              <a:gd name="connsiteY4" fmla="*/ 311528 h 379252"/>
              <a:gd name="connsiteX5" fmla="*/ 474062 w 541785"/>
              <a:gd name="connsiteY5" fmla="*/ 311528 h 379252"/>
              <a:gd name="connsiteX6" fmla="*/ 474062 w 541785"/>
              <a:gd name="connsiteY6" fmla="*/ 379252 h 379252"/>
              <a:gd name="connsiteX7" fmla="*/ 406339 w 541785"/>
              <a:gd name="connsiteY7" fmla="*/ 311528 h 379252"/>
              <a:gd name="connsiteX8" fmla="*/ 230258 w 541785"/>
              <a:gd name="connsiteY8" fmla="*/ 311528 h 379252"/>
              <a:gd name="connsiteX9" fmla="*/ 203169 w 541785"/>
              <a:gd name="connsiteY9" fmla="*/ 284439 h 379252"/>
              <a:gd name="connsiteX10" fmla="*/ 203169 w 541785"/>
              <a:gd name="connsiteY10" fmla="*/ 101585 h 379252"/>
              <a:gd name="connsiteX11" fmla="*/ 230258 w 541785"/>
              <a:gd name="connsiteY11" fmla="*/ 74496 h 379252"/>
              <a:gd name="connsiteX12" fmla="*/ 27089 w 541785"/>
              <a:gd name="connsiteY12" fmla="*/ 0 h 379252"/>
              <a:gd name="connsiteX13" fmla="*/ 311527 w 541785"/>
              <a:gd name="connsiteY13" fmla="*/ 0 h 379252"/>
              <a:gd name="connsiteX14" fmla="*/ 338616 w 541785"/>
              <a:gd name="connsiteY14" fmla="*/ 27089 h 379252"/>
              <a:gd name="connsiteX15" fmla="*/ 338616 w 541785"/>
              <a:gd name="connsiteY15" fmla="*/ 47406 h 379252"/>
              <a:gd name="connsiteX16" fmla="*/ 230259 w 541785"/>
              <a:gd name="connsiteY16" fmla="*/ 47406 h 379252"/>
              <a:gd name="connsiteX17" fmla="*/ 176080 w 541785"/>
              <a:gd name="connsiteY17" fmla="*/ 101585 h 379252"/>
              <a:gd name="connsiteX18" fmla="*/ 176080 w 541785"/>
              <a:gd name="connsiteY18" fmla="*/ 237032 h 379252"/>
              <a:gd name="connsiteX19" fmla="*/ 135446 w 541785"/>
              <a:gd name="connsiteY19" fmla="*/ 237032 h 379252"/>
              <a:gd name="connsiteX20" fmla="*/ 67723 w 541785"/>
              <a:gd name="connsiteY20" fmla="*/ 304756 h 379252"/>
              <a:gd name="connsiteX21" fmla="*/ 67723 w 541785"/>
              <a:gd name="connsiteY21" fmla="*/ 237032 h 379252"/>
              <a:gd name="connsiteX22" fmla="*/ 27089 w 541785"/>
              <a:gd name="connsiteY22" fmla="*/ 237032 h 379252"/>
              <a:gd name="connsiteX23" fmla="*/ 0 w 541785"/>
              <a:gd name="connsiteY23" fmla="*/ 209943 h 379252"/>
              <a:gd name="connsiteX24" fmla="*/ 0 w 541785"/>
              <a:gd name="connsiteY24" fmla="*/ 27089 h 379252"/>
              <a:gd name="connsiteX25" fmla="*/ 27089 w 541785"/>
              <a:gd name="connsiteY25" fmla="*/ 0 h 37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41785" h="379252">
                <a:moveTo>
                  <a:pt x="230258" y="74496"/>
                </a:moveTo>
                <a:lnTo>
                  <a:pt x="514696" y="74496"/>
                </a:lnTo>
                <a:cubicBezTo>
                  <a:pt x="529595" y="74496"/>
                  <a:pt x="541785" y="86686"/>
                  <a:pt x="541785" y="101585"/>
                </a:cubicBezTo>
                <a:lnTo>
                  <a:pt x="541785" y="284439"/>
                </a:lnTo>
                <a:cubicBezTo>
                  <a:pt x="541785" y="299338"/>
                  <a:pt x="529595" y="311528"/>
                  <a:pt x="514696" y="311528"/>
                </a:cubicBezTo>
                <a:lnTo>
                  <a:pt x="474062" y="311528"/>
                </a:lnTo>
                <a:lnTo>
                  <a:pt x="474062" y="379252"/>
                </a:lnTo>
                <a:lnTo>
                  <a:pt x="406339" y="311528"/>
                </a:lnTo>
                <a:lnTo>
                  <a:pt x="230258" y="311528"/>
                </a:lnTo>
                <a:cubicBezTo>
                  <a:pt x="215359" y="311528"/>
                  <a:pt x="203169" y="299338"/>
                  <a:pt x="203169" y="284439"/>
                </a:cubicBezTo>
                <a:lnTo>
                  <a:pt x="203169" y="101585"/>
                </a:lnTo>
                <a:cubicBezTo>
                  <a:pt x="203169" y="86686"/>
                  <a:pt x="215359" y="74496"/>
                  <a:pt x="230258" y="74496"/>
                </a:cubicBezTo>
                <a:close/>
                <a:moveTo>
                  <a:pt x="27089" y="0"/>
                </a:moveTo>
                <a:lnTo>
                  <a:pt x="311527" y="0"/>
                </a:lnTo>
                <a:cubicBezTo>
                  <a:pt x="326426" y="0"/>
                  <a:pt x="338616" y="12190"/>
                  <a:pt x="338616" y="27089"/>
                </a:cubicBezTo>
                <a:lnTo>
                  <a:pt x="338616" y="47406"/>
                </a:lnTo>
                <a:lnTo>
                  <a:pt x="230259" y="47406"/>
                </a:lnTo>
                <a:cubicBezTo>
                  <a:pt x="200461" y="47406"/>
                  <a:pt x="176080" y="71787"/>
                  <a:pt x="176080" y="101585"/>
                </a:cubicBezTo>
                <a:lnTo>
                  <a:pt x="176080" y="237032"/>
                </a:lnTo>
                <a:lnTo>
                  <a:pt x="135446" y="237032"/>
                </a:lnTo>
                <a:lnTo>
                  <a:pt x="67723" y="304756"/>
                </a:lnTo>
                <a:lnTo>
                  <a:pt x="67723" y="237032"/>
                </a:lnTo>
                <a:lnTo>
                  <a:pt x="27089" y="237032"/>
                </a:lnTo>
                <a:cubicBezTo>
                  <a:pt x="12190" y="237032"/>
                  <a:pt x="0" y="224842"/>
                  <a:pt x="0" y="209943"/>
                </a:cubicBezTo>
                <a:lnTo>
                  <a:pt x="0" y="27089"/>
                </a:lnTo>
                <a:cubicBezTo>
                  <a:pt x="0" y="12190"/>
                  <a:pt x="12190" y="0"/>
                  <a:pt x="27089" y="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CFA7A8E1-0C75-4161-A57D-FE82002777F5}"/>
              </a:ext>
            </a:extLst>
          </p:cNvPr>
          <p:cNvSpPr/>
          <p:nvPr/>
        </p:nvSpPr>
        <p:spPr>
          <a:xfrm>
            <a:off x="6685080" y="2297905"/>
            <a:ext cx="568875" cy="354870"/>
          </a:xfrm>
          <a:custGeom>
            <a:avLst/>
            <a:gdLst>
              <a:gd name="connsiteX0" fmla="*/ 284439 w 568875"/>
              <a:gd name="connsiteY0" fmla="*/ 232968 h 354870"/>
              <a:gd name="connsiteX1" fmla="*/ 334554 w 568875"/>
              <a:gd name="connsiteY1" fmla="*/ 241095 h 354870"/>
              <a:gd name="connsiteX2" fmla="*/ 394150 w 568875"/>
              <a:gd name="connsiteY2" fmla="*/ 269539 h 354870"/>
              <a:gd name="connsiteX3" fmla="*/ 406341 w 568875"/>
              <a:gd name="connsiteY3" fmla="*/ 293919 h 354870"/>
              <a:gd name="connsiteX4" fmla="*/ 406341 w 568875"/>
              <a:gd name="connsiteY4" fmla="*/ 354870 h 354870"/>
              <a:gd name="connsiteX5" fmla="*/ 162536 w 568875"/>
              <a:gd name="connsiteY5" fmla="*/ 354870 h 354870"/>
              <a:gd name="connsiteX6" fmla="*/ 162536 w 568875"/>
              <a:gd name="connsiteY6" fmla="*/ 293919 h 354870"/>
              <a:gd name="connsiteX7" fmla="*/ 174726 w 568875"/>
              <a:gd name="connsiteY7" fmla="*/ 269539 h 354870"/>
              <a:gd name="connsiteX8" fmla="*/ 234324 w 568875"/>
              <a:gd name="connsiteY8" fmla="*/ 241095 h 354870"/>
              <a:gd name="connsiteX9" fmla="*/ 284439 w 568875"/>
              <a:gd name="connsiteY9" fmla="*/ 232968 h 354870"/>
              <a:gd name="connsiteX10" fmla="*/ 446973 w 568875"/>
              <a:gd name="connsiteY10" fmla="*/ 138155 h 354870"/>
              <a:gd name="connsiteX11" fmla="*/ 497088 w 568875"/>
              <a:gd name="connsiteY11" fmla="*/ 146282 h 354870"/>
              <a:gd name="connsiteX12" fmla="*/ 556685 w 568875"/>
              <a:gd name="connsiteY12" fmla="*/ 174726 h 354870"/>
              <a:gd name="connsiteX13" fmla="*/ 568875 w 568875"/>
              <a:gd name="connsiteY13" fmla="*/ 199107 h 354870"/>
              <a:gd name="connsiteX14" fmla="*/ 568875 w 568875"/>
              <a:gd name="connsiteY14" fmla="*/ 260058 h 354870"/>
              <a:gd name="connsiteX15" fmla="*/ 421238 w 568875"/>
              <a:gd name="connsiteY15" fmla="*/ 260058 h 354870"/>
              <a:gd name="connsiteX16" fmla="*/ 410402 w 568875"/>
              <a:gd name="connsiteY16" fmla="*/ 247868 h 354870"/>
              <a:gd name="connsiteX17" fmla="*/ 348097 w 568875"/>
              <a:gd name="connsiteY17" fmla="*/ 216715 h 354870"/>
              <a:gd name="connsiteX18" fmla="*/ 372477 w 568875"/>
              <a:gd name="connsiteY18" fmla="*/ 157117 h 354870"/>
              <a:gd name="connsiteX19" fmla="*/ 372477 w 568875"/>
              <a:gd name="connsiteY19" fmla="*/ 155763 h 354870"/>
              <a:gd name="connsiteX20" fmla="*/ 396858 w 568875"/>
              <a:gd name="connsiteY20" fmla="*/ 146282 h 354870"/>
              <a:gd name="connsiteX21" fmla="*/ 446973 w 568875"/>
              <a:gd name="connsiteY21" fmla="*/ 138155 h 354870"/>
              <a:gd name="connsiteX22" fmla="*/ 121902 w 568875"/>
              <a:gd name="connsiteY22" fmla="*/ 138155 h 354870"/>
              <a:gd name="connsiteX23" fmla="*/ 172017 w 568875"/>
              <a:gd name="connsiteY23" fmla="*/ 146282 h 354870"/>
              <a:gd name="connsiteX24" fmla="*/ 196397 w 568875"/>
              <a:gd name="connsiteY24" fmla="*/ 154409 h 354870"/>
              <a:gd name="connsiteX25" fmla="*/ 196397 w 568875"/>
              <a:gd name="connsiteY25" fmla="*/ 157117 h 354870"/>
              <a:gd name="connsiteX26" fmla="*/ 220778 w 568875"/>
              <a:gd name="connsiteY26" fmla="*/ 216715 h 354870"/>
              <a:gd name="connsiteX27" fmla="*/ 158472 w 568875"/>
              <a:gd name="connsiteY27" fmla="*/ 247868 h 354870"/>
              <a:gd name="connsiteX28" fmla="*/ 146282 w 568875"/>
              <a:gd name="connsiteY28" fmla="*/ 260058 h 354870"/>
              <a:gd name="connsiteX29" fmla="*/ 0 w 568875"/>
              <a:gd name="connsiteY29" fmla="*/ 260058 h 354870"/>
              <a:gd name="connsiteX30" fmla="*/ 0 w 568875"/>
              <a:gd name="connsiteY30" fmla="*/ 199107 h 354870"/>
              <a:gd name="connsiteX31" fmla="*/ 12190 w 568875"/>
              <a:gd name="connsiteY31" fmla="*/ 174726 h 354870"/>
              <a:gd name="connsiteX32" fmla="*/ 71787 w 568875"/>
              <a:gd name="connsiteY32" fmla="*/ 146282 h 354870"/>
              <a:gd name="connsiteX33" fmla="*/ 121902 w 568875"/>
              <a:gd name="connsiteY33" fmla="*/ 138155 h 354870"/>
              <a:gd name="connsiteX34" fmla="*/ 284439 w 568875"/>
              <a:gd name="connsiteY34" fmla="*/ 94812 h 354870"/>
              <a:gd name="connsiteX35" fmla="*/ 345390 w 568875"/>
              <a:gd name="connsiteY35" fmla="*/ 155764 h 354870"/>
              <a:gd name="connsiteX36" fmla="*/ 284439 w 568875"/>
              <a:gd name="connsiteY36" fmla="*/ 216715 h 354870"/>
              <a:gd name="connsiteX37" fmla="*/ 223487 w 568875"/>
              <a:gd name="connsiteY37" fmla="*/ 155764 h 354870"/>
              <a:gd name="connsiteX38" fmla="*/ 284439 w 568875"/>
              <a:gd name="connsiteY38" fmla="*/ 94812 h 354870"/>
              <a:gd name="connsiteX39" fmla="*/ 446974 w 568875"/>
              <a:gd name="connsiteY39" fmla="*/ 0 h 354870"/>
              <a:gd name="connsiteX40" fmla="*/ 507925 w 568875"/>
              <a:gd name="connsiteY40" fmla="*/ 60951 h 354870"/>
              <a:gd name="connsiteX41" fmla="*/ 446974 w 568875"/>
              <a:gd name="connsiteY41" fmla="*/ 121902 h 354870"/>
              <a:gd name="connsiteX42" fmla="*/ 386022 w 568875"/>
              <a:gd name="connsiteY42" fmla="*/ 60951 h 354870"/>
              <a:gd name="connsiteX43" fmla="*/ 446974 w 568875"/>
              <a:gd name="connsiteY43" fmla="*/ 0 h 354870"/>
              <a:gd name="connsiteX44" fmla="*/ 121903 w 568875"/>
              <a:gd name="connsiteY44" fmla="*/ 0 h 354870"/>
              <a:gd name="connsiteX45" fmla="*/ 182854 w 568875"/>
              <a:gd name="connsiteY45" fmla="*/ 60951 h 354870"/>
              <a:gd name="connsiteX46" fmla="*/ 121903 w 568875"/>
              <a:gd name="connsiteY46" fmla="*/ 121902 h 354870"/>
              <a:gd name="connsiteX47" fmla="*/ 60951 w 568875"/>
              <a:gd name="connsiteY47" fmla="*/ 60951 h 354870"/>
              <a:gd name="connsiteX48" fmla="*/ 121903 w 568875"/>
              <a:gd name="connsiteY48" fmla="*/ 0 h 354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68875" h="354870">
                <a:moveTo>
                  <a:pt x="284439" y="232968"/>
                </a:moveTo>
                <a:cubicBezTo>
                  <a:pt x="302047" y="232968"/>
                  <a:pt x="319655" y="237031"/>
                  <a:pt x="334554" y="241095"/>
                </a:cubicBezTo>
                <a:cubicBezTo>
                  <a:pt x="356225" y="246513"/>
                  <a:pt x="377897" y="255994"/>
                  <a:pt x="394150" y="269539"/>
                </a:cubicBezTo>
                <a:cubicBezTo>
                  <a:pt x="402277" y="274956"/>
                  <a:pt x="406341" y="284438"/>
                  <a:pt x="406341" y="293919"/>
                </a:cubicBezTo>
                <a:lnTo>
                  <a:pt x="406341" y="354870"/>
                </a:lnTo>
                <a:lnTo>
                  <a:pt x="162536" y="354870"/>
                </a:lnTo>
                <a:lnTo>
                  <a:pt x="162536" y="293919"/>
                </a:lnTo>
                <a:cubicBezTo>
                  <a:pt x="162536" y="284438"/>
                  <a:pt x="166599" y="276311"/>
                  <a:pt x="174726" y="269539"/>
                </a:cubicBezTo>
                <a:cubicBezTo>
                  <a:pt x="192334" y="257348"/>
                  <a:pt x="212651" y="246513"/>
                  <a:pt x="234324" y="241095"/>
                </a:cubicBezTo>
                <a:cubicBezTo>
                  <a:pt x="250577" y="235677"/>
                  <a:pt x="268185" y="232968"/>
                  <a:pt x="284439" y="232968"/>
                </a:cubicBezTo>
                <a:close/>
                <a:moveTo>
                  <a:pt x="446973" y="138155"/>
                </a:moveTo>
                <a:cubicBezTo>
                  <a:pt x="464581" y="138155"/>
                  <a:pt x="482189" y="142218"/>
                  <a:pt x="497088" y="146282"/>
                </a:cubicBezTo>
                <a:cubicBezTo>
                  <a:pt x="518760" y="151700"/>
                  <a:pt x="540431" y="161181"/>
                  <a:pt x="556685" y="174726"/>
                </a:cubicBezTo>
                <a:cubicBezTo>
                  <a:pt x="564811" y="180143"/>
                  <a:pt x="568875" y="189626"/>
                  <a:pt x="568875" y="199107"/>
                </a:cubicBezTo>
                <a:lnTo>
                  <a:pt x="568875" y="260058"/>
                </a:lnTo>
                <a:lnTo>
                  <a:pt x="421238" y="260058"/>
                </a:lnTo>
                <a:cubicBezTo>
                  <a:pt x="418529" y="254640"/>
                  <a:pt x="414466" y="251931"/>
                  <a:pt x="410402" y="247868"/>
                </a:cubicBezTo>
                <a:cubicBezTo>
                  <a:pt x="394149" y="235677"/>
                  <a:pt x="373832" y="224842"/>
                  <a:pt x="348097" y="216715"/>
                </a:cubicBezTo>
                <a:cubicBezTo>
                  <a:pt x="362996" y="201816"/>
                  <a:pt x="372477" y="180143"/>
                  <a:pt x="372477" y="157117"/>
                </a:cubicBezTo>
                <a:lnTo>
                  <a:pt x="372477" y="155763"/>
                </a:lnTo>
                <a:cubicBezTo>
                  <a:pt x="380604" y="151700"/>
                  <a:pt x="388731" y="148991"/>
                  <a:pt x="396858" y="146282"/>
                </a:cubicBezTo>
                <a:cubicBezTo>
                  <a:pt x="413111" y="140864"/>
                  <a:pt x="430719" y="138155"/>
                  <a:pt x="446973" y="138155"/>
                </a:cubicBezTo>
                <a:close/>
                <a:moveTo>
                  <a:pt x="121902" y="138155"/>
                </a:moveTo>
                <a:cubicBezTo>
                  <a:pt x="139510" y="138155"/>
                  <a:pt x="157118" y="142218"/>
                  <a:pt x="172017" y="146282"/>
                </a:cubicBezTo>
                <a:cubicBezTo>
                  <a:pt x="180144" y="147636"/>
                  <a:pt x="188271" y="151700"/>
                  <a:pt x="196397" y="154409"/>
                </a:cubicBezTo>
                <a:cubicBezTo>
                  <a:pt x="196397" y="155763"/>
                  <a:pt x="196397" y="155763"/>
                  <a:pt x="196397" y="157117"/>
                </a:cubicBezTo>
                <a:cubicBezTo>
                  <a:pt x="196397" y="180143"/>
                  <a:pt x="205879" y="200461"/>
                  <a:pt x="220778" y="216715"/>
                </a:cubicBezTo>
                <a:cubicBezTo>
                  <a:pt x="199106" y="223487"/>
                  <a:pt x="177435" y="234323"/>
                  <a:pt x="158472" y="247868"/>
                </a:cubicBezTo>
                <a:cubicBezTo>
                  <a:pt x="153055" y="251931"/>
                  <a:pt x="150346" y="254640"/>
                  <a:pt x="146282" y="260058"/>
                </a:cubicBezTo>
                <a:lnTo>
                  <a:pt x="0" y="260058"/>
                </a:lnTo>
                <a:lnTo>
                  <a:pt x="0" y="199107"/>
                </a:lnTo>
                <a:cubicBezTo>
                  <a:pt x="0" y="189626"/>
                  <a:pt x="4063" y="180143"/>
                  <a:pt x="12190" y="174726"/>
                </a:cubicBezTo>
                <a:cubicBezTo>
                  <a:pt x="29798" y="162535"/>
                  <a:pt x="50115" y="153054"/>
                  <a:pt x="71787" y="146282"/>
                </a:cubicBezTo>
                <a:cubicBezTo>
                  <a:pt x="88040" y="140864"/>
                  <a:pt x="105648" y="138155"/>
                  <a:pt x="121902" y="138155"/>
                </a:cubicBezTo>
                <a:close/>
                <a:moveTo>
                  <a:pt x="284439" y="94812"/>
                </a:moveTo>
                <a:cubicBezTo>
                  <a:pt x="318101" y="94812"/>
                  <a:pt x="345390" y="122101"/>
                  <a:pt x="345390" y="155764"/>
                </a:cubicBezTo>
                <a:cubicBezTo>
                  <a:pt x="345390" y="189426"/>
                  <a:pt x="318101" y="216715"/>
                  <a:pt x="284439" y="216715"/>
                </a:cubicBezTo>
                <a:cubicBezTo>
                  <a:pt x="250776" y="216715"/>
                  <a:pt x="223487" y="189426"/>
                  <a:pt x="223487" y="155764"/>
                </a:cubicBezTo>
                <a:cubicBezTo>
                  <a:pt x="223487" y="122101"/>
                  <a:pt x="250776" y="94812"/>
                  <a:pt x="284439" y="94812"/>
                </a:cubicBezTo>
                <a:close/>
                <a:moveTo>
                  <a:pt x="446974" y="0"/>
                </a:moveTo>
                <a:cubicBezTo>
                  <a:pt x="480636" y="0"/>
                  <a:pt x="507925" y="27289"/>
                  <a:pt x="507925" y="60951"/>
                </a:cubicBezTo>
                <a:cubicBezTo>
                  <a:pt x="507925" y="94613"/>
                  <a:pt x="480636" y="121902"/>
                  <a:pt x="446974" y="121902"/>
                </a:cubicBezTo>
                <a:cubicBezTo>
                  <a:pt x="413311" y="121902"/>
                  <a:pt x="386022" y="94613"/>
                  <a:pt x="386022" y="60951"/>
                </a:cubicBezTo>
                <a:cubicBezTo>
                  <a:pt x="386022" y="27289"/>
                  <a:pt x="413311" y="0"/>
                  <a:pt x="446974" y="0"/>
                </a:cubicBezTo>
                <a:close/>
                <a:moveTo>
                  <a:pt x="121903" y="0"/>
                </a:moveTo>
                <a:cubicBezTo>
                  <a:pt x="155565" y="0"/>
                  <a:pt x="182854" y="27289"/>
                  <a:pt x="182854" y="60951"/>
                </a:cubicBezTo>
                <a:cubicBezTo>
                  <a:pt x="182854" y="94613"/>
                  <a:pt x="155565" y="121902"/>
                  <a:pt x="121903" y="121902"/>
                </a:cubicBezTo>
                <a:cubicBezTo>
                  <a:pt x="88240" y="121902"/>
                  <a:pt x="60951" y="94613"/>
                  <a:pt x="60951" y="60951"/>
                </a:cubicBezTo>
                <a:cubicBezTo>
                  <a:pt x="60951" y="27289"/>
                  <a:pt x="88240" y="0"/>
                  <a:pt x="121903" y="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88" descr="Shopping bag">
            <a:extLst>
              <a:ext uri="{FF2B5EF4-FFF2-40B4-BE49-F238E27FC236}">
                <a16:creationId xmlns:a16="http://schemas.microsoft.com/office/drawing/2014/main" id="{7AEBC4CB-91D9-44B3-AF5B-386F0735472A}"/>
              </a:ext>
            </a:extLst>
          </p:cNvPr>
          <p:cNvSpPr/>
          <p:nvPr/>
        </p:nvSpPr>
        <p:spPr>
          <a:xfrm>
            <a:off x="4752009" y="2210285"/>
            <a:ext cx="426656" cy="595964"/>
          </a:xfrm>
          <a:custGeom>
            <a:avLst/>
            <a:gdLst>
              <a:gd name="connsiteX0" fmla="*/ 353542 w 426656"/>
              <a:gd name="connsiteY0" fmla="*/ 536368 h 595964"/>
              <a:gd name="connsiteX1" fmla="*/ 371827 w 426656"/>
              <a:gd name="connsiteY1" fmla="*/ 247867 h 595964"/>
              <a:gd name="connsiteX2" fmla="*/ 390790 w 426656"/>
              <a:gd name="connsiteY2" fmla="*/ 499120 h 595964"/>
              <a:gd name="connsiteX3" fmla="*/ 353542 w 426656"/>
              <a:gd name="connsiteY3" fmla="*/ 536368 h 595964"/>
              <a:gd name="connsiteX4" fmla="*/ 311554 w 426656"/>
              <a:gd name="connsiteY4" fmla="*/ 555331 h 595964"/>
              <a:gd name="connsiteX5" fmla="*/ 40661 w 426656"/>
              <a:gd name="connsiteY5" fmla="*/ 555331 h 595964"/>
              <a:gd name="connsiteX6" fmla="*/ 64364 w 426656"/>
              <a:gd name="connsiteY6" fmla="*/ 176080 h 595964"/>
              <a:gd name="connsiteX7" fmla="*/ 94162 w 426656"/>
              <a:gd name="connsiteY7" fmla="*/ 176080 h 595964"/>
              <a:gd name="connsiteX8" fmla="*/ 94162 w 426656"/>
              <a:gd name="connsiteY8" fmla="*/ 230259 h 595964"/>
              <a:gd name="connsiteX9" fmla="*/ 107707 w 426656"/>
              <a:gd name="connsiteY9" fmla="*/ 243804 h 595964"/>
              <a:gd name="connsiteX10" fmla="*/ 121251 w 426656"/>
              <a:gd name="connsiteY10" fmla="*/ 230259 h 595964"/>
              <a:gd name="connsiteX11" fmla="*/ 121251 w 426656"/>
              <a:gd name="connsiteY11" fmla="*/ 176080 h 595964"/>
              <a:gd name="connsiteX12" fmla="*/ 256698 w 426656"/>
              <a:gd name="connsiteY12" fmla="*/ 176080 h 595964"/>
              <a:gd name="connsiteX13" fmla="*/ 256698 w 426656"/>
              <a:gd name="connsiteY13" fmla="*/ 230259 h 595964"/>
              <a:gd name="connsiteX14" fmla="*/ 270243 w 426656"/>
              <a:gd name="connsiteY14" fmla="*/ 243804 h 595964"/>
              <a:gd name="connsiteX15" fmla="*/ 283787 w 426656"/>
              <a:gd name="connsiteY15" fmla="*/ 230259 h 595964"/>
              <a:gd name="connsiteX16" fmla="*/ 283787 w 426656"/>
              <a:gd name="connsiteY16" fmla="*/ 176080 h 595964"/>
              <a:gd name="connsiteX17" fmla="*/ 335257 w 426656"/>
              <a:gd name="connsiteY17" fmla="*/ 176080 h 595964"/>
              <a:gd name="connsiteX18" fmla="*/ 311554 w 426656"/>
              <a:gd name="connsiteY18" fmla="*/ 555331 h 595964"/>
              <a:gd name="connsiteX19" fmla="*/ 121251 w 426656"/>
              <a:gd name="connsiteY19" fmla="*/ 108357 h 595964"/>
              <a:gd name="connsiteX20" fmla="*/ 170689 w 426656"/>
              <a:gd name="connsiteY20" fmla="*/ 43343 h 595964"/>
              <a:gd name="connsiteX21" fmla="*/ 155113 w 426656"/>
              <a:gd name="connsiteY21" fmla="*/ 94813 h 595964"/>
              <a:gd name="connsiteX22" fmla="*/ 155113 w 426656"/>
              <a:gd name="connsiteY22" fmla="*/ 135446 h 595964"/>
              <a:gd name="connsiteX23" fmla="*/ 121251 w 426656"/>
              <a:gd name="connsiteY23" fmla="*/ 135446 h 595964"/>
              <a:gd name="connsiteX24" fmla="*/ 121251 w 426656"/>
              <a:gd name="connsiteY24" fmla="*/ 108357 h 595964"/>
              <a:gd name="connsiteX25" fmla="*/ 206583 w 426656"/>
              <a:gd name="connsiteY25" fmla="*/ 42666 h 595964"/>
              <a:gd name="connsiteX26" fmla="*/ 256698 w 426656"/>
              <a:gd name="connsiteY26" fmla="*/ 108357 h 595964"/>
              <a:gd name="connsiteX27" fmla="*/ 256698 w 426656"/>
              <a:gd name="connsiteY27" fmla="*/ 135446 h 595964"/>
              <a:gd name="connsiteX28" fmla="*/ 182202 w 426656"/>
              <a:gd name="connsiteY28" fmla="*/ 135446 h 595964"/>
              <a:gd name="connsiteX29" fmla="*/ 182202 w 426656"/>
              <a:gd name="connsiteY29" fmla="*/ 94813 h 595964"/>
              <a:gd name="connsiteX30" fmla="*/ 206583 w 426656"/>
              <a:gd name="connsiteY30" fmla="*/ 42666 h 595964"/>
              <a:gd name="connsiteX31" fmla="*/ 249926 w 426656"/>
              <a:gd name="connsiteY31" fmla="*/ 27089 h 595964"/>
              <a:gd name="connsiteX32" fmla="*/ 317649 w 426656"/>
              <a:gd name="connsiteY32" fmla="*/ 94813 h 595964"/>
              <a:gd name="connsiteX33" fmla="*/ 317649 w 426656"/>
              <a:gd name="connsiteY33" fmla="*/ 135446 h 595964"/>
              <a:gd name="connsiteX34" fmla="*/ 283787 w 426656"/>
              <a:gd name="connsiteY34" fmla="*/ 135446 h 595964"/>
              <a:gd name="connsiteX35" fmla="*/ 283787 w 426656"/>
              <a:gd name="connsiteY35" fmla="*/ 108357 h 595964"/>
              <a:gd name="connsiteX36" fmla="*/ 239090 w 426656"/>
              <a:gd name="connsiteY36" fmla="*/ 27767 h 595964"/>
              <a:gd name="connsiteX37" fmla="*/ 249926 w 426656"/>
              <a:gd name="connsiteY37" fmla="*/ 27089 h 595964"/>
              <a:gd name="connsiteX38" fmla="*/ 405689 w 426656"/>
              <a:gd name="connsiteY38" fmla="*/ 161181 h 595964"/>
              <a:gd name="connsiteX39" fmla="*/ 378600 w 426656"/>
              <a:gd name="connsiteY39" fmla="*/ 135446 h 595964"/>
              <a:gd name="connsiteX40" fmla="*/ 349479 w 426656"/>
              <a:gd name="connsiteY40" fmla="*/ 135446 h 595964"/>
              <a:gd name="connsiteX41" fmla="*/ 376568 w 426656"/>
              <a:gd name="connsiteY41" fmla="*/ 158472 h 595964"/>
              <a:gd name="connsiteX42" fmla="*/ 349479 w 426656"/>
              <a:gd name="connsiteY42" fmla="*/ 135446 h 595964"/>
              <a:gd name="connsiteX43" fmla="*/ 344738 w 426656"/>
              <a:gd name="connsiteY43" fmla="*/ 135446 h 595964"/>
              <a:gd name="connsiteX44" fmla="*/ 344738 w 426656"/>
              <a:gd name="connsiteY44" fmla="*/ 94813 h 595964"/>
              <a:gd name="connsiteX45" fmla="*/ 249926 w 426656"/>
              <a:gd name="connsiteY45" fmla="*/ 0 h 595964"/>
              <a:gd name="connsiteX46" fmla="*/ 200488 w 426656"/>
              <a:gd name="connsiteY46" fmla="*/ 14222 h 595964"/>
              <a:gd name="connsiteX47" fmla="*/ 188975 w 426656"/>
              <a:gd name="connsiteY47" fmla="*/ 13545 h 595964"/>
              <a:gd name="connsiteX48" fmla="*/ 94162 w 426656"/>
              <a:gd name="connsiteY48" fmla="*/ 108357 h 595964"/>
              <a:gd name="connsiteX49" fmla="*/ 94162 w 426656"/>
              <a:gd name="connsiteY49" fmla="*/ 135446 h 595964"/>
              <a:gd name="connsiteX50" fmla="*/ 52174 w 426656"/>
              <a:gd name="connsiteY50" fmla="*/ 135446 h 595964"/>
              <a:gd name="connsiteX51" fmla="*/ 25084 w 426656"/>
              <a:gd name="connsiteY51" fmla="*/ 161181 h 595964"/>
              <a:gd name="connsiteX52" fmla="*/ 27 w 426656"/>
              <a:gd name="connsiteY52" fmla="*/ 567521 h 595964"/>
              <a:gd name="connsiteX53" fmla="*/ 27116 w 426656"/>
              <a:gd name="connsiteY53" fmla="*/ 595964 h 595964"/>
              <a:gd name="connsiteX54" fmla="*/ 325098 w 426656"/>
              <a:gd name="connsiteY54" fmla="*/ 595964 h 595964"/>
              <a:gd name="connsiteX55" fmla="*/ 340675 w 426656"/>
              <a:gd name="connsiteY55" fmla="*/ 595964 h 595964"/>
              <a:gd name="connsiteX56" fmla="*/ 360315 w 426656"/>
              <a:gd name="connsiteY56" fmla="*/ 587160 h 595964"/>
              <a:gd name="connsiteX57" fmla="*/ 424652 w 426656"/>
              <a:gd name="connsiteY57" fmla="*/ 523501 h 595964"/>
              <a:gd name="connsiteX58" fmla="*/ 432778 w 426656"/>
              <a:gd name="connsiteY58" fmla="*/ 502506 h 595964"/>
              <a:gd name="connsiteX59" fmla="*/ 405689 w 426656"/>
              <a:gd name="connsiteY59" fmla="*/ 161181 h 59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26656" h="595964">
                <a:moveTo>
                  <a:pt x="353542" y="536368"/>
                </a:moveTo>
                <a:lnTo>
                  <a:pt x="371827" y="247867"/>
                </a:lnTo>
                <a:lnTo>
                  <a:pt x="390790" y="499120"/>
                </a:lnTo>
                <a:lnTo>
                  <a:pt x="353542" y="536368"/>
                </a:lnTo>
                <a:close/>
                <a:moveTo>
                  <a:pt x="311554" y="555331"/>
                </a:moveTo>
                <a:lnTo>
                  <a:pt x="40661" y="555331"/>
                </a:lnTo>
                <a:lnTo>
                  <a:pt x="64364" y="176080"/>
                </a:lnTo>
                <a:lnTo>
                  <a:pt x="94162" y="176080"/>
                </a:lnTo>
                <a:lnTo>
                  <a:pt x="94162" y="230259"/>
                </a:lnTo>
                <a:cubicBezTo>
                  <a:pt x="94162" y="237709"/>
                  <a:pt x="100257" y="243804"/>
                  <a:pt x="107707" y="243804"/>
                </a:cubicBezTo>
                <a:cubicBezTo>
                  <a:pt x="115156" y="243804"/>
                  <a:pt x="121251" y="237709"/>
                  <a:pt x="121251" y="230259"/>
                </a:cubicBezTo>
                <a:lnTo>
                  <a:pt x="121251" y="176080"/>
                </a:lnTo>
                <a:lnTo>
                  <a:pt x="256698" y="176080"/>
                </a:lnTo>
                <a:lnTo>
                  <a:pt x="256698" y="230259"/>
                </a:lnTo>
                <a:cubicBezTo>
                  <a:pt x="256698" y="237709"/>
                  <a:pt x="262793" y="243804"/>
                  <a:pt x="270243" y="243804"/>
                </a:cubicBezTo>
                <a:cubicBezTo>
                  <a:pt x="277692" y="243804"/>
                  <a:pt x="283787" y="237709"/>
                  <a:pt x="283787" y="230259"/>
                </a:cubicBezTo>
                <a:lnTo>
                  <a:pt x="283787" y="176080"/>
                </a:lnTo>
                <a:lnTo>
                  <a:pt x="335257" y="176080"/>
                </a:lnTo>
                <a:lnTo>
                  <a:pt x="311554" y="555331"/>
                </a:lnTo>
                <a:close/>
                <a:moveTo>
                  <a:pt x="121251" y="108357"/>
                </a:moveTo>
                <a:cubicBezTo>
                  <a:pt x="121251" y="77204"/>
                  <a:pt x="142246" y="51470"/>
                  <a:pt x="170689" y="43343"/>
                </a:cubicBezTo>
                <a:cubicBezTo>
                  <a:pt x="160531" y="58242"/>
                  <a:pt x="155113" y="75850"/>
                  <a:pt x="155113" y="94813"/>
                </a:cubicBezTo>
                <a:lnTo>
                  <a:pt x="155113" y="135446"/>
                </a:lnTo>
                <a:lnTo>
                  <a:pt x="121251" y="135446"/>
                </a:lnTo>
                <a:lnTo>
                  <a:pt x="121251" y="108357"/>
                </a:lnTo>
                <a:close/>
                <a:moveTo>
                  <a:pt x="206583" y="42666"/>
                </a:moveTo>
                <a:cubicBezTo>
                  <a:pt x="235704" y="50115"/>
                  <a:pt x="256698" y="76527"/>
                  <a:pt x="256698" y="108357"/>
                </a:cubicBezTo>
                <a:lnTo>
                  <a:pt x="256698" y="135446"/>
                </a:lnTo>
                <a:lnTo>
                  <a:pt x="182202" y="135446"/>
                </a:lnTo>
                <a:lnTo>
                  <a:pt x="182202" y="94813"/>
                </a:lnTo>
                <a:cubicBezTo>
                  <a:pt x="182202" y="73818"/>
                  <a:pt x="191684" y="55533"/>
                  <a:pt x="206583" y="42666"/>
                </a:cubicBezTo>
                <a:close/>
                <a:moveTo>
                  <a:pt x="249926" y="27089"/>
                </a:moveTo>
                <a:cubicBezTo>
                  <a:pt x="287173" y="27089"/>
                  <a:pt x="317649" y="57565"/>
                  <a:pt x="317649" y="94813"/>
                </a:cubicBezTo>
                <a:lnTo>
                  <a:pt x="317649" y="135446"/>
                </a:lnTo>
                <a:lnTo>
                  <a:pt x="283787" y="135446"/>
                </a:lnTo>
                <a:lnTo>
                  <a:pt x="283787" y="108357"/>
                </a:lnTo>
                <a:cubicBezTo>
                  <a:pt x="283787" y="74496"/>
                  <a:pt x="266179" y="44697"/>
                  <a:pt x="239090" y="27767"/>
                </a:cubicBezTo>
                <a:cubicBezTo>
                  <a:pt x="242476" y="27767"/>
                  <a:pt x="246539" y="27089"/>
                  <a:pt x="249926" y="27089"/>
                </a:cubicBezTo>
                <a:close/>
                <a:moveTo>
                  <a:pt x="405689" y="161181"/>
                </a:moveTo>
                <a:cubicBezTo>
                  <a:pt x="405012" y="146959"/>
                  <a:pt x="392822" y="135446"/>
                  <a:pt x="378600" y="135446"/>
                </a:cubicBezTo>
                <a:lnTo>
                  <a:pt x="349479" y="135446"/>
                </a:lnTo>
                <a:cubicBezTo>
                  <a:pt x="363023" y="135446"/>
                  <a:pt x="374536" y="145605"/>
                  <a:pt x="376568" y="158472"/>
                </a:cubicBezTo>
                <a:cubicBezTo>
                  <a:pt x="374536" y="145605"/>
                  <a:pt x="363701" y="135446"/>
                  <a:pt x="349479" y="135446"/>
                </a:cubicBezTo>
                <a:lnTo>
                  <a:pt x="344738" y="135446"/>
                </a:lnTo>
                <a:lnTo>
                  <a:pt x="344738" y="94813"/>
                </a:lnTo>
                <a:cubicBezTo>
                  <a:pt x="344738" y="42666"/>
                  <a:pt x="302073" y="0"/>
                  <a:pt x="249926" y="0"/>
                </a:cubicBezTo>
                <a:cubicBezTo>
                  <a:pt x="231640" y="0"/>
                  <a:pt x="214710" y="5418"/>
                  <a:pt x="200488" y="14222"/>
                </a:cubicBezTo>
                <a:cubicBezTo>
                  <a:pt x="196424" y="13545"/>
                  <a:pt x="193038" y="13545"/>
                  <a:pt x="188975" y="13545"/>
                </a:cubicBezTo>
                <a:cubicBezTo>
                  <a:pt x="136828" y="13545"/>
                  <a:pt x="94162" y="56210"/>
                  <a:pt x="94162" y="108357"/>
                </a:cubicBezTo>
                <a:lnTo>
                  <a:pt x="94162" y="135446"/>
                </a:lnTo>
                <a:lnTo>
                  <a:pt x="52174" y="135446"/>
                </a:lnTo>
                <a:cubicBezTo>
                  <a:pt x="37952" y="135446"/>
                  <a:pt x="25762" y="146282"/>
                  <a:pt x="25084" y="161181"/>
                </a:cubicBezTo>
                <a:lnTo>
                  <a:pt x="27" y="567521"/>
                </a:lnTo>
                <a:cubicBezTo>
                  <a:pt x="-650" y="583097"/>
                  <a:pt x="11540" y="595964"/>
                  <a:pt x="27116" y="595964"/>
                </a:cubicBezTo>
                <a:lnTo>
                  <a:pt x="325098" y="595964"/>
                </a:lnTo>
                <a:lnTo>
                  <a:pt x="340675" y="595964"/>
                </a:lnTo>
                <a:cubicBezTo>
                  <a:pt x="348124" y="595964"/>
                  <a:pt x="355574" y="592578"/>
                  <a:pt x="360315" y="587160"/>
                </a:cubicBezTo>
                <a:lnTo>
                  <a:pt x="424652" y="523501"/>
                </a:lnTo>
                <a:cubicBezTo>
                  <a:pt x="430069" y="518083"/>
                  <a:pt x="433456" y="509956"/>
                  <a:pt x="432778" y="502506"/>
                </a:cubicBezTo>
                <a:lnTo>
                  <a:pt x="405689" y="161181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698A1BA8-6D05-4363-A864-50E32112F08A}"/>
              </a:ext>
            </a:extLst>
          </p:cNvPr>
          <p:cNvSpPr/>
          <p:nvPr/>
        </p:nvSpPr>
        <p:spPr>
          <a:xfrm>
            <a:off x="4165791" y="4155058"/>
            <a:ext cx="587838" cy="352293"/>
          </a:xfrm>
          <a:custGeom>
            <a:avLst/>
            <a:gdLst>
              <a:gd name="connsiteX0" fmla="*/ 297051 w 587838"/>
              <a:gd name="connsiteY0" fmla="*/ 284691 h 352293"/>
              <a:gd name="connsiteX1" fmla="*/ 306786 w 587838"/>
              <a:gd name="connsiteY1" fmla="*/ 287823 h 352293"/>
              <a:gd name="connsiteX2" fmla="*/ 308140 w 587838"/>
              <a:gd name="connsiteY2" fmla="*/ 306787 h 352293"/>
              <a:gd name="connsiteX3" fmla="*/ 281728 w 587838"/>
              <a:gd name="connsiteY3" fmla="*/ 337262 h 352293"/>
              <a:gd name="connsiteX4" fmla="*/ 272924 w 587838"/>
              <a:gd name="connsiteY4" fmla="*/ 342003 h 352293"/>
              <a:gd name="connsiteX5" fmla="*/ 262766 w 587838"/>
              <a:gd name="connsiteY5" fmla="*/ 338617 h 352293"/>
              <a:gd name="connsiteX6" fmla="*/ 261411 w 587838"/>
              <a:gd name="connsiteY6" fmla="*/ 319654 h 352293"/>
              <a:gd name="connsiteX7" fmla="*/ 287823 w 587838"/>
              <a:gd name="connsiteY7" fmla="*/ 289178 h 352293"/>
              <a:gd name="connsiteX8" fmla="*/ 297051 w 587838"/>
              <a:gd name="connsiteY8" fmla="*/ 284691 h 352293"/>
              <a:gd name="connsiteX9" fmla="*/ 260143 w 587838"/>
              <a:gd name="connsiteY9" fmla="*/ 257263 h 352293"/>
              <a:gd name="connsiteX10" fmla="*/ 272248 w 587838"/>
              <a:gd name="connsiteY10" fmla="*/ 261411 h 352293"/>
              <a:gd name="connsiteX11" fmla="*/ 273602 w 587838"/>
              <a:gd name="connsiteY11" fmla="*/ 285114 h 352293"/>
              <a:gd name="connsiteX12" fmla="*/ 242450 w 587838"/>
              <a:gd name="connsiteY12" fmla="*/ 321008 h 352293"/>
              <a:gd name="connsiteX13" fmla="*/ 231614 w 587838"/>
              <a:gd name="connsiteY13" fmla="*/ 326425 h 352293"/>
              <a:gd name="connsiteX14" fmla="*/ 218746 w 587838"/>
              <a:gd name="connsiteY14" fmla="*/ 322362 h 352293"/>
              <a:gd name="connsiteX15" fmla="*/ 217391 w 587838"/>
              <a:gd name="connsiteY15" fmla="*/ 298659 h 352293"/>
              <a:gd name="connsiteX16" fmla="*/ 248545 w 587838"/>
              <a:gd name="connsiteY16" fmla="*/ 262766 h 352293"/>
              <a:gd name="connsiteX17" fmla="*/ 260143 w 587838"/>
              <a:gd name="connsiteY17" fmla="*/ 257263 h 352293"/>
              <a:gd name="connsiteX18" fmla="*/ 217137 w 587838"/>
              <a:gd name="connsiteY18" fmla="*/ 225434 h 352293"/>
              <a:gd name="connsiteX19" fmla="*/ 231613 w 587838"/>
              <a:gd name="connsiteY19" fmla="*/ 230259 h 352293"/>
              <a:gd name="connsiteX20" fmla="*/ 233645 w 587838"/>
              <a:gd name="connsiteY20" fmla="*/ 258704 h 352293"/>
              <a:gd name="connsiteX21" fmla="*/ 202492 w 587838"/>
              <a:gd name="connsiteY21" fmla="*/ 294597 h 352293"/>
              <a:gd name="connsiteX22" fmla="*/ 188948 w 587838"/>
              <a:gd name="connsiteY22" fmla="*/ 301369 h 352293"/>
              <a:gd name="connsiteX23" fmla="*/ 174049 w 587838"/>
              <a:gd name="connsiteY23" fmla="*/ 296629 h 352293"/>
              <a:gd name="connsiteX24" fmla="*/ 172017 w 587838"/>
              <a:gd name="connsiteY24" fmla="*/ 268185 h 352293"/>
              <a:gd name="connsiteX25" fmla="*/ 203170 w 587838"/>
              <a:gd name="connsiteY25" fmla="*/ 232291 h 352293"/>
              <a:gd name="connsiteX26" fmla="*/ 217137 w 587838"/>
              <a:gd name="connsiteY26" fmla="*/ 225434 h 352293"/>
              <a:gd name="connsiteX27" fmla="*/ 172441 w 587838"/>
              <a:gd name="connsiteY27" fmla="*/ 195636 h 352293"/>
              <a:gd name="connsiteX28" fmla="*/ 186917 w 587838"/>
              <a:gd name="connsiteY28" fmla="*/ 200461 h 352293"/>
              <a:gd name="connsiteX29" fmla="*/ 188949 w 587838"/>
              <a:gd name="connsiteY29" fmla="*/ 228906 h 352293"/>
              <a:gd name="connsiteX30" fmla="*/ 153054 w 587838"/>
              <a:gd name="connsiteY30" fmla="*/ 269540 h 352293"/>
              <a:gd name="connsiteX31" fmla="*/ 139510 w 587838"/>
              <a:gd name="connsiteY31" fmla="*/ 276312 h 352293"/>
              <a:gd name="connsiteX32" fmla="*/ 124611 w 587838"/>
              <a:gd name="connsiteY32" fmla="*/ 271571 h 352293"/>
              <a:gd name="connsiteX33" fmla="*/ 122579 w 587838"/>
              <a:gd name="connsiteY33" fmla="*/ 243128 h 352293"/>
              <a:gd name="connsiteX34" fmla="*/ 158472 w 587838"/>
              <a:gd name="connsiteY34" fmla="*/ 202493 h 352293"/>
              <a:gd name="connsiteX35" fmla="*/ 172441 w 587838"/>
              <a:gd name="connsiteY35" fmla="*/ 195636 h 352293"/>
              <a:gd name="connsiteX36" fmla="*/ 142218 w 587838"/>
              <a:gd name="connsiteY36" fmla="*/ 60951 h 352293"/>
              <a:gd name="connsiteX37" fmla="*/ 254639 w 587838"/>
              <a:gd name="connsiteY37" fmla="*/ 69078 h 352293"/>
              <a:gd name="connsiteX38" fmla="*/ 214682 w 587838"/>
              <a:gd name="connsiteY38" fmla="*/ 115130 h 352293"/>
              <a:gd name="connsiteX39" fmla="*/ 218745 w 587838"/>
              <a:gd name="connsiteY39" fmla="*/ 172695 h 352293"/>
              <a:gd name="connsiteX40" fmla="*/ 245158 w 587838"/>
              <a:gd name="connsiteY40" fmla="*/ 182854 h 352293"/>
              <a:gd name="connsiteX41" fmla="*/ 248544 w 587838"/>
              <a:gd name="connsiteY41" fmla="*/ 182854 h 352293"/>
              <a:gd name="connsiteX42" fmla="*/ 275633 w 587838"/>
              <a:gd name="connsiteY42" fmla="*/ 169309 h 352293"/>
              <a:gd name="connsiteX43" fmla="*/ 322362 w 587838"/>
              <a:gd name="connsiteY43" fmla="*/ 115807 h 352293"/>
              <a:gd name="connsiteX44" fmla="*/ 329812 w 587838"/>
              <a:gd name="connsiteY44" fmla="*/ 122579 h 352293"/>
              <a:gd name="connsiteX45" fmla="*/ 438846 w 587838"/>
              <a:gd name="connsiteY45" fmla="*/ 216038 h 352293"/>
              <a:gd name="connsiteX46" fmla="*/ 446296 w 587838"/>
              <a:gd name="connsiteY46" fmla="*/ 234323 h 352293"/>
              <a:gd name="connsiteX47" fmla="*/ 421915 w 587838"/>
              <a:gd name="connsiteY47" fmla="*/ 263444 h 352293"/>
              <a:gd name="connsiteX48" fmla="*/ 407693 w 587838"/>
              <a:gd name="connsiteY48" fmla="*/ 260736 h 352293"/>
              <a:gd name="connsiteX49" fmla="*/ 408371 w 587838"/>
              <a:gd name="connsiteY49" fmla="*/ 264799 h 352293"/>
              <a:gd name="connsiteX50" fmla="*/ 383990 w 587838"/>
              <a:gd name="connsiteY50" fmla="*/ 293920 h 352293"/>
              <a:gd name="connsiteX51" fmla="*/ 377218 w 587838"/>
              <a:gd name="connsiteY51" fmla="*/ 293243 h 352293"/>
              <a:gd name="connsiteX52" fmla="*/ 377218 w 587838"/>
              <a:gd name="connsiteY52" fmla="*/ 293920 h 352293"/>
              <a:gd name="connsiteX53" fmla="*/ 352837 w 587838"/>
              <a:gd name="connsiteY53" fmla="*/ 323041 h 352293"/>
              <a:gd name="connsiteX54" fmla="*/ 346065 w 587838"/>
              <a:gd name="connsiteY54" fmla="*/ 322364 h 352293"/>
              <a:gd name="connsiteX55" fmla="*/ 346065 w 587838"/>
              <a:gd name="connsiteY55" fmla="*/ 323041 h 352293"/>
              <a:gd name="connsiteX56" fmla="*/ 321685 w 587838"/>
              <a:gd name="connsiteY56" fmla="*/ 352162 h 352293"/>
              <a:gd name="connsiteX57" fmla="*/ 305431 w 587838"/>
              <a:gd name="connsiteY57" fmla="*/ 348099 h 352293"/>
              <a:gd name="connsiteX58" fmla="*/ 295950 w 587838"/>
              <a:gd name="connsiteY58" fmla="*/ 340649 h 352293"/>
              <a:gd name="connsiteX59" fmla="*/ 318976 w 587838"/>
              <a:gd name="connsiteY59" fmla="*/ 314237 h 352293"/>
              <a:gd name="connsiteX60" fmla="*/ 325748 w 587838"/>
              <a:gd name="connsiteY60" fmla="*/ 294597 h 352293"/>
              <a:gd name="connsiteX61" fmla="*/ 316267 w 587838"/>
              <a:gd name="connsiteY61" fmla="*/ 276312 h 352293"/>
              <a:gd name="connsiteX62" fmla="*/ 298659 w 587838"/>
              <a:gd name="connsiteY62" fmla="*/ 269540 h 352293"/>
              <a:gd name="connsiteX63" fmla="*/ 291209 w 587838"/>
              <a:gd name="connsiteY63" fmla="*/ 270894 h 352293"/>
              <a:gd name="connsiteX64" fmla="*/ 281051 w 587838"/>
              <a:gd name="connsiteY64" fmla="*/ 249900 h 352293"/>
              <a:gd name="connsiteX65" fmla="*/ 260734 w 587838"/>
              <a:gd name="connsiteY65" fmla="*/ 242450 h 352293"/>
              <a:gd name="connsiteX66" fmla="*/ 251930 w 587838"/>
              <a:gd name="connsiteY66" fmla="*/ 243805 h 352293"/>
              <a:gd name="connsiteX67" fmla="*/ 240417 w 587838"/>
              <a:gd name="connsiteY67" fmla="*/ 218747 h 352293"/>
              <a:gd name="connsiteX68" fmla="*/ 218068 w 587838"/>
              <a:gd name="connsiteY68" fmla="*/ 210620 h 352293"/>
              <a:gd name="connsiteX69" fmla="*/ 206555 w 587838"/>
              <a:gd name="connsiteY69" fmla="*/ 212652 h 352293"/>
              <a:gd name="connsiteX70" fmla="*/ 195042 w 587838"/>
              <a:gd name="connsiteY70" fmla="*/ 188272 h 352293"/>
              <a:gd name="connsiteX71" fmla="*/ 172694 w 587838"/>
              <a:gd name="connsiteY71" fmla="*/ 180145 h 352293"/>
              <a:gd name="connsiteX72" fmla="*/ 146959 w 587838"/>
              <a:gd name="connsiteY72" fmla="*/ 191658 h 352293"/>
              <a:gd name="connsiteX73" fmla="*/ 129351 w 587838"/>
              <a:gd name="connsiteY73" fmla="*/ 211975 h 352293"/>
              <a:gd name="connsiteX74" fmla="*/ 83299 w 587838"/>
              <a:gd name="connsiteY74" fmla="*/ 158473 h 352293"/>
              <a:gd name="connsiteX75" fmla="*/ 300692 w 587838"/>
              <a:gd name="connsiteY75" fmla="*/ 54856 h 352293"/>
              <a:gd name="connsiteX76" fmla="*/ 304078 w 587838"/>
              <a:gd name="connsiteY76" fmla="*/ 55533 h 352293"/>
              <a:gd name="connsiteX77" fmla="*/ 446297 w 587838"/>
              <a:gd name="connsiteY77" fmla="*/ 63660 h 352293"/>
              <a:gd name="connsiteX78" fmla="*/ 503862 w 587838"/>
              <a:gd name="connsiteY78" fmla="*/ 157795 h 352293"/>
              <a:gd name="connsiteX79" fmla="*/ 455101 w 587838"/>
              <a:gd name="connsiteY79" fmla="*/ 214006 h 352293"/>
              <a:gd name="connsiteX80" fmla="*/ 447651 w 587838"/>
              <a:gd name="connsiteY80" fmla="*/ 205202 h 352293"/>
              <a:gd name="connsiteX81" fmla="*/ 321009 w 587838"/>
              <a:gd name="connsiteY81" fmla="*/ 96167 h 352293"/>
              <a:gd name="connsiteX82" fmla="*/ 265475 w 587838"/>
              <a:gd name="connsiteY82" fmla="*/ 159827 h 352293"/>
              <a:gd name="connsiteX83" fmla="*/ 247189 w 587838"/>
              <a:gd name="connsiteY83" fmla="*/ 169308 h 352293"/>
              <a:gd name="connsiteX84" fmla="*/ 226873 w 587838"/>
              <a:gd name="connsiteY84" fmla="*/ 162536 h 352293"/>
              <a:gd name="connsiteX85" fmla="*/ 224164 w 587838"/>
              <a:gd name="connsiteY85" fmla="*/ 124611 h 352293"/>
              <a:gd name="connsiteX86" fmla="*/ 277665 w 587838"/>
              <a:gd name="connsiteY86" fmla="*/ 63660 h 352293"/>
              <a:gd name="connsiteX87" fmla="*/ 300692 w 587838"/>
              <a:gd name="connsiteY87" fmla="*/ 54856 h 352293"/>
              <a:gd name="connsiteX88" fmla="*/ 511310 w 587838"/>
              <a:gd name="connsiteY88" fmla="*/ 0 h 352293"/>
              <a:gd name="connsiteX89" fmla="*/ 587838 w 587838"/>
              <a:gd name="connsiteY89" fmla="*/ 127320 h 352293"/>
              <a:gd name="connsiteX90" fmla="*/ 535691 w 587838"/>
              <a:gd name="connsiteY90" fmla="*/ 159150 h 352293"/>
              <a:gd name="connsiteX91" fmla="*/ 517405 w 587838"/>
              <a:gd name="connsiteY91" fmla="*/ 154409 h 352293"/>
              <a:gd name="connsiteX92" fmla="*/ 454423 w 587838"/>
              <a:gd name="connsiteY92" fmla="*/ 50115 h 352293"/>
              <a:gd name="connsiteX93" fmla="*/ 459164 w 587838"/>
              <a:gd name="connsiteY93" fmla="*/ 31830 h 352293"/>
              <a:gd name="connsiteX94" fmla="*/ 77204 w 587838"/>
              <a:gd name="connsiteY94" fmla="*/ 0 h 352293"/>
              <a:gd name="connsiteX95" fmla="*/ 128674 w 587838"/>
              <a:gd name="connsiteY95" fmla="*/ 31830 h 352293"/>
              <a:gd name="connsiteX96" fmla="*/ 133415 w 587838"/>
              <a:gd name="connsiteY96" fmla="*/ 50115 h 352293"/>
              <a:gd name="connsiteX97" fmla="*/ 70432 w 587838"/>
              <a:gd name="connsiteY97" fmla="*/ 154409 h 352293"/>
              <a:gd name="connsiteX98" fmla="*/ 52147 w 587838"/>
              <a:gd name="connsiteY98" fmla="*/ 159150 h 352293"/>
              <a:gd name="connsiteX99" fmla="*/ 0 w 587838"/>
              <a:gd name="connsiteY99" fmla="*/ 127320 h 35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587838" h="352293">
                <a:moveTo>
                  <a:pt x="297051" y="284691"/>
                </a:moveTo>
                <a:cubicBezTo>
                  <a:pt x="300522" y="284438"/>
                  <a:pt x="304077" y="285453"/>
                  <a:pt x="306786" y="287823"/>
                </a:cubicBezTo>
                <a:cubicBezTo>
                  <a:pt x="312204" y="292564"/>
                  <a:pt x="312881" y="301369"/>
                  <a:pt x="308140" y="306787"/>
                </a:cubicBezTo>
                <a:lnTo>
                  <a:pt x="281728" y="337262"/>
                </a:lnTo>
                <a:cubicBezTo>
                  <a:pt x="279696" y="339971"/>
                  <a:pt x="276310" y="341326"/>
                  <a:pt x="272924" y="342003"/>
                </a:cubicBezTo>
                <a:cubicBezTo>
                  <a:pt x="269538" y="342003"/>
                  <a:pt x="265475" y="341326"/>
                  <a:pt x="262766" y="338617"/>
                </a:cubicBezTo>
                <a:cubicBezTo>
                  <a:pt x="257348" y="333876"/>
                  <a:pt x="256671" y="325072"/>
                  <a:pt x="261411" y="319654"/>
                </a:cubicBezTo>
                <a:lnTo>
                  <a:pt x="287823" y="289178"/>
                </a:lnTo>
                <a:cubicBezTo>
                  <a:pt x="290194" y="286469"/>
                  <a:pt x="293580" y="284945"/>
                  <a:pt x="297051" y="284691"/>
                </a:cubicBezTo>
                <a:close/>
                <a:moveTo>
                  <a:pt x="260143" y="257263"/>
                </a:moveTo>
                <a:cubicBezTo>
                  <a:pt x="264460" y="257009"/>
                  <a:pt x="268862" y="258364"/>
                  <a:pt x="272248" y="261411"/>
                </a:cubicBezTo>
                <a:cubicBezTo>
                  <a:pt x="279020" y="267506"/>
                  <a:pt x="279697" y="278342"/>
                  <a:pt x="273602" y="285114"/>
                </a:cubicBezTo>
                <a:lnTo>
                  <a:pt x="242450" y="321008"/>
                </a:lnTo>
                <a:cubicBezTo>
                  <a:pt x="239741" y="324394"/>
                  <a:pt x="235677" y="326425"/>
                  <a:pt x="231614" y="326425"/>
                </a:cubicBezTo>
                <a:cubicBezTo>
                  <a:pt x="226872" y="327103"/>
                  <a:pt x="222809" y="325748"/>
                  <a:pt x="218746" y="322362"/>
                </a:cubicBezTo>
                <a:cubicBezTo>
                  <a:pt x="211973" y="316267"/>
                  <a:pt x="211296" y="305431"/>
                  <a:pt x="217391" y="298659"/>
                </a:cubicBezTo>
                <a:lnTo>
                  <a:pt x="248545" y="262766"/>
                </a:lnTo>
                <a:cubicBezTo>
                  <a:pt x="251592" y="259380"/>
                  <a:pt x="255825" y="257517"/>
                  <a:pt x="260143" y="257263"/>
                </a:cubicBezTo>
                <a:close/>
                <a:moveTo>
                  <a:pt x="217137" y="225434"/>
                </a:moveTo>
                <a:cubicBezTo>
                  <a:pt x="222302" y="225011"/>
                  <a:pt x="227550" y="226534"/>
                  <a:pt x="231613" y="230259"/>
                </a:cubicBezTo>
                <a:cubicBezTo>
                  <a:pt x="239740" y="237709"/>
                  <a:pt x="241095" y="250577"/>
                  <a:pt x="233645" y="258704"/>
                </a:cubicBezTo>
                <a:lnTo>
                  <a:pt x="202492" y="294597"/>
                </a:lnTo>
                <a:cubicBezTo>
                  <a:pt x="199106" y="298660"/>
                  <a:pt x="193688" y="301369"/>
                  <a:pt x="188948" y="301369"/>
                </a:cubicBezTo>
                <a:cubicBezTo>
                  <a:pt x="183530" y="302047"/>
                  <a:pt x="178112" y="300015"/>
                  <a:pt x="174049" y="296629"/>
                </a:cubicBezTo>
                <a:cubicBezTo>
                  <a:pt x="165922" y="289179"/>
                  <a:pt x="164567" y="276312"/>
                  <a:pt x="172017" y="268185"/>
                </a:cubicBezTo>
                <a:lnTo>
                  <a:pt x="203170" y="232291"/>
                </a:lnTo>
                <a:cubicBezTo>
                  <a:pt x="206894" y="228228"/>
                  <a:pt x="211974" y="225857"/>
                  <a:pt x="217137" y="225434"/>
                </a:cubicBezTo>
                <a:close/>
                <a:moveTo>
                  <a:pt x="172441" y="195636"/>
                </a:moveTo>
                <a:cubicBezTo>
                  <a:pt x="177605" y="195213"/>
                  <a:pt x="182853" y="196736"/>
                  <a:pt x="186917" y="200461"/>
                </a:cubicBezTo>
                <a:cubicBezTo>
                  <a:pt x="195044" y="207911"/>
                  <a:pt x="196398" y="220779"/>
                  <a:pt x="188949" y="228906"/>
                </a:cubicBezTo>
                <a:lnTo>
                  <a:pt x="153054" y="269540"/>
                </a:lnTo>
                <a:cubicBezTo>
                  <a:pt x="148991" y="273603"/>
                  <a:pt x="144250" y="275635"/>
                  <a:pt x="139510" y="276312"/>
                </a:cubicBezTo>
                <a:cubicBezTo>
                  <a:pt x="134092" y="276989"/>
                  <a:pt x="128674" y="274958"/>
                  <a:pt x="124611" y="271571"/>
                </a:cubicBezTo>
                <a:cubicBezTo>
                  <a:pt x="116484" y="264122"/>
                  <a:pt x="115129" y="251254"/>
                  <a:pt x="122579" y="243128"/>
                </a:cubicBezTo>
                <a:lnTo>
                  <a:pt x="158472" y="202493"/>
                </a:lnTo>
                <a:cubicBezTo>
                  <a:pt x="162197" y="198430"/>
                  <a:pt x="167277" y="196059"/>
                  <a:pt x="172441" y="195636"/>
                </a:cubicBezTo>
                <a:close/>
                <a:moveTo>
                  <a:pt x="142218" y="60951"/>
                </a:moveTo>
                <a:cubicBezTo>
                  <a:pt x="183529" y="81268"/>
                  <a:pt x="223486" y="65014"/>
                  <a:pt x="254639" y="69078"/>
                </a:cubicBezTo>
                <a:lnTo>
                  <a:pt x="214682" y="115130"/>
                </a:lnTo>
                <a:cubicBezTo>
                  <a:pt x="200460" y="132060"/>
                  <a:pt x="201815" y="157796"/>
                  <a:pt x="218745" y="172695"/>
                </a:cubicBezTo>
                <a:cubicBezTo>
                  <a:pt x="225518" y="179468"/>
                  <a:pt x="234999" y="182854"/>
                  <a:pt x="245158" y="182854"/>
                </a:cubicBezTo>
                <a:cubicBezTo>
                  <a:pt x="245835" y="182854"/>
                  <a:pt x="247189" y="182854"/>
                  <a:pt x="248544" y="182854"/>
                </a:cubicBezTo>
                <a:cubicBezTo>
                  <a:pt x="259379" y="182177"/>
                  <a:pt x="268861" y="177436"/>
                  <a:pt x="275633" y="169309"/>
                </a:cubicBezTo>
                <a:lnTo>
                  <a:pt x="322362" y="115807"/>
                </a:lnTo>
                <a:lnTo>
                  <a:pt x="329812" y="122579"/>
                </a:lnTo>
                <a:lnTo>
                  <a:pt x="438846" y="216038"/>
                </a:lnTo>
                <a:cubicBezTo>
                  <a:pt x="443587" y="220779"/>
                  <a:pt x="446973" y="226874"/>
                  <a:pt x="446296" y="234323"/>
                </a:cubicBezTo>
                <a:cubicBezTo>
                  <a:pt x="447650" y="249223"/>
                  <a:pt x="436814" y="262090"/>
                  <a:pt x="421915" y="263444"/>
                </a:cubicBezTo>
                <a:cubicBezTo>
                  <a:pt x="416497" y="264122"/>
                  <a:pt x="411757" y="262767"/>
                  <a:pt x="407693" y="260736"/>
                </a:cubicBezTo>
                <a:cubicBezTo>
                  <a:pt x="407693" y="262090"/>
                  <a:pt x="408371" y="263444"/>
                  <a:pt x="408371" y="264799"/>
                </a:cubicBezTo>
                <a:cubicBezTo>
                  <a:pt x="409725" y="279698"/>
                  <a:pt x="398889" y="292565"/>
                  <a:pt x="383990" y="293920"/>
                </a:cubicBezTo>
                <a:cubicBezTo>
                  <a:pt x="381958" y="293920"/>
                  <a:pt x="379250" y="293920"/>
                  <a:pt x="377218" y="293243"/>
                </a:cubicBezTo>
                <a:cubicBezTo>
                  <a:pt x="377218" y="293243"/>
                  <a:pt x="377218" y="293920"/>
                  <a:pt x="377218" y="293920"/>
                </a:cubicBezTo>
                <a:cubicBezTo>
                  <a:pt x="378572" y="308819"/>
                  <a:pt x="367737" y="321686"/>
                  <a:pt x="352837" y="323041"/>
                </a:cubicBezTo>
                <a:cubicBezTo>
                  <a:pt x="350806" y="323041"/>
                  <a:pt x="348097" y="323041"/>
                  <a:pt x="346065" y="322364"/>
                </a:cubicBezTo>
                <a:cubicBezTo>
                  <a:pt x="346065" y="322364"/>
                  <a:pt x="346065" y="323041"/>
                  <a:pt x="346065" y="323041"/>
                </a:cubicBezTo>
                <a:cubicBezTo>
                  <a:pt x="347420" y="337940"/>
                  <a:pt x="336584" y="350807"/>
                  <a:pt x="321685" y="352162"/>
                </a:cubicBezTo>
                <a:cubicBezTo>
                  <a:pt x="315590" y="352839"/>
                  <a:pt x="310172" y="350807"/>
                  <a:pt x="305431" y="348099"/>
                </a:cubicBezTo>
                <a:lnTo>
                  <a:pt x="295950" y="340649"/>
                </a:lnTo>
                <a:lnTo>
                  <a:pt x="318976" y="314237"/>
                </a:lnTo>
                <a:cubicBezTo>
                  <a:pt x="323716" y="308819"/>
                  <a:pt x="326425" y="302047"/>
                  <a:pt x="325748" y="294597"/>
                </a:cubicBezTo>
                <a:cubicBezTo>
                  <a:pt x="325071" y="287825"/>
                  <a:pt x="321685" y="281053"/>
                  <a:pt x="316267" y="276312"/>
                </a:cubicBezTo>
                <a:cubicBezTo>
                  <a:pt x="311526" y="271571"/>
                  <a:pt x="305431" y="269540"/>
                  <a:pt x="298659" y="269540"/>
                </a:cubicBezTo>
                <a:cubicBezTo>
                  <a:pt x="295950" y="269540"/>
                  <a:pt x="293241" y="270217"/>
                  <a:pt x="291209" y="270894"/>
                </a:cubicBezTo>
                <a:cubicBezTo>
                  <a:pt x="290532" y="262767"/>
                  <a:pt x="287146" y="255318"/>
                  <a:pt x="281051" y="249900"/>
                </a:cubicBezTo>
                <a:cubicBezTo>
                  <a:pt x="274956" y="245159"/>
                  <a:pt x="268183" y="242450"/>
                  <a:pt x="260734" y="242450"/>
                </a:cubicBezTo>
                <a:cubicBezTo>
                  <a:pt x="258025" y="242450"/>
                  <a:pt x="254639" y="243127"/>
                  <a:pt x="251930" y="243805"/>
                </a:cubicBezTo>
                <a:cubicBezTo>
                  <a:pt x="251930" y="234323"/>
                  <a:pt x="247866" y="225519"/>
                  <a:pt x="240417" y="218747"/>
                </a:cubicBezTo>
                <a:cubicBezTo>
                  <a:pt x="234322" y="213329"/>
                  <a:pt x="226195" y="210620"/>
                  <a:pt x="218068" y="210620"/>
                </a:cubicBezTo>
                <a:cubicBezTo>
                  <a:pt x="214005" y="210620"/>
                  <a:pt x="209941" y="211298"/>
                  <a:pt x="206555" y="212652"/>
                </a:cubicBezTo>
                <a:cubicBezTo>
                  <a:pt x="205878" y="203171"/>
                  <a:pt x="202492" y="194367"/>
                  <a:pt x="195042" y="188272"/>
                </a:cubicBezTo>
                <a:cubicBezTo>
                  <a:pt x="188947" y="182854"/>
                  <a:pt x="180820" y="180145"/>
                  <a:pt x="172694" y="180145"/>
                </a:cubicBezTo>
                <a:cubicBezTo>
                  <a:pt x="162535" y="180145"/>
                  <a:pt x="153054" y="184208"/>
                  <a:pt x="146959" y="191658"/>
                </a:cubicBezTo>
                <a:lnTo>
                  <a:pt x="129351" y="211975"/>
                </a:lnTo>
                <a:lnTo>
                  <a:pt x="83299" y="158473"/>
                </a:lnTo>
                <a:close/>
                <a:moveTo>
                  <a:pt x="300692" y="54856"/>
                </a:moveTo>
                <a:cubicBezTo>
                  <a:pt x="300692" y="54856"/>
                  <a:pt x="303401" y="55533"/>
                  <a:pt x="304078" y="55533"/>
                </a:cubicBezTo>
                <a:cubicBezTo>
                  <a:pt x="349453" y="64337"/>
                  <a:pt x="390087" y="83977"/>
                  <a:pt x="446297" y="63660"/>
                </a:cubicBezTo>
                <a:lnTo>
                  <a:pt x="503862" y="157795"/>
                </a:lnTo>
                <a:lnTo>
                  <a:pt x="455101" y="214006"/>
                </a:lnTo>
                <a:cubicBezTo>
                  <a:pt x="452392" y="209942"/>
                  <a:pt x="451037" y="208588"/>
                  <a:pt x="447651" y="205202"/>
                </a:cubicBezTo>
                <a:lnTo>
                  <a:pt x="321009" y="96167"/>
                </a:lnTo>
                <a:cubicBezTo>
                  <a:pt x="321009" y="96167"/>
                  <a:pt x="265475" y="159827"/>
                  <a:pt x="265475" y="159827"/>
                </a:cubicBezTo>
                <a:cubicBezTo>
                  <a:pt x="260734" y="165922"/>
                  <a:pt x="253962" y="168631"/>
                  <a:pt x="247189" y="169308"/>
                </a:cubicBezTo>
                <a:cubicBezTo>
                  <a:pt x="239740" y="169985"/>
                  <a:pt x="232968" y="167276"/>
                  <a:pt x="226873" y="162536"/>
                </a:cubicBezTo>
                <a:cubicBezTo>
                  <a:pt x="215360" y="153055"/>
                  <a:pt x="214005" y="136124"/>
                  <a:pt x="224164" y="124611"/>
                </a:cubicBezTo>
                <a:lnTo>
                  <a:pt x="277665" y="63660"/>
                </a:lnTo>
                <a:cubicBezTo>
                  <a:pt x="283760" y="56888"/>
                  <a:pt x="292565" y="54179"/>
                  <a:pt x="300692" y="54856"/>
                </a:cubicBezTo>
                <a:close/>
                <a:moveTo>
                  <a:pt x="511310" y="0"/>
                </a:moveTo>
                <a:lnTo>
                  <a:pt x="587838" y="127320"/>
                </a:lnTo>
                <a:lnTo>
                  <a:pt x="535691" y="159150"/>
                </a:lnTo>
                <a:cubicBezTo>
                  <a:pt x="529596" y="163213"/>
                  <a:pt x="520792" y="161181"/>
                  <a:pt x="517405" y="154409"/>
                </a:cubicBezTo>
                <a:lnTo>
                  <a:pt x="454423" y="50115"/>
                </a:lnTo>
                <a:cubicBezTo>
                  <a:pt x="450359" y="44020"/>
                  <a:pt x="452391" y="35216"/>
                  <a:pt x="459164" y="31830"/>
                </a:cubicBezTo>
                <a:close/>
                <a:moveTo>
                  <a:pt x="77204" y="0"/>
                </a:moveTo>
                <a:lnTo>
                  <a:pt x="128674" y="31830"/>
                </a:lnTo>
                <a:cubicBezTo>
                  <a:pt x="135446" y="35216"/>
                  <a:pt x="137478" y="44020"/>
                  <a:pt x="133415" y="50115"/>
                </a:cubicBezTo>
                <a:lnTo>
                  <a:pt x="70432" y="154409"/>
                </a:lnTo>
                <a:cubicBezTo>
                  <a:pt x="67046" y="161181"/>
                  <a:pt x="58242" y="163213"/>
                  <a:pt x="52147" y="159150"/>
                </a:cubicBezTo>
                <a:lnTo>
                  <a:pt x="0" y="12732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56F7ECF4-6EE8-4AAC-96FF-5BD739D1832D}"/>
              </a:ext>
            </a:extLst>
          </p:cNvPr>
          <p:cNvSpPr/>
          <p:nvPr/>
        </p:nvSpPr>
        <p:spPr>
          <a:xfrm>
            <a:off x="5926401" y="5118601"/>
            <a:ext cx="352162" cy="568876"/>
          </a:xfrm>
          <a:custGeom>
            <a:avLst/>
            <a:gdLst>
              <a:gd name="connsiteX0" fmla="*/ 132060 w 352162"/>
              <a:gd name="connsiteY0" fmla="*/ 528241 h 568876"/>
              <a:gd name="connsiteX1" fmla="*/ 220100 w 352162"/>
              <a:gd name="connsiteY1" fmla="*/ 528241 h 568876"/>
              <a:gd name="connsiteX2" fmla="*/ 176080 w 352162"/>
              <a:gd name="connsiteY2" fmla="*/ 568876 h 568876"/>
              <a:gd name="connsiteX3" fmla="*/ 132060 w 352162"/>
              <a:gd name="connsiteY3" fmla="*/ 528241 h 568876"/>
              <a:gd name="connsiteX4" fmla="*/ 108357 w 352162"/>
              <a:gd name="connsiteY4" fmla="*/ 460518 h 568876"/>
              <a:gd name="connsiteX5" fmla="*/ 243803 w 352162"/>
              <a:gd name="connsiteY5" fmla="*/ 460518 h 568876"/>
              <a:gd name="connsiteX6" fmla="*/ 264120 w 352162"/>
              <a:gd name="connsiteY6" fmla="*/ 480836 h 568876"/>
              <a:gd name="connsiteX7" fmla="*/ 243803 w 352162"/>
              <a:gd name="connsiteY7" fmla="*/ 501153 h 568876"/>
              <a:gd name="connsiteX8" fmla="*/ 108357 w 352162"/>
              <a:gd name="connsiteY8" fmla="*/ 501153 h 568876"/>
              <a:gd name="connsiteX9" fmla="*/ 88040 w 352162"/>
              <a:gd name="connsiteY9" fmla="*/ 480836 h 568876"/>
              <a:gd name="connsiteX10" fmla="*/ 108357 w 352162"/>
              <a:gd name="connsiteY10" fmla="*/ 460518 h 568876"/>
              <a:gd name="connsiteX11" fmla="*/ 108357 w 352162"/>
              <a:gd name="connsiteY11" fmla="*/ 392795 h 568876"/>
              <a:gd name="connsiteX12" fmla="*/ 243803 w 352162"/>
              <a:gd name="connsiteY12" fmla="*/ 392795 h 568876"/>
              <a:gd name="connsiteX13" fmla="*/ 264120 w 352162"/>
              <a:gd name="connsiteY13" fmla="*/ 413113 h 568876"/>
              <a:gd name="connsiteX14" fmla="*/ 243803 w 352162"/>
              <a:gd name="connsiteY14" fmla="*/ 433430 h 568876"/>
              <a:gd name="connsiteX15" fmla="*/ 108357 w 352162"/>
              <a:gd name="connsiteY15" fmla="*/ 433430 h 568876"/>
              <a:gd name="connsiteX16" fmla="*/ 88040 w 352162"/>
              <a:gd name="connsiteY16" fmla="*/ 413113 h 568876"/>
              <a:gd name="connsiteX17" fmla="*/ 108357 w 352162"/>
              <a:gd name="connsiteY17" fmla="*/ 392795 h 568876"/>
              <a:gd name="connsiteX18" fmla="*/ 176759 w 352162"/>
              <a:gd name="connsiteY18" fmla="*/ 39957 h 568876"/>
              <a:gd name="connsiteX19" fmla="*/ 41311 w 352162"/>
              <a:gd name="connsiteY19" fmla="*/ 174049 h 568876"/>
              <a:gd name="connsiteX20" fmla="*/ 41311 w 352162"/>
              <a:gd name="connsiteY20" fmla="*/ 179467 h 568876"/>
              <a:gd name="connsiteX21" fmla="*/ 50792 w 352162"/>
              <a:gd name="connsiteY21" fmla="*/ 226873 h 568876"/>
              <a:gd name="connsiteX22" fmla="*/ 73818 w 352162"/>
              <a:gd name="connsiteY22" fmla="*/ 264121 h 568876"/>
              <a:gd name="connsiteX23" fmla="*/ 113099 w 352162"/>
              <a:gd name="connsiteY23" fmla="*/ 325072 h 568876"/>
              <a:gd name="connsiteX24" fmla="*/ 176081 w 352162"/>
              <a:gd name="connsiteY24" fmla="*/ 325072 h 568876"/>
              <a:gd name="connsiteX25" fmla="*/ 239741 w 352162"/>
              <a:gd name="connsiteY25" fmla="*/ 325072 h 568876"/>
              <a:gd name="connsiteX26" fmla="*/ 279021 w 352162"/>
              <a:gd name="connsiteY26" fmla="*/ 264121 h 568876"/>
              <a:gd name="connsiteX27" fmla="*/ 302047 w 352162"/>
              <a:gd name="connsiteY27" fmla="*/ 226873 h 568876"/>
              <a:gd name="connsiteX28" fmla="*/ 311528 w 352162"/>
              <a:gd name="connsiteY28" fmla="*/ 179467 h 568876"/>
              <a:gd name="connsiteX29" fmla="*/ 312205 w 352162"/>
              <a:gd name="connsiteY29" fmla="*/ 179467 h 568876"/>
              <a:gd name="connsiteX30" fmla="*/ 312205 w 352162"/>
              <a:gd name="connsiteY30" fmla="*/ 174049 h 568876"/>
              <a:gd name="connsiteX31" fmla="*/ 176759 w 352162"/>
              <a:gd name="connsiteY31" fmla="*/ 39957 h 568876"/>
              <a:gd name="connsiteX32" fmla="*/ 176081 w 352162"/>
              <a:gd name="connsiteY32" fmla="*/ 0 h 568876"/>
              <a:gd name="connsiteX33" fmla="*/ 352162 w 352162"/>
              <a:gd name="connsiteY33" fmla="*/ 174049 h 568876"/>
              <a:gd name="connsiteX34" fmla="*/ 352162 w 352162"/>
              <a:gd name="connsiteY34" fmla="*/ 180144 h 568876"/>
              <a:gd name="connsiteX35" fmla="*/ 339972 w 352162"/>
              <a:gd name="connsiteY35" fmla="*/ 241095 h 568876"/>
              <a:gd name="connsiteX36" fmla="*/ 309496 w 352162"/>
              <a:gd name="connsiteY36" fmla="*/ 291210 h 568876"/>
              <a:gd name="connsiteX37" fmla="*/ 268185 w 352162"/>
              <a:gd name="connsiteY37" fmla="*/ 358256 h 568876"/>
              <a:gd name="connsiteX38" fmla="*/ 255995 w 352162"/>
              <a:gd name="connsiteY38" fmla="*/ 365705 h 568876"/>
              <a:gd name="connsiteX39" fmla="*/ 96168 w 352162"/>
              <a:gd name="connsiteY39" fmla="*/ 365705 h 568876"/>
              <a:gd name="connsiteX40" fmla="*/ 83977 w 352162"/>
              <a:gd name="connsiteY40" fmla="*/ 358256 h 568876"/>
              <a:gd name="connsiteX41" fmla="*/ 42666 w 352162"/>
              <a:gd name="connsiteY41" fmla="*/ 291210 h 568876"/>
              <a:gd name="connsiteX42" fmla="*/ 12190 w 352162"/>
              <a:gd name="connsiteY42" fmla="*/ 241095 h 568876"/>
              <a:gd name="connsiteX43" fmla="*/ 0 w 352162"/>
              <a:gd name="connsiteY43" fmla="*/ 180144 h 568876"/>
              <a:gd name="connsiteX44" fmla="*/ 0 w 352162"/>
              <a:gd name="connsiteY44" fmla="*/ 174049 h 568876"/>
              <a:gd name="connsiteX45" fmla="*/ 176081 w 352162"/>
              <a:gd name="connsiteY45" fmla="*/ 0 h 568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52162" h="568876">
                <a:moveTo>
                  <a:pt x="132060" y="528241"/>
                </a:moveTo>
                <a:lnTo>
                  <a:pt x="220100" y="528241"/>
                </a:lnTo>
                <a:cubicBezTo>
                  <a:pt x="218069" y="551268"/>
                  <a:pt x="199106" y="568876"/>
                  <a:pt x="176080" y="568876"/>
                </a:cubicBezTo>
                <a:cubicBezTo>
                  <a:pt x="153054" y="568876"/>
                  <a:pt x="134092" y="551268"/>
                  <a:pt x="132060" y="528241"/>
                </a:cubicBezTo>
                <a:close/>
                <a:moveTo>
                  <a:pt x="108357" y="460518"/>
                </a:moveTo>
                <a:lnTo>
                  <a:pt x="243803" y="460518"/>
                </a:lnTo>
                <a:cubicBezTo>
                  <a:pt x="255316" y="460518"/>
                  <a:pt x="264120" y="469322"/>
                  <a:pt x="264120" y="480836"/>
                </a:cubicBezTo>
                <a:cubicBezTo>
                  <a:pt x="264120" y="492349"/>
                  <a:pt x="255316" y="501153"/>
                  <a:pt x="243803" y="501153"/>
                </a:cubicBezTo>
                <a:lnTo>
                  <a:pt x="108357" y="501153"/>
                </a:lnTo>
                <a:cubicBezTo>
                  <a:pt x="96844" y="501153"/>
                  <a:pt x="88040" y="492349"/>
                  <a:pt x="88040" y="480836"/>
                </a:cubicBezTo>
                <a:cubicBezTo>
                  <a:pt x="88040" y="469322"/>
                  <a:pt x="96844" y="460518"/>
                  <a:pt x="108357" y="460518"/>
                </a:cubicBezTo>
                <a:close/>
                <a:moveTo>
                  <a:pt x="108357" y="392795"/>
                </a:moveTo>
                <a:lnTo>
                  <a:pt x="243803" y="392795"/>
                </a:lnTo>
                <a:cubicBezTo>
                  <a:pt x="255316" y="392795"/>
                  <a:pt x="264120" y="401599"/>
                  <a:pt x="264120" y="413113"/>
                </a:cubicBezTo>
                <a:cubicBezTo>
                  <a:pt x="264120" y="424626"/>
                  <a:pt x="255316" y="433430"/>
                  <a:pt x="243803" y="433430"/>
                </a:cubicBezTo>
                <a:lnTo>
                  <a:pt x="108357" y="433430"/>
                </a:lnTo>
                <a:cubicBezTo>
                  <a:pt x="96844" y="433430"/>
                  <a:pt x="88040" y="424626"/>
                  <a:pt x="88040" y="413113"/>
                </a:cubicBezTo>
                <a:cubicBezTo>
                  <a:pt x="88040" y="401599"/>
                  <a:pt x="96844" y="392795"/>
                  <a:pt x="108357" y="392795"/>
                </a:cubicBezTo>
                <a:close/>
                <a:moveTo>
                  <a:pt x="176759" y="39957"/>
                </a:moveTo>
                <a:cubicBezTo>
                  <a:pt x="102940" y="40634"/>
                  <a:pt x="42666" y="100230"/>
                  <a:pt x="41311" y="174049"/>
                </a:cubicBezTo>
                <a:lnTo>
                  <a:pt x="41311" y="179467"/>
                </a:lnTo>
                <a:cubicBezTo>
                  <a:pt x="41988" y="195720"/>
                  <a:pt x="44697" y="211974"/>
                  <a:pt x="50792" y="226873"/>
                </a:cubicBezTo>
                <a:cubicBezTo>
                  <a:pt x="56210" y="240417"/>
                  <a:pt x="64337" y="253285"/>
                  <a:pt x="73818" y="264121"/>
                </a:cubicBezTo>
                <a:cubicBezTo>
                  <a:pt x="88717" y="283083"/>
                  <a:pt x="102263" y="303400"/>
                  <a:pt x="113099" y="325072"/>
                </a:cubicBezTo>
                <a:lnTo>
                  <a:pt x="176081" y="325072"/>
                </a:lnTo>
                <a:lnTo>
                  <a:pt x="239741" y="325072"/>
                </a:lnTo>
                <a:cubicBezTo>
                  <a:pt x="249900" y="303400"/>
                  <a:pt x="263444" y="283083"/>
                  <a:pt x="279021" y="264121"/>
                </a:cubicBezTo>
                <a:cubicBezTo>
                  <a:pt x="289179" y="253285"/>
                  <a:pt x="296629" y="240417"/>
                  <a:pt x="302047" y="226873"/>
                </a:cubicBezTo>
                <a:cubicBezTo>
                  <a:pt x="307464" y="211974"/>
                  <a:pt x="310851" y="195720"/>
                  <a:pt x="311528" y="179467"/>
                </a:cubicBezTo>
                <a:lnTo>
                  <a:pt x="312205" y="179467"/>
                </a:lnTo>
                <a:lnTo>
                  <a:pt x="312205" y="174049"/>
                </a:lnTo>
                <a:cubicBezTo>
                  <a:pt x="310851" y="99553"/>
                  <a:pt x="250577" y="40634"/>
                  <a:pt x="176759" y="39957"/>
                </a:cubicBezTo>
                <a:close/>
                <a:moveTo>
                  <a:pt x="176081" y="0"/>
                </a:moveTo>
                <a:cubicBezTo>
                  <a:pt x="272248" y="677"/>
                  <a:pt x="350130" y="77882"/>
                  <a:pt x="352162" y="174049"/>
                </a:cubicBezTo>
                <a:lnTo>
                  <a:pt x="352162" y="180144"/>
                </a:lnTo>
                <a:cubicBezTo>
                  <a:pt x="351485" y="201138"/>
                  <a:pt x="347421" y="221455"/>
                  <a:pt x="339972" y="241095"/>
                </a:cubicBezTo>
                <a:cubicBezTo>
                  <a:pt x="333199" y="259380"/>
                  <a:pt x="322364" y="276311"/>
                  <a:pt x="309496" y="291210"/>
                </a:cubicBezTo>
                <a:cubicBezTo>
                  <a:pt x="293243" y="308818"/>
                  <a:pt x="275635" y="343357"/>
                  <a:pt x="268185" y="358256"/>
                </a:cubicBezTo>
                <a:cubicBezTo>
                  <a:pt x="266153" y="362997"/>
                  <a:pt x="261413" y="365705"/>
                  <a:pt x="255995" y="365705"/>
                </a:cubicBezTo>
                <a:lnTo>
                  <a:pt x="96168" y="365705"/>
                </a:lnTo>
                <a:cubicBezTo>
                  <a:pt x="90750" y="365705"/>
                  <a:pt x="86009" y="362997"/>
                  <a:pt x="83977" y="358256"/>
                </a:cubicBezTo>
                <a:cubicBezTo>
                  <a:pt x="76527" y="343357"/>
                  <a:pt x="58919" y="308818"/>
                  <a:pt x="42666" y="291210"/>
                </a:cubicBezTo>
                <a:cubicBezTo>
                  <a:pt x="29798" y="276311"/>
                  <a:pt x="19640" y="259380"/>
                  <a:pt x="12190" y="241095"/>
                </a:cubicBezTo>
                <a:cubicBezTo>
                  <a:pt x="4741" y="221455"/>
                  <a:pt x="677" y="201138"/>
                  <a:pt x="0" y="180144"/>
                </a:cubicBezTo>
                <a:lnTo>
                  <a:pt x="0" y="174049"/>
                </a:lnTo>
                <a:cubicBezTo>
                  <a:pt x="2032" y="77882"/>
                  <a:pt x="79913" y="677"/>
                  <a:pt x="176081" y="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4F6E77B8-64BF-4241-94E6-C2D54C2B31A8}"/>
              </a:ext>
            </a:extLst>
          </p:cNvPr>
          <p:cNvSpPr/>
          <p:nvPr/>
        </p:nvSpPr>
        <p:spPr>
          <a:xfrm>
            <a:off x="799973" y="3811595"/>
            <a:ext cx="649005" cy="388949"/>
          </a:xfrm>
          <a:custGeom>
            <a:avLst/>
            <a:gdLst>
              <a:gd name="connsiteX0" fmla="*/ 327961 w 649005"/>
              <a:gd name="connsiteY0" fmla="*/ 314314 h 388949"/>
              <a:gd name="connsiteX1" fmla="*/ 338709 w 649005"/>
              <a:gd name="connsiteY1" fmla="*/ 317772 h 388949"/>
              <a:gd name="connsiteX2" fmla="*/ 340204 w 649005"/>
              <a:gd name="connsiteY2" fmla="*/ 338708 h 388949"/>
              <a:gd name="connsiteX3" fmla="*/ 311044 w 649005"/>
              <a:gd name="connsiteY3" fmla="*/ 372354 h 388949"/>
              <a:gd name="connsiteX4" fmla="*/ 301324 w 649005"/>
              <a:gd name="connsiteY4" fmla="*/ 377588 h 388949"/>
              <a:gd name="connsiteX5" fmla="*/ 290108 w 649005"/>
              <a:gd name="connsiteY5" fmla="*/ 373850 h 388949"/>
              <a:gd name="connsiteX6" fmla="*/ 288613 w 649005"/>
              <a:gd name="connsiteY6" fmla="*/ 352914 h 388949"/>
              <a:gd name="connsiteX7" fmla="*/ 317773 w 649005"/>
              <a:gd name="connsiteY7" fmla="*/ 319267 h 388949"/>
              <a:gd name="connsiteX8" fmla="*/ 327961 w 649005"/>
              <a:gd name="connsiteY8" fmla="*/ 314314 h 388949"/>
              <a:gd name="connsiteX9" fmla="*/ 287211 w 649005"/>
              <a:gd name="connsiteY9" fmla="*/ 284032 h 388949"/>
              <a:gd name="connsiteX10" fmla="*/ 300576 w 649005"/>
              <a:gd name="connsiteY10" fmla="*/ 288612 h 388949"/>
              <a:gd name="connsiteX11" fmla="*/ 302071 w 649005"/>
              <a:gd name="connsiteY11" fmla="*/ 314781 h 388949"/>
              <a:gd name="connsiteX12" fmla="*/ 267677 w 649005"/>
              <a:gd name="connsiteY12" fmla="*/ 354410 h 388949"/>
              <a:gd name="connsiteX13" fmla="*/ 255714 w 649005"/>
              <a:gd name="connsiteY13" fmla="*/ 360391 h 388949"/>
              <a:gd name="connsiteX14" fmla="*/ 241507 w 649005"/>
              <a:gd name="connsiteY14" fmla="*/ 355905 h 388949"/>
              <a:gd name="connsiteX15" fmla="*/ 240012 w 649005"/>
              <a:gd name="connsiteY15" fmla="*/ 329735 h 388949"/>
              <a:gd name="connsiteX16" fmla="*/ 274406 w 649005"/>
              <a:gd name="connsiteY16" fmla="*/ 290107 h 388949"/>
              <a:gd name="connsiteX17" fmla="*/ 287211 w 649005"/>
              <a:gd name="connsiteY17" fmla="*/ 284032 h 388949"/>
              <a:gd name="connsiteX18" fmla="*/ 239731 w 649005"/>
              <a:gd name="connsiteY18" fmla="*/ 248891 h 388949"/>
              <a:gd name="connsiteX19" fmla="*/ 255714 w 649005"/>
              <a:gd name="connsiteY19" fmla="*/ 254218 h 388949"/>
              <a:gd name="connsiteX20" fmla="*/ 257957 w 649005"/>
              <a:gd name="connsiteY20" fmla="*/ 285622 h 388949"/>
              <a:gd name="connsiteX21" fmla="*/ 223563 w 649005"/>
              <a:gd name="connsiteY21" fmla="*/ 325250 h 388949"/>
              <a:gd name="connsiteX22" fmla="*/ 208609 w 649005"/>
              <a:gd name="connsiteY22" fmla="*/ 332727 h 388949"/>
              <a:gd name="connsiteX23" fmla="*/ 192159 w 649005"/>
              <a:gd name="connsiteY23" fmla="*/ 327493 h 388949"/>
              <a:gd name="connsiteX24" fmla="*/ 189916 w 649005"/>
              <a:gd name="connsiteY24" fmla="*/ 296089 h 388949"/>
              <a:gd name="connsiteX25" fmla="*/ 224310 w 649005"/>
              <a:gd name="connsiteY25" fmla="*/ 256461 h 388949"/>
              <a:gd name="connsiteX26" fmla="*/ 239731 w 649005"/>
              <a:gd name="connsiteY26" fmla="*/ 248891 h 388949"/>
              <a:gd name="connsiteX27" fmla="*/ 190383 w 649005"/>
              <a:gd name="connsiteY27" fmla="*/ 215992 h 388949"/>
              <a:gd name="connsiteX28" fmla="*/ 206366 w 649005"/>
              <a:gd name="connsiteY28" fmla="*/ 221319 h 388949"/>
              <a:gd name="connsiteX29" fmla="*/ 208609 w 649005"/>
              <a:gd name="connsiteY29" fmla="*/ 252723 h 388949"/>
              <a:gd name="connsiteX30" fmla="*/ 168981 w 649005"/>
              <a:gd name="connsiteY30" fmla="*/ 297585 h 388949"/>
              <a:gd name="connsiteX31" fmla="*/ 154027 w 649005"/>
              <a:gd name="connsiteY31" fmla="*/ 305062 h 388949"/>
              <a:gd name="connsiteX32" fmla="*/ 137577 w 649005"/>
              <a:gd name="connsiteY32" fmla="*/ 299828 h 388949"/>
              <a:gd name="connsiteX33" fmla="*/ 135334 w 649005"/>
              <a:gd name="connsiteY33" fmla="*/ 268424 h 388949"/>
              <a:gd name="connsiteX34" fmla="*/ 174962 w 649005"/>
              <a:gd name="connsiteY34" fmla="*/ 223562 h 388949"/>
              <a:gd name="connsiteX35" fmla="*/ 190383 w 649005"/>
              <a:gd name="connsiteY35" fmla="*/ 215992 h 388949"/>
              <a:gd name="connsiteX36" fmla="*/ 157017 w 649005"/>
              <a:gd name="connsiteY36" fmla="*/ 67293 h 388949"/>
              <a:gd name="connsiteX37" fmla="*/ 281136 w 649005"/>
              <a:gd name="connsiteY37" fmla="*/ 76265 h 388949"/>
              <a:gd name="connsiteX38" fmla="*/ 237021 w 649005"/>
              <a:gd name="connsiteY38" fmla="*/ 127109 h 388949"/>
              <a:gd name="connsiteX39" fmla="*/ 241507 w 649005"/>
              <a:gd name="connsiteY39" fmla="*/ 190664 h 388949"/>
              <a:gd name="connsiteX40" fmla="*/ 270669 w 649005"/>
              <a:gd name="connsiteY40" fmla="*/ 201879 h 388949"/>
              <a:gd name="connsiteX41" fmla="*/ 274407 w 649005"/>
              <a:gd name="connsiteY41" fmla="*/ 201879 h 388949"/>
              <a:gd name="connsiteX42" fmla="*/ 304315 w 649005"/>
              <a:gd name="connsiteY42" fmla="*/ 186925 h 388949"/>
              <a:gd name="connsiteX43" fmla="*/ 355906 w 649005"/>
              <a:gd name="connsiteY43" fmla="*/ 127857 h 388949"/>
              <a:gd name="connsiteX44" fmla="*/ 364131 w 649005"/>
              <a:gd name="connsiteY44" fmla="*/ 135334 h 388949"/>
              <a:gd name="connsiteX45" fmla="*/ 484511 w 649005"/>
              <a:gd name="connsiteY45" fmla="*/ 238517 h 388949"/>
              <a:gd name="connsiteX46" fmla="*/ 492736 w 649005"/>
              <a:gd name="connsiteY46" fmla="*/ 258704 h 388949"/>
              <a:gd name="connsiteX47" fmla="*/ 465819 w 649005"/>
              <a:gd name="connsiteY47" fmla="*/ 290856 h 388949"/>
              <a:gd name="connsiteX48" fmla="*/ 450117 w 649005"/>
              <a:gd name="connsiteY48" fmla="*/ 287865 h 388949"/>
              <a:gd name="connsiteX49" fmla="*/ 450865 w 649005"/>
              <a:gd name="connsiteY49" fmla="*/ 292351 h 388949"/>
              <a:gd name="connsiteX50" fmla="*/ 423947 w 649005"/>
              <a:gd name="connsiteY50" fmla="*/ 324502 h 388949"/>
              <a:gd name="connsiteX51" fmla="*/ 416470 w 649005"/>
              <a:gd name="connsiteY51" fmla="*/ 323754 h 388949"/>
              <a:gd name="connsiteX52" fmla="*/ 416470 w 649005"/>
              <a:gd name="connsiteY52" fmla="*/ 324502 h 388949"/>
              <a:gd name="connsiteX53" fmla="*/ 389553 w 649005"/>
              <a:gd name="connsiteY53" fmla="*/ 356653 h 388949"/>
              <a:gd name="connsiteX54" fmla="*/ 382076 w 649005"/>
              <a:gd name="connsiteY54" fmla="*/ 355906 h 388949"/>
              <a:gd name="connsiteX55" fmla="*/ 382076 w 649005"/>
              <a:gd name="connsiteY55" fmla="*/ 356653 h 388949"/>
              <a:gd name="connsiteX56" fmla="*/ 355159 w 649005"/>
              <a:gd name="connsiteY56" fmla="*/ 388804 h 388949"/>
              <a:gd name="connsiteX57" fmla="*/ 337214 w 649005"/>
              <a:gd name="connsiteY57" fmla="*/ 384318 h 388949"/>
              <a:gd name="connsiteX58" fmla="*/ 326746 w 649005"/>
              <a:gd name="connsiteY58" fmla="*/ 376094 h 388949"/>
              <a:gd name="connsiteX59" fmla="*/ 352168 w 649005"/>
              <a:gd name="connsiteY59" fmla="*/ 346933 h 388949"/>
              <a:gd name="connsiteX60" fmla="*/ 359645 w 649005"/>
              <a:gd name="connsiteY60" fmla="*/ 325250 h 388949"/>
              <a:gd name="connsiteX61" fmla="*/ 349177 w 649005"/>
              <a:gd name="connsiteY61" fmla="*/ 305062 h 388949"/>
              <a:gd name="connsiteX62" fmla="*/ 329737 w 649005"/>
              <a:gd name="connsiteY62" fmla="*/ 297585 h 388949"/>
              <a:gd name="connsiteX63" fmla="*/ 321512 w 649005"/>
              <a:gd name="connsiteY63" fmla="*/ 299080 h 388949"/>
              <a:gd name="connsiteX64" fmla="*/ 310297 w 649005"/>
              <a:gd name="connsiteY64" fmla="*/ 275902 h 388949"/>
              <a:gd name="connsiteX65" fmla="*/ 287866 w 649005"/>
              <a:gd name="connsiteY65" fmla="*/ 267677 h 388949"/>
              <a:gd name="connsiteX66" fmla="*/ 278146 w 649005"/>
              <a:gd name="connsiteY66" fmla="*/ 269172 h 388949"/>
              <a:gd name="connsiteX67" fmla="*/ 265435 w 649005"/>
              <a:gd name="connsiteY67" fmla="*/ 241507 h 388949"/>
              <a:gd name="connsiteX68" fmla="*/ 240760 w 649005"/>
              <a:gd name="connsiteY68" fmla="*/ 232535 h 388949"/>
              <a:gd name="connsiteX69" fmla="*/ 228049 w 649005"/>
              <a:gd name="connsiteY69" fmla="*/ 234778 h 388949"/>
              <a:gd name="connsiteX70" fmla="*/ 215338 w 649005"/>
              <a:gd name="connsiteY70" fmla="*/ 207861 h 388949"/>
              <a:gd name="connsiteX71" fmla="*/ 190664 w 649005"/>
              <a:gd name="connsiteY71" fmla="*/ 198888 h 388949"/>
              <a:gd name="connsiteX72" fmla="*/ 162251 w 649005"/>
              <a:gd name="connsiteY72" fmla="*/ 211599 h 388949"/>
              <a:gd name="connsiteX73" fmla="*/ 142811 w 649005"/>
              <a:gd name="connsiteY73" fmla="*/ 234030 h 388949"/>
              <a:gd name="connsiteX74" fmla="*/ 91967 w 649005"/>
              <a:gd name="connsiteY74" fmla="*/ 174962 h 388949"/>
              <a:gd name="connsiteX75" fmla="*/ 331980 w 649005"/>
              <a:gd name="connsiteY75" fmla="*/ 60563 h 388949"/>
              <a:gd name="connsiteX76" fmla="*/ 335718 w 649005"/>
              <a:gd name="connsiteY76" fmla="*/ 61311 h 388949"/>
              <a:gd name="connsiteX77" fmla="*/ 492736 w 649005"/>
              <a:gd name="connsiteY77" fmla="*/ 70284 h 388949"/>
              <a:gd name="connsiteX78" fmla="*/ 556290 w 649005"/>
              <a:gd name="connsiteY78" fmla="*/ 174214 h 388949"/>
              <a:gd name="connsiteX79" fmla="*/ 502456 w 649005"/>
              <a:gd name="connsiteY79" fmla="*/ 236273 h 388949"/>
              <a:gd name="connsiteX80" fmla="*/ 494231 w 649005"/>
              <a:gd name="connsiteY80" fmla="*/ 226553 h 388949"/>
              <a:gd name="connsiteX81" fmla="*/ 354411 w 649005"/>
              <a:gd name="connsiteY81" fmla="*/ 106173 h 388949"/>
              <a:gd name="connsiteX82" fmla="*/ 293099 w 649005"/>
              <a:gd name="connsiteY82" fmla="*/ 176457 h 388949"/>
              <a:gd name="connsiteX83" fmla="*/ 272912 w 649005"/>
              <a:gd name="connsiteY83" fmla="*/ 186925 h 388949"/>
              <a:gd name="connsiteX84" fmla="*/ 250481 w 649005"/>
              <a:gd name="connsiteY84" fmla="*/ 179448 h 388949"/>
              <a:gd name="connsiteX85" fmla="*/ 247490 w 649005"/>
              <a:gd name="connsiteY85" fmla="*/ 137577 h 388949"/>
              <a:gd name="connsiteX86" fmla="*/ 306558 w 649005"/>
              <a:gd name="connsiteY86" fmla="*/ 70284 h 388949"/>
              <a:gd name="connsiteX87" fmla="*/ 331980 w 649005"/>
              <a:gd name="connsiteY87" fmla="*/ 60563 h 388949"/>
              <a:gd name="connsiteX88" fmla="*/ 564515 w 649005"/>
              <a:gd name="connsiteY88" fmla="*/ 0 h 388949"/>
              <a:gd name="connsiteX89" fmla="*/ 649005 w 649005"/>
              <a:gd name="connsiteY89" fmla="*/ 140568 h 388949"/>
              <a:gd name="connsiteX90" fmla="*/ 591432 w 649005"/>
              <a:gd name="connsiteY90" fmla="*/ 175710 h 388949"/>
              <a:gd name="connsiteX91" fmla="*/ 571244 w 649005"/>
              <a:gd name="connsiteY91" fmla="*/ 170476 h 388949"/>
              <a:gd name="connsiteX92" fmla="*/ 501708 w 649005"/>
              <a:gd name="connsiteY92" fmla="*/ 55330 h 388949"/>
              <a:gd name="connsiteX93" fmla="*/ 506942 w 649005"/>
              <a:gd name="connsiteY93" fmla="*/ 35142 h 388949"/>
              <a:gd name="connsiteX94" fmla="*/ 85238 w 649005"/>
              <a:gd name="connsiteY94" fmla="*/ 0 h 388949"/>
              <a:gd name="connsiteX95" fmla="*/ 142063 w 649005"/>
              <a:gd name="connsiteY95" fmla="*/ 35142 h 388949"/>
              <a:gd name="connsiteX96" fmla="*/ 147297 w 649005"/>
              <a:gd name="connsiteY96" fmla="*/ 55330 h 388949"/>
              <a:gd name="connsiteX97" fmla="*/ 77761 w 649005"/>
              <a:gd name="connsiteY97" fmla="*/ 170476 h 388949"/>
              <a:gd name="connsiteX98" fmla="*/ 57573 w 649005"/>
              <a:gd name="connsiteY98" fmla="*/ 175710 h 388949"/>
              <a:gd name="connsiteX99" fmla="*/ 0 w 649005"/>
              <a:gd name="connsiteY99" fmla="*/ 140568 h 38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649005" h="388949">
                <a:moveTo>
                  <a:pt x="327961" y="314314"/>
                </a:moveTo>
                <a:cubicBezTo>
                  <a:pt x="331793" y="314034"/>
                  <a:pt x="335718" y="315155"/>
                  <a:pt x="338709" y="317772"/>
                </a:cubicBezTo>
                <a:cubicBezTo>
                  <a:pt x="344691" y="323006"/>
                  <a:pt x="345438" y="332726"/>
                  <a:pt x="340204" y="338708"/>
                </a:cubicBezTo>
                <a:lnTo>
                  <a:pt x="311044" y="372354"/>
                </a:lnTo>
                <a:cubicBezTo>
                  <a:pt x="308801" y="375345"/>
                  <a:pt x="305063" y="376840"/>
                  <a:pt x="301324" y="377588"/>
                </a:cubicBezTo>
                <a:cubicBezTo>
                  <a:pt x="297586" y="377588"/>
                  <a:pt x="293099" y="376840"/>
                  <a:pt x="290108" y="373850"/>
                </a:cubicBezTo>
                <a:cubicBezTo>
                  <a:pt x="284127" y="368616"/>
                  <a:pt x="283379" y="358896"/>
                  <a:pt x="288613" y="352914"/>
                </a:cubicBezTo>
                <a:lnTo>
                  <a:pt x="317773" y="319267"/>
                </a:lnTo>
                <a:cubicBezTo>
                  <a:pt x="320390" y="316277"/>
                  <a:pt x="324129" y="314594"/>
                  <a:pt x="327961" y="314314"/>
                </a:cubicBezTo>
                <a:close/>
                <a:moveTo>
                  <a:pt x="287211" y="284032"/>
                </a:moveTo>
                <a:cubicBezTo>
                  <a:pt x="291977" y="283752"/>
                  <a:pt x="296838" y="285248"/>
                  <a:pt x="300576" y="288612"/>
                </a:cubicBezTo>
                <a:cubicBezTo>
                  <a:pt x="308053" y="295341"/>
                  <a:pt x="308800" y="307304"/>
                  <a:pt x="302071" y="314781"/>
                </a:cubicBezTo>
                <a:lnTo>
                  <a:pt x="267677" y="354410"/>
                </a:lnTo>
                <a:cubicBezTo>
                  <a:pt x="264686" y="358148"/>
                  <a:pt x="260200" y="360391"/>
                  <a:pt x="255714" y="360391"/>
                </a:cubicBezTo>
                <a:cubicBezTo>
                  <a:pt x="250480" y="361139"/>
                  <a:pt x="245993" y="359643"/>
                  <a:pt x="241507" y="355905"/>
                </a:cubicBezTo>
                <a:cubicBezTo>
                  <a:pt x="234030" y="349176"/>
                  <a:pt x="233283" y="337212"/>
                  <a:pt x="240012" y="329735"/>
                </a:cubicBezTo>
                <a:lnTo>
                  <a:pt x="274406" y="290107"/>
                </a:lnTo>
                <a:cubicBezTo>
                  <a:pt x="277771" y="286369"/>
                  <a:pt x="282444" y="284313"/>
                  <a:pt x="287211" y="284032"/>
                </a:cubicBezTo>
                <a:close/>
                <a:moveTo>
                  <a:pt x="239731" y="248891"/>
                </a:moveTo>
                <a:cubicBezTo>
                  <a:pt x="245433" y="248423"/>
                  <a:pt x="251228" y="250106"/>
                  <a:pt x="255714" y="254218"/>
                </a:cubicBezTo>
                <a:cubicBezTo>
                  <a:pt x="264686" y="262443"/>
                  <a:pt x="266182" y="276649"/>
                  <a:pt x="257957" y="285622"/>
                </a:cubicBezTo>
                <a:lnTo>
                  <a:pt x="223563" y="325250"/>
                </a:lnTo>
                <a:cubicBezTo>
                  <a:pt x="219824" y="329736"/>
                  <a:pt x="213843" y="332727"/>
                  <a:pt x="208609" y="332727"/>
                </a:cubicBezTo>
                <a:cubicBezTo>
                  <a:pt x="202627" y="333475"/>
                  <a:pt x="196646" y="331231"/>
                  <a:pt x="192159" y="327493"/>
                </a:cubicBezTo>
                <a:cubicBezTo>
                  <a:pt x="183187" y="319268"/>
                  <a:pt x="181691" y="305062"/>
                  <a:pt x="189916" y="296089"/>
                </a:cubicBezTo>
                <a:lnTo>
                  <a:pt x="224310" y="256461"/>
                </a:lnTo>
                <a:cubicBezTo>
                  <a:pt x="228422" y="251975"/>
                  <a:pt x="234030" y="249358"/>
                  <a:pt x="239731" y="248891"/>
                </a:cubicBezTo>
                <a:close/>
                <a:moveTo>
                  <a:pt x="190383" y="215992"/>
                </a:moveTo>
                <a:cubicBezTo>
                  <a:pt x="196085" y="215525"/>
                  <a:pt x="201879" y="217207"/>
                  <a:pt x="206366" y="221319"/>
                </a:cubicBezTo>
                <a:cubicBezTo>
                  <a:pt x="215338" y="229544"/>
                  <a:pt x="216834" y="243750"/>
                  <a:pt x="208609" y="252723"/>
                </a:cubicBezTo>
                <a:lnTo>
                  <a:pt x="168981" y="297585"/>
                </a:lnTo>
                <a:cubicBezTo>
                  <a:pt x="164495" y="302071"/>
                  <a:pt x="159261" y="304314"/>
                  <a:pt x="154027" y="305062"/>
                </a:cubicBezTo>
                <a:cubicBezTo>
                  <a:pt x="148045" y="305809"/>
                  <a:pt x="142064" y="303566"/>
                  <a:pt x="137577" y="299828"/>
                </a:cubicBezTo>
                <a:cubicBezTo>
                  <a:pt x="128605" y="291603"/>
                  <a:pt x="127109" y="277397"/>
                  <a:pt x="135334" y="268424"/>
                </a:cubicBezTo>
                <a:lnTo>
                  <a:pt x="174962" y="223562"/>
                </a:lnTo>
                <a:cubicBezTo>
                  <a:pt x="179074" y="219076"/>
                  <a:pt x="184682" y="216459"/>
                  <a:pt x="190383" y="215992"/>
                </a:cubicBezTo>
                <a:close/>
                <a:moveTo>
                  <a:pt x="157017" y="67293"/>
                </a:moveTo>
                <a:cubicBezTo>
                  <a:pt x="202627" y="89724"/>
                  <a:pt x="246741" y="71779"/>
                  <a:pt x="281136" y="76265"/>
                </a:cubicBezTo>
                <a:lnTo>
                  <a:pt x="237021" y="127109"/>
                </a:lnTo>
                <a:cubicBezTo>
                  <a:pt x="221319" y="145802"/>
                  <a:pt x="222815" y="174214"/>
                  <a:pt x="241507" y="190664"/>
                </a:cubicBezTo>
                <a:cubicBezTo>
                  <a:pt x="248984" y="198141"/>
                  <a:pt x="259452" y="201879"/>
                  <a:pt x="270669" y="201879"/>
                </a:cubicBezTo>
                <a:cubicBezTo>
                  <a:pt x="271416" y="201879"/>
                  <a:pt x="272912" y="201879"/>
                  <a:pt x="274407" y="201879"/>
                </a:cubicBezTo>
                <a:cubicBezTo>
                  <a:pt x="286370" y="201131"/>
                  <a:pt x="296838" y="195898"/>
                  <a:pt x="304315" y="186925"/>
                </a:cubicBezTo>
                <a:lnTo>
                  <a:pt x="355906" y="127857"/>
                </a:lnTo>
                <a:lnTo>
                  <a:pt x="364131" y="135334"/>
                </a:lnTo>
                <a:lnTo>
                  <a:pt x="484511" y="238517"/>
                </a:lnTo>
                <a:cubicBezTo>
                  <a:pt x="489745" y="243750"/>
                  <a:pt x="493483" y="250480"/>
                  <a:pt x="492736" y="258704"/>
                </a:cubicBezTo>
                <a:cubicBezTo>
                  <a:pt x="494231" y="275154"/>
                  <a:pt x="482268" y="289360"/>
                  <a:pt x="465819" y="290856"/>
                </a:cubicBezTo>
                <a:cubicBezTo>
                  <a:pt x="459837" y="291603"/>
                  <a:pt x="454603" y="290108"/>
                  <a:pt x="450117" y="287865"/>
                </a:cubicBezTo>
                <a:cubicBezTo>
                  <a:pt x="450117" y="289360"/>
                  <a:pt x="450865" y="290856"/>
                  <a:pt x="450865" y="292351"/>
                </a:cubicBezTo>
                <a:cubicBezTo>
                  <a:pt x="452360" y="308800"/>
                  <a:pt x="440397" y="323007"/>
                  <a:pt x="423947" y="324502"/>
                </a:cubicBezTo>
                <a:cubicBezTo>
                  <a:pt x="421704" y="324502"/>
                  <a:pt x="418713" y="324502"/>
                  <a:pt x="416470" y="323754"/>
                </a:cubicBezTo>
                <a:cubicBezTo>
                  <a:pt x="416470" y="323754"/>
                  <a:pt x="416470" y="324502"/>
                  <a:pt x="416470" y="324502"/>
                </a:cubicBezTo>
                <a:cubicBezTo>
                  <a:pt x="417966" y="340952"/>
                  <a:pt x="406002" y="355158"/>
                  <a:pt x="389553" y="356653"/>
                </a:cubicBezTo>
                <a:cubicBezTo>
                  <a:pt x="387310" y="356653"/>
                  <a:pt x="384319" y="356653"/>
                  <a:pt x="382076" y="355906"/>
                </a:cubicBezTo>
                <a:cubicBezTo>
                  <a:pt x="382076" y="355906"/>
                  <a:pt x="382076" y="356653"/>
                  <a:pt x="382076" y="356653"/>
                </a:cubicBezTo>
                <a:cubicBezTo>
                  <a:pt x="383571" y="373103"/>
                  <a:pt x="371608" y="387309"/>
                  <a:pt x="355159" y="388804"/>
                </a:cubicBezTo>
                <a:cubicBezTo>
                  <a:pt x="348429" y="389552"/>
                  <a:pt x="342448" y="387309"/>
                  <a:pt x="337214" y="384318"/>
                </a:cubicBezTo>
                <a:lnTo>
                  <a:pt x="326746" y="376094"/>
                </a:lnTo>
                <a:lnTo>
                  <a:pt x="352168" y="346933"/>
                </a:lnTo>
                <a:cubicBezTo>
                  <a:pt x="357402" y="340952"/>
                  <a:pt x="360393" y="333475"/>
                  <a:pt x="359645" y="325250"/>
                </a:cubicBezTo>
                <a:cubicBezTo>
                  <a:pt x="358897" y="317773"/>
                  <a:pt x="355159" y="310296"/>
                  <a:pt x="349177" y="305062"/>
                </a:cubicBezTo>
                <a:cubicBezTo>
                  <a:pt x="343943" y="299828"/>
                  <a:pt x="337214" y="297585"/>
                  <a:pt x="329737" y="297585"/>
                </a:cubicBezTo>
                <a:cubicBezTo>
                  <a:pt x="326746" y="297585"/>
                  <a:pt x="323755" y="298333"/>
                  <a:pt x="321512" y="299080"/>
                </a:cubicBezTo>
                <a:cubicBezTo>
                  <a:pt x="320765" y="290108"/>
                  <a:pt x="317026" y="281883"/>
                  <a:pt x="310297" y="275902"/>
                </a:cubicBezTo>
                <a:cubicBezTo>
                  <a:pt x="303567" y="270668"/>
                  <a:pt x="296090" y="267677"/>
                  <a:pt x="287866" y="267677"/>
                </a:cubicBezTo>
                <a:cubicBezTo>
                  <a:pt x="284875" y="267677"/>
                  <a:pt x="281136" y="268425"/>
                  <a:pt x="278146" y="269172"/>
                </a:cubicBezTo>
                <a:cubicBezTo>
                  <a:pt x="278146" y="258704"/>
                  <a:pt x="273659" y="248984"/>
                  <a:pt x="265435" y="241507"/>
                </a:cubicBezTo>
                <a:cubicBezTo>
                  <a:pt x="258704" y="235526"/>
                  <a:pt x="249732" y="232535"/>
                  <a:pt x="240760" y="232535"/>
                </a:cubicBezTo>
                <a:cubicBezTo>
                  <a:pt x="236273" y="232535"/>
                  <a:pt x="231787" y="233283"/>
                  <a:pt x="228049" y="234778"/>
                </a:cubicBezTo>
                <a:cubicBezTo>
                  <a:pt x="227301" y="224310"/>
                  <a:pt x="223562" y="214590"/>
                  <a:pt x="215338" y="207861"/>
                </a:cubicBezTo>
                <a:cubicBezTo>
                  <a:pt x="208608" y="201879"/>
                  <a:pt x="199636" y="198888"/>
                  <a:pt x="190664" y="198888"/>
                </a:cubicBezTo>
                <a:cubicBezTo>
                  <a:pt x="179448" y="198888"/>
                  <a:pt x="168980" y="203375"/>
                  <a:pt x="162251" y="211599"/>
                </a:cubicBezTo>
                <a:lnTo>
                  <a:pt x="142811" y="234030"/>
                </a:lnTo>
                <a:lnTo>
                  <a:pt x="91967" y="174962"/>
                </a:lnTo>
                <a:close/>
                <a:moveTo>
                  <a:pt x="331980" y="60563"/>
                </a:moveTo>
                <a:cubicBezTo>
                  <a:pt x="331980" y="60563"/>
                  <a:pt x="334971" y="61311"/>
                  <a:pt x="335718" y="61311"/>
                </a:cubicBezTo>
                <a:cubicBezTo>
                  <a:pt x="385814" y="71031"/>
                  <a:pt x="430676" y="92715"/>
                  <a:pt x="492736" y="70284"/>
                </a:cubicBezTo>
                <a:lnTo>
                  <a:pt x="556290" y="174214"/>
                </a:lnTo>
                <a:lnTo>
                  <a:pt x="502456" y="236273"/>
                </a:lnTo>
                <a:cubicBezTo>
                  <a:pt x="499465" y="231787"/>
                  <a:pt x="497970" y="230292"/>
                  <a:pt x="494231" y="226553"/>
                </a:cubicBezTo>
                <a:lnTo>
                  <a:pt x="354411" y="106173"/>
                </a:lnTo>
                <a:cubicBezTo>
                  <a:pt x="354411" y="106173"/>
                  <a:pt x="293099" y="176457"/>
                  <a:pt x="293099" y="176457"/>
                </a:cubicBezTo>
                <a:cubicBezTo>
                  <a:pt x="287866" y="183186"/>
                  <a:pt x="280389" y="186177"/>
                  <a:pt x="272912" y="186925"/>
                </a:cubicBezTo>
                <a:cubicBezTo>
                  <a:pt x="264687" y="187673"/>
                  <a:pt x="257210" y="184682"/>
                  <a:pt x="250481" y="179448"/>
                </a:cubicBezTo>
                <a:cubicBezTo>
                  <a:pt x="237770" y="168980"/>
                  <a:pt x="236274" y="150288"/>
                  <a:pt x="247490" y="137577"/>
                </a:cubicBezTo>
                <a:lnTo>
                  <a:pt x="306558" y="70284"/>
                </a:lnTo>
                <a:cubicBezTo>
                  <a:pt x="313287" y="62807"/>
                  <a:pt x="323008" y="59816"/>
                  <a:pt x="331980" y="60563"/>
                </a:cubicBezTo>
                <a:close/>
                <a:moveTo>
                  <a:pt x="564515" y="0"/>
                </a:moveTo>
                <a:lnTo>
                  <a:pt x="649005" y="140568"/>
                </a:lnTo>
                <a:lnTo>
                  <a:pt x="591432" y="175710"/>
                </a:lnTo>
                <a:cubicBezTo>
                  <a:pt x="584703" y="180196"/>
                  <a:pt x="574983" y="177953"/>
                  <a:pt x="571244" y="170476"/>
                </a:cubicBezTo>
                <a:lnTo>
                  <a:pt x="501708" y="55330"/>
                </a:lnTo>
                <a:cubicBezTo>
                  <a:pt x="497222" y="48601"/>
                  <a:pt x="499465" y="38880"/>
                  <a:pt x="506942" y="35142"/>
                </a:cubicBezTo>
                <a:close/>
                <a:moveTo>
                  <a:pt x="85238" y="0"/>
                </a:moveTo>
                <a:lnTo>
                  <a:pt x="142063" y="35142"/>
                </a:lnTo>
                <a:cubicBezTo>
                  <a:pt x="149540" y="38880"/>
                  <a:pt x="151783" y="48601"/>
                  <a:pt x="147297" y="55330"/>
                </a:cubicBezTo>
                <a:lnTo>
                  <a:pt x="77761" y="170476"/>
                </a:lnTo>
                <a:cubicBezTo>
                  <a:pt x="74022" y="177953"/>
                  <a:pt x="64302" y="180196"/>
                  <a:pt x="57573" y="175710"/>
                </a:cubicBezTo>
                <a:lnTo>
                  <a:pt x="0" y="14056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74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8" name="Graphic 57" descr="Shopping bag">
            <a:extLst>
              <a:ext uri="{FF2B5EF4-FFF2-40B4-BE49-F238E27FC236}">
                <a16:creationId xmlns:a16="http://schemas.microsoft.com/office/drawing/2014/main" id="{5528EE24-6D4C-47EE-ADCF-721BFDBE1856}"/>
              </a:ext>
            </a:extLst>
          </p:cNvPr>
          <p:cNvSpPr/>
          <p:nvPr/>
        </p:nvSpPr>
        <p:spPr>
          <a:xfrm>
            <a:off x="885930" y="1844418"/>
            <a:ext cx="471052" cy="657977"/>
          </a:xfrm>
          <a:custGeom>
            <a:avLst/>
            <a:gdLst>
              <a:gd name="connsiteX0" fmla="*/ 390330 w 471051"/>
              <a:gd name="connsiteY0" fmla="*/ 592179 h 657976"/>
              <a:gd name="connsiteX1" fmla="*/ 410518 w 471051"/>
              <a:gd name="connsiteY1" fmla="*/ 273659 h 657976"/>
              <a:gd name="connsiteX2" fmla="*/ 431453 w 471051"/>
              <a:gd name="connsiteY2" fmla="*/ 551056 h 657976"/>
              <a:gd name="connsiteX3" fmla="*/ 390330 w 471051"/>
              <a:gd name="connsiteY3" fmla="*/ 592179 h 657976"/>
              <a:gd name="connsiteX4" fmla="*/ 343972 w 471051"/>
              <a:gd name="connsiteY4" fmla="*/ 613115 h 657976"/>
              <a:gd name="connsiteX5" fmla="*/ 44892 w 471051"/>
              <a:gd name="connsiteY5" fmla="*/ 613115 h 657976"/>
              <a:gd name="connsiteX6" fmla="*/ 71061 w 471051"/>
              <a:gd name="connsiteY6" fmla="*/ 194402 h 657976"/>
              <a:gd name="connsiteX7" fmla="*/ 103960 w 471051"/>
              <a:gd name="connsiteY7" fmla="*/ 194402 h 657976"/>
              <a:gd name="connsiteX8" fmla="*/ 103960 w 471051"/>
              <a:gd name="connsiteY8" fmla="*/ 254218 h 657976"/>
              <a:gd name="connsiteX9" fmla="*/ 118914 w 471051"/>
              <a:gd name="connsiteY9" fmla="*/ 269172 h 657976"/>
              <a:gd name="connsiteX10" fmla="*/ 133868 w 471051"/>
              <a:gd name="connsiteY10" fmla="*/ 254218 h 657976"/>
              <a:gd name="connsiteX11" fmla="*/ 133868 w 471051"/>
              <a:gd name="connsiteY11" fmla="*/ 194402 h 657976"/>
              <a:gd name="connsiteX12" fmla="*/ 283408 w 471051"/>
              <a:gd name="connsiteY12" fmla="*/ 194402 h 657976"/>
              <a:gd name="connsiteX13" fmla="*/ 283408 w 471051"/>
              <a:gd name="connsiteY13" fmla="*/ 254218 h 657976"/>
              <a:gd name="connsiteX14" fmla="*/ 298362 w 471051"/>
              <a:gd name="connsiteY14" fmla="*/ 269172 h 657976"/>
              <a:gd name="connsiteX15" fmla="*/ 313316 w 471051"/>
              <a:gd name="connsiteY15" fmla="*/ 254218 h 657976"/>
              <a:gd name="connsiteX16" fmla="*/ 313316 w 471051"/>
              <a:gd name="connsiteY16" fmla="*/ 194402 h 657976"/>
              <a:gd name="connsiteX17" fmla="*/ 370142 w 471051"/>
              <a:gd name="connsiteY17" fmla="*/ 194402 h 657976"/>
              <a:gd name="connsiteX18" fmla="*/ 343972 w 471051"/>
              <a:gd name="connsiteY18" fmla="*/ 613115 h 657976"/>
              <a:gd name="connsiteX19" fmla="*/ 133868 w 471051"/>
              <a:gd name="connsiteY19" fmla="*/ 119632 h 657976"/>
              <a:gd name="connsiteX20" fmla="*/ 188450 w 471051"/>
              <a:gd name="connsiteY20" fmla="*/ 47853 h 657976"/>
              <a:gd name="connsiteX21" fmla="*/ 171253 w 471051"/>
              <a:gd name="connsiteY21" fmla="*/ 104678 h 657976"/>
              <a:gd name="connsiteX22" fmla="*/ 171253 w 471051"/>
              <a:gd name="connsiteY22" fmla="*/ 149540 h 657976"/>
              <a:gd name="connsiteX23" fmla="*/ 133868 w 471051"/>
              <a:gd name="connsiteY23" fmla="*/ 149540 h 657976"/>
              <a:gd name="connsiteX24" fmla="*/ 133868 w 471051"/>
              <a:gd name="connsiteY24" fmla="*/ 119632 h 657976"/>
              <a:gd name="connsiteX25" fmla="*/ 228079 w 471051"/>
              <a:gd name="connsiteY25" fmla="*/ 47105 h 657976"/>
              <a:gd name="connsiteX26" fmla="*/ 283408 w 471051"/>
              <a:gd name="connsiteY26" fmla="*/ 119632 h 657976"/>
              <a:gd name="connsiteX27" fmla="*/ 283408 w 471051"/>
              <a:gd name="connsiteY27" fmla="*/ 149540 h 657976"/>
              <a:gd name="connsiteX28" fmla="*/ 201161 w 471051"/>
              <a:gd name="connsiteY28" fmla="*/ 149540 h 657976"/>
              <a:gd name="connsiteX29" fmla="*/ 201161 w 471051"/>
              <a:gd name="connsiteY29" fmla="*/ 104678 h 657976"/>
              <a:gd name="connsiteX30" fmla="*/ 228079 w 471051"/>
              <a:gd name="connsiteY30" fmla="*/ 47105 h 657976"/>
              <a:gd name="connsiteX31" fmla="*/ 275931 w 471051"/>
              <a:gd name="connsiteY31" fmla="*/ 29908 h 657976"/>
              <a:gd name="connsiteX32" fmla="*/ 350702 w 471051"/>
              <a:gd name="connsiteY32" fmla="*/ 104678 h 657976"/>
              <a:gd name="connsiteX33" fmla="*/ 350702 w 471051"/>
              <a:gd name="connsiteY33" fmla="*/ 149540 h 657976"/>
              <a:gd name="connsiteX34" fmla="*/ 313316 w 471051"/>
              <a:gd name="connsiteY34" fmla="*/ 149540 h 657976"/>
              <a:gd name="connsiteX35" fmla="*/ 313316 w 471051"/>
              <a:gd name="connsiteY35" fmla="*/ 119632 h 657976"/>
              <a:gd name="connsiteX36" fmla="*/ 263968 w 471051"/>
              <a:gd name="connsiteY36" fmla="*/ 30656 h 657976"/>
              <a:gd name="connsiteX37" fmla="*/ 275931 w 471051"/>
              <a:gd name="connsiteY37" fmla="*/ 29908 h 657976"/>
              <a:gd name="connsiteX38" fmla="*/ 447903 w 471051"/>
              <a:gd name="connsiteY38" fmla="*/ 177953 h 657976"/>
              <a:gd name="connsiteX39" fmla="*/ 417995 w 471051"/>
              <a:gd name="connsiteY39" fmla="*/ 149540 h 657976"/>
              <a:gd name="connsiteX40" fmla="*/ 385843 w 471051"/>
              <a:gd name="connsiteY40" fmla="*/ 149540 h 657976"/>
              <a:gd name="connsiteX41" fmla="*/ 415751 w 471051"/>
              <a:gd name="connsiteY41" fmla="*/ 174962 h 657976"/>
              <a:gd name="connsiteX42" fmla="*/ 385843 w 471051"/>
              <a:gd name="connsiteY42" fmla="*/ 149540 h 657976"/>
              <a:gd name="connsiteX43" fmla="*/ 380610 w 471051"/>
              <a:gd name="connsiteY43" fmla="*/ 149540 h 657976"/>
              <a:gd name="connsiteX44" fmla="*/ 380610 w 471051"/>
              <a:gd name="connsiteY44" fmla="*/ 104678 h 657976"/>
              <a:gd name="connsiteX45" fmla="*/ 275931 w 471051"/>
              <a:gd name="connsiteY45" fmla="*/ 0 h 657976"/>
              <a:gd name="connsiteX46" fmla="*/ 221349 w 471051"/>
              <a:gd name="connsiteY46" fmla="*/ 15702 h 657976"/>
              <a:gd name="connsiteX47" fmla="*/ 208638 w 471051"/>
              <a:gd name="connsiteY47" fmla="*/ 14954 h 657976"/>
              <a:gd name="connsiteX48" fmla="*/ 103960 w 471051"/>
              <a:gd name="connsiteY48" fmla="*/ 119632 h 657976"/>
              <a:gd name="connsiteX49" fmla="*/ 103960 w 471051"/>
              <a:gd name="connsiteY49" fmla="*/ 149540 h 657976"/>
              <a:gd name="connsiteX50" fmla="*/ 57603 w 471051"/>
              <a:gd name="connsiteY50" fmla="*/ 149540 h 657976"/>
              <a:gd name="connsiteX51" fmla="*/ 27695 w 471051"/>
              <a:gd name="connsiteY51" fmla="*/ 177953 h 657976"/>
              <a:gd name="connsiteX52" fmla="*/ 30 w 471051"/>
              <a:gd name="connsiteY52" fmla="*/ 626574 h 657976"/>
              <a:gd name="connsiteX53" fmla="*/ 29938 w 471051"/>
              <a:gd name="connsiteY53" fmla="*/ 657977 h 657976"/>
              <a:gd name="connsiteX54" fmla="*/ 358926 w 471051"/>
              <a:gd name="connsiteY54" fmla="*/ 657977 h 657976"/>
              <a:gd name="connsiteX55" fmla="*/ 376123 w 471051"/>
              <a:gd name="connsiteY55" fmla="*/ 657977 h 657976"/>
              <a:gd name="connsiteX56" fmla="*/ 397807 w 471051"/>
              <a:gd name="connsiteY56" fmla="*/ 648257 h 657976"/>
              <a:gd name="connsiteX57" fmla="*/ 468838 w 471051"/>
              <a:gd name="connsiteY57" fmla="*/ 577973 h 657976"/>
              <a:gd name="connsiteX58" fmla="*/ 477811 w 471051"/>
              <a:gd name="connsiteY58" fmla="*/ 554794 h 657976"/>
              <a:gd name="connsiteX59" fmla="*/ 447903 w 471051"/>
              <a:gd name="connsiteY59" fmla="*/ 177953 h 657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71051" h="657976">
                <a:moveTo>
                  <a:pt x="390330" y="592179"/>
                </a:moveTo>
                <a:lnTo>
                  <a:pt x="410518" y="273659"/>
                </a:lnTo>
                <a:lnTo>
                  <a:pt x="431453" y="551056"/>
                </a:lnTo>
                <a:lnTo>
                  <a:pt x="390330" y="592179"/>
                </a:lnTo>
                <a:close/>
                <a:moveTo>
                  <a:pt x="343972" y="613115"/>
                </a:moveTo>
                <a:lnTo>
                  <a:pt x="44892" y="613115"/>
                </a:lnTo>
                <a:lnTo>
                  <a:pt x="71061" y="194402"/>
                </a:lnTo>
                <a:lnTo>
                  <a:pt x="103960" y="194402"/>
                </a:lnTo>
                <a:lnTo>
                  <a:pt x="103960" y="254218"/>
                </a:lnTo>
                <a:cubicBezTo>
                  <a:pt x="103960" y="262443"/>
                  <a:pt x="110689" y="269172"/>
                  <a:pt x="118914" y="269172"/>
                </a:cubicBezTo>
                <a:cubicBezTo>
                  <a:pt x="127139" y="269172"/>
                  <a:pt x="133868" y="262443"/>
                  <a:pt x="133868" y="254218"/>
                </a:cubicBezTo>
                <a:lnTo>
                  <a:pt x="133868" y="194402"/>
                </a:lnTo>
                <a:lnTo>
                  <a:pt x="283408" y="194402"/>
                </a:lnTo>
                <a:lnTo>
                  <a:pt x="283408" y="254218"/>
                </a:lnTo>
                <a:cubicBezTo>
                  <a:pt x="283408" y="262443"/>
                  <a:pt x="290138" y="269172"/>
                  <a:pt x="298362" y="269172"/>
                </a:cubicBezTo>
                <a:cubicBezTo>
                  <a:pt x="306587" y="269172"/>
                  <a:pt x="313316" y="262443"/>
                  <a:pt x="313316" y="254218"/>
                </a:cubicBezTo>
                <a:lnTo>
                  <a:pt x="313316" y="194402"/>
                </a:lnTo>
                <a:lnTo>
                  <a:pt x="370142" y="194402"/>
                </a:lnTo>
                <a:lnTo>
                  <a:pt x="343972" y="613115"/>
                </a:lnTo>
                <a:close/>
                <a:moveTo>
                  <a:pt x="133868" y="119632"/>
                </a:moveTo>
                <a:cubicBezTo>
                  <a:pt x="133868" y="85238"/>
                  <a:pt x="157047" y="56825"/>
                  <a:pt x="188450" y="47853"/>
                </a:cubicBezTo>
                <a:cubicBezTo>
                  <a:pt x="177235" y="64302"/>
                  <a:pt x="171253" y="83743"/>
                  <a:pt x="171253" y="104678"/>
                </a:cubicBezTo>
                <a:lnTo>
                  <a:pt x="171253" y="149540"/>
                </a:lnTo>
                <a:lnTo>
                  <a:pt x="133868" y="149540"/>
                </a:lnTo>
                <a:lnTo>
                  <a:pt x="133868" y="119632"/>
                </a:lnTo>
                <a:close/>
                <a:moveTo>
                  <a:pt x="228079" y="47105"/>
                </a:moveTo>
                <a:cubicBezTo>
                  <a:pt x="260230" y="55330"/>
                  <a:pt x="283408" y="84490"/>
                  <a:pt x="283408" y="119632"/>
                </a:cubicBezTo>
                <a:lnTo>
                  <a:pt x="283408" y="149540"/>
                </a:lnTo>
                <a:lnTo>
                  <a:pt x="201161" y="149540"/>
                </a:lnTo>
                <a:lnTo>
                  <a:pt x="201161" y="104678"/>
                </a:lnTo>
                <a:cubicBezTo>
                  <a:pt x="201161" y="81499"/>
                  <a:pt x="211629" y="61311"/>
                  <a:pt x="228079" y="47105"/>
                </a:cubicBezTo>
                <a:close/>
                <a:moveTo>
                  <a:pt x="275931" y="29908"/>
                </a:moveTo>
                <a:cubicBezTo>
                  <a:pt x="317055" y="29908"/>
                  <a:pt x="350702" y="63555"/>
                  <a:pt x="350702" y="104678"/>
                </a:cubicBezTo>
                <a:lnTo>
                  <a:pt x="350702" y="149540"/>
                </a:lnTo>
                <a:lnTo>
                  <a:pt x="313316" y="149540"/>
                </a:lnTo>
                <a:lnTo>
                  <a:pt x="313316" y="119632"/>
                </a:lnTo>
                <a:cubicBezTo>
                  <a:pt x="313316" y="82247"/>
                  <a:pt x="293876" y="49348"/>
                  <a:pt x="263968" y="30656"/>
                </a:cubicBezTo>
                <a:cubicBezTo>
                  <a:pt x="267707" y="30656"/>
                  <a:pt x="272193" y="29908"/>
                  <a:pt x="275931" y="29908"/>
                </a:cubicBezTo>
                <a:close/>
                <a:moveTo>
                  <a:pt x="447903" y="177953"/>
                </a:moveTo>
                <a:cubicBezTo>
                  <a:pt x="447155" y="162251"/>
                  <a:pt x="433696" y="149540"/>
                  <a:pt x="417995" y="149540"/>
                </a:cubicBezTo>
                <a:lnTo>
                  <a:pt x="385843" y="149540"/>
                </a:lnTo>
                <a:cubicBezTo>
                  <a:pt x="400797" y="149540"/>
                  <a:pt x="413508" y="160756"/>
                  <a:pt x="415751" y="174962"/>
                </a:cubicBezTo>
                <a:cubicBezTo>
                  <a:pt x="413508" y="160756"/>
                  <a:pt x="401545" y="149540"/>
                  <a:pt x="385843" y="149540"/>
                </a:cubicBezTo>
                <a:lnTo>
                  <a:pt x="380610" y="149540"/>
                </a:lnTo>
                <a:lnTo>
                  <a:pt x="380610" y="104678"/>
                </a:lnTo>
                <a:cubicBezTo>
                  <a:pt x="380610" y="47105"/>
                  <a:pt x="333504" y="0"/>
                  <a:pt x="275931" y="0"/>
                </a:cubicBezTo>
                <a:cubicBezTo>
                  <a:pt x="255743" y="0"/>
                  <a:pt x="237051" y="5982"/>
                  <a:pt x="221349" y="15702"/>
                </a:cubicBezTo>
                <a:cubicBezTo>
                  <a:pt x="216863" y="14954"/>
                  <a:pt x="213124" y="14954"/>
                  <a:pt x="208638" y="14954"/>
                </a:cubicBezTo>
                <a:cubicBezTo>
                  <a:pt x="151065" y="14954"/>
                  <a:pt x="103960" y="62059"/>
                  <a:pt x="103960" y="119632"/>
                </a:cubicBezTo>
                <a:lnTo>
                  <a:pt x="103960" y="149540"/>
                </a:lnTo>
                <a:lnTo>
                  <a:pt x="57603" y="149540"/>
                </a:lnTo>
                <a:cubicBezTo>
                  <a:pt x="41901" y="149540"/>
                  <a:pt x="28442" y="161503"/>
                  <a:pt x="27695" y="177953"/>
                </a:cubicBezTo>
                <a:lnTo>
                  <a:pt x="30" y="626574"/>
                </a:lnTo>
                <a:cubicBezTo>
                  <a:pt x="-718" y="643771"/>
                  <a:pt x="12741" y="657977"/>
                  <a:pt x="29938" y="657977"/>
                </a:cubicBezTo>
                <a:lnTo>
                  <a:pt x="358926" y="657977"/>
                </a:lnTo>
                <a:lnTo>
                  <a:pt x="376123" y="657977"/>
                </a:lnTo>
                <a:cubicBezTo>
                  <a:pt x="384348" y="657977"/>
                  <a:pt x="392573" y="654238"/>
                  <a:pt x="397807" y="648257"/>
                </a:cubicBezTo>
                <a:lnTo>
                  <a:pt x="468838" y="577973"/>
                </a:lnTo>
                <a:cubicBezTo>
                  <a:pt x="474820" y="571991"/>
                  <a:pt x="478558" y="563019"/>
                  <a:pt x="477811" y="554794"/>
                </a:cubicBezTo>
                <a:lnTo>
                  <a:pt x="447903" y="177953"/>
                </a:lnTo>
                <a:close/>
              </a:path>
            </a:pathLst>
          </a:custGeom>
          <a:solidFill>
            <a:schemeClr val="accent2"/>
          </a:solidFill>
          <a:ln w="74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91FF50B2-595F-462E-ADB0-F44EB403DF02}"/>
              </a:ext>
            </a:extLst>
          </p:cNvPr>
          <p:cNvSpPr/>
          <p:nvPr/>
        </p:nvSpPr>
        <p:spPr>
          <a:xfrm>
            <a:off x="10763958" y="1212816"/>
            <a:ext cx="628069" cy="391795"/>
          </a:xfrm>
          <a:custGeom>
            <a:avLst/>
            <a:gdLst>
              <a:gd name="connsiteX0" fmla="*/ 314034 w 628069"/>
              <a:gd name="connsiteY0" fmla="*/ 257209 h 391795"/>
              <a:gd name="connsiteX1" fmla="*/ 369364 w 628069"/>
              <a:gd name="connsiteY1" fmla="*/ 266181 h 391795"/>
              <a:gd name="connsiteX2" fmla="*/ 435162 w 628069"/>
              <a:gd name="connsiteY2" fmla="*/ 297585 h 391795"/>
              <a:gd name="connsiteX3" fmla="*/ 448620 w 628069"/>
              <a:gd name="connsiteY3" fmla="*/ 324502 h 391795"/>
              <a:gd name="connsiteX4" fmla="*/ 448620 w 628069"/>
              <a:gd name="connsiteY4" fmla="*/ 391795 h 391795"/>
              <a:gd name="connsiteX5" fmla="*/ 179448 w 628069"/>
              <a:gd name="connsiteY5" fmla="*/ 391795 h 391795"/>
              <a:gd name="connsiteX6" fmla="*/ 179448 w 628069"/>
              <a:gd name="connsiteY6" fmla="*/ 324502 h 391795"/>
              <a:gd name="connsiteX7" fmla="*/ 192907 w 628069"/>
              <a:gd name="connsiteY7" fmla="*/ 297585 h 391795"/>
              <a:gd name="connsiteX8" fmla="*/ 258704 w 628069"/>
              <a:gd name="connsiteY8" fmla="*/ 266181 h 391795"/>
              <a:gd name="connsiteX9" fmla="*/ 314034 w 628069"/>
              <a:gd name="connsiteY9" fmla="*/ 257209 h 391795"/>
              <a:gd name="connsiteX10" fmla="*/ 493482 w 628069"/>
              <a:gd name="connsiteY10" fmla="*/ 152531 h 391795"/>
              <a:gd name="connsiteX11" fmla="*/ 548812 w 628069"/>
              <a:gd name="connsiteY11" fmla="*/ 161503 h 391795"/>
              <a:gd name="connsiteX12" fmla="*/ 614610 w 628069"/>
              <a:gd name="connsiteY12" fmla="*/ 192907 h 391795"/>
              <a:gd name="connsiteX13" fmla="*/ 628069 w 628069"/>
              <a:gd name="connsiteY13" fmla="*/ 219824 h 391795"/>
              <a:gd name="connsiteX14" fmla="*/ 628069 w 628069"/>
              <a:gd name="connsiteY14" fmla="*/ 287117 h 391795"/>
              <a:gd name="connsiteX15" fmla="*/ 465070 w 628069"/>
              <a:gd name="connsiteY15" fmla="*/ 287117 h 391795"/>
              <a:gd name="connsiteX16" fmla="*/ 453106 w 628069"/>
              <a:gd name="connsiteY16" fmla="*/ 273659 h 391795"/>
              <a:gd name="connsiteX17" fmla="*/ 384318 w 628069"/>
              <a:gd name="connsiteY17" fmla="*/ 239264 h 391795"/>
              <a:gd name="connsiteX18" fmla="*/ 411235 w 628069"/>
              <a:gd name="connsiteY18" fmla="*/ 173467 h 391795"/>
              <a:gd name="connsiteX19" fmla="*/ 411235 w 628069"/>
              <a:gd name="connsiteY19" fmla="*/ 171971 h 391795"/>
              <a:gd name="connsiteX20" fmla="*/ 438152 w 628069"/>
              <a:gd name="connsiteY20" fmla="*/ 161503 h 391795"/>
              <a:gd name="connsiteX21" fmla="*/ 493482 w 628069"/>
              <a:gd name="connsiteY21" fmla="*/ 152531 h 391795"/>
              <a:gd name="connsiteX22" fmla="*/ 134586 w 628069"/>
              <a:gd name="connsiteY22" fmla="*/ 152531 h 391795"/>
              <a:gd name="connsiteX23" fmla="*/ 189916 w 628069"/>
              <a:gd name="connsiteY23" fmla="*/ 161503 h 391795"/>
              <a:gd name="connsiteX24" fmla="*/ 216833 w 628069"/>
              <a:gd name="connsiteY24" fmla="*/ 170476 h 391795"/>
              <a:gd name="connsiteX25" fmla="*/ 216833 w 628069"/>
              <a:gd name="connsiteY25" fmla="*/ 173467 h 391795"/>
              <a:gd name="connsiteX26" fmla="*/ 243751 w 628069"/>
              <a:gd name="connsiteY26" fmla="*/ 239264 h 391795"/>
              <a:gd name="connsiteX27" fmla="*/ 174962 w 628069"/>
              <a:gd name="connsiteY27" fmla="*/ 273659 h 391795"/>
              <a:gd name="connsiteX28" fmla="*/ 161503 w 628069"/>
              <a:gd name="connsiteY28" fmla="*/ 287117 h 391795"/>
              <a:gd name="connsiteX29" fmla="*/ 0 w 628069"/>
              <a:gd name="connsiteY29" fmla="*/ 287117 h 391795"/>
              <a:gd name="connsiteX30" fmla="*/ 0 w 628069"/>
              <a:gd name="connsiteY30" fmla="*/ 219824 h 391795"/>
              <a:gd name="connsiteX31" fmla="*/ 13459 w 628069"/>
              <a:gd name="connsiteY31" fmla="*/ 192907 h 391795"/>
              <a:gd name="connsiteX32" fmla="*/ 79256 w 628069"/>
              <a:gd name="connsiteY32" fmla="*/ 161503 h 391795"/>
              <a:gd name="connsiteX33" fmla="*/ 134586 w 628069"/>
              <a:gd name="connsiteY33" fmla="*/ 152531 h 391795"/>
              <a:gd name="connsiteX34" fmla="*/ 314034 w 628069"/>
              <a:gd name="connsiteY34" fmla="*/ 104678 h 391795"/>
              <a:gd name="connsiteX35" fmla="*/ 381327 w 628069"/>
              <a:gd name="connsiteY35" fmla="*/ 171971 h 391795"/>
              <a:gd name="connsiteX36" fmla="*/ 314034 w 628069"/>
              <a:gd name="connsiteY36" fmla="*/ 239264 h 391795"/>
              <a:gd name="connsiteX37" fmla="*/ 246741 w 628069"/>
              <a:gd name="connsiteY37" fmla="*/ 171971 h 391795"/>
              <a:gd name="connsiteX38" fmla="*/ 314034 w 628069"/>
              <a:gd name="connsiteY38" fmla="*/ 104678 h 391795"/>
              <a:gd name="connsiteX39" fmla="*/ 493483 w 628069"/>
              <a:gd name="connsiteY39" fmla="*/ 0 h 391795"/>
              <a:gd name="connsiteX40" fmla="*/ 560776 w 628069"/>
              <a:gd name="connsiteY40" fmla="*/ 67293 h 391795"/>
              <a:gd name="connsiteX41" fmla="*/ 493483 w 628069"/>
              <a:gd name="connsiteY41" fmla="*/ 134586 h 391795"/>
              <a:gd name="connsiteX42" fmla="*/ 426190 w 628069"/>
              <a:gd name="connsiteY42" fmla="*/ 67293 h 391795"/>
              <a:gd name="connsiteX43" fmla="*/ 493483 w 628069"/>
              <a:gd name="connsiteY43" fmla="*/ 0 h 391795"/>
              <a:gd name="connsiteX44" fmla="*/ 134586 w 628069"/>
              <a:gd name="connsiteY44" fmla="*/ 0 h 391795"/>
              <a:gd name="connsiteX45" fmla="*/ 201879 w 628069"/>
              <a:gd name="connsiteY45" fmla="*/ 67293 h 391795"/>
              <a:gd name="connsiteX46" fmla="*/ 134586 w 628069"/>
              <a:gd name="connsiteY46" fmla="*/ 134586 h 391795"/>
              <a:gd name="connsiteX47" fmla="*/ 67293 w 628069"/>
              <a:gd name="connsiteY47" fmla="*/ 67293 h 391795"/>
              <a:gd name="connsiteX48" fmla="*/ 134586 w 628069"/>
              <a:gd name="connsiteY48" fmla="*/ 0 h 391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628069" h="391795">
                <a:moveTo>
                  <a:pt x="314034" y="257209"/>
                </a:moveTo>
                <a:cubicBezTo>
                  <a:pt x="333474" y="257209"/>
                  <a:pt x="352915" y="261695"/>
                  <a:pt x="369364" y="266181"/>
                </a:cubicBezTo>
                <a:cubicBezTo>
                  <a:pt x="393290" y="272163"/>
                  <a:pt x="417217" y="282631"/>
                  <a:pt x="435162" y="297585"/>
                </a:cubicBezTo>
                <a:cubicBezTo>
                  <a:pt x="444134" y="303566"/>
                  <a:pt x="448620" y="314034"/>
                  <a:pt x="448620" y="324502"/>
                </a:cubicBezTo>
                <a:lnTo>
                  <a:pt x="448620" y="391795"/>
                </a:lnTo>
                <a:lnTo>
                  <a:pt x="179448" y="391795"/>
                </a:lnTo>
                <a:lnTo>
                  <a:pt x="179448" y="324502"/>
                </a:lnTo>
                <a:cubicBezTo>
                  <a:pt x="179448" y="314034"/>
                  <a:pt x="183934" y="305062"/>
                  <a:pt x="192907" y="297585"/>
                </a:cubicBezTo>
                <a:cubicBezTo>
                  <a:pt x="212347" y="284126"/>
                  <a:pt x="234778" y="272163"/>
                  <a:pt x="258704" y="266181"/>
                </a:cubicBezTo>
                <a:cubicBezTo>
                  <a:pt x="276649" y="260200"/>
                  <a:pt x="296089" y="257209"/>
                  <a:pt x="314034" y="257209"/>
                </a:cubicBezTo>
                <a:close/>
                <a:moveTo>
                  <a:pt x="493482" y="152531"/>
                </a:moveTo>
                <a:cubicBezTo>
                  <a:pt x="512923" y="152531"/>
                  <a:pt x="532363" y="157017"/>
                  <a:pt x="548812" y="161503"/>
                </a:cubicBezTo>
                <a:cubicBezTo>
                  <a:pt x="572739" y="167485"/>
                  <a:pt x="596665" y="177953"/>
                  <a:pt x="614610" y="192907"/>
                </a:cubicBezTo>
                <a:cubicBezTo>
                  <a:pt x="623582" y="198888"/>
                  <a:pt x="628069" y="209356"/>
                  <a:pt x="628069" y="219824"/>
                </a:cubicBezTo>
                <a:lnTo>
                  <a:pt x="628069" y="287117"/>
                </a:lnTo>
                <a:lnTo>
                  <a:pt x="465070" y="287117"/>
                </a:lnTo>
                <a:cubicBezTo>
                  <a:pt x="462079" y="281136"/>
                  <a:pt x="457593" y="278145"/>
                  <a:pt x="453106" y="273659"/>
                </a:cubicBezTo>
                <a:cubicBezTo>
                  <a:pt x="435162" y="260200"/>
                  <a:pt x="412731" y="248237"/>
                  <a:pt x="384318" y="239264"/>
                </a:cubicBezTo>
                <a:cubicBezTo>
                  <a:pt x="400767" y="222815"/>
                  <a:pt x="411235" y="198888"/>
                  <a:pt x="411235" y="173467"/>
                </a:cubicBezTo>
                <a:lnTo>
                  <a:pt x="411235" y="171971"/>
                </a:lnTo>
                <a:cubicBezTo>
                  <a:pt x="420208" y="167485"/>
                  <a:pt x="429180" y="164494"/>
                  <a:pt x="438152" y="161503"/>
                </a:cubicBezTo>
                <a:cubicBezTo>
                  <a:pt x="456097" y="155522"/>
                  <a:pt x="475538" y="152531"/>
                  <a:pt x="493482" y="152531"/>
                </a:cubicBezTo>
                <a:close/>
                <a:moveTo>
                  <a:pt x="134586" y="152531"/>
                </a:moveTo>
                <a:cubicBezTo>
                  <a:pt x="154026" y="152531"/>
                  <a:pt x="173467" y="157017"/>
                  <a:pt x="189916" y="161503"/>
                </a:cubicBezTo>
                <a:cubicBezTo>
                  <a:pt x="198888" y="162999"/>
                  <a:pt x="207861" y="167485"/>
                  <a:pt x="216833" y="170476"/>
                </a:cubicBezTo>
                <a:cubicBezTo>
                  <a:pt x="216833" y="171971"/>
                  <a:pt x="216833" y="171971"/>
                  <a:pt x="216833" y="173467"/>
                </a:cubicBezTo>
                <a:cubicBezTo>
                  <a:pt x="216833" y="198888"/>
                  <a:pt x="227301" y="221320"/>
                  <a:pt x="243751" y="239264"/>
                </a:cubicBezTo>
                <a:cubicBezTo>
                  <a:pt x="219824" y="246741"/>
                  <a:pt x="195898" y="258705"/>
                  <a:pt x="174962" y="273659"/>
                </a:cubicBezTo>
                <a:cubicBezTo>
                  <a:pt x="168980" y="278145"/>
                  <a:pt x="165990" y="281136"/>
                  <a:pt x="161503" y="287117"/>
                </a:cubicBezTo>
                <a:lnTo>
                  <a:pt x="0" y="287117"/>
                </a:lnTo>
                <a:lnTo>
                  <a:pt x="0" y="219824"/>
                </a:lnTo>
                <a:cubicBezTo>
                  <a:pt x="0" y="209356"/>
                  <a:pt x="4486" y="198888"/>
                  <a:pt x="13459" y="192907"/>
                </a:cubicBezTo>
                <a:cubicBezTo>
                  <a:pt x="32899" y="179448"/>
                  <a:pt x="55330" y="168980"/>
                  <a:pt x="79256" y="161503"/>
                </a:cubicBezTo>
                <a:cubicBezTo>
                  <a:pt x="97201" y="155522"/>
                  <a:pt x="116641" y="152531"/>
                  <a:pt x="134586" y="152531"/>
                </a:cubicBezTo>
                <a:close/>
                <a:moveTo>
                  <a:pt x="314034" y="104678"/>
                </a:moveTo>
                <a:cubicBezTo>
                  <a:pt x="351199" y="104678"/>
                  <a:pt x="381327" y="134806"/>
                  <a:pt x="381327" y="171971"/>
                </a:cubicBezTo>
                <a:cubicBezTo>
                  <a:pt x="381327" y="209136"/>
                  <a:pt x="351199" y="239264"/>
                  <a:pt x="314034" y="239264"/>
                </a:cubicBezTo>
                <a:cubicBezTo>
                  <a:pt x="276869" y="239264"/>
                  <a:pt x="246741" y="209136"/>
                  <a:pt x="246741" y="171971"/>
                </a:cubicBezTo>
                <a:cubicBezTo>
                  <a:pt x="246741" y="134806"/>
                  <a:pt x="276869" y="104678"/>
                  <a:pt x="314034" y="104678"/>
                </a:cubicBezTo>
                <a:close/>
                <a:moveTo>
                  <a:pt x="493483" y="0"/>
                </a:moveTo>
                <a:cubicBezTo>
                  <a:pt x="530648" y="0"/>
                  <a:pt x="560776" y="30128"/>
                  <a:pt x="560776" y="67293"/>
                </a:cubicBezTo>
                <a:cubicBezTo>
                  <a:pt x="560776" y="104458"/>
                  <a:pt x="530648" y="134586"/>
                  <a:pt x="493483" y="134586"/>
                </a:cubicBezTo>
                <a:cubicBezTo>
                  <a:pt x="456318" y="134586"/>
                  <a:pt x="426190" y="104458"/>
                  <a:pt x="426190" y="67293"/>
                </a:cubicBezTo>
                <a:cubicBezTo>
                  <a:pt x="426190" y="30128"/>
                  <a:pt x="456318" y="0"/>
                  <a:pt x="493483" y="0"/>
                </a:cubicBezTo>
                <a:close/>
                <a:moveTo>
                  <a:pt x="134586" y="0"/>
                </a:moveTo>
                <a:cubicBezTo>
                  <a:pt x="171751" y="0"/>
                  <a:pt x="201879" y="30128"/>
                  <a:pt x="201879" y="67293"/>
                </a:cubicBezTo>
                <a:cubicBezTo>
                  <a:pt x="201879" y="104458"/>
                  <a:pt x="171751" y="134586"/>
                  <a:pt x="134586" y="134586"/>
                </a:cubicBezTo>
                <a:cubicBezTo>
                  <a:pt x="97421" y="134586"/>
                  <a:pt x="67293" y="104458"/>
                  <a:pt x="67293" y="67293"/>
                </a:cubicBezTo>
                <a:cubicBezTo>
                  <a:pt x="67293" y="30128"/>
                  <a:pt x="97421" y="0"/>
                  <a:pt x="134586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74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339334BD-3816-447C-BC0A-DE7A4D690F85}"/>
              </a:ext>
            </a:extLst>
          </p:cNvPr>
          <p:cNvSpPr/>
          <p:nvPr/>
        </p:nvSpPr>
        <p:spPr>
          <a:xfrm>
            <a:off x="10778303" y="2950095"/>
            <a:ext cx="598162" cy="418712"/>
          </a:xfrm>
          <a:custGeom>
            <a:avLst/>
            <a:gdLst>
              <a:gd name="connsiteX0" fmla="*/ 254218 w 598162"/>
              <a:gd name="connsiteY0" fmla="*/ 82247 h 418712"/>
              <a:gd name="connsiteX1" fmla="*/ 568253 w 598162"/>
              <a:gd name="connsiteY1" fmla="*/ 82247 h 418712"/>
              <a:gd name="connsiteX2" fmla="*/ 598162 w 598162"/>
              <a:gd name="connsiteY2" fmla="*/ 112155 h 418712"/>
              <a:gd name="connsiteX3" fmla="*/ 598162 w 598162"/>
              <a:gd name="connsiteY3" fmla="*/ 314034 h 418712"/>
              <a:gd name="connsiteX4" fmla="*/ 568253 w 598162"/>
              <a:gd name="connsiteY4" fmla="*/ 343942 h 418712"/>
              <a:gd name="connsiteX5" fmla="*/ 523391 w 598162"/>
              <a:gd name="connsiteY5" fmla="*/ 343942 h 418712"/>
              <a:gd name="connsiteX6" fmla="*/ 523391 w 598162"/>
              <a:gd name="connsiteY6" fmla="*/ 418712 h 418712"/>
              <a:gd name="connsiteX7" fmla="*/ 448621 w 598162"/>
              <a:gd name="connsiteY7" fmla="*/ 343942 h 418712"/>
              <a:gd name="connsiteX8" fmla="*/ 254218 w 598162"/>
              <a:gd name="connsiteY8" fmla="*/ 343942 h 418712"/>
              <a:gd name="connsiteX9" fmla="*/ 224310 w 598162"/>
              <a:gd name="connsiteY9" fmla="*/ 314034 h 418712"/>
              <a:gd name="connsiteX10" fmla="*/ 224310 w 598162"/>
              <a:gd name="connsiteY10" fmla="*/ 112155 h 418712"/>
              <a:gd name="connsiteX11" fmla="*/ 254218 w 598162"/>
              <a:gd name="connsiteY11" fmla="*/ 82247 h 418712"/>
              <a:gd name="connsiteX12" fmla="*/ 29908 w 598162"/>
              <a:gd name="connsiteY12" fmla="*/ 0 h 418712"/>
              <a:gd name="connsiteX13" fmla="*/ 343943 w 598162"/>
              <a:gd name="connsiteY13" fmla="*/ 0 h 418712"/>
              <a:gd name="connsiteX14" fmla="*/ 373852 w 598162"/>
              <a:gd name="connsiteY14" fmla="*/ 29908 h 418712"/>
              <a:gd name="connsiteX15" fmla="*/ 373852 w 598162"/>
              <a:gd name="connsiteY15" fmla="*/ 52339 h 418712"/>
              <a:gd name="connsiteX16" fmla="*/ 254219 w 598162"/>
              <a:gd name="connsiteY16" fmla="*/ 52339 h 418712"/>
              <a:gd name="connsiteX17" fmla="*/ 194403 w 598162"/>
              <a:gd name="connsiteY17" fmla="*/ 112155 h 418712"/>
              <a:gd name="connsiteX18" fmla="*/ 194403 w 598162"/>
              <a:gd name="connsiteY18" fmla="*/ 261695 h 418712"/>
              <a:gd name="connsiteX19" fmla="*/ 149540 w 598162"/>
              <a:gd name="connsiteY19" fmla="*/ 261695 h 418712"/>
              <a:gd name="connsiteX20" fmla="*/ 74770 w 598162"/>
              <a:gd name="connsiteY20" fmla="*/ 336465 h 418712"/>
              <a:gd name="connsiteX21" fmla="*/ 74770 w 598162"/>
              <a:gd name="connsiteY21" fmla="*/ 261695 h 418712"/>
              <a:gd name="connsiteX22" fmla="*/ 29908 w 598162"/>
              <a:gd name="connsiteY22" fmla="*/ 261695 h 418712"/>
              <a:gd name="connsiteX23" fmla="*/ 0 w 598162"/>
              <a:gd name="connsiteY23" fmla="*/ 231787 h 418712"/>
              <a:gd name="connsiteX24" fmla="*/ 0 w 598162"/>
              <a:gd name="connsiteY24" fmla="*/ 29908 h 418712"/>
              <a:gd name="connsiteX25" fmla="*/ 29908 w 598162"/>
              <a:gd name="connsiteY25" fmla="*/ 0 h 41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98162" h="418712">
                <a:moveTo>
                  <a:pt x="254218" y="82247"/>
                </a:moveTo>
                <a:lnTo>
                  <a:pt x="568253" y="82247"/>
                </a:lnTo>
                <a:cubicBezTo>
                  <a:pt x="584703" y="82247"/>
                  <a:pt x="598162" y="95706"/>
                  <a:pt x="598162" y="112155"/>
                </a:cubicBezTo>
                <a:lnTo>
                  <a:pt x="598162" y="314034"/>
                </a:lnTo>
                <a:cubicBezTo>
                  <a:pt x="598162" y="330484"/>
                  <a:pt x="584703" y="343942"/>
                  <a:pt x="568253" y="343942"/>
                </a:cubicBezTo>
                <a:lnTo>
                  <a:pt x="523391" y="343942"/>
                </a:lnTo>
                <a:lnTo>
                  <a:pt x="523391" y="418712"/>
                </a:lnTo>
                <a:lnTo>
                  <a:pt x="448621" y="343942"/>
                </a:lnTo>
                <a:lnTo>
                  <a:pt x="254218" y="343942"/>
                </a:lnTo>
                <a:cubicBezTo>
                  <a:pt x="237769" y="343942"/>
                  <a:pt x="224310" y="330484"/>
                  <a:pt x="224310" y="314034"/>
                </a:cubicBezTo>
                <a:lnTo>
                  <a:pt x="224310" y="112155"/>
                </a:lnTo>
                <a:cubicBezTo>
                  <a:pt x="224310" y="95706"/>
                  <a:pt x="237769" y="82247"/>
                  <a:pt x="254218" y="82247"/>
                </a:cubicBezTo>
                <a:close/>
                <a:moveTo>
                  <a:pt x="29908" y="0"/>
                </a:moveTo>
                <a:lnTo>
                  <a:pt x="343943" y="0"/>
                </a:lnTo>
                <a:cubicBezTo>
                  <a:pt x="360393" y="0"/>
                  <a:pt x="373852" y="13459"/>
                  <a:pt x="373852" y="29908"/>
                </a:cubicBezTo>
                <a:lnTo>
                  <a:pt x="373852" y="52339"/>
                </a:lnTo>
                <a:lnTo>
                  <a:pt x="254219" y="52339"/>
                </a:lnTo>
                <a:cubicBezTo>
                  <a:pt x="221321" y="52339"/>
                  <a:pt x="194403" y="79256"/>
                  <a:pt x="194403" y="112155"/>
                </a:cubicBezTo>
                <a:lnTo>
                  <a:pt x="194403" y="261695"/>
                </a:lnTo>
                <a:lnTo>
                  <a:pt x="149540" y="261695"/>
                </a:lnTo>
                <a:lnTo>
                  <a:pt x="74770" y="336465"/>
                </a:lnTo>
                <a:lnTo>
                  <a:pt x="74770" y="261695"/>
                </a:lnTo>
                <a:lnTo>
                  <a:pt x="29908" y="261695"/>
                </a:lnTo>
                <a:cubicBezTo>
                  <a:pt x="13459" y="261695"/>
                  <a:pt x="0" y="248237"/>
                  <a:pt x="0" y="231787"/>
                </a:cubicBezTo>
                <a:lnTo>
                  <a:pt x="0" y="29908"/>
                </a:lnTo>
                <a:cubicBezTo>
                  <a:pt x="0" y="13459"/>
                  <a:pt x="13459" y="0"/>
                  <a:pt x="29908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74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55D379A7-EA7D-4BA3-9F4E-3925742B463B}"/>
              </a:ext>
            </a:extLst>
          </p:cNvPr>
          <p:cNvSpPr/>
          <p:nvPr/>
        </p:nvSpPr>
        <p:spPr>
          <a:xfrm>
            <a:off x="10882982" y="4453320"/>
            <a:ext cx="388806" cy="628069"/>
          </a:xfrm>
          <a:custGeom>
            <a:avLst/>
            <a:gdLst>
              <a:gd name="connsiteX0" fmla="*/ 145802 w 388806"/>
              <a:gd name="connsiteY0" fmla="*/ 583207 h 628069"/>
              <a:gd name="connsiteX1" fmla="*/ 243003 w 388806"/>
              <a:gd name="connsiteY1" fmla="*/ 583207 h 628069"/>
              <a:gd name="connsiteX2" fmla="*/ 194403 w 388806"/>
              <a:gd name="connsiteY2" fmla="*/ 628069 h 628069"/>
              <a:gd name="connsiteX3" fmla="*/ 145802 w 388806"/>
              <a:gd name="connsiteY3" fmla="*/ 583207 h 628069"/>
              <a:gd name="connsiteX4" fmla="*/ 119632 w 388806"/>
              <a:gd name="connsiteY4" fmla="*/ 508437 h 628069"/>
              <a:gd name="connsiteX5" fmla="*/ 269172 w 388806"/>
              <a:gd name="connsiteY5" fmla="*/ 508437 h 628069"/>
              <a:gd name="connsiteX6" fmla="*/ 291603 w 388806"/>
              <a:gd name="connsiteY6" fmla="*/ 530868 h 628069"/>
              <a:gd name="connsiteX7" fmla="*/ 269172 w 388806"/>
              <a:gd name="connsiteY7" fmla="*/ 553299 h 628069"/>
              <a:gd name="connsiteX8" fmla="*/ 119632 w 388806"/>
              <a:gd name="connsiteY8" fmla="*/ 553299 h 628069"/>
              <a:gd name="connsiteX9" fmla="*/ 97201 w 388806"/>
              <a:gd name="connsiteY9" fmla="*/ 530868 h 628069"/>
              <a:gd name="connsiteX10" fmla="*/ 119632 w 388806"/>
              <a:gd name="connsiteY10" fmla="*/ 508437 h 628069"/>
              <a:gd name="connsiteX11" fmla="*/ 119632 w 388806"/>
              <a:gd name="connsiteY11" fmla="*/ 433667 h 628069"/>
              <a:gd name="connsiteX12" fmla="*/ 269172 w 388806"/>
              <a:gd name="connsiteY12" fmla="*/ 433667 h 628069"/>
              <a:gd name="connsiteX13" fmla="*/ 291603 w 388806"/>
              <a:gd name="connsiteY13" fmla="*/ 456098 h 628069"/>
              <a:gd name="connsiteX14" fmla="*/ 269172 w 388806"/>
              <a:gd name="connsiteY14" fmla="*/ 478529 h 628069"/>
              <a:gd name="connsiteX15" fmla="*/ 119632 w 388806"/>
              <a:gd name="connsiteY15" fmla="*/ 478529 h 628069"/>
              <a:gd name="connsiteX16" fmla="*/ 97201 w 388806"/>
              <a:gd name="connsiteY16" fmla="*/ 456098 h 628069"/>
              <a:gd name="connsiteX17" fmla="*/ 119632 w 388806"/>
              <a:gd name="connsiteY17" fmla="*/ 433667 h 628069"/>
              <a:gd name="connsiteX18" fmla="*/ 195151 w 388806"/>
              <a:gd name="connsiteY18" fmla="*/ 44114 h 628069"/>
              <a:gd name="connsiteX19" fmla="*/ 45610 w 388806"/>
              <a:gd name="connsiteY19" fmla="*/ 192160 h 628069"/>
              <a:gd name="connsiteX20" fmla="*/ 45610 w 388806"/>
              <a:gd name="connsiteY20" fmla="*/ 198142 h 628069"/>
              <a:gd name="connsiteX21" fmla="*/ 56078 w 388806"/>
              <a:gd name="connsiteY21" fmla="*/ 250481 h 628069"/>
              <a:gd name="connsiteX22" fmla="*/ 81499 w 388806"/>
              <a:gd name="connsiteY22" fmla="*/ 291604 h 628069"/>
              <a:gd name="connsiteX23" fmla="*/ 124866 w 388806"/>
              <a:gd name="connsiteY23" fmla="*/ 358898 h 628069"/>
              <a:gd name="connsiteX24" fmla="*/ 194403 w 388806"/>
              <a:gd name="connsiteY24" fmla="*/ 358898 h 628069"/>
              <a:gd name="connsiteX25" fmla="*/ 264687 w 388806"/>
              <a:gd name="connsiteY25" fmla="*/ 358898 h 628069"/>
              <a:gd name="connsiteX26" fmla="*/ 308054 w 388806"/>
              <a:gd name="connsiteY26" fmla="*/ 291604 h 628069"/>
              <a:gd name="connsiteX27" fmla="*/ 333476 w 388806"/>
              <a:gd name="connsiteY27" fmla="*/ 250481 h 628069"/>
              <a:gd name="connsiteX28" fmla="*/ 343943 w 388806"/>
              <a:gd name="connsiteY28" fmla="*/ 198142 h 628069"/>
              <a:gd name="connsiteX29" fmla="*/ 344691 w 388806"/>
              <a:gd name="connsiteY29" fmla="*/ 198142 h 628069"/>
              <a:gd name="connsiteX30" fmla="*/ 344691 w 388806"/>
              <a:gd name="connsiteY30" fmla="*/ 192160 h 628069"/>
              <a:gd name="connsiteX31" fmla="*/ 195151 w 388806"/>
              <a:gd name="connsiteY31" fmla="*/ 44114 h 628069"/>
              <a:gd name="connsiteX32" fmla="*/ 194403 w 388806"/>
              <a:gd name="connsiteY32" fmla="*/ 0 h 628069"/>
              <a:gd name="connsiteX33" fmla="*/ 388806 w 388806"/>
              <a:gd name="connsiteY33" fmla="*/ 192160 h 628069"/>
              <a:gd name="connsiteX34" fmla="*/ 388806 w 388806"/>
              <a:gd name="connsiteY34" fmla="*/ 198889 h 628069"/>
              <a:gd name="connsiteX35" fmla="*/ 375347 w 388806"/>
              <a:gd name="connsiteY35" fmla="*/ 266183 h 628069"/>
              <a:gd name="connsiteX36" fmla="*/ 341700 w 388806"/>
              <a:gd name="connsiteY36" fmla="*/ 321512 h 628069"/>
              <a:gd name="connsiteX37" fmla="*/ 296091 w 388806"/>
              <a:gd name="connsiteY37" fmla="*/ 395535 h 628069"/>
              <a:gd name="connsiteX38" fmla="*/ 282632 w 388806"/>
              <a:gd name="connsiteY38" fmla="*/ 403760 h 628069"/>
              <a:gd name="connsiteX39" fmla="*/ 106174 w 388806"/>
              <a:gd name="connsiteY39" fmla="*/ 403760 h 628069"/>
              <a:gd name="connsiteX40" fmla="*/ 92715 w 388806"/>
              <a:gd name="connsiteY40" fmla="*/ 395535 h 628069"/>
              <a:gd name="connsiteX41" fmla="*/ 47105 w 388806"/>
              <a:gd name="connsiteY41" fmla="*/ 321512 h 628069"/>
              <a:gd name="connsiteX42" fmla="*/ 13459 w 388806"/>
              <a:gd name="connsiteY42" fmla="*/ 266183 h 628069"/>
              <a:gd name="connsiteX43" fmla="*/ 0 w 388806"/>
              <a:gd name="connsiteY43" fmla="*/ 198889 h 628069"/>
              <a:gd name="connsiteX44" fmla="*/ 0 w 388806"/>
              <a:gd name="connsiteY44" fmla="*/ 192160 h 628069"/>
              <a:gd name="connsiteX45" fmla="*/ 194403 w 388806"/>
              <a:gd name="connsiteY45" fmla="*/ 0 h 628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88806" h="628069">
                <a:moveTo>
                  <a:pt x="145802" y="583207"/>
                </a:moveTo>
                <a:lnTo>
                  <a:pt x="243003" y="583207"/>
                </a:lnTo>
                <a:cubicBezTo>
                  <a:pt x="240760" y="608629"/>
                  <a:pt x="219824" y="628069"/>
                  <a:pt x="194403" y="628069"/>
                </a:cubicBezTo>
                <a:cubicBezTo>
                  <a:pt x="168981" y="628069"/>
                  <a:pt x="148045" y="608629"/>
                  <a:pt x="145802" y="583207"/>
                </a:cubicBezTo>
                <a:close/>
                <a:moveTo>
                  <a:pt x="119632" y="508437"/>
                </a:moveTo>
                <a:lnTo>
                  <a:pt x="269172" y="508437"/>
                </a:lnTo>
                <a:cubicBezTo>
                  <a:pt x="281883" y="508437"/>
                  <a:pt x="291603" y="518157"/>
                  <a:pt x="291603" y="530868"/>
                </a:cubicBezTo>
                <a:cubicBezTo>
                  <a:pt x="291603" y="543579"/>
                  <a:pt x="281883" y="553299"/>
                  <a:pt x="269172" y="553299"/>
                </a:cubicBezTo>
                <a:lnTo>
                  <a:pt x="119632" y="553299"/>
                </a:lnTo>
                <a:cubicBezTo>
                  <a:pt x="106921" y="553299"/>
                  <a:pt x="97201" y="543579"/>
                  <a:pt x="97201" y="530868"/>
                </a:cubicBezTo>
                <a:cubicBezTo>
                  <a:pt x="97201" y="518157"/>
                  <a:pt x="106921" y="508437"/>
                  <a:pt x="119632" y="508437"/>
                </a:cubicBezTo>
                <a:close/>
                <a:moveTo>
                  <a:pt x="119632" y="433667"/>
                </a:moveTo>
                <a:lnTo>
                  <a:pt x="269172" y="433667"/>
                </a:lnTo>
                <a:cubicBezTo>
                  <a:pt x="281883" y="433667"/>
                  <a:pt x="291603" y="443387"/>
                  <a:pt x="291603" y="456098"/>
                </a:cubicBezTo>
                <a:cubicBezTo>
                  <a:pt x="291603" y="468809"/>
                  <a:pt x="281883" y="478529"/>
                  <a:pt x="269172" y="478529"/>
                </a:cubicBezTo>
                <a:lnTo>
                  <a:pt x="119632" y="478529"/>
                </a:lnTo>
                <a:cubicBezTo>
                  <a:pt x="106921" y="478529"/>
                  <a:pt x="97201" y="468809"/>
                  <a:pt x="97201" y="456098"/>
                </a:cubicBezTo>
                <a:cubicBezTo>
                  <a:pt x="97201" y="443387"/>
                  <a:pt x="106921" y="433667"/>
                  <a:pt x="119632" y="433667"/>
                </a:cubicBezTo>
                <a:close/>
                <a:moveTo>
                  <a:pt x="195151" y="44114"/>
                </a:moveTo>
                <a:cubicBezTo>
                  <a:pt x="113651" y="44862"/>
                  <a:pt x="47105" y="110661"/>
                  <a:pt x="45610" y="192160"/>
                </a:cubicBezTo>
                <a:lnTo>
                  <a:pt x="45610" y="198142"/>
                </a:lnTo>
                <a:cubicBezTo>
                  <a:pt x="46357" y="216087"/>
                  <a:pt x="49348" y="234031"/>
                  <a:pt x="56078" y="250481"/>
                </a:cubicBezTo>
                <a:cubicBezTo>
                  <a:pt x="62059" y="265435"/>
                  <a:pt x="71032" y="279641"/>
                  <a:pt x="81499" y="291604"/>
                </a:cubicBezTo>
                <a:cubicBezTo>
                  <a:pt x="97949" y="312540"/>
                  <a:pt x="112903" y="334971"/>
                  <a:pt x="124866" y="358898"/>
                </a:cubicBezTo>
                <a:lnTo>
                  <a:pt x="194403" y="358898"/>
                </a:lnTo>
                <a:lnTo>
                  <a:pt x="264687" y="358898"/>
                </a:lnTo>
                <a:cubicBezTo>
                  <a:pt x="275903" y="334971"/>
                  <a:pt x="290857" y="312540"/>
                  <a:pt x="308054" y="291604"/>
                </a:cubicBezTo>
                <a:cubicBezTo>
                  <a:pt x="319269" y="279641"/>
                  <a:pt x="327494" y="265435"/>
                  <a:pt x="333476" y="250481"/>
                </a:cubicBezTo>
                <a:cubicBezTo>
                  <a:pt x="339457" y="234031"/>
                  <a:pt x="343196" y="216087"/>
                  <a:pt x="343943" y="198142"/>
                </a:cubicBezTo>
                <a:lnTo>
                  <a:pt x="344691" y="198142"/>
                </a:lnTo>
                <a:lnTo>
                  <a:pt x="344691" y="192160"/>
                </a:lnTo>
                <a:cubicBezTo>
                  <a:pt x="343196" y="109913"/>
                  <a:pt x="276650" y="44862"/>
                  <a:pt x="195151" y="44114"/>
                </a:cubicBezTo>
                <a:close/>
                <a:moveTo>
                  <a:pt x="194403" y="0"/>
                </a:moveTo>
                <a:cubicBezTo>
                  <a:pt x="300577" y="748"/>
                  <a:pt x="386562" y="85986"/>
                  <a:pt x="388806" y="192160"/>
                </a:cubicBezTo>
                <a:lnTo>
                  <a:pt x="388806" y="198889"/>
                </a:lnTo>
                <a:cubicBezTo>
                  <a:pt x="388058" y="222068"/>
                  <a:pt x="383572" y="244499"/>
                  <a:pt x="375347" y="266183"/>
                </a:cubicBezTo>
                <a:cubicBezTo>
                  <a:pt x="367870" y="286371"/>
                  <a:pt x="355907" y="305063"/>
                  <a:pt x="341700" y="321512"/>
                </a:cubicBezTo>
                <a:cubicBezTo>
                  <a:pt x="323756" y="340953"/>
                  <a:pt x="304315" y="379085"/>
                  <a:pt x="296091" y="395535"/>
                </a:cubicBezTo>
                <a:cubicBezTo>
                  <a:pt x="293848" y="400769"/>
                  <a:pt x="288614" y="403760"/>
                  <a:pt x="282632" y="403760"/>
                </a:cubicBezTo>
                <a:lnTo>
                  <a:pt x="106174" y="403760"/>
                </a:lnTo>
                <a:cubicBezTo>
                  <a:pt x="100192" y="403760"/>
                  <a:pt x="94958" y="400769"/>
                  <a:pt x="92715" y="395535"/>
                </a:cubicBezTo>
                <a:cubicBezTo>
                  <a:pt x="84490" y="379085"/>
                  <a:pt x="65050" y="340953"/>
                  <a:pt x="47105" y="321512"/>
                </a:cubicBezTo>
                <a:cubicBezTo>
                  <a:pt x="32899" y="305063"/>
                  <a:pt x="21683" y="286371"/>
                  <a:pt x="13459" y="266183"/>
                </a:cubicBezTo>
                <a:cubicBezTo>
                  <a:pt x="5234" y="244499"/>
                  <a:pt x="748" y="222068"/>
                  <a:pt x="0" y="198889"/>
                </a:cubicBezTo>
                <a:lnTo>
                  <a:pt x="0" y="192160"/>
                </a:lnTo>
                <a:cubicBezTo>
                  <a:pt x="2243" y="85986"/>
                  <a:pt x="88229" y="748"/>
                  <a:pt x="194403" y="0"/>
                </a:cubicBezTo>
                <a:close/>
              </a:path>
            </a:pathLst>
          </a:custGeom>
          <a:solidFill>
            <a:schemeClr val="accent5"/>
          </a:solidFill>
          <a:ln w="74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43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with 5 Parts and Star – Slide Template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002A684-7975-4388-97FE-BD90D3029445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34410D2-B5D1-44DE-A169-6C681A765D9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9A93F08-6E69-415A-B0BA-A58F4697A82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E4035EB-B461-43C0-BB31-670077DA99D7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7D92E7B-DF94-483D-BFF5-5713D837AB61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79FC986-B7C8-4DAD-B442-05EBC9F21B32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9DBDCF5-A271-42EC-9EE6-2FA7A509F717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0A088AD-8086-4B2B-8D2D-115132C57F1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51033C5-5AEB-4DB5-9F4B-452BAAA6E3B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D734CED-5CC6-4AB6-9B98-98B81B6E003C}"/>
              </a:ext>
            </a:extLst>
          </p:cNvPr>
          <p:cNvGrpSpPr/>
          <p:nvPr/>
        </p:nvGrpSpPr>
        <p:grpSpPr>
          <a:xfrm>
            <a:off x="332936" y="3799791"/>
            <a:ext cx="2937088" cy="1290153"/>
            <a:chOff x="332936" y="2627766"/>
            <a:chExt cx="2937088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99B9948-786E-4D82-A8A2-5EBAF4C7C91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5407B76-1C6D-4690-9EA5-BEA2EE541FC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5951A56-501D-4227-893A-E2B3C1F17440}"/>
              </a:ext>
            </a:extLst>
          </p:cNvPr>
          <p:cNvGrpSpPr/>
          <p:nvPr/>
        </p:nvGrpSpPr>
        <p:grpSpPr>
          <a:xfrm>
            <a:off x="340731" y="2094697"/>
            <a:ext cx="2937088" cy="1290153"/>
            <a:chOff x="332936" y="2627766"/>
            <a:chExt cx="2937088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1B39D13-0ED7-408A-9BE3-AE0A12CB1E4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BF48537-57A8-4211-BE67-B21A75E036B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68" name="Shape">
            <a:extLst>
              <a:ext uri="{FF2B5EF4-FFF2-40B4-BE49-F238E27FC236}">
                <a16:creationId xmlns:a16="http://schemas.microsoft.com/office/drawing/2014/main" id="{A7CEA868-56B4-41A8-AA83-0961FA7F9073}"/>
              </a:ext>
            </a:extLst>
          </p:cNvPr>
          <p:cNvSpPr/>
          <p:nvPr/>
        </p:nvSpPr>
        <p:spPr>
          <a:xfrm>
            <a:off x="6174693" y="1363440"/>
            <a:ext cx="2216433" cy="21995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16574"/>
                </a:lnTo>
                <a:cubicBezTo>
                  <a:pt x="21521" y="16277"/>
                  <a:pt x="21436" y="15983"/>
                  <a:pt x="21329" y="15699"/>
                </a:cubicBezTo>
                <a:cubicBezTo>
                  <a:pt x="20044" y="12204"/>
                  <a:pt x="16652" y="9491"/>
                  <a:pt x="13014" y="8284"/>
                </a:cubicBezTo>
                <a:cubicBezTo>
                  <a:pt x="11589" y="7813"/>
                  <a:pt x="10343" y="6921"/>
                  <a:pt x="9452" y="5705"/>
                </a:cubicBezTo>
                <a:cubicBezTo>
                  <a:pt x="7215" y="2646"/>
                  <a:pt x="3626" y="260"/>
                  <a:pt x="0" y="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CD3B2E34-6E4D-4D09-B937-EAA5C45FE4D2}"/>
              </a:ext>
            </a:extLst>
          </p:cNvPr>
          <p:cNvSpPr/>
          <p:nvPr/>
        </p:nvSpPr>
        <p:spPr>
          <a:xfrm>
            <a:off x="3804507" y="1363440"/>
            <a:ext cx="2224858" cy="2199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cubicBezTo>
                  <a:pt x="17955" y="227"/>
                  <a:pt x="14339" y="2627"/>
                  <a:pt x="12093" y="5714"/>
                </a:cubicBezTo>
                <a:cubicBezTo>
                  <a:pt x="11218" y="6914"/>
                  <a:pt x="10004" y="7808"/>
                  <a:pt x="8602" y="8274"/>
                </a:cubicBezTo>
                <a:cubicBezTo>
                  <a:pt x="4808" y="9535"/>
                  <a:pt x="1293" y="12475"/>
                  <a:pt x="97" y="16189"/>
                </a:cubicBezTo>
                <a:cubicBezTo>
                  <a:pt x="61" y="16306"/>
                  <a:pt x="33" y="16422"/>
                  <a:pt x="0" y="16538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6C307911-158F-4957-8998-E9A7DE682848}"/>
              </a:ext>
            </a:extLst>
          </p:cNvPr>
          <p:cNvSpPr/>
          <p:nvPr/>
        </p:nvSpPr>
        <p:spPr>
          <a:xfrm>
            <a:off x="4802479" y="3764807"/>
            <a:ext cx="2606894" cy="2166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59" y="0"/>
                </a:moveTo>
                <a:lnTo>
                  <a:pt x="0" y="19999"/>
                </a:lnTo>
                <a:cubicBezTo>
                  <a:pt x="1450" y="20931"/>
                  <a:pt x="3116" y="21339"/>
                  <a:pt x="4752" y="21348"/>
                </a:cubicBezTo>
                <a:cubicBezTo>
                  <a:pt x="6786" y="21364"/>
                  <a:pt x="8646" y="20428"/>
                  <a:pt x="10667" y="20474"/>
                </a:cubicBezTo>
                <a:cubicBezTo>
                  <a:pt x="11096" y="20484"/>
                  <a:pt x="11525" y="20496"/>
                  <a:pt x="11949" y="20562"/>
                </a:cubicBezTo>
                <a:cubicBezTo>
                  <a:pt x="13403" y="20795"/>
                  <a:pt x="14706" y="21600"/>
                  <a:pt x="16202" y="21600"/>
                </a:cubicBezTo>
                <a:cubicBezTo>
                  <a:pt x="18081" y="21600"/>
                  <a:pt x="19946" y="20975"/>
                  <a:pt x="21600" y="19744"/>
                </a:cubicBezTo>
                <a:lnTo>
                  <a:pt x="10659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71" name="Shape">
            <a:extLst>
              <a:ext uri="{FF2B5EF4-FFF2-40B4-BE49-F238E27FC236}">
                <a16:creationId xmlns:a16="http://schemas.microsoft.com/office/drawing/2014/main" id="{06C7C64D-0B6E-4BC7-B6AA-1A7DD3F54482}"/>
              </a:ext>
            </a:extLst>
          </p:cNvPr>
          <p:cNvSpPr/>
          <p:nvPr/>
        </p:nvSpPr>
        <p:spPr>
          <a:xfrm>
            <a:off x="3773323" y="3172261"/>
            <a:ext cx="2225762" cy="2525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2" h="21600" extrusionOk="0">
                <a:moveTo>
                  <a:pt x="21222" y="4387"/>
                </a:moveTo>
                <a:lnTo>
                  <a:pt x="119" y="0"/>
                </a:lnTo>
                <a:cubicBezTo>
                  <a:pt x="-378" y="2923"/>
                  <a:pt x="722" y="6163"/>
                  <a:pt x="2703" y="8630"/>
                </a:cubicBezTo>
                <a:cubicBezTo>
                  <a:pt x="3544" y="9676"/>
                  <a:pt x="4011" y="10924"/>
                  <a:pt x="4014" y="12215"/>
                </a:cubicBezTo>
                <a:cubicBezTo>
                  <a:pt x="4023" y="15791"/>
                  <a:pt x="5739" y="19570"/>
                  <a:pt x="8914" y="21600"/>
                </a:cubicBezTo>
                <a:lnTo>
                  <a:pt x="21222" y="438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72" name="Shape">
            <a:extLst>
              <a:ext uri="{FF2B5EF4-FFF2-40B4-BE49-F238E27FC236}">
                <a16:creationId xmlns:a16="http://schemas.microsoft.com/office/drawing/2014/main" id="{12F96701-0125-4A9B-B338-046BC3817083}"/>
              </a:ext>
            </a:extLst>
          </p:cNvPr>
          <p:cNvSpPr/>
          <p:nvPr/>
        </p:nvSpPr>
        <p:spPr>
          <a:xfrm>
            <a:off x="6205879" y="3203448"/>
            <a:ext cx="2212799" cy="2491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9" h="21600" extrusionOk="0">
                <a:moveTo>
                  <a:pt x="0" y="4405"/>
                </a:moveTo>
                <a:lnTo>
                  <a:pt x="12695" y="21600"/>
                </a:lnTo>
                <a:cubicBezTo>
                  <a:pt x="12791" y="21535"/>
                  <a:pt x="12886" y="21468"/>
                  <a:pt x="12982" y="21400"/>
                </a:cubicBezTo>
                <a:cubicBezTo>
                  <a:pt x="15763" y="19364"/>
                  <a:pt x="17209" y="15800"/>
                  <a:pt x="17227" y="12441"/>
                </a:cubicBezTo>
                <a:cubicBezTo>
                  <a:pt x="17233" y="11111"/>
                  <a:pt x="17661" y="9810"/>
                  <a:pt x="18523" y="8734"/>
                </a:cubicBezTo>
                <a:cubicBezTo>
                  <a:pt x="20513" y="6246"/>
                  <a:pt x="21600" y="2983"/>
                  <a:pt x="21130" y="0"/>
                </a:cubicBezTo>
                <a:lnTo>
                  <a:pt x="0" y="440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1028ACF7-ACBF-4532-AF44-9FA1CA32372B}"/>
              </a:ext>
            </a:extLst>
          </p:cNvPr>
          <p:cNvSpPr/>
          <p:nvPr/>
        </p:nvSpPr>
        <p:spPr>
          <a:xfrm>
            <a:off x="4833668" y="2642089"/>
            <a:ext cx="2447145" cy="2388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30" h="20995" extrusionOk="0">
                <a:moveTo>
                  <a:pt x="20515" y="11258"/>
                </a:moveTo>
                <a:lnTo>
                  <a:pt x="18112" y="9169"/>
                </a:lnTo>
                <a:cubicBezTo>
                  <a:pt x="16797" y="8029"/>
                  <a:pt x="16114" y="6297"/>
                  <a:pt x="16285" y="4538"/>
                </a:cubicBezTo>
                <a:lnTo>
                  <a:pt x="16594" y="1320"/>
                </a:lnTo>
                <a:cubicBezTo>
                  <a:pt x="16690" y="330"/>
                  <a:pt x="15639" y="-341"/>
                  <a:pt x="14818" y="182"/>
                </a:cubicBezTo>
                <a:lnTo>
                  <a:pt x="12142" y="1887"/>
                </a:lnTo>
                <a:cubicBezTo>
                  <a:pt x="10681" y="2819"/>
                  <a:pt x="8867" y="2951"/>
                  <a:pt x="7291" y="2244"/>
                </a:cubicBezTo>
                <a:lnTo>
                  <a:pt x="4407" y="947"/>
                </a:lnTo>
                <a:cubicBezTo>
                  <a:pt x="3522" y="550"/>
                  <a:pt x="2575" y="1366"/>
                  <a:pt x="2807" y="2331"/>
                </a:cubicBezTo>
                <a:lnTo>
                  <a:pt x="3559" y="5472"/>
                </a:lnTo>
                <a:cubicBezTo>
                  <a:pt x="3970" y="7188"/>
                  <a:pt x="3532" y="9002"/>
                  <a:pt x="2388" y="10323"/>
                </a:cubicBezTo>
                <a:lnTo>
                  <a:pt x="297" y="12741"/>
                </a:lnTo>
                <a:cubicBezTo>
                  <a:pt x="-346" y="13483"/>
                  <a:pt x="118" y="14662"/>
                  <a:pt x="1084" y="14733"/>
                </a:cubicBezTo>
                <a:lnTo>
                  <a:pt x="4223" y="14969"/>
                </a:lnTo>
                <a:cubicBezTo>
                  <a:pt x="5938" y="15098"/>
                  <a:pt x="7483" y="16087"/>
                  <a:pt x="8352" y="17611"/>
                </a:cubicBezTo>
                <a:lnTo>
                  <a:pt x="9942" y="20401"/>
                </a:lnTo>
                <a:cubicBezTo>
                  <a:pt x="10430" y="21259"/>
                  <a:pt x="11665" y="21169"/>
                  <a:pt x="12030" y="20248"/>
                </a:cubicBezTo>
                <a:lnTo>
                  <a:pt x="13220" y="17252"/>
                </a:lnTo>
                <a:cubicBezTo>
                  <a:pt x="13871" y="15616"/>
                  <a:pt x="15261" y="14413"/>
                  <a:pt x="16941" y="14034"/>
                </a:cubicBezTo>
                <a:lnTo>
                  <a:pt x="20016" y="13344"/>
                </a:lnTo>
                <a:cubicBezTo>
                  <a:pt x="20955" y="13133"/>
                  <a:pt x="21254" y="11899"/>
                  <a:pt x="20515" y="11258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lt1"/>
              </a:solidFill>
            </a:endParaRPr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B5B57E7C-B814-4EBA-B182-0CB765B02336}"/>
              </a:ext>
            </a:extLst>
          </p:cNvPr>
          <p:cNvSpPr/>
          <p:nvPr/>
        </p:nvSpPr>
        <p:spPr>
          <a:xfrm>
            <a:off x="4864855" y="2486158"/>
            <a:ext cx="2453120" cy="2346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27" h="21044" extrusionOk="0">
                <a:moveTo>
                  <a:pt x="19926" y="7116"/>
                </a:moveTo>
                <a:lnTo>
                  <a:pt x="16819" y="6640"/>
                </a:lnTo>
                <a:cubicBezTo>
                  <a:pt x="15122" y="6380"/>
                  <a:pt x="13653" y="5258"/>
                  <a:pt x="12895" y="3642"/>
                </a:cubicBezTo>
                <a:lnTo>
                  <a:pt x="11506" y="682"/>
                </a:lnTo>
                <a:cubicBezTo>
                  <a:pt x="11081" y="-227"/>
                  <a:pt x="9846" y="-227"/>
                  <a:pt x="9418" y="682"/>
                </a:cubicBezTo>
                <a:lnTo>
                  <a:pt x="8029" y="3642"/>
                </a:lnTo>
                <a:cubicBezTo>
                  <a:pt x="7271" y="5258"/>
                  <a:pt x="5802" y="6380"/>
                  <a:pt x="4105" y="6640"/>
                </a:cubicBezTo>
                <a:lnTo>
                  <a:pt x="998" y="7116"/>
                </a:lnTo>
                <a:cubicBezTo>
                  <a:pt x="42" y="7261"/>
                  <a:pt x="-338" y="8495"/>
                  <a:pt x="354" y="9202"/>
                </a:cubicBezTo>
                <a:lnTo>
                  <a:pt x="2602" y="11507"/>
                </a:lnTo>
                <a:cubicBezTo>
                  <a:pt x="3831" y="12766"/>
                  <a:pt x="4392" y="14581"/>
                  <a:pt x="4102" y="16358"/>
                </a:cubicBezTo>
                <a:lnTo>
                  <a:pt x="3573" y="19611"/>
                </a:lnTo>
                <a:cubicBezTo>
                  <a:pt x="3411" y="20609"/>
                  <a:pt x="4408" y="21373"/>
                  <a:pt x="5262" y="20900"/>
                </a:cubicBezTo>
                <a:lnTo>
                  <a:pt x="8040" y="19365"/>
                </a:lnTo>
                <a:cubicBezTo>
                  <a:pt x="9559" y="18525"/>
                  <a:pt x="11373" y="18525"/>
                  <a:pt x="12892" y="19365"/>
                </a:cubicBezTo>
                <a:lnTo>
                  <a:pt x="15672" y="20900"/>
                </a:lnTo>
                <a:cubicBezTo>
                  <a:pt x="16526" y="21373"/>
                  <a:pt x="17524" y="20609"/>
                  <a:pt x="17362" y="19611"/>
                </a:cubicBezTo>
                <a:lnTo>
                  <a:pt x="16832" y="16358"/>
                </a:lnTo>
                <a:cubicBezTo>
                  <a:pt x="16542" y="14579"/>
                  <a:pt x="17104" y="12766"/>
                  <a:pt x="18333" y="11507"/>
                </a:cubicBezTo>
                <a:lnTo>
                  <a:pt x="20581" y="9202"/>
                </a:lnTo>
                <a:cubicBezTo>
                  <a:pt x="21262" y="8495"/>
                  <a:pt x="20882" y="7261"/>
                  <a:pt x="19926" y="7116"/>
                </a:cubicBezTo>
                <a:close/>
              </a:path>
            </a:pathLst>
          </a:custGeom>
          <a:solidFill>
            <a:srgbClr val="EDEDEE"/>
          </a:solidFill>
          <a:ln w="12700">
            <a:miter lim="400000"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EBDD05F3-2393-46FF-B365-DA377CBB20ED}"/>
              </a:ext>
            </a:extLst>
          </p:cNvPr>
          <p:cNvSpPr/>
          <p:nvPr/>
        </p:nvSpPr>
        <p:spPr>
          <a:xfrm>
            <a:off x="7408626" y="4047770"/>
            <a:ext cx="541785" cy="379252"/>
          </a:xfrm>
          <a:custGeom>
            <a:avLst/>
            <a:gdLst>
              <a:gd name="connsiteX0" fmla="*/ 230258 w 541785"/>
              <a:gd name="connsiteY0" fmla="*/ 74496 h 379252"/>
              <a:gd name="connsiteX1" fmla="*/ 514696 w 541785"/>
              <a:gd name="connsiteY1" fmla="*/ 74496 h 379252"/>
              <a:gd name="connsiteX2" fmla="*/ 541785 w 541785"/>
              <a:gd name="connsiteY2" fmla="*/ 101585 h 379252"/>
              <a:gd name="connsiteX3" fmla="*/ 541785 w 541785"/>
              <a:gd name="connsiteY3" fmla="*/ 284439 h 379252"/>
              <a:gd name="connsiteX4" fmla="*/ 514696 w 541785"/>
              <a:gd name="connsiteY4" fmla="*/ 311528 h 379252"/>
              <a:gd name="connsiteX5" fmla="*/ 474062 w 541785"/>
              <a:gd name="connsiteY5" fmla="*/ 311528 h 379252"/>
              <a:gd name="connsiteX6" fmla="*/ 474062 w 541785"/>
              <a:gd name="connsiteY6" fmla="*/ 379252 h 379252"/>
              <a:gd name="connsiteX7" fmla="*/ 406339 w 541785"/>
              <a:gd name="connsiteY7" fmla="*/ 311528 h 379252"/>
              <a:gd name="connsiteX8" fmla="*/ 230258 w 541785"/>
              <a:gd name="connsiteY8" fmla="*/ 311528 h 379252"/>
              <a:gd name="connsiteX9" fmla="*/ 203169 w 541785"/>
              <a:gd name="connsiteY9" fmla="*/ 284439 h 379252"/>
              <a:gd name="connsiteX10" fmla="*/ 203169 w 541785"/>
              <a:gd name="connsiteY10" fmla="*/ 101585 h 379252"/>
              <a:gd name="connsiteX11" fmla="*/ 230258 w 541785"/>
              <a:gd name="connsiteY11" fmla="*/ 74496 h 379252"/>
              <a:gd name="connsiteX12" fmla="*/ 27089 w 541785"/>
              <a:gd name="connsiteY12" fmla="*/ 0 h 379252"/>
              <a:gd name="connsiteX13" fmla="*/ 311527 w 541785"/>
              <a:gd name="connsiteY13" fmla="*/ 0 h 379252"/>
              <a:gd name="connsiteX14" fmla="*/ 338616 w 541785"/>
              <a:gd name="connsiteY14" fmla="*/ 27089 h 379252"/>
              <a:gd name="connsiteX15" fmla="*/ 338616 w 541785"/>
              <a:gd name="connsiteY15" fmla="*/ 47406 h 379252"/>
              <a:gd name="connsiteX16" fmla="*/ 230259 w 541785"/>
              <a:gd name="connsiteY16" fmla="*/ 47406 h 379252"/>
              <a:gd name="connsiteX17" fmla="*/ 176080 w 541785"/>
              <a:gd name="connsiteY17" fmla="*/ 101585 h 379252"/>
              <a:gd name="connsiteX18" fmla="*/ 176080 w 541785"/>
              <a:gd name="connsiteY18" fmla="*/ 237032 h 379252"/>
              <a:gd name="connsiteX19" fmla="*/ 135446 w 541785"/>
              <a:gd name="connsiteY19" fmla="*/ 237032 h 379252"/>
              <a:gd name="connsiteX20" fmla="*/ 67723 w 541785"/>
              <a:gd name="connsiteY20" fmla="*/ 304756 h 379252"/>
              <a:gd name="connsiteX21" fmla="*/ 67723 w 541785"/>
              <a:gd name="connsiteY21" fmla="*/ 237032 h 379252"/>
              <a:gd name="connsiteX22" fmla="*/ 27089 w 541785"/>
              <a:gd name="connsiteY22" fmla="*/ 237032 h 379252"/>
              <a:gd name="connsiteX23" fmla="*/ 0 w 541785"/>
              <a:gd name="connsiteY23" fmla="*/ 209943 h 379252"/>
              <a:gd name="connsiteX24" fmla="*/ 0 w 541785"/>
              <a:gd name="connsiteY24" fmla="*/ 27089 h 379252"/>
              <a:gd name="connsiteX25" fmla="*/ 27089 w 541785"/>
              <a:gd name="connsiteY25" fmla="*/ 0 h 37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41785" h="379252">
                <a:moveTo>
                  <a:pt x="230258" y="74496"/>
                </a:moveTo>
                <a:lnTo>
                  <a:pt x="514696" y="74496"/>
                </a:lnTo>
                <a:cubicBezTo>
                  <a:pt x="529595" y="74496"/>
                  <a:pt x="541785" y="86686"/>
                  <a:pt x="541785" y="101585"/>
                </a:cubicBezTo>
                <a:lnTo>
                  <a:pt x="541785" y="284439"/>
                </a:lnTo>
                <a:cubicBezTo>
                  <a:pt x="541785" y="299338"/>
                  <a:pt x="529595" y="311528"/>
                  <a:pt x="514696" y="311528"/>
                </a:cubicBezTo>
                <a:lnTo>
                  <a:pt x="474062" y="311528"/>
                </a:lnTo>
                <a:lnTo>
                  <a:pt x="474062" y="379252"/>
                </a:lnTo>
                <a:lnTo>
                  <a:pt x="406339" y="311528"/>
                </a:lnTo>
                <a:lnTo>
                  <a:pt x="230258" y="311528"/>
                </a:lnTo>
                <a:cubicBezTo>
                  <a:pt x="215359" y="311528"/>
                  <a:pt x="203169" y="299338"/>
                  <a:pt x="203169" y="284439"/>
                </a:cubicBezTo>
                <a:lnTo>
                  <a:pt x="203169" y="101585"/>
                </a:lnTo>
                <a:cubicBezTo>
                  <a:pt x="203169" y="86686"/>
                  <a:pt x="215359" y="74496"/>
                  <a:pt x="230258" y="74496"/>
                </a:cubicBezTo>
                <a:close/>
                <a:moveTo>
                  <a:pt x="27089" y="0"/>
                </a:moveTo>
                <a:lnTo>
                  <a:pt x="311527" y="0"/>
                </a:lnTo>
                <a:cubicBezTo>
                  <a:pt x="326426" y="0"/>
                  <a:pt x="338616" y="12190"/>
                  <a:pt x="338616" y="27089"/>
                </a:cubicBezTo>
                <a:lnTo>
                  <a:pt x="338616" y="47406"/>
                </a:lnTo>
                <a:lnTo>
                  <a:pt x="230259" y="47406"/>
                </a:lnTo>
                <a:cubicBezTo>
                  <a:pt x="200461" y="47406"/>
                  <a:pt x="176080" y="71787"/>
                  <a:pt x="176080" y="101585"/>
                </a:cubicBezTo>
                <a:lnTo>
                  <a:pt x="176080" y="237032"/>
                </a:lnTo>
                <a:lnTo>
                  <a:pt x="135446" y="237032"/>
                </a:lnTo>
                <a:lnTo>
                  <a:pt x="67723" y="304756"/>
                </a:lnTo>
                <a:lnTo>
                  <a:pt x="67723" y="237032"/>
                </a:lnTo>
                <a:lnTo>
                  <a:pt x="27089" y="237032"/>
                </a:lnTo>
                <a:cubicBezTo>
                  <a:pt x="12190" y="237032"/>
                  <a:pt x="0" y="224842"/>
                  <a:pt x="0" y="209943"/>
                </a:cubicBezTo>
                <a:lnTo>
                  <a:pt x="0" y="27089"/>
                </a:lnTo>
                <a:cubicBezTo>
                  <a:pt x="0" y="12190"/>
                  <a:pt x="12190" y="0"/>
                  <a:pt x="27089" y="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CFA7A8E1-0C75-4161-A57D-FE82002777F5}"/>
              </a:ext>
            </a:extLst>
          </p:cNvPr>
          <p:cNvSpPr/>
          <p:nvPr/>
        </p:nvSpPr>
        <p:spPr>
          <a:xfrm>
            <a:off x="6685080" y="2297905"/>
            <a:ext cx="568875" cy="354870"/>
          </a:xfrm>
          <a:custGeom>
            <a:avLst/>
            <a:gdLst>
              <a:gd name="connsiteX0" fmla="*/ 284439 w 568875"/>
              <a:gd name="connsiteY0" fmla="*/ 232968 h 354870"/>
              <a:gd name="connsiteX1" fmla="*/ 334554 w 568875"/>
              <a:gd name="connsiteY1" fmla="*/ 241095 h 354870"/>
              <a:gd name="connsiteX2" fmla="*/ 394150 w 568875"/>
              <a:gd name="connsiteY2" fmla="*/ 269539 h 354870"/>
              <a:gd name="connsiteX3" fmla="*/ 406341 w 568875"/>
              <a:gd name="connsiteY3" fmla="*/ 293919 h 354870"/>
              <a:gd name="connsiteX4" fmla="*/ 406341 w 568875"/>
              <a:gd name="connsiteY4" fmla="*/ 354870 h 354870"/>
              <a:gd name="connsiteX5" fmla="*/ 162536 w 568875"/>
              <a:gd name="connsiteY5" fmla="*/ 354870 h 354870"/>
              <a:gd name="connsiteX6" fmla="*/ 162536 w 568875"/>
              <a:gd name="connsiteY6" fmla="*/ 293919 h 354870"/>
              <a:gd name="connsiteX7" fmla="*/ 174726 w 568875"/>
              <a:gd name="connsiteY7" fmla="*/ 269539 h 354870"/>
              <a:gd name="connsiteX8" fmla="*/ 234324 w 568875"/>
              <a:gd name="connsiteY8" fmla="*/ 241095 h 354870"/>
              <a:gd name="connsiteX9" fmla="*/ 284439 w 568875"/>
              <a:gd name="connsiteY9" fmla="*/ 232968 h 354870"/>
              <a:gd name="connsiteX10" fmla="*/ 446973 w 568875"/>
              <a:gd name="connsiteY10" fmla="*/ 138155 h 354870"/>
              <a:gd name="connsiteX11" fmla="*/ 497088 w 568875"/>
              <a:gd name="connsiteY11" fmla="*/ 146282 h 354870"/>
              <a:gd name="connsiteX12" fmla="*/ 556685 w 568875"/>
              <a:gd name="connsiteY12" fmla="*/ 174726 h 354870"/>
              <a:gd name="connsiteX13" fmla="*/ 568875 w 568875"/>
              <a:gd name="connsiteY13" fmla="*/ 199107 h 354870"/>
              <a:gd name="connsiteX14" fmla="*/ 568875 w 568875"/>
              <a:gd name="connsiteY14" fmla="*/ 260058 h 354870"/>
              <a:gd name="connsiteX15" fmla="*/ 421238 w 568875"/>
              <a:gd name="connsiteY15" fmla="*/ 260058 h 354870"/>
              <a:gd name="connsiteX16" fmla="*/ 410402 w 568875"/>
              <a:gd name="connsiteY16" fmla="*/ 247868 h 354870"/>
              <a:gd name="connsiteX17" fmla="*/ 348097 w 568875"/>
              <a:gd name="connsiteY17" fmla="*/ 216715 h 354870"/>
              <a:gd name="connsiteX18" fmla="*/ 372477 w 568875"/>
              <a:gd name="connsiteY18" fmla="*/ 157117 h 354870"/>
              <a:gd name="connsiteX19" fmla="*/ 372477 w 568875"/>
              <a:gd name="connsiteY19" fmla="*/ 155763 h 354870"/>
              <a:gd name="connsiteX20" fmla="*/ 396858 w 568875"/>
              <a:gd name="connsiteY20" fmla="*/ 146282 h 354870"/>
              <a:gd name="connsiteX21" fmla="*/ 446973 w 568875"/>
              <a:gd name="connsiteY21" fmla="*/ 138155 h 354870"/>
              <a:gd name="connsiteX22" fmla="*/ 121902 w 568875"/>
              <a:gd name="connsiteY22" fmla="*/ 138155 h 354870"/>
              <a:gd name="connsiteX23" fmla="*/ 172017 w 568875"/>
              <a:gd name="connsiteY23" fmla="*/ 146282 h 354870"/>
              <a:gd name="connsiteX24" fmla="*/ 196397 w 568875"/>
              <a:gd name="connsiteY24" fmla="*/ 154409 h 354870"/>
              <a:gd name="connsiteX25" fmla="*/ 196397 w 568875"/>
              <a:gd name="connsiteY25" fmla="*/ 157117 h 354870"/>
              <a:gd name="connsiteX26" fmla="*/ 220778 w 568875"/>
              <a:gd name="connsiteY26" fmla="*/ 216715 h 354870"/>
              <a:gd name="connsiteX27" fmla="*/ 158472 w 568875"/>
              <a:gd name="connsiteY27" fmla="*/ 247868 h 354870"/>
              <a:gd name="connsiteX28" fmla="*/ 146282 w 568875"/>
              <a:gd name="connsiteY28" fmla="*/ 260058 h 354870"/>
              <a:gd name="connsiteX29" fmla="*/ 0 w 568875"/>
              <a:gd name="connsiteY29" fmla="*/ 260058 h 354870"/>
              <a:gd name="connsiteX30" fmla="*/ 0 w 568875"/>
              <a:gd name="connsiteY30" fmla="*/ 199107 h 354870"/>
              <a:gd name="connsiteX31" fmla="*/ 12190 w 568875"/>
              <a:gd name="connsiteY31" fmla="*/ 174726 h 354870"/>
              <a:gd name="connsiteX32" fmla="*/ 71787 w 568875"/>
              <a:gd name="connsiteY32" fmla="*/ 146282 h 354870"/>
              <a:gd name="connsiteX33" fmla="*/ 121902 w 568875"/>
              <a:gd name="connsiteY33" fmla="*/ 138155 h 354870"/>
              <a:gd name="connsiteX34" fmla="*/ 284439 w 568875"/>
              <a:gd name="connsiteY34" fmla="*/ 94812 h 354870"/>
              <a:gd name="connsiteX35" fmla="*/ 345390 w 568875"/>
              <a:gd name="connsiteY35" fmla="*/ 155764 h 354870"/>
              <a:gd name="connsiteX36" fmla="*/ 284439 w 568875"/>
              <a:gd name="connsiteY36" fmla="*/ 216715 h 354870"/>
              <a:gd name="connsiteX37" fmla="*/ 223487 w 568875"/>
              <a:gd name="connsiteY37" fmla="*/ 155764 h 354870"/>
              <a:gd name="connsiteX38" fmla="*/ 284439 w 568875"/>
              <a:gd name="connsiteY38" fmla="*/ 94812 h 354870"/>
              <a:gd name="connsiteX39" fmla="*/ 446974 w 568875"/>
              <a:gd name="connsiteY39" fmla="*/ 0 h 354870"/>
              <a:gd name="connsiteX40" fmla="*/ 507925 w 568875"/>
              <a:gd name="connsiteY40" fmla="*/ 60951 h 354870"/>
              <a:gd name="connsiteX41" fmla="*/ 446974 w 568875"/>
              <a:gd name="connsiteY41" fmla="*/ 121902 h 354870"/>
              <a:gd name="connsiteX42" fmla="*/ 386022 w 568875"/>
              <a:gd name="connsiteY42" fmla="*/ 60951 h 354870"/>
              <a:gd name="connsiteX43" fmla="*/ 446974 w 568875"/>
              <a:gd name="connsiteY43" fmla="*/ 0 h 354870"/>
              <a:gd name="connsiteX44" fmla="*/ 121903 w 568875"/>
              <a:gd name="connsiteY44" fmla="*/ 0 h 354870"/>
              <a:gd name="connsiteX45" fmla="*/ 182854 w 568875"/>
              <a:gd name="connsiteY45" fmla="*/ 60951 h 354870"/>
              <a:gd name="connsiteX46" fmla="*/ 121903 w 568875"/>
              <a:gd name="connsiteY46" fmla="*/ 121902 h 354870"/>
              <a:gd name="connsiteX47" fmla="*/ 60951 w 568875"/>
              <a:gd name="connsiteY47" fmla="*/ 60951 h 354870"/>
              <a:gd name="connsiteX48" fmla="*/ 121903 w 568875"/>
              <a:gd name="connsiteY48" fmla="*/ 0 h 354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68875" h="354870">
                <a:moveTo>
                  <a:pt x="284439" y="232968"/>
                </a:moveTo>
                <a:cubicBezTo>
                  <a:pt x="302047" y="232968"/>
                  <a:pt x="319655" y="237031"/>
                  <a:pt x="334554" y="241095"/>
                </a:cubicBezTo>
                <a:cubicBezTo>
                  <a:pt x="356225" y="246513"/>
                  <a:pt x="377897" y="255994"/>
                  <a:pt x="394150" y="269539"/>
                </a:cubicBezTo>
                <a:cubicBezTo>
                  <a:pt x="402277" y="274956"/>
                  <a:pt x="406341" y="284438"/>
                  <a:pt x="406341" y="293919"/>
                </a:cubicBezTo>
                <a:lnTo>
                  <a:pt x="406341" y="354870"/>
                </a:lnTo>
                <a:lnTo>
                  <a:pt x="162536" y="354870"/>
                </a:lnTo>
                <a:lnTo>
                  <a:pt x="162536" y="293919"/>
                </a:lnTo>
                <a:cubicBezTo>
                  <a:pt x="162536" y="284438"/>
                  <a:pt x="166599" y="276311"/>
                  <a:pt x="174726" y="269539"/>
                </a:cubicBezTo>
                <a:cubicBezTo>
                  <a:pt x="192334" y="257348"/>
                  <a:pt x="212651" y="246513"/>
                  <a:pt x="234324" y="241095"/>
                </a:cubicBezTo>
                <a:cubicBezTo>
                  <a:pt x="250577" y="235677"/>
                  <a:pt x="268185" y="232968"/>
                  <a:pt x="284439" y="232968"/>
                </a:cubicBezTo>
                <a:close/>
                <a:moveTo>
                  <a:pt x="446973" y="138155"/>
                </a:moveTo>
                <a:cubicBezTo>
                  <a:pt x="464581" y="138155"/>
                  <a:pt x="482189" y="142218"/>
                  <a:pt x="497088" y="146282"/>
                </a:cubicBezTo>
                <a:cubicBezTo>
                  <a:pt x="518760" y="151700"/>
                  <a:pt x="540431" y="161181"/>
                  <a:pt x="556685" y="174726"/>
                </a:cubicBezTo>
                <a:cubicBezTo>
                  <a:pt x="564811" y="180143"/>
                  <a:pt x="568875" y="189626"/>
                  <a:pt x="568875" y="199107"/>
                </a:cubicBezTo>
                <a:lnTo>
                  <a:pt x="568875" y="260058"/>
                </a:lnTo>
                <a:lnTo>
                  <a:pt x="421238" y="260058"/>
                </a:lnTo>
                <a:cubicBezTo>
                  <a:pt x="418529" y="254640"/>
                  <a:pt x="414466" y="251931"/>
                  <a:pt x="410402" y="247868"/>
                </a:cubicBezTo>
                <a:cubicBezTo>
                  <a:pt x="394149" y="235677"/>
                  <a:pt x="373832" y="224842"/>
                  <a:pt x="348097" y="216715"/>
                </a:cubicBezTo>
                <a:cubicBezTo>
                  <a:pt x="362996" y="201816"/>
                  <a:pt x="372477" y="180143"/>
                  <a:pt x="372477" y="157117"/>
                </a:cubicBezTo>
                <a:lnTo>
                  <a:pt x="372477" y="155763"/>
                </a:lnTo>
                <a:cubicBezTo>
                  <a:pt x="380604" y="151700"/>
                  <a:pt x="388731" y="148991"/>
                  <a:pt x="396858" y="146282"/>
                </a:cubicBezTo>
                <a:cubicBezTo>
                  <a:pt x="413111" y="140864"/>
                  <a:pt x="430719" y="138155"/>
                  <a:pt x="446973" y="138155"/>
                </a:cubicBezTo>
                <a:close/>
                <a:moveTo>
                  <a:pt x="121902" y="138155"/>
                </a:moveTo>
                <a:cubicBezTo>
                  <a:pt x="139510" y="138155"/>
                  <a:pt x="157118" y="142218"/>
                  <a:pt x="172017" y="146282"/>
                </a:cubicBezTo>
                <a:cubicBezTo>
                  <a:pt x="180144" y="147636"/>
                  <a:pt x="188271" y="151700"/>
                  <a:pt x="196397" y="154409"/>
                </a:cubicBezTo>
                <a:cubicBezTo>
                  <a:pt x="196397" y="155763"/>
                  <a:pt x="196397" y="155763"/>
                  <a:pt x="196397" y="157117"/>
                </a:cubicBezTo>
                <a:cubicBezTo>
                  <a:pt x="196397" y="180143"/>
                  <a:pt x="205879" y="200461"/>
                  <a:pt x="220778" y="216715"/>
                </a:cubicBezTo>
                <a:cubicBezTo>
                  <a:pt x="199106" y="223487"/>
                  <a:pt x="177435" y="234323"/>
                  <a:pt x="158472" y="247868"/>
                </a:cubicBezTo>
                <a:cubicBezTo>
                  <a:pt x="153055" y="251931"/>
                  <a:pt x="150346" y="254640"/>
                  <a:pt x="146282" y="260058"/>
                </a:cubicBezTo>
                <a:lnTo>
                  <a:pt x="0" y="260058"/>
                </a:lnTo>
                <a:lnTo>
                  <a:pt x="0" y="199107"/>
                </a:lnTo>
                <a:cubicBezTo>
                  <a:pt x="0" y="189626"/>
                  <a:pt x="4063" y="180143"/>
                  <a:pt x="12190" y="174726"/>
                </a:cubicBezTo>
                <a:cubicBezTo>
                  <a:pt x="29798" y="162535"/>
                  <a:pt x="50115" y="153054"/>
                  <a:pt x="71787" y="146282"/>
                </a:cubicBezTo>
                <a:cubicBezTo>
                  <a:pt x="88040" y="140864"/>
                  <a:pt x="105648" y="138155"/>
                  <a:pt x="121902" y="138155"/>
                </a:cubicBezTo>
                <a:close/>
                <a:moveTo>
                  <a:pt x="284439" y="94812"/>
                </a:moveTo>
                <a:cubicBezTo>
                  <a:pt x="318101" y="94812"/>
                  <a:pt x="345390" y="122101"/>
                  <a:pt x="345390" y="155764"/>
                </a:cubicBezTo>
                <a:cubicBezTo>
                  <a:pt x="345390" y="189426"/>
                  <a:pt x="318101" y="216715"/>
                  <a:pt x="284439" y="216715"/>
                </a:cubicBezTo>
                <a:cubicBezTo>
                  <a:pt x="250776" y="216715"/>
                  <a:pt x="223487" y="189426"/>
                  <a:pt x="223487" y="155764"/>
                </a:cubicBezTo>
                <a:cubicBezTo>
                  <a:pt x="223487" y="122101"/>
                  <a:pt x="250776" y="94812"/>
                  <a:pt x="284439" y="94812"/>
                </a:cubicBezTo>
                <a:close/>
                <a:moveTo>
                  <a:pt x="446974" y="0"/>
                </a:moveTo>
                <a:cubicBezTo>
                  <a:pt x="480636" y="0"/>
                  <a:pt x="507925" y="27289"/>
                  <a:pt x="507925" y="60951"/>
                </a:cubicBezTo>
                <a:cubicBezTo>
                  <a:pt x="507925" y="94613"/>
                  <a:pt x="480636" y="121902"/>
                  <a:pt x="446974" y="121902"/>
                </a:cubicBezTo>
                <a:cubicBezTo>
                  <a:pt x="413311" y="121902"/>
                  <a:pt x="386022" y="94613"/>
                  <a:pt x="386022" y="60951"/>
                </a:cubicBezTo>
                <a:cubicBezTo>
                  <a:pt x="386022" y="27289"/>
                  <a:pt x="413311" y="0"/>
                  <a:pt x="446974" y="0"/>
                </a:cubicBezTo>
                <a:close/>
                <a:moveTo>
                  <a:pt x="121903" y="0"/>
                </a:moveTo>
                <a:cubicBezTo>
                  <a:pt x="155565" y="0"/>
                  <a:pt x="182854" y="27289"/>
                  <a:pt x="182854" y="60951"/>
                </a:cubicBezTo>
                <a:cubicBezTo>
                  <a:pt x="182854" y="94613"/>
                  <a:pt x="155565" y="121902"/>
                  <a:pt x="121903" y="121902"/>
                </a:cubicBezTo>
                <a:cubicBezTo>
                  <a:pt x="88240" y="121902"/>
                  <a:pt x="60951" y="94613"/>
                  <a:pt x="60951" y="60951"/>
                </a:cubicBezTo>
                <a:cubicBezTo>
                  <a:pt x="60951" y="27289"/>
                  <a:pt x="88240" y="0"/>
                  <a:pt x="121903" y="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88" descr="Shopping bag">
            <a:extLst>
              <a:ext uri="{FF2B5EF4-FFF2-40B4-BE49-F238E27FC236}">
                <a16:creationId xmlns:a16="http://schemas.microsoft.com/office/drawing/2014/main" id="{7AEBC4CB-91D9-44B3-AF5B-386F0735472A}"/>
              </a:ext>
            </a:extLst>
          </p:cNvPr>
          <p:cNvSpPr/>
          <p:nvPr/>
        </p:nvSpPr>
        <p:spPr>
          <a:xfrm>
            <a:off x="4752009" y="2210285"/>
            <a:ext cx="426656" cy="595964"/>
          </a:xfrm>
          <a:custGeom>
            <a:avLst/>
            <a:gdLst>
              <a:gd name="connsiteX0" fmla="*/ 353542 w 426656"/>
              <a:gd name="connsiteY0" fmla="*/ 536368 h 595964"/>
              <a:gd name="connsiteX1" fmla="*/ 371827 w 426656"/>
              <a:gd name="connsiteY1" fmla="*/ 247867 h 595964"/>
              <a:gd name="connsiteX2" fmla="*/ 390790 w 426656"/>
              <a:gd name="connsiteY2" fmla="*/ 499120 h 595964"/>
              <a:gd name="connsiteX3" fmla="*/ 353542 w 426656"/>
              <a:gd name="connsiteY3" fmla="*/ 536368 h 595964"/>
              <a:gd name="connsiteX4" fmla="*/ 311554 w 426656"/>
              <a:gd name="connsiteY4" fmla="*/ 555331 h 595964"/>
              <a:gd name="connsiteX5" fmla="*/ 40661 w 426656"/>
              <a:gd name="connsiteY5" fmla="*/ 555331 h 595964"/>
              <a:gd name="connsiteX6" fmla="*/ 64364 w 426656"/>
              <a:gd name="connsiteY6" fmla="*/ 176080 h 595964"/>
              <a:gd name="connsiteX7" fmla="*/ 94162 w 426656"/>
              <a:gd name="connsiteY7" fmla="*/ 176080 h 595964"/>
              <a:gd name="connsiteX8" fmla="*/ 94162 w 426656"/>
              <a:gd name="connsiteY8" fmla="*/ 230259 h 595964"/>
              <a:gd name="connsiteX9" fmla="*/ 107707 w 426656"/>
              <a:gd name="connsiteY9" fmla="*/ 243804 h 595964"/>
              <a:gd name="connsiteX10" fmla="*/ 121251 w 426656"/>
              <a:gd name="connsiteY10" fmla="*/ 230259 h 595964"/>
              <a:gd name="connsiteX11" fmla="*/ 121251 w 426656"/>
              <a:gd name="connsiteY11" fmla="*/ 176080 h 595964"/>
              <a:gd name="connsiteX12" fmla="*/ 256698 w 426656"/>
              <a:gd name="connsiteY12" fmla="*/ 176080 h 595964"/>
              <a:gd name="connsiteX13" fmla="*/ 256698 w 426656"/>
              <a:gd name="connsiteY13" fmla="*/ 230259 h 595964"/>
              <a:gd name="connsiteX14" fmla="*/ 270243 w 426656"/>
              <a:gd name="connsiteY14" fmla="*/ 243804 h 595964"/>
              <a:gd name="connsiteX15" fmla="*/ 283787 w 426656"/>
              <a:gd name="connsiteY15" fmla="*/ 230259 h 595964"/>
              <a:gd name="connsiteX16" fmla="*/ 283787 w 426656"/>
              <a:gd name="connsiteY16" fmla="*/ 176080 h 595964"/>
              <a:gd name="connsiteX17" fmla="*/ 335257 w 426656"/>
              <a:gd name="connsiteY17" fmla="*/ 176080 h 595964"/>
              <a:gd name="connsiteX18" fmla="*/ 311554 w 426656"/>
              <a:gd name="connsiteY18" fmla="*/ 555331 h 595964"/>
              <a:gd name="connsiteX19" fmla="*/ 121251 w 426656"/>
              <a:gd name="connsiteY19" fmla="*/ 108357 h 595964"/>
              <a:gd name="connsiteX20" fmla="*/ 170689 w 426656"/>
              <a:gd name="connsiteY20" fmla="*/ 43343 h 595964"/>
              <a:gd name="connsiteX21" fmla="*/ 155113 w 426656"/>
              <a:gd name="connsiteY21" fmla="*/ 94813 h 595964"/>
              <a:gd name="connsiteX22" fmla="*/ 155113 w 426656"/>
              <a:gd name="connsiteY22" fmla="*/ 135446 h 595964"/>
              <a:gd name="connsiteX23" fmla="*/ 121251 w 426656"/>
              <a:gd name="connsiteY23" fmla="*/ 135446 h 595964"/>
              <a:gd name="connsiteX24" fmla="*/ 121251 w 426656"/>
              <a:gd name="connsiteY24" fmla="*/ 108357 h 595964"/>
              <a:gd name="connsiteX25" fmla="*/ 206583 w 426656"/>
              <a:gd name="connsiteY25" fmla="*/ 42666 h 595964"/>
              <a:gd name="connsiteX26" fmla="*/ 256698 w 426656"/>
              <a:gd name="connsiteY26" fmla="*/ 108357 h 595964"/>
              <a:gd name="connsiteX27" fmla="*/ 256698 w 426656"/>
              <a:gd name="connsiteY27" fmla="*/ 135446 h 595964"/>
              <a:gd name="connsiteX28" fmla="*/ 182202 w 426656"/>
              <a:gd name="connsiteY28" fmla="*/ 135446 h 595964"/>
              <a:gd name="connsiteX29" fmla="*/ 182202 w 426656"/>
              <a:gd name="connsiteY29" fmla="*/ 94813 h 595964"/>
              <a:gd name="connsiteX30" fmla="*/ 206583 w 426656"/>
              <a:gd name="connsiteY30" fmla="*/ 42666 h 595964"/>
              <a:gd name="connsiteX31" fmla="*/ 249926 w 426656"/>
              <a:gd name="connsiteY31" fmla="*/ 27089 h 595964"/>
              <a:gd name="connsiteX32" fmla="*/ 317649 w 426656"/>
              <a:gd name="connsiteY32" fmla="*/ 94813 h 595964"/>
              <a:gd name="connsiteX33" fmla="*/ 317649 w 426656"/>
              <a:gd name="connsiteY33" fmla="*/ 135446 h 595964"/>
              <a:gd name="connsiteX34" fmla="*/ 283787 w 426656"/>
              <a:gd name="connsiteY34" fmla="*/ 135446 h 595964"/>
              <a:gd name="connsiteX35" fmla="*/ 283787 w 426656"/>
              <a:gd name="connsiteY35" fmla="*/ 108357 h 595964"/>
              <a:gd name="connsiteX36" fmla="*/ 239090 w 426656"/>
              <a:gd name="connsiteY36" fmla="*/ 27767 h 595964"/>
              <a:gd name="connsiteX37" fmla="*/ 249926 w 426656"/>
              <a:gd name="connsiteY37" fmla="*/ 27089 h 595964"/>
              <a:gd name="connsiteX38" fmla="*/ 405689 w 426656"/>
              <a:gd name="connsiteY38" fmla="*/ 161181 h 595964"/>
              <a:gd name="connsiteX39" fmla="*/ 378600 w 426656"/>
              <a:gd name="connsiteY39" fmla="*/ 135446 h 595964"/>
              <a:gd name="connsiteX40" fmla="*/ 349479 w 426656"/>
              <a:gd name="connsiteY40" fmla="*/ 135446 h 595964"/>
              <a:gd name="connsiteX41" fmla="*/ 376568 w 426656"/>
              <a:gd name="connsiteY41" fmla="*/ 158472 h 595964"/>
              <a:gd name="connsiteX42" fmla="*/ 349479 w 426656"/>
              <a:gd name="connsiteY42" fmla="*/ 135446 h 595964"/>
              <a:gd name="connsiteX43" fmla="*/ 344738 w 426656"/>
              <a:gd name="connsiteY43" fmla="*/ 135446 h 595964"/>
              <a:gd name="connsiteX44" fmla="*/ 344738 w 426656"/>
              <a:gd name="connsiteY44" fmla="*/ 94813 h 595964"/>
              <a:gd name="connsiteX45" fmla="*/ 249926 w 426656"/>
              <a:gd name="connsiteY45" fmla="*/ 0 h 595964"/>
              <a:gd name="connsiteX46" fmla="*/ 200488 w 426656"/>
              <a:gd name="connsiteY46" fmla="*/ 14222 h 595964"/>
              <a:gd name="connsiteX47" fmla="*/ 188975 w 426656"/>
              <a:gd name="connsiteY47" fmla="*/ 13545 h 595964"/>
              <a:gd name="connsiteX48" fmla="*/ 94162 w 426656"/>
              <a:gd name="connsiteY48" fmla="*/ 108357 h 595964"/>
              <a:gd name="connsiteX49" fmla="*/ 94162 w 426656"/>
              <a:gd name="connsiteY49" fmla="*/ 135446 h 595964"/>
              <a:gd name="connsiteX50" fmla="*/ 52174 w 426656"/>
              <a:gd name="connsiteY50" fmla="*/ 135446 h 595964"/>
              <a:gd name="connsiteX51" fmla="*/ 25084 w 426656"/>
              <a:gd name="connsiteY51" fmla="*/ 161181 h 595964"/>
              <a:gd name="connsiteX52" fmla="*/ 27 w 426656"/>
              <a:gd name="connsiteY52" fmla="*/ 567521 h 595964"/>
              <a:gd name="connsiteX53" fmla="*/ 27116 w 426656"/>
              <a:gd name="connsiteY53" fmla="*/ 595964 h 595964"/>
              <a:gd name="connsiteX54" fmla="*/ 325098 w 426656"/>
              <a:gd name="connsiteY54" fmla="*/ 595964 h 595964"/>
              <a:gd name="connsiteX55" fmla="*/ 340675 w 426656"/>
              <a:gd name="connsiteY55" fmla="*/ 595964 h 595964"/>
              <a:gd name="connsiteX56" fmla="*/ 360315 w 426656"/>
              <a:gd name="connsiteY56" fmla="*/ 587160 h 595964"/>
              <a:gd name="connsiteX57" fmla="*/ 424652 w 426656"/>
              <a:gd name="connsiteY57" fmla="*/ 523501 h 595964"/>
              <a:gd name="connsiteX58" fmla="*/ 432778 w 426656"/>
              <a:gd name="connsiteY58" fmla="*/ 502506 h 595964"/>
              <a:gd name="connsiteX59" fmla="*/ 405689 w 426656"/>
              <a:gd name="connsiteY59" fmla="*/ 161181 h 59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26656" h="595964">
                <a:moveTo>
                  <a:pt x="353542" y="536368"/>
                </a:moveTo>
                <a:lnTo>
                  <a:pt x="371827" y="247867"/>
                </a:lnTo>
                <a:lnTo>
                  <a:pt x="390790" y="499120"/>
                </a:lnTo>
                <a:lnTo>
                  <a:pt x="353542" y="536368"/>
                </a:lnTo>
                <a:close/>
                <a:moveTo>
                  <a:pt x="311554" y="555331"/>
                </a:moveTo>
                <a:lnTo>
                  <a:pt x="40661" y="555331"/>
                </a:lnTo>
                <a:lnTo>
                  <a:pt x="64364" y="176080"/>
                </a:lnTo>
                <a:lnTo>
                  <a:pt x="94162" y="176080"/>
                </a:lnTo>
                <a:lnTo>
                  <a:pt x="94162" y="230259"/>
                </a:lnTo>
                <a:cubicBezTo>
                  <a:pt x="94162" y="237709"/>
                  <a:pt x="100257" y="243804"/>
                  <a:pt x="107707" y="243804"/>
                </a:cubicBezTo>
                <a:cubicBezTo>
                  <a:pt x="115156" y="243804"/>
                  <a:pt x="121251" y="237709"/>
                  <a:pt x="121251" y="230259"/>
                </a:cubicBezTo>
                <a:lnTo>
                  <a:pt x="121251" y="176080"/>
                </a:lnTo>
                <a:lnTo>
                  <a:pt x="256698" y="176080"/>
                </a:lnTo>
                <a:lnTo>
                  <a:pt x="256698" y="230259"/>
                </a:lnTo>
                <a:cubicBezTo>
                  <a:pt x="256698" y="237709"/>
                  <a:pt x="262793" y="243804"/>
                  <a:pt x="270243" y="243804"/>
                </a:cubicBezTo>
                <a:cubicBezTo>
                  <a:pt x="277692" y="243804"/>
                  <a:pt x="283787" y="237709"/>
                  <a:pt x="283787" y="230259"/>
                </a:cubicBezTo>
                <a:lnTo>
                  <a:pt x="283787" y="176080"/>
                </a:lnTo>
                <a:lnTo>
                  <a:pt x="335257" y="176080"/>
                </a:lnTo>
                <a:lnTo>
                  <a:pt x="311554" y="555331"/>
                </a:lnTo>
                <a:close/>
                <a:moveTo>
                  <a:pt x="121251" y="108357"/>
                </a:moveTo>
                <a:cubicBezTo>
                  <a:pt x="121251" y="77204"/>
                  <a:pt x="142246" y="51470"/>
                  <a:pt x="170689" y="43343"/>
                </a:cubicBezTo>
                <a:cubicBezTo>
                  <a:pt x="160531" y="58242"/>
                  <a:pt x="155113" y="75850"/>
                  <a:pt x="155113" y="94813"/>
                </a:cubicBezTo>
                <a:lnTo>
                  <a:pt x="155113" y="135446"/>
                </a:lnTo>
                <a:lnTo>
                  <a:pt x="121251" y="135446"/>
                </a:lnTo>
                <a:lnTo>
                  <a:pt x="121251" y="108357"/>
                </a:lnTo>
                <a:close/>
                <a:moveTo>
                  <a:pt x="206583" y="42666"/>
                </a:moveTo>
                <a:cubicBezTo>
                  <a:pt x="235704" y="50115"/>
                  <a:pt x="256698" y="76527"/>
                  <a:pt x="256698" y="108357"/>
                </a:cubicBezTo>
                <a:lnTo>
                  <a:pt x="256698" y="135446"/>
                </a:lnTo>
                <a:lnTo>
                  <a:pt x="182202" y="135446"/>
                </a:lnTo>
                <a:lnTo>
                  <a:pt x="182202" y="94813"/>
                </a:lnTo>
                <a:cubicBezTo>
                  <a:pt x="182202" y="73818"/>
                  <a:pt x="191684" y="55533"/>
                  <a:pt x="206583" y="42666"/>
                </a:cubicBezTo>
                <a:close/>
                <a:moveTo>
                  <a:pt x="249926" y="27089"/>
                </a:moveTo>
                <a:cubicBezTo>
                  <a:pt x="287173" y="27089"/>
                  <a:pt x="317649" y="57565"/>
                  <a:pt x="317649" y="94813"/>
                </a:cubicBezTo>
                <a:lnTo>
                  <a:pt x="317649" y="135446"/>
                </a:lnTo>
                <a:lnTo>
                  <a:pt x="283787" y="135446"/>
                </a:lnTo>
                <a:lnTo>
                  <a:pt x="283787" y="108357"/>
                </a:lnTo>
                <a:cubicBezTo>
                  <a:pt x="283787" y="74496"/>
                  <a:pt x="266179" y="44697"/>
                  <a:pt x="239090" y="27767"/>
                </a:cubicBezTo>
                <a:cubicBezTo>
                  <a:pt x="242476" y="27767"/>
                  <a:pt x="246539" y="27089"/>
                  <a:pt x="249926" y="27089"/>
                </a:cubicBezTo>
                <a:close/>
                <a:moveTo>
                  <a:pt x="405689" y="161181"/>
                </a:moveTo>
                <a:cubicBezTo>
                  <a:pt x="405012" y="146959"/>
                  <a:pt x="392822" y="135446"/>
                  <a:pt x="378600" y="135446"/>
                </a:cubicBezTo>
                <a:lnTo>
                  <a:pt x="349479" y="135446"/>
                </a:lnTo>
                <a:cubicBezTo>
                  <a:pt x="363023" y="135446"/>
                  <a:pt x="374536" y="145605"/>
                  <a:pt x="376568" y="158472"/>
                </a:cubicBezTo>
                <a:cubicBezTo>
                  <a:pt x="374536" y="145605"/>
                  <a:pt x="363701" y="135446"/>
                  <a:pt x="349479" y="135446"/>
                </a:cubicBezTo>
                <a:lnTo>
                  <a:pt x="344738" y="135446"/>
                </a:lnTo>
                <a:lnTo>
                  <a:pt x="344738" y="94813"/>
                </a:lnTo>
                <a:cubicBezTo>
                  <a:pt x="344738" y="42666"/>
                  <a:pt x="302073" y="0"/>
                  <a:pt x="249926" y="0"/>
                </a:cubicBezTo>
                <a:cubicBezTo>
                  <a:pt x="231640" y="0"/>
                  <a:pt x="214710" y="5418"/>
                  <a:pt x="200488" y="14222"/>
                </a:cubicBezTo>
                <a:cubicBezTo>
                  <a:pt x="196424" y="13545"/>
                  <a:pt x="193038" y="13545"/>
                  <a:pt x="188975" y="13545"/>
                </a:cubicBezTo>
                <a:cubicBezTo>
                  <a:pt x="136828" y="13545"/>
                  <a:pt x="94162" y="56210"/>
                  <a:pt x="94162" y="108357"/>
                </a:cubicBezTo>
                <a:lnTo>
                  <a:pt x="94162" y="135446"/>
                </a:lnTo>
                <a:lnTo>
                  <a:pt x="52174" y="135446"/>
                </a:lnTo>
                <a:cubicBezTo>
                  <a:pt x="37952" y="135446"/>
                  <a:pt x="25762" y="146282"/>
                  <a:pt x="25084" y="161181"/>
                </a:cubicBezTo>
                <a:lnTo>
                  <a:pt x="27" y="567521"/>
                </a:lnTo>
                <a:cubicBezTo>
                  <a:pt x="-650" y="583097"/>
                  <a:pt x="11540" y="595964"/>
                  <a:pt x="27116" y="595964"/>
                </a:cubicBezTo>
                <a:lnTo>
                  <a:pt x="325098" y="595964"/>
                </a:lnTo>
                <a:lnTo>
                  <a:pt x="340675" y="595964"/>
                </a:lnTo>
                <a:cubicBezTo>
                  <a:pt x="348124" y="595964"/>
                  <a:pt x="355574" y="592578"/>
                  <a:pt x="360315" y="587160"/>
                </a:cubicBezTo>
                <a:lnTo>
                  <a:pt x="424652" y="523501"/>
                </a:lnTo>
                <a:cubicBezTo>
                  <a:pt x="430069" y="518083"/>
                  <a:pt x="433456" y="509956"/>
                  <a:pt x="432778" y="502506"/>
                </a:cubicBezTo>
                <a:lnTo>
                  <a:pt x="405689" y="161181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698A1BA8-6D05-4363-A864-50E32112F08A}"/>
              </a:ext>
            </a:extLst>
          </p:cNvPr>
          <p:cNvSpPr/>
          <p:nvPr/>
        </p:nvSpPr>
        <p:spPr>
          <a:xfrm>
            <a:off x="4165791" y="4155058"/>
            <a:ext cx="587838" cy="352293"/>
          </a:xfrm>
          <a:custGeom>
            <a:avLst/>
            <a:gdLst>
              <a:gd name="connsiteX0" fmla="*/ 297051 w 587838"/>
              <a:gd name="connsiteY0" fmla="*/ 284691 h 352293"/>
              <a:gd name="connsiteX1" fmla="*/ 306786 w 587838"/>
              <a:gd name="connsiteY1" fmla="*/ 287823 h 352293"/>
              <a:gd name="connsiteX2" fmla="*/ 308140 w 587838"/>
              <a:gd name="connsiteY2" fmla="*/ 306787 h 352293"/>
              <a:gd name="connsiteX3" fmla="*/ 281728 w 587838"/>
              <a:gd name="connsiteY3" fmla="*/ 337262 h 352293"/>
              <a:gd name="connsiteX4" fmla="*/ 272924 w 587838"/>
              <a:gd name="connsiteY4" fmla="*/ 342003 h 352293"/>
              <a:gd name="connsiteX5" fmla="*/ 262766 w 587838"/>
              <a:gd name="connsiteY5" fmla="*/ 338617 h 352293"/>
              <a:gd name="connsiteX6" fmla="*/ 261411 w 587838"/>
              <a:gd name="connsiteY6" fmla="*/ 319654 h 352293"/>
              <a:gd name="connsiteX7" fmla="*/ 287823 w 587838"/>
              <a:gd name="connsiteY7" fmla="*/ 289178 h 352293"/>
              <a:gd name="connsiteX8" fmla="*/ 297051 w 587838"/>
              <a:gd name="connsiteY8" fmla="*/ 284691 h 352293"/>
              <a:gd name="connsiteX9" fmla="*/ 260143 w 587838"/>
              <a:gd name="connsiteY9" fmla="*/ 257263 h 352293"/>
              <a:gd name="connsiteX10" fmla="*/ 272248 w 587838"/>
              <a:gd name="connsiteY10" fmla="*/ 261411 h 352293"/>
              <a:gd name="connsiteX11" fmla="*/ 273602 w 587838"/>
              <a:gd name="connsiteY11" fmla="*/ 285114 h 352293"/>
              <a:gd name="connsiteX12" fmla="*/ 242450 w 587838"/>
              <a:gd name="connsiteY12" fmla="*/ 321008 h 352293"/>
              <a:gd name="connsiteX13" fmla="*/ 231614 w 587838"/>
              <a:gd name="connsiteY13" fmla="*/ 326425 h 352293"/>
              <a:gd name="connsiteX14" fmla="*/ 218746 w 587838"/>
              <a:gd name="connsiteY14" fmla="*/ 322362 h 352293"/>
              <a:gd name="connsiteX15" fmla="*/ 217391 w 587838"/>
              <a:gd name="connsiteY15" fmla="*/ 298659 h 352293"/>
              <a:gd name="connsiteX16" fmla="*/ 248545 w 587838"/>
              <a:gd name="connsiteY16" fmla="*/ 262766 h 352293"/>
              <a:gd name="connsiteX17" fmla="*/ 260143 w 587838"/>
              <a:gd name="connsiteY17" fmla="*/ 257263 h 352293"/>
              <a:gd name="connsiteX18" fmla="*/ 217137 w 587838"/>
              <a:gd name="connsiteY18" fmla="*/ 225434 h 352293"/>
              <a:gd name="connsiteX19" fmla="*/ 231613 w 587838"/>
              <a:gd name="connsiteY19" fmla="*/ 230259 h 352293"/>
              <a:gd name="connsiteX20" fmla="*/ 233645 w 587838"/>
              <a:gd name="connsiteY20" fmla="*/ 258704 h 352293"/>
              <a:gd name="connsiteX21" fmla="*/ 202492 w 587838"/>
              <a:gd name="connsiteY21" fmla="*/ 294597 h 352293"/>
              <a:gd name="connsiteX22" fmla="*/ 188948 w 587838"/>
              <a:gd name="connsiteY22" fmla="*/ 301369 h 352293"/>
              <a:gd name="connsiteX23" fmla="*/ 174049 w 587838"/>
              <a:gd name="connsiteY23" fmla="*/ 296629 h 352293"/>
              <a:gd name="connsiteX24" fmla="*/ 172017 w 587838"/>
              <a:gd name="connsiteY24" fmla="*/ 268185 h 352293"/>
              <a:gd name="connsiteX25" fmla="*/ 203170 w 587838"/>
              <a:gd name="connsiteY25" fmla="*/ 232291 h 352293"/>
              <a:gd name="connsiteX26" fmla="*/ 217137 w 587838"/>
              <a:gd name="connsiteY26" fmla="*/ 225434 h 352293"/>
              <a:gd name="connsiteX27" fmla="*/ 172441 w 587838"/>
              <a:gd name="connsiteY27" fmla="*/ 195636 h 352293"/>
              <a:gd name="connsiteX28" fmla="*/ 186917 w 587838"/>
              <a:gd name="connsiteY28" fmla="*/ 200461 h 352293"/>
              <a:gd name="connsiteX29" fmla="*/ 188949 w 587838"/>
              <a:gd name="connsiteY29" fmla="*/ 228906 h 352293"/>
              <a:gd name="connsiteX30" fmla="*/ 153054 w 587838"/>
              <a:gd name="connsiteY30" fmla="*/ 269540 h 352293"/>
              <a:gd name="connsiteX31" fmla="*/ 139510 w 587838"/>
              <a:gd name="connsiteY31" fmla="*/ 276312 h 352293"/>
              <a:gd name="connsiteX32" fmla="*/ 124611 w 587838"/>
              <a:gd name="connsiteY32" fmla="*/ 271571 h 352293"/>
              <a:gd name="connsiteX33" fmla="*/ 122579 w 587838"/>
              <a:gd name="connsiteY33" fmla="*/ 243128 h 352293"/>
              <a:gd name="connsiteX34" fmla="*/ 158472 w 587838"/>
              <a:gd name="connsiteY34" fmla="*/ 202493 h 352293"/>
              <a:gd name="connsiteX35" fmla="*/ 172441 w 587838"/>
              <a:gd name="connsiteY35" fmla="*/ 195636 h 352293"/>
              <a:gd name="connsiteX36" fmla="*/ 142218 w 587838"/>
              <a:gd name="connsiteY36" fmla="*/ 60951 h 352293"/>
              <a:gd name="connsiteX37" fmla="*/ 254639 w 587838"/>
              <a:gd name="connsiteY37" fmla="*/ 69078 h 352293"/>
              <a:gd name="connsiteX38" fmla="*/ 214682 w 587838"/>
              <a:gd name="connsiteY38" fmla="*/ 115130 h 352293"/>
              <a:gd name="connsiteX39" fmla="*/ 218745 w 587838"/>
              <a:gd name="connsiteY39" fmla="*/ 172695 h 352293"/>
              <a:gd name="connsiteX40" fmla="*/ 245158 w 587838"/>
              <a:gd name="connsiteY40" fmla="*/ 182854 h 352293"/>
              <a:gd name="connsiteX41" fmla="*/ 248544 w 587838"/>
              <a:gd name="connsiteY41" fmla="*/ 182854 h 352293"/>
              <a:gd name="connsiteX42" fmla="*/ 275633 w 587838"/>
              <a:gd name="connsiteY42" fmla="*/ 169309 h 352293"/>
              <a:gd name="connsiteX43" fmla="*/ 322362 w 587838"/>
              <a:gd name="connsiteY43" fmla="*/ 115807 h 352293"/>
              <a:gd name="connsiteX44" fmla="*/ 329812 w 587838"/>
              <a:gd name="connsiteY44" fmla="*/ 122579 h 352293"/>
              <a:gd name="connsiteX45" fmla="*/ 438846 w 587838"/>
              <a:gd name="connsiteY45" fmla="*/ 216038 h 352293"/>
              <a:gd name="connsiteX46" fmla="*/ 446296 w 587838"/>
              <a:gd name="connsiteY46" fmla="*/ 234323 h 352293"/>
              <a:gd name="connsiteX47" fmla="*/ 421915 w 587838"/>
              <a:gd name="connsiteY47" fmla="*/ 263444 h 352293"/>
              <a:gd name="connsiteX48" fmla="*/ 407693 w 587838"/>
              <a:gd name="connsiteY48" fmla="*/ 260736 h 352293"/>
              <a:gd name="connsiteX49" fmla="*/ 408371 w 587838"/>
              <a:gd name="connsiteY49" fmla="*/ 264799 h 352293"/>
              <a:gd name="connsiteX50" fmla="*/ 383990 w 587838"/>
              <a:gd name="connsiteY50" fmla="*/ 293920 h 352293"/>
              <a:gd name="connsiteX51" fmla="*/ 377218 w 587838"/>
              <a:gd name="connsiteY51" fmla="*/ 293243 h 352293"/>
              <a:gd name="connsiteX52" fmla="*/ 377218 w 587838"/>
              <a:gd name="connsiteY52" fmla="*/ 293920 h 352293"/>
              <a:gd name="connsiteX53" fmla="*/ 352837 w 587838"/>
              <a:gd name="connsiteY53" fmla="*/ 323041 h 352293"/>
              <a:gd name="connsiteX54" fmla="*/ 346065 w 587838"/>
              <a:gd name="connsiteY54" fmla="*/ 322364 h 352293"/>
              <a:gd name="connsiteX55" fmla="*/ 346065 w 587838"/>
              <a:gd name="connsiteY55" fmla="*/ 323041 h 352293"/>
              <a:gd name="connsiteX56" fmla="*/ 321685 w 587838"/>
              <a:gd name="connsiteY56" fmla="*/ 352162 h 352293"/>
              <a:gd name="connsiteX57" fmla="*/ 305431 w 587838"/>
              <a:gd name="connsiteY57" fmla="*/ 348099 h 352293"/>
              <a:gd name="connsiteX58" fmla="*/ 295950 w 587838"/>
              <a:gd name="connsiteY58" fmla="*/ 340649 h 352293"/>
              <a:gd name="connsiteX59" fmla="*/ 318976 w 587838"/>
              <a:gd name="connsiteY59" fmla="*/ 314237 h 352293"/>
              <a:gd name="connsiteX60" fmla="*/ 325748 w 587838"/>
              <a:gd name="connsiteY60" fmla="*/ 294597 h 352293"/>
              <a:gd name="connsiteX61" fmla="*/ 316267 w 587838"/>
              <a:gd name="connsiteY61" fmla="*/ 276312 h 352293"/>
              <a:gd name="connsiteX62" fmla="*/ 298659 w 587838"/>
              <a:gd name="connsiteY62" fmla="*/ 269540 h 352293"/>
              <a:gd name="connsiteX63" fmla="*/ 291209 w 587838"/>
              <a:gd name="connsiteY63" fmla="*/ 270894 h 352293"/>
              <a:gd name="connsiteX64" fmla="*/ 281051 w 587838"/>
              <a:gd name="connsiteY64" fmla="*/ 249900 h 352293"/>
              <a:gd name="connsiteX65" fmla="*/ 260734 w 587838"/>
              <a:gd name="connsiteY65" fmla="*/ 242450 h 352293"/>
              <a:gd name="connsiteX66" fmla="*/ 251930 w 587838"/>
              <a:gd name="connsiteY66" fmla="*/ 243805 h 352293"/>
              <a:gd name="connsiteX67" fmla="*/ 240417 w 587838"/>
              <a:gd name="connsiteY67" fmla="*/ 218747 h 352293"/>
              <a:gd name="connsiteX68" fmla="*/ 218068 w 587838"/>
              <a:gd name="connsiteY68" fmla="*/ 210620 h 352293"/>
              <a:gd name="connsiteX69" fmla="*/ 206555 w 587838"/>
              <a:gd name="connsiteY69" fmla="*/ 212652 h 352293"/>
              <a:gd name="connsiteX70" fmla="*/ 195042 w 587838"/>
              <a:gd name="connsiteY70" fmla="*/ 188272 h 352293"/>
              <a:gd name="connsiteX71" fmla="*/ 172694 w 587838"/>
              <a:gd name="connsiteY71" fmla="*/ 180145 h 352293"/>
              <a:gd name="connsiteX72" fmla="*/ 146959 w 587838"/>
              <a:gd name="connsiteY72" fmla="*/ 191658 h 352293"/>
              <a:gd name="connsiteX73" fmla="*/ 129351 w 587838"/>
              <a:gd name="connsiteY73" fmla="*/ 211975 h 352293"/>
              <a:gd name="connsiteX74" fmla="*/ 83299 w 587838"/>
              <a:gd name="connsiteY74" fmla="*/ 158473 h 352293"/>
              <a:gd name="connsiteX75" fmla="*/ 300692 w 587838"/>
              <a:gd name="connsiteY75" fmla="*/ 54856 h 352293"/>
              <a:gd name="connsiteX76" fmla="*/ 304078 w 587838"/>
              <a:gd name="connsiteY76" fmla="*/ 55533 h 352293"/>
              <a:gd name="connsiteX77" fmla="*/ 446297 w 587838"/>
              <a:gd name="connsiteY77" fmla="*/ 63660 h 352293"/>
              <a:gd name="connsiteX78" fmla="*/ 503862 w 587838"/>
              <a:gd name="connsiteY78" fmla="*/ 157795 h 352293"/>
              <a:gd name="connsiteX79" fmla="*/ 455101 w 587838"/>
              <a:gd name="connsiteY79" fmla="*/ 214006 h 352293"/>
              <a:gd name="connsiteX80" fmla="*/ 447651 w 587838"/>
              <a:gd name="connsiteY80" fmla="*/ 205202 h 352293"/>
              <a:gd name="connsiteX81" fmla="*/ 321009 w 587838"/>
              <a:gd name="connsiteY81" fmla="*/ 96167 h 352293"/>
              <a:gd name="connsiteX82" fmla="*/ 265475 w 587838"/>
              <a:gd name="connsiteY82" fmla="*/ 159827 h 352293"/>
              <a:gd name="connsiteX83" fmla="*/ 247189 w 587838"/>
              <a:gd name="connsiteY83" fmla="*/ 169308 h 352293"/>
              <a:gd name="connsiteX84" fmla="*/ 226873 w 587838"/>
              <a:gd name="connsiteY84" fmla="*/ 162536 h 352293"/>
              <a:gd name="connsiteX85" fmla="*/ 224164 w 587838"/>
              <a:gd name="connsiteY85" fmla="*/ 124611 h 352293"/>
              <a:gd name="connsiteX86" fmla="*/ 277665 w 587838"/>
              <a:gd name="connsiteY86" fmla="*/ 63660 h 352293"/>
              <a:gd name="connsiteX87" fmla="*/ 300692 w 587838"/>
              <a:gd name="connsiteY87" fmla="*/ 54856 h 352293"/>
              <a:gd name="connsiteX88" fmla="*/ 511310 w 587838"/>
              <a:gd name="connsiteY88" fmla="*/ 0 h 352293"/>
              <a:gd name="connsiteX89" fmla="*/ 587838 w 587838"/>
              <a:gd name="connsiteY89" fmla="*/ 127320 h 352293"/>
              <a:gd name="connsiteX90" fmla="*/ 535691 w 587838"/>
              <a:gd name="connsiteY90" fmla="*/ 159150 h 352293"/>
              <a:gd name="connsiteX91" fmla="*/ 517405 w 587838"/>
              <a:gd name="connsiteY91" fmla="*/ 154409 h 352293"/>
              <a:gd name="connsiteX92" fmla="*/ 454423 w 587838"/>
              <a:gd name="connsiteY92" fmla="*/ 50115 h 352293"/>
              <a:gd name="connsiteX93" fmla="*/ 459164 w 587838"/>
              <a:gd name="connsiteY93" fmla="*/ 31830 h 352293"/>
              <a:gd name="connsiteX94" fmla="*/ 77204 w 587838"/>
              <a:gd name="connsiteY94" fmla="*/ 0 h 352293"/>
              <a:gd name="connsiteX95" fmla="*/ 128674 w 587838"/>
              <a:gd name="connsiteY95" fmla="*/ 31830 h 352293"/>
              <a:gd name="connsiteX96" fmla="*/ 133415 w 587838"/>
              <a:gd name="connsiteY96" fmla="*/ 50115 h 352293"/>
              <a:gd name="connsiteX97" fmla="*/ 70432 w 587838"/>
              <a:gd name="connsiteY97" fmla="*/ 154409 h 352293"/>
              <a:gd name="connsiteX98" fmla="*/ 52147 w 587838"/>
              <a:gd name="connsiteY98" fmla="*/ 159150 h 352293"/>
              <a:gd name="connsiteX99" fmla="*/ 0 w 587838"/>
              <a:gd name="connsiteY99" fmla="*/ 127320 h 35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587838" h="352293">
                <a:moveTo>
                  <a:pt x="297051" y="284691"/>
                </a:moveTo>
                <a:cubicBezTo>
                  <a:pt x="300522" y="284438"/>
                  <a:pt x="304077" y="285453"/>
                  <a:pt x="306786" y="287823"/>
                </a:cubicBezTo>
                <a:cubicBezTo>
                  <a:pt x="312204" y="292564"/>
                  <a:pt x="312881" y="301369"/>
                  <a:pt x="308140" y="306787"/>
                </a:cubicBezTo>
                <a:lnTo>
                  <a:pt x="281728" y="337262"/>
                </a:lnTo>
                <a:cubicBezTo>
                  <a:pt x="279696" y="339971"/>
                  <a:pt x="276310" y="341326"/>
                  <a:pt x="272924" y="342003"/>
                </a:cubicBezTo>
                <a:cubicBezTo>
                  <a:pt x="269538" y="342003"/>
                  <a:pt x="265475" y="341326"/>
                  <a:pt x="262766" y="338617"/>
                </a:cubicBezTo>
                <a:cubicBezTo>
                  <a:pt x="257348" y="333876"/>
                  <a:pt x="256671" y="325072"/>
                  <a:pt x="261411" y="319654"/>
                </a:cubicBezTo>
                <a:lnTo>
                  <a:pt x="287823" y="289178"/>
                </a:lnTo>
                <a:cubicBezTo>
                  <a:pt x="290194" y="286469"/>
                  <a:pt x="293580" y="284945"/>
                  <a:pt x="297051" y="284691"/>
                </a:cubicBezTo>
                <a:close/>
                <a:moveTo>
                  <a:pt x="260143" y="257263"/>
                </a:moveTo>
                <a:cubicBezTo>
                  <a:pt x="264460" y="257009"/>
                  <a:pt x="268862" y="258364"/>
                  <a:pt x="272248" y="261411"/>
                </a:cubicBezTo>
                <a:cubicBezTo>
                  <a:pt x="279020" y="267506"/>
                  <a:pt x="279697" y="278342"/>
                  <a:pt x="273602" y="285114"/>
                </a:cubicBezTo>
                <a:lnTo>
                  <a:pt x="242450" y="321008"/>
                </a:lnTo>
                <a:cubicBezTo>
                  <a:pt x="239741" y="324394"/>
                  <a:pt x="235677" y="326425"/>
                  <a:pt x="231614" y="326425"/>
                </a:cubicBezTo>
                <a:cubicBezTo>
                  <a:pt x="226872" y="327103"/>
                  <a:pt x="222809" y="325748"/>
                  <a:pt x="218746" y="322362"/>
                </a:cubicBezTo>
                <a:cubicBezTo>
                  <a:pt x="211973" y="316267"/>
                  <a:pt x="211296" y="305431"/>
                  <a:pt x="217391" y="298659"/>
                </a:cubicBezTo>
                <a:lnTo>
                  <a:pt x="248545" y="262766"/>
                </a:lnTo>
                <a:cubicBezTo>
                  <a:pt x="251592" y="259380"/>
                  <a:pt x="255825" y="257517"/>
                  <a:pt x="260143" y="257263"/>
                </a:cubicBezTo>
                <a:close/>
                <a:moveTo>
                  <a:pt x="217137" y="225434"/>
                </a:moveTo>
                <a:cubicBezTo>
                  <a:pt x="222302" y="225011"/>
                  <a:pt x="227550" y="226534"/>
                  <a:pt x="231613" y="230259"/>
                </a:cubicBezTo>
                <a:cubicBezTo>
                  <a:pt x="239740" y="237709"/>
                  <a:pt x="241095" y="250577"/>
                  <a:pt x="233645" y="258704"/>
                </a:cubicBezTo>
                <a:lnTo>
                  <a:pt x="202492" y="294597"/>
                </a:lnTo>
                <a:cubicBezTo>
                  <a:pt x="199106" y="298660"/>
                  <a:pt x="193688" y="301369"/>
                  <a:pt x="188948" y="301369"/>
                </a:cubicBezTo>
                <a:cubicBezTo>
                  <a:pt x="183530" y="302047"/>
                  <a:pt x="178112" y="300015"/>
                  <a:pt x="174049" y="296629"/>
                </a:cubicBezTo>
                <a:cubicBezTo>
                  <a:pt x="165922" y="289179"/>
                  <a:pt x="164567" y="276312"/>
                  <a:pt x="172017" y="268185"/>
                </a:cubicBezTo>
                <a:lnTo>
                  <a:pt x="203170" y="232291"/>
                </a:lnTo>
                <a:cubicBezTo>
                  <a:pt x="206894" y="228228"/>
                  <a:pt x="211974" y="225857"/>
                  <a:pt x="217137" y="225434"/>
                </a:cubicBezTo>
                <a:close/>
                <a:moveTo>
                  <a:pt x="172441" y="195636"/>
                </a:moveTo>
                <a:cubicBezTo>
                  <a:pt x="177605" y="195213"/>
                  <a:pt x="182853" y="196736"/>
                  <a:pt x="186917" y="200461"/>
                </a:cubicBezTo>
                <a:cubicBezTo>
                  <a:pt x="195044" y="207911"/>
                  <a:pt x="196398" y="220779"/>
                  <a:pt x="188949" y="228906"/>
                </a:cubicBezTo>
                <a:lnTo>
                  <a:pt x="153054" y="269540"/>
                </a:lnTo>
                <a:cubicBezTo>
                  <a:pt x="148991" y="273603"/>
                  <a:pt x="144250" y="275635"/>
                  <a:pt x="139510" y="276312"/>
                </a:cubicBezTo>
                <a:cubicBezTo>
                  <a:pt x="134092" y="276989"/>
                  <a:pt x="128674" y="274958"/>
                  <a:pt x="124611" y="271571"/>
                </a:cubicBezTo>
                <a:cubicBezTo>
                  <a:pt x="116484" y="264122"/>
                  <a:pt x="115129" y="251254"/>
                  <a:pt x="122579" y="243128"/>
                </a:cubicBezTo>
                <a:lnTo>
                  <a:pt x="158472" y="202493"/>
                </a:lnTo>
                <a:cubicBezTo>
                  <a:pt x="162197" y="198430"/>
                  <a:pt x="167277" y="196059"/>
                  <a:pt x="172441" y="195636"/>
                </a:cubicBezTo>
                <a:close/>
                <a:moveTo>
                  <a:pt x="142218" y="60951"/>
                </a:moveTo>
                <a:cubicBezTo>
                  <a:pt x="183529" y="81268"/>
                  <a:pt x="223486" y="65014"/>
                  <a:pt x="254639" y="69078"/>
                </a:cubicBezTo>
                <a:lnTo>
                  <a:pt x="214682" y="115130"/>
                </a:lnTo>
                <a:cubicBezTo>
                  <a:pt x="200460" y="132060"/>
                  <a:pt x="201815" y="157796"/>
                  <a:pt x="218745" y="172695"/>
                </a:cubicBezTo>
                <a:cubicBezTo>
                  <a:pt x="225518" y="179468"/>
                  <a:pt x="234999" y="182854"/>
                  <a:pt x="245158" y="182854"/>
                </a:cubicBezTo>
                <a:cubicBezTo>
                  <a:pt x="245835" y="182854"/>
                  <a:pt x="247189" y="182854"/>
                  <a:pt x="248544" y="182854"/>
                </a:cubicBezTo>
                <a:cubicBezTo>
                  <a:pt x="259379" y="182177"/>
                  <a:pt x="268861" y="177436"/>
                  <a:pt x="275633" y="169309"/>
                </a:cubicBezTo>
                <a:lnTo>
                  <a:pt x="322362" y="115807"/>
                </a:lnTo>
                <a:lnTo>
                  <a:pt x="329812" y="122579"/>
                </a:lnTo>
                <a:lnTo>
                  <a:pt x="438846" y="216038"/>
                </a:lnTo>
                <a:cubicBezTo>
                  <a:pt x="443587" y="220779"/>
                  <a:pt x="446973" y="226874"/>
                  <a:pt x="446296" y="234323"/>
                </a:cubicBezTo>
                <a:cubicBezTo>
                  <a:pt x="447650" y="249223"/>
                  <a:pt x="436814" y="262090"/>
                  <a:pt x="421915" y="263444"/>
                </a:cubicBezTo>
                <a:cubicBezTo>
                  <a:pt x="416497" y="264122"/>
                  <a:pt x="411757" y="262767"/>
                  <a:pt x="407693" y="260736"/>
                </a:cubicBezTo>
                <a:cubicBezTo>
                  <a:pt x="407693" y="262090"/>
                  <a:pt x="408371" y="263444"/>
                  <a:pt x="408371" y="264799"/>
                </a:cubicBezTo>
                <a:cubicBezTo>
                  <a:pt x="409725" y="279698"/>
                  <a:pt x="398889" y="292565"/>
                  <a:pt x="383990" y="293920"/>
                </a:cubicBezTo>
                <a:cubicBezTo>
                  <a:pt x="381958" y="293920"/>
                  <a:pt x="379250" y="293920"/>
                  <a:pt x="377218" y="293243"/>
                </a:cubicBezTo>
                <a:cubicBezTo>
                  <a:pt x="377218" y="293243"/>
                  <a:pt x="377218" y="293920"/>
                  <a:pt x="377218" y="293920"/>
                </a:cubicBezTo>
                <a:cubicBezTo>
                  <a:pt x="378572" y="308819"/>
                  <a:pt x="367737" y="321686"/>
                  <a:pt x="352837" y="323041"/>
                </a:cubicBezTo>
                <a:cubicBezTo>
                  <a:pt x="350806" y="323041"/>
                  <a:pt x="348097" y="323041"/>
                  <a:pt x="346065" y="322364"/>
                </a:cubicBezTo>
                <a:cubicBezTo>
                  <a:pt x="346065" y="322364"/>
                  <a:pt x="346065" y="323041"/>
                  <a:pt x="346065" y="323041"/>
                </a:cubicBezTo>
                <a:cubicBezTo>
                  <a:pt x="347420" y="337940"/>
                  <a:pt x="336584" y="350807"/>
                  <a:pt x="321685" y="352162"/>
                </a:cubicBezTo>
                <a:cubicBezTo>
                  <a:pt x="315590" y="352839"/>
                  <a:pt x="310172" y="350807"/>
                  <a:pt x="305431" y="348099"/>
                </a:cubicBezTo>
                <a:lnTo>
                  <a:pt x="295950" y="340649"/>
                </a:lnTo>
                <a:lnTo>
                  <a:pt x="318976" y="314237"/>
                </a:lnTo>
                <a:cubicBezTo>
                  <a:pt x="323716" y="308819"/>
                  <a:pt x="326425" y="302047"/>
                  <a:pt x="325748" y="294597"/>
                </a:cubicBezTo>
                <a:cubicBezTo>
                  <a:pt x="325071" y="287825"/>
                  <a:pt x="321685" y="281053"/>
                  <a:pt x="316267" y="276312"/>
                </a:cubicBezTo>
                <a:cubicBezTo>
                  <a:pt x="311526" y="271571"/>
                  <a:pt x="305431" y="269540"/>
                  <a:pt x="298659" y="269540"/>
                </a:cubicBezTo>
                <a:cubicBezTo>
                  <a:pt x="295950" y="269540"/>
                  <a:pt x="293241" y="270217"/>
                  <a:pt x="291209" y="270894"/>
                </a:cubicBezTo>
                <a:cubicBezTo>
                  <a:pt x="290532" y="262767"/>
                  <a:pt x="287146" y="255318"/>
                  <a:pt x="281051" y="249900"/>
                </a:cubicBezTo>
                <a:cubicBezTo>
                  <a:pt x="274956" y="245159"/>
                  <a:pt x="268183" y="242450"/>
                  <a:pt x="260734" y="242450"/>
                </a:cubicBezTo>
                <a:cubicBezTo>
                  <a:pt x="258025" y="242450"/>
                  <a:pt x="254639" y="243127"/>
                  <a:pt x="251930" y="243805"/>
                </a:cubicBezTo>
                <a:cubicBezTo>
                  <a:pt x="251930" y="234323"/>
                  <a:pt x="247866" y="225519"/>
                  <a:pt x="240417" y="218747"/>
                </a:cubicBezTo>
                <a:cubicBezTo>
                  <a:pt x="234322" y="213329"/>
                  <a:pt x="226195" y="210620"/>
                  <a:pt x="218068" y="210620"/>
                </a:cubicBezTo>
                <a:cubicBezTo>
                  <a:pt x="214005" y="210620"/>
                  <a:pt x="209941" y="211298"/>
                  <a:pt x="206555" y="212652"/>
                </a:cubicBezTo>
                <a:cubicBezTo>
                  <a:pt x="205878" y="203171"/>
                  <a:pt x="202492" y="194367"/>
                  <a:pt x="195042" y="188272"/>
                </a:cubicBezTo>
                <a:cubicBezTo>
                  <a:pt x="188947" y="182854"/>
                  <a:pt x="180820" y="180145"/>
                  <a:pt x="172694" y="180145"/>
                </a:cubicBezTo>
                <a:cubicBezTo>
                  <a:pt x="162535" y="180145"/>
                  <a:pt x="153054" y="184208"/>
                  <a:pt x="146959" y="191658"/>
                </a:cubicBezTo>
                <a:lnTo>
                  <a:pt x="129351" y="211975"/>
                </a:lnTo>
                <a:lnTo>
                  <a:pt x="83299" y="158473"/>
                </a:lnTo>
                <a:close/>
                <a:moveTo>
                  <a:pt x="300692" y="54856"/>
                </a:moveTo>
                <a:cubicBezTo>
                  <a:pt x="300692" y="54856"/>
                  <a:pt x="303401" y="55533"/>
                  <a:pt x="304078" y="55533"/>
                </a:cubicBezTo>
                <a:cubicBezTo>
                  <a:pt x="349453" y="64337"/>
                  <a:pt x="390087" y="83977"/>
                  <a:pt x="446297" y="63660"/>
                </a:cubicBezTo>
                <a:lnTo>
                  <a:pt x="503862" y="157795"/>
                </a:lnTo>
                <a:lnTo>
                  <a:pt x="455101" y="214006"/>
                </a:lnTo>
                <a:cubicBezTo>
                  <a:pt x="452392" y="209942"/>
                  <a:pt x="451037" y="208588"/>
                  <a:pt x="447651" y="205202"/>
                </a:cubicBezTo>
                <a:lnTo>
                  <a:pt x="321009" y="96167"/>
                </a:lnTo>
                <a:cubicBezTo>
                  <a:pt x="321009" y="96167"/>
                  <a:pt x="265475" y="159827"/>
                  <a:pt x="265475" y="159827"/>
                </a:cubicBezTo>
                <a:cubicBezTo>
                  <a:pt x="260734" y="165922"/>
                  <a:pt x="253962" y="168631"/>
                  <a:pt x="247189" y="169308"/>
                </a:cubicBezTo>
                <a:cubicBezTo>
                  <a:pt x="239740" y="169985"/>
                  <a:pt x="232968" y="167276"/>
                  <a:pt x="226873" y="162536"/>
                </a:cubicBezTo>
                <a:cubicBezTo>
                  <a:pt x="215360" y="153055"/>
                  <a:pt x="214005" y="136124"/>
                  <a:pt x="224164" y="124611"/>
                </a:cubicBezTo>
                <a:lnTo>
                  <a:pt x="277665" y="63660"/>
                </a:lnTo>
                <a:cubicBezTo>
                  <a:pt x="283760" y="56888"/>
                  <a:pt x="292565" y="54179"/>
                  <a:pt x="300692" y="54856"/>
                </a:cubicBezTo>
                <a:close/>
                <a:moveTo>
                  <a:pt x="511310" y="0"/>
                </a:moveTo>
                <a:lnTo>
                  <a:pt x="587838" y="127320"/>
                </a:lnTo>
                <a:lnTo>
                  <a:pt x="535691" y="159150"/>
                </a:lnTo>
                <a:cubicBezTo>
                  <a:pt x="529596" y="163213"/>
                  <a:pt x="520792" y="161181"/>
                  <a:pt x="517405" y="154409"/>
                </a:cubicBezTo>
                <a:lnTo>
                  <a:pt x="454423" y="50115"/>
                </a:lnTo>
                <a:cubicBezTo>
                  <a:pt x="450359" y="44020"/>
                  <a:pt x="452391" y="35216"/>
                  <a:pt x="459164" y="31830"/>
                </a:cubicBezTo>
                <a:close/>
                <a:moveTo>
                  <a:pt x="77204" y="0"/>
                </a:moveTo>
                <a:lnTo>
                  <a:pt x="128674" y="31830"/>
                </a:lnTo>
                <a:cubicBezTo>
                  <a:pt x="135446" y="35216"/>
                  <a:pt x="137478" y="44020"/>
                  <a:pt x="133415" y="50115"/>
                </a:cubicBezTo>
                <a:lnTo>
                  <a:pt x="70432" y="154409"/>
                </a:lnTo>
                <a:cubicBezTo>
                  <a:pt x="67046" y="161181"/>
                  <a:pt x="58242" y="163213"/>
                  <a:pt x="52147" y="159150"/>
                </a:cubicBezTo>
                <a:lnTo>
                  <a:pt x="0" y="127320"/>
                </a:lnTo>
                <a:close/>
              </a:path>
            </a:pathLst>
          </a:custGeom>
          <a:solidFill>
            <a:srgbClr val="000000">
              <a:alpha val="50000"/>
            </a:srgbClr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56F7ECF4-6EE8-4AAC-96FF-5BD739D1832D}"/>
              </a:ext>
            </a:extLst>
          </p:cNvPr>
          <p:cNvSpPr/>
          <p:nvPr/>
        </p:nvSpPr>
        <p:spPr>
          <a:xfrm>
            <a:off x="5926401" y="5118601"/>
            <a:ext cx="352162" cy="568876"/>
          </a:xfrm>
          <a:custGeom>
            <a:avLst/>
            <a:gdLst>
              <a:gd name="connsiteX0" fmla="*/ 132060 w 352162"/>
              <a:gd name="connsiteY0" fmla="*/ 528241 h 568876"/>
              <a:gd name="connsiteX1" fmla="*/ 220100 w 352162"/>
              <a:gd name="connsiteY1" fmla="*/ 528241 h 568876"/>
              <a:gd name="connsiteX2" fmla="*/ 176080 w 352162"/>
              <a:gd name="connsiteY2" fmla="*/ 568876 h 568876"/>
              <a:gd name="connsiteX3" fmla="*/ 132060 w 352162"/>
              <a:gd name="connsiteY3" fmla="*/ 528241 h 568876"/>
              <a:gd name="connsiteX4" fmla="*/ 108357 w 352162"/>
              <a:gd name="connsiteY4" fmla="*/ 460518 h 568876"/>
              <a:gd name="connsiteX5" fmla="*/ 243803 w 352162"/>
              <a:gd name="connsiteY5" fmla="*/ 460518 h 568876"/>
              <a:gd name="connsiteX6" fmla="*/ 264120 w 352162"/>
              <a:gd name="connsiteY6" fmla="*/ 480836 h 568876"/>
              <a:gd name="connsiteX7" fmla="*/ 243803 w 352162"/>
              <a:gd name="connsiteY7" fmla="*/ 501153 h 568876"/>
              <a:gd name="connsiteX8" fmla="*/ 108357 w 352162"/>
              <a:gd name="connsiteY8" fmla="*/ 501153 h 568876"/>
              <a:gd name="connsiteX9" fmla="*/ 88040 w 352162"/>
              <a:gd name="connsiteY9" fmla="*/ 480836 h 568876"/>
              <a:gd name="connsiteX10" fmla="*/ 108357 w 352162"/>
              <a:gd name="connsiteY10" fmla="*/ 460518 h 568876"/>
              <a:gd name="connsiteX11" fmla="*/ 108357 w 352162"/>
              <a:gd name="connsiteY11" fmla="*/ 392795 h 568876"/>
              <a:gd name="connsiteX12" fmla="*/ 243803 w 352162"/>
              <a:gd name="connsiteY12" fmla="*/ 392795 h 568876"/>
              <a:gd name="connsiteX13" fmla="*/ 264120 w 352162"/>
              <a:gd name="connsiteY13" fmla="*/ 413113 h 568876"/>
              <a:gd name="connsiteX14" fmla="*/ 243803 w 352162"/>
              <a:gd name="connsiteY14" fmla="*/ 433430 h 568876"/>
              <a:gd name="connsiteX15" fmla="*/ 108357 w 352162"/>
              <a:gd name="connsiteY15" fmla="*/ 433430 h 568876"/>
              <a:gd name="connsiteX16" fmla="*/ 88040 w 352162"/>
              <a:gd name="connsiteY16" fmla="*/ 413113 h 568876"/>
              <a:gd name="connsiteX17" fmla="*/ 108357 w 352162"/>
              <a:gd name="connsiteY17" fmla="*/ 392795 h 568876"/>
              <a:gd name="connsiteX18" fmla="*/ 176759 w 352162"/>
              <a:gd name="connsiteY18" fmla="*/ 39957 h 568876"/>
              <a:gd name="connsiteX19" fmla="*/ 41311 w 352162"/>
              <a:gd name="connsiteY19" fmla="*/ 174049 h 568876"/>
              <a:gd name="connsiteX20" fmla="*/ 41311 w 352162"/>
              <a:gd name="connsiteY20" fmla="*/ 179467 h 568876"/>
              <a:gd name="connsiteX21" fmla="*/ 50792 w 352162"/>
              <a:gd name="connsiteY21" fmla="*/ 226873 h 568876"/>
              <a:gd name="connsiteX22" fmla="*/ 73818 w 352162"/>
              <a:gd name="connsiteY22" fmla="*/ 264121 h 568876"/>
              <a:gd name="connsiteX23" fmla="*/ 113099 w 352162"/>
              <a:gd name="connsiteY23" fmla="*/ 325072 h 568876"/>
              <a:gd name="connsiteX24" fmla="*/ 176081 w 352162"/>
              <a:gd name="connsiteY24" fmla="*/ 325072 h 568876"/>
              <a:gd name="connsiteX25" fmla="*/ 239741 w 352162"/>
              <a:gd name="connsiteY25" fmla="*/ 325072 h 568876"/>
              <a:gd name="connsiteX26" fmla="*/ 279021 w 352162"/>
              <a:gd name="connsiteY26" fmla="*/ 264121 h 568876"/>
              <a:gd name="connsiteX27" fmla="*/ 302047 w 352162"/>
              <a:gd name="connsiteY27" fmla="*/ 226873 h 568876"/>
              <a:gd name="connsiteX28" fmla="*/ 311528 w 352162"/>
              <a:gd name="connsiteY28" fmla="*/ 179467 h 568876"/>
              <a:gd name="connsiteX29" fmla="*/ 312205 w 352162"/>
              <a:gd name="connsiteY29" fmla="*/ 179467 h 568876"/>
              <a:gd name="connsiteX30" fmla="*/ 312205 w 352162"/>
              <a:gd name="connsiteY30" fmla="*/ 174049 h 568876"/>
              <a:gd name="connsiteX31" fmla="*/ 176759 w 352162"/>
              <a:gd name="connsiteY31" fmla="*/ 39957 h 568876"/>
              <a:gd name="connsiteX32" fmla="*/ 176081 w 352162"/>
              <a:gd name="connsiteY32" fmla="*/ 0 h 568876"/>
              <a:gd name="connsiteX33" fmla="*/ 352162 w 352162"/>
              <a:gd name="connsiteY33" fmla="*/ 174049 h 568876"/>
              <a:gd name="connsiteX34" fmla="*/ 352162 w 352162"/>
              <a:gd name="connsiteY34" fmla="*/ 180144 h 568876"/>
              <a:gd name="connsiteX35" fmla="*/ 339972 w 352162"/>
              <a:gd name="connsiteY35" fmla="*/ 241095 h 568876"/>
              <a:gd name="connsiteX36" fmla="*/ 309496 w 352162"/>
              <a:gd name="connsiteY36" fmla="*/ 291210 h 568876"/>
              <a:gd name="connsiteX37" fmla="*/ 268185 w 352162"/>
              <a:gd name="connsiteY37" fmla="*/ 358256 h 568876"/>
              <a:gd name="connsiteX38" fmla="*/ 255995 w 352162"/>
              <a:gd name="connsiteY38" fmla="*/ 365705 h 568876"/>
              <a:gd name="connsiteX39" fmla="*/ 96168 w 352162"/>
              <a:gd name="connsiteY39" fmla="*/ 365705 h 568876"/>
              <a:gd name="connsiteX40" fmla="*/ 83977 w 352162"/>
              <a:gd name="connsiteY40" fmla="*/ 358256 h 568876"/>
              <a:gd name="connsiteX41" fmla="*/ 42666 w 352162"/>
              <a:gd name="connsiteY41" fmla="*/ 291210 h 568876"/>
              <a:gd name="connsiteX42" fmla="*/ 12190 w 352162"/>
              <a:gd name="connsiteY42" fmla="*/ 241095 h 568876"/>
              <a:gd name="connsiteX43" fmla="*/ 0 w 352162"/>
              <a:gd name="connsiteY43" fmla="*/ 180144 h 568876"/>
              <a:gd name="connsiteX44" fmla="*/ 0 w 352162"/>
              <a:gd name="connsiteY44" fmla="*/ 174049 h 568876"/>
              <a:gd name="connsiteX45" fmla="*/ 176081 w 352162"/>
              <a:gd name="connsiteY45" fmla="*/ 0 h 568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52162" h="568876">
                <a:moveTo>
                  <a:pt x="132060" y="528241"/>
                </a:moveTo>
                <a:lnTo>
                  <a:pt x="220100" y="528241"/>
                </a:lnTo>
                <a:cubicBezTo>
                  <a:pt x="218069" y="551268"/>
                  <a:pt x="199106" y="568876"/>
                  <a:pt x="176080" y="568876"/>
                </a:cubicBezTo>
                <a:cubicBezTo>
                  <a:pt x="153054" y="568876"/>
                  <a:pt x="134092" y="551268"/>
                  <a:pt x="132060" y="528241"/>
                </a:cubicBezTo>
                <a:close/>
                <a:moveTo>
                  <a:pt x="108357" y="460518"/>
                </a:moveTo>
                <a:lnTo>
                  <a:pt x="243803" y="460518"/>
                </a:lnTo>
                <a:cubicBezTo>
                  <a:pt x="255316" y="460518"/>
                  <a:pt x="264120" y="469322"/>
                  <a:pt x="264120" y="480836"/>
                </a:cubicBezTo>
                <a:cubicBezTo>
                  <a:pt x="264120" y="492349"/>
                  <a:pt x="255316" y="501153"/>
                  <a:pt x="243803" y="501153"/>
                </a:cubicBezTo>
                <a:lnTo>
                  <a:pt x="108357" y="501153"/>
                </a:lnTo>
                <a:cubicBezTo>
                  <a:pt x="96844" y="501153"/>
                  <a:pt x="88040" y="492349"/>
                  <a:pt x="88040" y="480836"/>
                </a:cubicBezTo>
                <a:cubicBezTo>
                  <a:pt x="88040" y="469322"/>
                  <a:pt x="96844" y="460518"/>
                  <a:pt x="108357" y="460518"/>
                </a:cubicBezTo>
                <a:close/>
                <a:moveTo>
                  <a:pt x="108357" y="392795"/>
                </a:moveTo>
                <a:lnTo>
                  <a:pt x="243803" y="392795"/>
                </a:lnTo>
                <a:cubicBezTo>
                  <a:pt x="255316" y="392795"/>
                  <a:pt x="264120" y="401599"/>
                  <a:pt x="264120" y="413113"/>
                </a:cubicBezTo>
                <a:cubicBezTo>
                  <a:pt x="264120" y="424626"/>
                  <a:pt x="255316" y="433430"/>
                  <a:pt x="243803" y="433430"/>
                </a:cubicBezTo>
                <a:lnTo>
                  <a:pt x="108357" y="433430"/>
                </a:lnTo>
                <a:cubicBezTo>
                  <a:pt x="96844" y="433430"/>
                  <a:pt x="88040" y="424626"/>
                  <a:pt x="88040" y="413113"/>
                </a:cubicBezTo>
                <a:cubicBezTo>
                  <a:pt x="88040" y="401599"/>
                  <a:pt x="96844" y="392795"/>
                  <a:pt x="108357" y="392795"/>
                </a:cubicBezTo>
                <a:close/>
                <a:moveTo>
                  <a:pt x="176759" y="39957"/>
                </a:moveTo>
                <a:cubicBezTo>
                  <a:pt x="102940" y="40634"/>
                  <a:pt x="42666" y="100230"/>
                  <a:pt x="41311" y="174049"/>
                </a:cubicBezTo>
                <a:lnTo>
                  <a:pt x="41311" y="179467"/>
                </a:lnTo>
                <a:cubicBezTo>
                  <a:pt x="41988" y="195720"/>
                  <a:pt x="44697" y="211974"/>
                  <a:pt x="50792" y="226873"/>
                </a:cubicBezTo>
                <a:cubicBezTo>
                  <a:pt x="56210" y="240417"/>
                  <a:pt x="64337" y="253285"/>
                  <a:pt x="73818" y="264121"/>
                </a:cubicBezTo>
                <a:cubicBezTo>
                  <a:pt x="88717" y="283083"/>
                  <a:pt x="102263" y="303400"/>
                  <a:pt x="113099" y="325072"/>
                </a:cubicBezTo>
                <a:lnTo>
                  <a:pt x="176081" y="325072"/>
                </a:lnTo>
                <a:lnTo>
                  <a:pt x="239741" y="325072"/>
                </a:lnTo>
                <a:cubicBezTo>
                  <a:pt x="249900" y="303400"/>
                  <a:pt x="263444" y="283083"/>
                  <a:pt x="279021" y="264121"/>
                </a:cubicBezTo>
                <a:cubicBezTo>
                  <a:pt x="289179" y="253285"/>
                  <a:pt x="296629" y="240417"/>
                  <a:pt x="302047" y="226873"/>
                </a:cubicBezTo>
                <a:cubicBezTo>
                  <a:pt x="307464" y="211974"/>
                  <a:pt x="310851" y="195720"/>
                  <a:pt x="311528" y="179467"/>
                </a:cubicBezTo>
                <a:lnTo>
                  <a:pt x="312205" y="179467"/>
                </a:lnTo>
                <a:lnTo>
                  <a:pt x="312205" y="174049"/>
                </a:lnTo>
                <a:cubicBezTo>
                  <a:pt x="310851" y="99553"/>
                  <a:pt x="250577" y="40634"/>
                  <a:pt x="176759" y="39957"/>
                </a:cubicBezTo>
                <a:close/>
                <a:moveTo>
                  <a:pt x="176081" y="0"/>
                </a:moveTo>
                <a:cubicBezTo>
                  <a:pt x="272248" y="677"/>
                  <a:pt x="350130" y="77882"/>
                  <a:pt x="352162" y="174049"/>
                </a:cubicBezTo>
                <a:lnTo>
                  <a:pt x="352162" y="180144"/>
                </a:lnTo>
                <a:cubicBezTo>
                  <a:pt x="351485" y="201138"/>
                  <a:pt x="347421" y="221455"/>
                  <a:pt x="339972" y="241095"/>
                </a:cubicBezTo>
                <a:cubicBezTo>
                  <a:pt x="333199" y="259380"/>
                  <a:pt x="322364" y="276311"/>
                  <a:pt x="309496" y="291210"/>
                </a:cubicBezTo>
                <a:cubicBezTo>
                  <a:pt x="293243" y="308818"/>
                  <a:pt x="275635" y="343357"/>
                  <a:pt x="268185" y="358256"/>
                </a:cubicBezTo>
                <a:cubicBezTo>
                  <a:pt x="266153" y="362997"/>
                  <a:pt x="261413" y="365705"/>
                  <a:pt x="255995" y="365705"/>
                </a:cubicBezTo>
                <a:lnTo>
                  <a:pt x="96168" y="365705"/>
                </a:lnTo>
                <a:cubicBezTo>
                  <a:pt x="90750" y="365705"/>
                  <a:pt x="86009" y="362997"/>
                  <a:pt x="83977" y="358256"/>
                </a:cubicBezTo>
                <a:cubicBezTo>
                  <a:pt x="76527" y="343357"/>
                  <a:pt x="58919" y="308818"/>
                  <a:pt x="42666" y="291210"/>
                </a:cubicBezTo>
                <a:cubicBezTo>
                  <a:pt x="29798" y="276311"/>
                  <a:pt x="19640" y="259380"/>
                  <a:pt x="12190" y="241095"/>
                </a:cubicBezTo>
                <a:cubicBezTo>
                  <a:pt x="4741" y="221455"/>
                  <a:pt x="677" y="201138"/>
                  <a:pt x="0" y="180144"/>
                </a:cubicBezTo>
                <a:lnTo>
                  <a:pt x="0" y="174049"/>
                </a:lnTo>
                <a:cubicBezTo>
                  <a:pt x="2032" y="77882"/>
                  <a:pt x="79913" y="677"/>
                  <a:pt x="176081" y="0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A4E554FE-B9C5-4FA9-A6F4-2F8CB9A469DF}"/>
              </a:ext>
            </a:extLst>
          </p:cNvPr>
          <p:cNvSpPr/>
          <p:nvPr/>
        </p:nvSpPr>
        <p:spPr>
          <a:xfrm>
            <a:off x="799973" y="3811595"/>
            <a:ext cx="649005" cy="388949"/>
          </a:xfrm>
          <a:custGeom>
            <a:avLst/>
            <a:gdLst>
              <a:gd name="connsiteX0" fmla="*/ 327961 w 649005"/>
              <a:gd name="connsiteY0" fmla="*/ 314314 h 388949"/>
              <a:gd name="connsiteX1" fmla="*/ 338709 w 649005"/>
              <a:gd name="connsiteY1" fmla="*/ 317772 h 388949"/>
              <a:gd name="connsiteX2" fmla="*/ 340204 w 649005"/>
              <a:gd name="connsiteY2" fmla="*/ 338708 h 388949"/>
              <a:gd name="connsiteX3" fmla="*/ 311044 w 649005"/>
              <a:gd name="connsiteY3" fmla="*/ 372354 h 388949"/>
              <a:gd name="connsiteX4" fmla="*/ 301324 w 649005"/>
              <a:gd name="connsiteY4" fmla="*/ 377588 h 388949"/>
              <a:gd name="connsiteX5" fmla="*/ 290108 w 649005"/>
              <a:gd name="connsiteY5" fmla="*/ 373850 h 388949"/>
              <a:gd name="connsiteX6" fmla="*/ 288613 w 649005"/>
              <a:gd name="connsiteY6" fmla="*/ 352914 h 388949"/>
              <a:gd name="connsiteX7" fmla="*/ 317773 w 649005"/>
              <a:gd name="connsiteY7" fmla="*/ 319267 h 388949"/>
              <a:gd name="connsiteX8" fmla="*/ 327961 w 649005"/>
              <a:gd name="connsiteY8" fmla="*/ 314314 h 388949"/>
              <a:gd name="connsiteX9" fmla="*/ 287211 w 649005"/>
              <a:gd name="connsiteY9" fmla="*/ 284032 h 388949"/>
              <a:gd name="connsiteX10" fmla="*/ 300576 w 649005"/>
              <a:gd name="connsiteY10" fmla="*/ 288612 h 388949"/>
              <a:gd name="connsiteX11" fmla="*/ 302071 w 649005"/>
              <a:gd name="connsiteY11" fmla="*/ 314781 h 388949"/>
              <a:gd name="connsiteX12" fmla="*/ 267677 w 649005"/>
              <a:gd name="connsiteY12" fmla="*/ 354410 h 388949"/>
              <a:gd name="connsiteX13" fmla="*/ 255714 w 649005"/>
              <a:gd name="connsiteY13" fmla="*/ 360391 h 388949"/>
              <a:gd name="connsiteX14" fmla="*/ 241507 w 649005"/>
              <a:gd name="connsiteY14" fmla="*/ 355905 h 388949"/>
              <a:gd name="connsiteX15" fmla="*/ 240012 w 649005"/>
              <a:gd name="connsiteY15" fmla="*/ 329735 h 388949"/>
              <a:gd name="connsiteX16" fmla="*/ 274406 w 649005"/>
              <a:gd name="connsiteY16" fmla="*/ 290107 h 388949"/>
              <a:gd name="connsiteX17" fmla="*/ 287211 w 649005"/>
              <a:gd name="connsiteY17" fmla="*/ 284032 h 388949"/>
              <a:gd name="connsiteX18" fmla="*/ 239731 w 649005"/>
              <a:gd name="connsiteY18" fmla="*/ 248891 h 388949"/>
              <a:gd name="connsiteX19" fmla="*/ 255714 w 649005"/>
              <a:gd name="connsiteY19" fmla="*/ 254218 h 388949"/>
              <a:gd name="connsiteX20" fmla="*/ 257957 w 649005"/>
              <a:gd name="connsiteY20" fmla="*/ 285622 h 388949"/>
              <a:gd name="connsiteX21" fmla="*/ 223563 w 649005"/>
              <a:gd name="connsiteY21" fmla="*/ 325250 h 388949"/>
              <a:gd name="connsiteX22" fmla="*/ 208609 w 649005"/>
              <a:gd name="connsiteY22" fmla="*/ 332727 h 388949"/>
              <a:gd name="connsiteX23" fmla="*/ 192159 w 649005"/>
              <a:gd name="connsiteY23" fmla="*/ 327493 h 388949"/>
              <a:gd name="connsiteX24" fmla="*/ 189916 w 649005"/>
              <a:gd name="connsiteY24" fmla="*/ 296089 h 388949"/>
              <a:gd name="connsiteX25" fmla="*/ 224310 w 649005"/>
              <a:gd name="connsiteY25" fmla="*/ 256461 h 388949"/>
              <a:gd name="connsiteX26" fmla="*/ 239731 w 649005"/>
              <a:gd name="connsiteY26" fmla="*/ 248891 h 388949"/>
              <a:gd name="connsiteX27" fmla="*/ 190383 w 649005"/>
              <a:gd name="connsiteY27" fmla="*/ 215992 h 388949"/>
              <a:gd name="connsiteX28" fmla="*/ 206366 w 649005"/>
              <a:gd name="connsiteY28" fmla="*/ 221319 h 388949"/>
              <a:gd name="connsiteX29" fmla="*/ 208609 w 649005"/>
              <a:gd name="connsiteY29" fmla="*/ 252723 h 388949"/>
              <a:gd name="connsiteX30" fmla="*/ 168981 w 649005"/>
              <a:gd name="connsiteY30" fmla="*/ 297585 h 388949"/>
              <a:gd name="connsiteX31" fmla="*/ 154027 w 649005"/>
              <a:gd name="connsiteY31" fmla="*/ 305062 h 388949"/>
              <a:gd name="connsiteX32" fmla="*/ 137577 w 649005"/>
              <a:gd name="connsiteY32" fmla="*/ 299828 h 388949"/>
              <a:gd name="connsiteX33" fmla="*/ 135334 w 649005"/>
              <a:gd name="connsiteY33" fmla="*/ 268424 h 388949"/>
              <a:gd name="connsiteX34" fmla="*/ 174962 w 649005"/>
              <a:gd name="connsiteY34" fmla="*/ 223562 h 388949"/>
              <a:gd name="connsiteX35" fmla="*/ 190383 w 649005"/>
              <a:gd name="connsiteY35" fmla="*/ 215992 h 388949"/>
              <a:gd name="connsiteX36" fmla="*/ 157017 w 649005"/>
              <a:gd name="connsiteY36" fmla="*/ 67293 h 388949"/>
              <a:gd name="connsiteX37" fmla="*/ 281136 w 649005"/>
              <a:gd name="connsiteY37" fmla="*/ 76265 h 388949"/>
              <a:gd name="connsiteX38" fmla="*/ 237021 w 649005"/>
              <a:gd name="connsiteY38" fmla="*/ 127109 h 388949"/>
              <a:gd name="connsiteX39" fmla="*/ 241507 w 649005"/>
              <a:gd name="connsiteY39" fmla="*/ 190664 h 388949"/>
              <a:gd name="connsiteX40" fmla="*/ 270669 w 649005"/>
              <a:gd name="connsiteY40" fmla="*/ 201879 h 388949"/>
              <a:gd name="connsiteX41" fmla="*/ 274407 w 649005"/>
              <a:gd name="connsiteY41" fmla="*/ 201879 h 388949"/>
              <a:gd name="connsiteX42" fmla="*/ 304315 w 649005"/>
              <a:gd name="connsiteY42" fmla="*/ 186925 h 388949"/>
              <a:gd name="connsiteX43" fmla="*/ 355906 w 649005"/>
              <a:gd name="connsiteY43" fmla="*/ 127857 h 388949"/>
              <a:gd name="connsiteX44" fmla="*/ 364131 w 649005"/>
              <a:gd name="connsiteY44" fmla="*/ 135334 h 388949"/>
              <a:gd name="connsiteX45" fmla="*/ 484511 w 649005"/>
              <a:gd name="connsiteY45" fmla="*/ 238517 h 388949"/>
              <a:gd name="connsiteX46" fmla="*/ 492736 w 649005"/>
              <a:gd name="connsiteY46" fmla="*/ 258704 h 388949"/>
              <a:gd name="connsiteX47" fmla="*/ 465819 w 649005"/>
              <a:gd name="connsiteY47" fmla="*/ 290856 h 388949"/>
              <a:gd name="connsiteX48" fmla="*/ 450117 w 649005"/>
              <a:gd name="connsiteY48" fmla="*/ 287865 h 388949"/>
              <a:gd name="connsiteX49" fmla="*/ 450865 w 649005"/>
              <a:gd name="connsiteY49" fmla="*/ 292351 h 388949"/>
              <a:gd name="connsiteX50" fmla="*/ 423947 w 649005"/>
              <a:gd name="connsiteY50" fmla="*/ 324502 h 388949"/>
              <a:gd name="connsiteX51" fmla="*/ 416470 w 649005"/>
              <a:gd name="connsiteY51" fmla="*/ 323754 h 388949"/>
              <a:gd name="connsiteX52" fmla="*/ 416470 w 649005"/>
              <a:gd name="connsiteY52" fmla="*/ 324502 h 388949"/>
              <a:gd name="connsiteX53" fmla="*/ 389553 w 649005"/>
              <a:gd name="connsiteY53" fmla="*/ 356653 h 388949"/>
              <a:gd name="connsiteX54" fmla="*/ 382076 w 649005"/>
              <a:gd name="connsiteY54" fmla="*/ 355906 h 388949"/>
              <a:gd name="connsiteX55" fmla="*/ 382076 w 649005"/>
              <a:gd name="connsiteY55" fmla="*/ 356653 h 388949"/>
              <a:gd name="connsiteX56" fmla="*/ 355159 w 649005"/>
              <a:gd name="connsiteY56" fmla="*/ 388804 h 388949"/>
              <a:gd name="connsiteX57" fmla="*/ 337214 w 649005"/>
              <a:gd name="connsiteY57" fmla="*/ 384318 h 388949"/>
              <a:gd name="connsiteX58" fmla="*/ 326746 w 649005"/>
              <a:gd name="connsiteY58" fmla="*/ 376094 h 388949"/>
              <a:gd name="connsiteX59" fmla="*/ 352168 w 649005"/>
              <a:gd name="connsiteY59" fmla="*/ 346933 h 388949"/>
              <a:gd name="connsiteX60" fmla="*/ 359645 w 649005"/>
              <a:gd name="connsiteY60" fmla="*/ 325250 h 388949"/>
              <a:gd name="connsiteX61" fmla="*/ 349177 w 649005"/>
              <a:gd name="connsiteY61" fmla="*/ 305062 h 388949"/>
              <a:gd name="connsiteX62" fmla="*/ 329737 w 649005"/>
              <a:gd name="connsiteY62" fmla="*/ 297585 h 388949"/>
              <a:gd name="connsiteX63" fmla="*/ 321512 w 649005"/>
              <a:gd name="connsiteY63" fmla="*/ 299080 h 388949"/>
              <a:gd name="connsiteX64" fmla="*/ 310297 w 649005"/>
              <a:gd name="connsiteY64" fmla="*/ 275902 h 388949"/>
              <a:gd name="connsiteX65" fmla="*/ 287866 w 649005"/>
              <a:gd name="connsiteY65" fmla="*/ 267677 h 388949"/>
              <a:gd name="connsiteX66" fmla="*/ 278146 w 649005"/>
              <a:gd name="connsiteY66" fmla="*/ 269172 h 388949"/>
              <a:gd name="connsiteX67" fmla="*/ 265435 w 649005"/>
              <a:gd name="connsiteY67" fmla="*/ 241507 h 388949"/>
              <a:gd name="connsiteX68" fmla="*/ 240760 w 649005"/>
              <a:gd name="connsiteY68" fmla="*/ 232535 h 388949"/>
              <a:gd name="connsiteX69" fmla="*/ 228049 w 649005"/>
              <a:gd name="connsiteY69" fmla="*/ 234778 h 388949"/>
              <a:gd name="connsiteX70" fmla="*/ 215338 w 649005"/>
              <a:gd name="connsiteY70" fmla="*/ 207861 h 388949"/>
              <a:gd name="connsiteX71" fmla="*/ 190664 w 649005"/>
              <a:gd name="connsiteY71" fmla="*/ 198888 h 388949"/>
              <a:gd name="connsiteX72" fmla="*/ 162251 w 649005"/>
              <a:gd name="connsiteY72" fmla="*/ 211599 h 388949"/>
              <a:gd name="connsiteX73" fmla="*/ 142811 w 649005"/>
              <a:gd name="connsiteY73" fmla="*/ 234030 h 388949"/>
              <a:gd name="connsiteX74" fmla="*/ 91967 w 649005"/>
              <a:gd name="connsiteY74" fmla="*/ 174962 h 388949"/>
              <a:gd name="connsiteX75" fmla="*/ 331980 w 649005"/>
              <a:gd name="connsiteY75" fmla="*/ 60563 h 388949"/>
              <a:gd name="connsiteX76" fmla="*/ 335718 w 649005"/>
              <a:gd name="connsiteY76" fmla="*/ 61311 h 388949"/>
              <a:gd name="connsiteX77" fmla="*/ 492736 w 649005"/>
              <a:gd name="connsiteY77" fmla="*/ 70284 h 388949"/>
              <a:gd name="connsiteX78" fmla="*/ 556290 w 649005"/>
              <a:gd name="connsiteY78" fmla="*/ 174214 h 388949"/>
              <a:gd name="connsiteX79" fmla="*/ 502456 w 649005"/>
              <a:gd name="connsiteY79" fmla="*/ 236273 h 388949"/>
              <a:gd name="connsiteX80" fmla="*/ 494231 w 649005"/>
              <a:gd name="connsiteY80" fmla="*/ 226553 h 388949"/>
              <a:gd name="connsiteX81" fmla="*/ 354411 w 649005"/>
              <a:gd name="connsiteY81" fmla="*/ 106173 h 388949"/>
              <a:gd name="connsiteX82" fmla="*/ 293099 w 649005"/>
              <a:gd name="connsiteY82" fmla="*/ 176457 h 388949"/>
              <a:gd name="connsiteX83" fmla="*/ 272912 w 649005"/>
              <a:gd name="connsiteY83" fmla="*/ 186925 h 388949"/>
              <a:gd name="connsiteX84" fmla="*/ 250481 w 649005"/>
              <a:gd name="connsiteY84" fmla="*/ 179448 h 388949"/>
              <a:gd name="connsiteX85" fmla="*/ 247490 w 649005"/>
              <a:gd name="connsiteY85" fmla="*/ 137577 h 388949"/>
              <a:gd name="connsiteX86" fmla="*/ 306558 w 649005"/>
              <a:gd name="connsiteY86" fmla="*/ 70284 h 388949"/>
              <a:gd name="connsiteX87" fmla="*/ 331980 w 649005"/>
              <a:gd name="connsiteY87" fmla="*/ 60563 h 388949"/>
              <a:gd name="connsiteX88" fmla="*/ 564515 w 649005"/>
              <a:gd name="connsiteY88" fmla="*/ 0 h 388949"/>
              <a:gd name="connsiteX89" fmla="*/ 649005 w 649005"/>
              <a:gd name="connsiteY89" fmla="*/ 140568 h 388949"/>
              <a:gd name="connsiteX90" fmla="*/ 591432 w 649005"/>
              <a:gd name="connsiteY90" fmla="*/ 175710 h 388949"/>
              <a:gd name="connsiteX91" fmla="*/ 571244 w 649005"/>
              <a:gd name="connsiteY91" fmla="*/ 170476 h 388949"/>
              <a:gd name="connsiteX92" fmla="*/ 501708 w 649005"/>
              <a:gd name="connsiteY92" fmla="*/ 55330 h 388949"/>
              <a:gd name="connsiteX93" fmla="*/ 506942 w 649005"/>
              <a:gd name="connsiteY93" fmla="*/ 35142 h 388949"/>
              <a:gd name="connsiteX94" fmla="*/ 85238 w 649005"/>
              <a:gd name="connsiteY94" fmla="*/ 0 h 388949"/>
              <a:gd name="connsiteX95" fmla="*/ 142063 w 649005"/>
              <a:gd name="connsiteY95" fmla="*/ 35142 h 388949"/>
              <a:gd name="connsiteX96" fmla="*/ 147297 w 649005"/>
              <a:gd name="connsiteY96" fmla="*/ 55330 h 388949"/>
              <a:gd name="connsiteX97" fmla="*/ 77761 w 649005"/>
              <a:gd name="connsiteY97" fmla="*/ 170476 h 388949"/>
              <a:gd name="connsiteX98" fmla="*/ 57573 w 649005"/>
              <a:gd name="connsiteY98" fmla="*/ 175710 h 388949"/>
              <a:gd name="connsiteX99" fmla="*/ 0 w 649005"/>
              <a:gd name="connsiteY99" fmla="*/ 140568 h 38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649005" h="388949">
                <a:moveTo>
                  <a:pt x="327961" y="314314"/>
                </a:moveTo>
                <a:cubicBezTo>
                  <a:pt x="331793" y="314034"/>
                  <a:pt x="335718" y="315155"/>
                  <a:pt x="338709" y="317772"/>
                </a:cubicBezTo>
                <a:cubicBezTo>
                  <a:pt x="344691" y="323006"/>
                  <a:pt x="345438" y="332726"/>
                  <a:pt x="340204" y="338708"/>
                </a:cubicBezTo>
                <a:lnTo>
                  <a:pt x="311044" y="372354"/>
                </a:lnTo>
                <a:cubicBezTo>
                  <a:pt x="308801" y="375345"/>
                  <a:pt x="305063" y="376840"/>
                  <a:pt x="301324" y="377588"/>
                </a:cubicBezTo>
                <a:cubicBezTo>
                  <a:pt x="297586" y="377588"/>
                  <a:pt x="293099" y="376840"/>
                  <a:pt x="290108" y="373850"/>
                </a:cubicBezTo>
                <a:cubicBezTo>
                  <a:pt x="284127" y="368616"/>
                  <a:pt x="283379" y="358896"/>
                  <a:pt x="288613" y="352914"/>
                </a:cubicBezTo>
                <a:lnTo>
                  <a:pt x="317773" y="319267"/>
                </a:lnTo>
                <a:cubicBezTo>
                  <a:pt x="320390" y="316277"/>
                  <a:pt x="324129" y="314594"/>
                  <a:pt x="327961" y="314314"/>
                </a:cubicBezTo>
                <a:close/>
                <a:moveTo>
                  <a:pt x="287211" y="284032"/>
                </a:moveTo>
                <a:cubicBezTo>
                  <a:pt x="291977" y="283752"/>
                  <a:pt x="296838" y="285248"/>
                  <a:pt x="300576" y="288612"/>
                </a:cubicBezTo>
                <a:cubicBezTo>
                  <a:pt x="308053" y="295341"/>
                  <a:pt x="308800" y="307304"/>
                  <a:pt x="302071" y="314781"/>
                </a:cubicBezTo>
                <a:lnTo>
                  <a:pt x="267677" y="354410"/>
                </a:lnTo>
                <a:cubicBezTo>
                  <a:pt x="264686" y="358148"/>
                  <a:pt x="260200" y="360391"/>
                  <a:pt x="255714" y="360391"/>
                </a:cubicBezTo>
                <a:cubicBezTo>
                  <a:pt x="250480" y="361139"/>
                  <a:pt x="245993" y="359643"/>
                  <a:pt x="241507" y="355905"/>
                </a:cubicBezTo>
                <a:cubicBezTo>
                  <a:pt x="234030" y="349176"/>
                  <a:pt x="233283" y="337212"/>
                  <a:pt x="240012" y="329735"/>
                </a:cubicBezTo>
                <a:lnTo>
                  <a:pt x="274406" y="290107"/>
                </a:lnTo>
                <a:cubicBezTo>
                  <a:pt x="277771" y="286369"/>
                  <a:pt x="282444" y="284313"/>
                  <a:pt x="287211" y="284032"/>
                </a:cubicBezTo>
                <a:close/>
                <a:moveTo>
                  <a:pt x="239731" y="248891"/>
                </a:moveTo>
                <a:cubicBezTo>
                  <a:pt x="245433" y="248423"/>
                  <a:pt x="251228" y="250106"/>
                  <a:pt x="255714" y="254218"/>
                </a:cubicBezTo>
                <a:cubicBezTo>
                  <a:pt x="264686" y="262443"/>
                  <a:pt x="266182" y="276649"/>
                  <a:pt x="257957" y="285622"/>
                </a:cubicBezTo>
                <a:lnTo>
                  <a:pt x="223563" y="325250"/>
                </a:lnTo>
                <a:cubicBezTo>
                  <a:pt x="219824" y="329736"/>
                  <a:pt x="213843" y="332727"/>
                  <a:pt x="208609" y="332727"/>
                </a:cubicBezTo>
                <a:cubicBezTo>
                  <a:pt x="202627" y="333475"/>
                  <a:pt x="196646" y="331231"/>
                  <a:pt x="192159" y="327493"/>
                </a:cubicBezTo>
                <a:cubicBezTo>
                  <a:pt x="183187" y="319268"/>
                  <a:pt x="181691" y="305062"/>
                  <a:pt x="189916" y="296089"/>
                </a:cubicBezTo>
                <a:lnTo>
                  <a:pt x="224310" y="256461"/>
                </a:lnTo>
                <a:cubicBezTo>
                  <a:pt x="228422" y="251975"/>
                  <a:pt x="234030" y="249358"/>
                  <a:pt x="239731" y="248891"/>
                </a:cubicBezTo>
                <a:close/>
                <a:moveTo>
                  <a:pt x="190383" y="215992"/>
                </a:moveTo>
                <a:cubicBezTo>
                  <a:pt x="196085" y="215525"/>
                  <a:pt x="201879" y="217207"/>
                  <a:pt x="206366" y="221319"/>
                </a:cubicBezTo>
                <a:cubicBezTo>
                  <a:pt x="215338" y="229544"/>
                  <a:pt x="216834" y="243750"/>
                  <a:pt x="208609" y="252723"/>
                </a:cubicBezTo>
                <a:lnTo>
                  <a:pt x="168981" y="297585"/>
                </a:lnTo>
                <a:cubicBezTo>
                  <a:pt x="164495" y="302071"/>
                  <a:pt x="159261" y="304314"/>
                  <a:pt x="154027" y="305062"/>
                </a:cubicBezTo>
                <a:cubicBezTo>
                  <a:pt x="148045" y="305809"/>
                  <a:pt x="142064" y="303566"/>
                  <a:pt x="137577" y="299828"/>
                </a:cubicBezTo>
                <a:cubicBezTo>
                  <a:pt x="128605" y="291603"/>
                  <a:pt x="127109" y="277397"/>
                  <a:pt x="135334" y="268424"/>
                </a:cubicBezTo>
                <a:lnTo>
                  <a:pt x="174962" y="223562"/>
                </a:lnTo>
                <a:cubicBezTo>
                  <a:pt x="179074" y="219076"/>
                  <a:pt x="184682" y="216459"/>
                  <a:pt x="190383" y="215992"/>
                </a:cubicBezTo>
                <a:close/>
                <a:moveTo>
                  <a:pt x="157017" y="67293"/>
                </a:moveTo>
                <a:cubicBezTo>
                  <a:pt x="202627" y="89724"/>
                  <a:pt x="246741" y="71779"/>
                  <a:pt x="281136" y="76265"/>
                </a:cubicBezTo>
                <a:lnTo>
                  <a:pt x="237021" y="127109"/>
                </a:lnTo>
                <a:cubicBezTo>
                  <a:pt x="221319" y="145802"/>
                  <a:pt x="222815" y="174214"/>
                  <a:pt x="241507" y="190664"/>
                </a:cubicBezTo>
                <a:cubicBezTo>
                  <a:pt x="248984" y="198141"/>
                  <a:pt x="259452" y="201879"/>
                  <a:pt x="270669" y="201879"/>
                </a:cubicBezTo>
                <a:cubicBezTo>
                  <a:pt x="271416" y="201879"/>
                  <a:pt x="272912" y="201879"/>
                  <a:pt x="274407" y="201879"/>
                </a:cubicBezTo>
                <a:cubicBezTo>
                  <a:pt x="286370" y="201131"/>
                  <a:pt x="296838" y="195898"/>
                  <a:pt x="304315" y="186925"/>
                </a:cubicBezTo>
                <a:lnTo>
                  <a:pt x="355906" y="127857"/>
                </a:lnTo>
                <a:lnTo>
                  <a:pt x="364131" y="135334"/>
                </a:lnTo>
                <a:lnTo>
                  <a:pt x="484511" y="238517"/>
                </a:lnTo>
                <a:cubicBezTo>
                  <a:pt x="489745" y="243750"/>
                  <a:pt x="493483" y="250480"/>
                  <a:pt x="492736" y="258704"/>
                </a:cubicBezTo>
                <a:cubicBezTo>
                  <a:pt x="494231" y="275154"/>
                  <a:pt x="482268" y="289360"/>
                  <a:pt x="465819" y="290856"/>
                </a:cubicBezTo>
                <a:cubicBezTo>
                  <a:pt x="459837" y="291603"/>
                  <a:pt x="454603" y="290108"/>
                  <a:pt x="450117" y="287865"/>
                </a:cubicBezTo>
                <a:cubicBezTo>
                  <a:pt x="450117" y="289360"/>
                  <a:pt x="450865" y="290856"/>
                  <a:pt x="450865" y="292351"/>
                </a:cubicBezTo>
                <a:cubicBezTo>
                  <a:pt x="452360" y="308800"/>
                  <a:pt x="440397" y="323007"/>
                  <a:pt x="423947" y="324502"/>
                </a:cubicBezTo>
                <a:cubicBezTo>
                  <a:pt x="421704" y="324502"/>
                  <a:pt x="418713" y="324502"/>
                  <a:pt x="416470" y="323754"/>
                </a:cubicBezTo>
                <a:cubicBezTo>
                  <a:pt x="416470" y="323754"/>
                  <a:pt x="416470" y="324502"/>
                  <a:pt x="416470" y="324502"/>
                </a:cubicBezTo>
                <a:cubicBezTo>
                  <a:pt x="417966" y="340952"/>
                  <a:pt x="406002" y="355158"/>
                  <a:pt x="389553" y="356653"/>
                </a:cubicBezTo>
                <a:cubicBezTo>
                  <a:pt x="387310" y="356653"/>
                  <a:pt x="384319" y="356653"/>
                  <a:pt x="382076" y="355906"/>
                </a:cubicBezTo>
                <a:cubicBezTo>
                  <a:pt x="382076" y="355906"/>
                  <a:pt x="382076" y="356653"/>
                  <a:pt x="382076" y="356653"/>
                </a:cubicBezTo>
                <a:cubicBezTo>
                  <a:pt x="383571" y="373103"/>
                  <a:pt x="371608" y="387309"/>
                  <a:pt x="355159" y="388804"/>
                </a:cubicBezTo>
                <a:cubicBezTo>
                  <a:pt x="348429" y="389552"/>
                  <a:pt x="342448" y="387309"/>
                  <a:pt x="337214" y="384318"/>
                </a:cubicBezTo>
                <a:lnTo>
                  <a:pt x="326746" y="376094"/>
                </a:lnTo>
                <a:lnTo>
                  <a:pt x="352168" y="346933"/>
                </a:lnTo>
                <a:cubicBezTo>
                  <a:pt x="357402" y="340952"/>
                  <a:pt x="360393" y="333475"/>
                  <a:pt x="359645" y="325250"/>
                </a:cubicBezTo>
                <a:cubicBezTo>
                  <a:pt x="358897" y="317773"/>
                  <a:pt x="355159" y="310296"/>
                  <a:pt x="349177" y="305062"/>
                </a:cubicBezTo>
                <a:cubicBezTo>
                  <a:pt x="343943" y="299828"/>
                  <a:pt x="337214" y="297585"/>
                  <a:pt x="329737" y="297585"/>
                </a:cubicBezTo>
                <a:cubicBezTo>
                  <a:pt x="326746" y="297585"/>
                  <a:pt x="323755" y="298333"/>
                  <a:pt x="321512" y="299080"/>
                </a:cubicBezTo>
                <a:cubicBezTo>
                  <a:pt x="320765" y="290108"/>
                  <a:pt x="317026" y="281883"/>
                  <a:pt x="310297" y="275902"/>
                </a:cubicBezTo>
                <a:cubicBezTo>
                  <a:pt x="303567" y="270668"/>
                  <a:pt x="296090" y="267677"/>
                  <a:pt x="287866" y="267677"/>
                </a:cubicBezTo>
                <a:cubicBezTo>
                  <a:pt x="284875" y="267677"/>
                  <a:pt x="281136" y="268425"/>
                  <a:pt x="278146" y="269172"/>
                </a:cubicBezTo>
                <a:cubicBezTo>
                  <a:pt x="278146" y="258704"/>
                  <a:pt x="273659" y="248984"/>
                  <a:pt x="265435" y="241507"/>
                </a:cubicBezTo>
                <a:cubicBezTo>
                  <a:pt x="258704" y="235526"/>
                  <a:pt x="249732" y="232535"/>
                  <a:pt x="240760" y="232535"/>
                </a:cubicBezTo>
                <a:cubicBezTo>
                  <a:pt x="236273" y="232535"/>
                  <a:pt x="231787" y="233283"/>
                  <a:pt x="228049" y="234778"/>
                </a:cubicBezTo>
                <a:cubicBezTo>
                  <a:pt x="227301" y="224310"/>
                  <a:pt x="223562" y="214590"/>
                  <a:pt x="215338" y="207861"/>
                </a:cubicBezTo>
                <a:cubicBezTo>
                  <a:pt x="208608" y="201879"/>
                  <a:pt x="199636" y="198888"/>
                  <a:pt x="190664" y="198888"/>
                </a:cubicBezTo>
                <a:cubicBezTo>
                  <a:pt x="179448" y="198888"/>
                  <a:pt x="168980" y="203375"/>
                  <a:pt x="162251" y="211599"/>
                </a:cubicBezTo>
                <a:lnTo>
                  <a:pt x="142811" y="234030"/>
                </a:lnTo>
                <a:lnTo>
                  <a:pt x="91967" y="174962"/>
                </a:lnTo>
                <a:close/>
                <a:moveTo>
                  <a:pt x="331980" y="60563"/>
                </a:moveTo>
                <a:cubicBezTo>
                  <a:pt x="331980" y="60563"/>
                  <a:pt x="334971" y="61311"/>
                  <a:pt x="335718" y="61311"/>
                </a:cubicBezTo>
                <a:cubicBezTo>
                  <a:pt x="385814" y="71031"/>
                  <a:pt x="430676" y="92715"/>
                  <a:pt x="492736" y="70284"/>
                </a:cubicBezTo>
                <a:lnTo>
                  <a:pt x="556290" y="174214"/>
                </a:lnTo>
                <a:lnTo>
                  <a:pt x="502456" y="236273"/>
                </a:lnTo>
                <a:cubicBezTo>
                  <a:pt x="499465" y="231787"/>
                  <a:pt x="497970" y="230292"/>
                  <a:pt x="494231" y="226553"/>
                </a:cubicBezTo>
                <a:lnTo>
                  <a:pt x="354411" y="106173"/>
                </a:lnTo>
                <a:cubicBezTo>
                  <a:pt x="354411" y="106173"/>
                  <a:pt x="293099" y="176457"/>
                  <a:pt x="293099" y="176457"/>
                </a:cubicBezTo>
                <a:cubicBezTo>
                  <a:pt x="287866" y="183186"/>
                  <a:pt x="280389" y="186177"/>
                  <a:pt x="272912" y="186925"/>
                </a:cubicBezTo>
                <a:cubicBezTo>
                  <a:pt x="264687" y="187673"/>
                  <a:pt x="257210" y="184682"/>
                  <a:pt x="250481" y="179448"/>
                </a:cubicBezTo>
                <a:cubicBezTo>
                  <a:pt x="237770" y="168980"/>
                  <a:pt x="236274" y="150288"/>
                  <a:pt x="247490" y="137577"/>
                </a:cubicBezTo>
                <a:lnTo>
                  <a:pt x="306558" y="70284"/>
                </a:lnTo>
                <a:cubicBezTo>
                  <a:pt x="313287" y="62807"/>
                  <a:pt x="323008" y="59816"/>
                  <a:pt x="331980" y="60563"/>
                </a:cubicBezTo>
                <a:close/>
                <a:moveTo>
                  <a:pt x="564515" y="0"/>
                </a:moveTo>
                <a:lnTo>
                  <a:pt x="649005" y="140568"/>
                </a:lnTo>
                <a:lnTo>
                  <a:pt x="591432" y="175710"/>
                </a:lnTo>
                <a:cubicBezTo>
                  <a:pt x="584703" y="180196"/>
                  <a:pt x="574983" y="177953"/>
                  <a:pt x="571244" y="170476"/>
                </a:cubicBezTo>
                <a:lnTo>
                  <a:pt x="501708" y="55330"/>
                </a:lnTo>
                <a:cubicBezTo>
                  <a:pt x="497222" y="48601"/>
                  <a:pt x="499465" y="38880"/>
                  <a:pt x="506942" y="35142"/>
                </a:cubicBezTo>
                <a:close/>
                <a:moveTo>
                  <a:pt x="85238" y="0"/>
                </a:moveTo>
                <a:lnTo>
                  <a:pt x="142063" y="35142"/>
                </a:lnTo>
                <a:cubicBezTo>
                  <a:pt x="149540" y="38880"/>
                  <a:pt x="151783" y="48601"/>
                  <a:pt x="147297" y="55330"/>
                </a:cubicBezTo>
                <a:lnTo>
                  <a:pt x="77761" y="170476"/>
                </a:lnTo>
                <a:cubicBezTo>
                  <a:pt x="74022" y="177953"/>
                  <a:pt x="64302" y="180196"/>
                  <a:pt x="57573" y="175710"/>
                </a:cubicBezTo>
                <a:lnTo>
                  <a:pt x="0" y="140568"/>
                </a:lnTo>
                <a:close/>
              </a:path>
            </a:pathLst>
          </a:custGeom>
          <a:solidFill>
            <a:schemeClr val="accent6"/>
          </a:solidFill>
          <a:ln w="74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5" name="Graphic 57" descr="Shopping bag">
            <a:extLst>
              <a:ext uri="{FF2B5EF4-FFF2-40B4-BE49-F238E27FC236}">
                <a16:creationId xmlns:a16="http://schemas.microsoft.com/office/drawing/2014/main" id="{FB559004-C1E6-4D32-8655-45D4A87930C6}"/>
              </a:ext>
            </a:extLst>
          </p:cNvPr>
          <p:cNvSpPr/>
          <p:nvPr/>
        </p:nvSpPr>
        <p:spPr>
          <a:xfrm>
            <a:off x="885930" y="1844418"/>
            <a:ext cx="471052" cy="657977"/>
          </a:xfrm>
          <a:custGeom>
            <a:avLst/>
            <a:gdLst>
              <a:gd name="connsiteX0" fmla="*/ 390330 w 471051"/>
              <a:gd name="connsiteY0" fmla="*/ 592179 h 657976"/>
              <a:gd name="connsiteX1" fmla="*/ 410518 w 471051"/>
              <a:gd name="connsiteY1" fmla="*/ 273659 h 657976"/>
              <a:gd name="connsiteX2" fmla="*/ 431453 w 471051"/>
              <a:gd name="connsiteY2" fmla="*/ 551056 h 657976"/>
              <a:gd name="connsiteX3" fmla="*/ 390330 w 471051"/>
              <a:gd name="connsiteY3" fmla="*/ 592179 h 657976"/>
              <a:gd name="connsiteX4" fmla="*/ 343972 w 471051"/>
              <a:gd name="connsiteY4" fmla="*/ 613115 h 657976"/>
              <a:gd name="connsiteX5" fmla="*/ 44892 w 471051"/>
              <a:gd name="connsiteY5" fmla="*/ 613115 h 657976"/>
              <a:gd name="connsiteX6" fmla="*/ 71061 w 471051"/>
              <a:gd name="connsiteY6" fmla="*/ 194402 h 657976"/>
              <a:gd name="connsiteX7" fmla="*/ 103960 w 471051"/>
              <a:gd name="connsiteY7" fmla="*/ 194402 h 657976"/>
              <a:gd name="connsiteX8" fmla="*/ 103960 w 471051"/>
              <a:gd name="connsiteY8" fmla="*/ 254218 h 657976"/>
              <a:gd name="connsiteX9" fmla="*/ 118914 w 471051"/>
              <a:gd name="connsiteY9" fmla="*/ 269172 h 657976"/>
              <a:gd name="connsiteX10" fmla="*/ 133868 w 471051"/>
              <a:gd name="connsiteY10" fmla="*/ 254218 h 657976"/>
              <a:gd name="connsiteX11" fmla="*/ 133868 w 471051"/>
              <a:gd name="connsiteY11" fmla="*/ 194402 h 657976"/>
              <a:gd name="connsiteX12" fmla="*/ 283408 w 471051"/>
              <a:gd name="connsiteY12" fmla="*/ 194402 h 657976"/>
              <a:gd name="connsiteX13" fmla="*/ 283408 w 471051"/>
              <a:gd name="connsiteY13" fmla="*/ 254218 h 657976"/>
              <a:gd name="connsiteX14" fmla="*/ 298362 w 471051"/>
              <a:gd name="connsiteY14" fmla="*/ 269172 h 657976"/>
              <a:gd name="connsiteX15" fmla="*/ 313316 w 471051"/>
              <a:gd name="connsiteY15" fmla="*/ 254218 h 657976"/>
              <a:gd name="connsiteX16" fmla="*/ 313316 w 471051"/>
              <a:gd name="connsiteY16" fmla="*/ 194402 h 657976"/>
              <a:gd name="connsiteX17" fmla="*/ 370142 w 471051"/>
              <a:gd name="connsiteY17" fmla="*/ 194402 h 657976"/>
              <a:gd name="connsiteX18" fmla="*/ 343972 w 471051"/>
              <a:gd name="connsiteY18" fmla="*/ 613115 h 657976"/>
              <a:gd name="connsiteX19" fmla="*/ 133868 w 471051"/>
              <a:gd name="connsiteY19" fmla="*/ 119632 h 657976"/>
              <a:gd name="connsiteX20" fmla="*/ 188450 w 471051"/>
              <a:gd name="connsiteY20" fmla="*/ 47853 h 657976"/>
              <a:gd name="connsiteX21" fmla="*/ 171253 w 471051"/>
              <a:gd name="connsiteY21" fmla="*/ 104678 h 657976"/>
              <a:gd name="connsiteX22" fmla="*/ 171253 w 471051"/>
              <a:gd name="connsiteY22" fmla="*/ 149540 h 657976"/>
              <a:gd name="connsiteX23" fmla="*/ 133868 w 471051"/>
              <a:gd name="connsiteY23" fmla="*/ 149540 h 657976"/>
              <a:gd name="connsiteX24" fmla="*/ 133868 w 471051"/>
              <a:gd name="connsiteY24" fmla="*/ 119632 h 657976"/>
              <a:gd name="connsiteX25" fmla="*/ 228079 w 471051"/>
              <a:gd name="connsiteY25" fmla="*/ 47105 h 657976"/>
              <a:gd name="connsiteX26" fmla="*/ 283408 w 471051"/>
              <a:gd name="connsiteY26" fmla="*/ 119632 h 657976"/>
              <a:gd name="connsiteX27" fmla="*/ 283408 w 471051"/>
              <a:gd name="connsiteY27" fmla="*/ 149540 h 657976"/>
              <a:gd name="connsiteX28" fmla="*/ 201161 w 471051"/>
              <a:gd name="connsiteY28" fmla="*/ 149540 h 657976"/>
              <a:gd name="connsiteX29" fmla="*/ 201161 w 471051"/>
              <a:gd name="connsiteY29" fmla="*/ 104678 h 657976"/>
              <a:gd name="connsiteX30" fmla="*/ 228079 w 471051"/>
              <a:gd name="connsiteY30" fmla="*/ 47105 h 657976"/>
              <a:gd name="connsiteX31" fmla="*/ 275931 w 471051"/>
              <a:gd name="connsiteY31" fmla="*/ 29908 h 657976"/>
              <a:gd name="connsiteX32" fmla="*/ 350702 w 471051"/>
              <a:gd name="connsiteY32" fmla="*/ 104678 h 657976"/>
              <a:gd name="connsiteX33" fmla="*/ 350702 w 471051"/>
              <a:gd name="connsiteY33" fmla="*/ 149540 h 657976"/>
              <a:gd name="connsiteX34" fmla="*/ 313316 w 471051"/>
              <a:gd name="connsiteY34" fmla="*/ 149540 h 657976"/>
              <a:gd name="connsiteX35" fmla="*/ 313316 w 471051"/>
              <a:gd name="connsiteY35" fmla="*/ 119632 h 657976"/>
              <a:gd name="connsiteX36" fmla="*/ 263968 w 471051"/>
              <a:gd name="connsiteY36" fmla="*/ 30656 h 657976"/>
              <a:gd name="connsiteX37" fmla="*/ 275931 w 471051"/>
              <a:gd name="connsiteY37" fmla="*/ 29908 h 657976"/>
              <a:gd name="connsiteX38" fmla="*/ 447903 w 471051"/>
              <a:gd name="connsiteY38" fmla="*/ 177953 h 657976"/>
              <a:gd name="connsiteX39" fmla="*/ 417995 w 471051"/>
              <a:gd name="connsiteY39" fmla="*/ 149540 h 657976"/>
              <a:gd name="connsiteX40" fmla="*/ 385843 w 471051"/>
              <a:gd name="connsiteY40" fmla="*/ 149540 h 657976"/>
              <a:gd name="connsiteX41" fmla="*/ 415751 w 471051"/>
              <a:gd name="connsiteY41" fmla="*/ 174962 h 657976"/>
              <a:gd name="connsiteX42" fmla="*/ 385843 w 471051"/>
              <a:gd name="connsiteY42" fmla="*/ 149540 h 657976"/>
              <a:gd name="connsiteX43" fmla="*/ 380610 w 471051"/>
              <a:gd name="connsiteY43" fmla="*/ 149540 h 657976"/>
              <a:gd name="connsiteX44" fmla="*/ 380610 w 471051"/>
              <a:gd name="connsiteY44" fmla="*/ 104678 h 657976"/>
              <a:gd name="connsiteX45" fmla="*/ 275931 w 471051"/>
              <a:gd name="connsiteY45" fmla="*/ 0 h 657976"/>
              <a:gd name="connsiteX46" fmla="*/ 221349 w 471051"/>
              <a:gd name="connsiteY46" fmla="*/ 15702 h 657976"/>
              <a:gd name="connsiteX47" fmla="*/ 208638 w 471051"/>
              <a:gd name="connsiteY47" fmla="*/ 14954 h 657976"/>
              <a:gd name="connsiteX48" fmla="*/ 103960 w 471051"/>
              <a:gd name="connsiteY48" fmla="*/ 119632 h 657976"/>
              <a:gd name="connsiteX49" fmla="*/ 103960 w 471051"/>
              <a:gd name="connsiteY49" fmla="*/ 149540 h 657976"/>
              <a:gd name="connsiteX50" fmla="*/ 57603 w 471051"/>
              <a:gd name="connsiteY50" fmla="*/ 149540 h 657976"/>
              <a:gd name="connsiteX51" fmla="*/ 27695 w 471051"/>
              <a:gd name="connsiteY51" fmla="*/ 177953 h 657976"/>
              <a:gd name="connsiteX52" fmla="*/ 30 w 471051"/>
              <a:gd name="connsiteY52" fmla="*/ 626574 h 657976"/>
              <a:gd name="connsiteX53" fmla="*/ 29938 w 471051"/>
              <a:gd name="connsiteY53" fmla="*/ 657977 h 657976"/>
              <a:gd name="connsiteX54" fmla="*/ 358926 w 471051"/>
              <a:gd name="connsiteY54" fmla="*/ 657977 h 657976"/>
              <a:gd name="connsiteX55" fmla="*/ 376123 w 471051"/>
              <a:gd name="connsiteY55" fmla="*/ 657977 h 657976"/>
              <a:gd name="connsiteX56" fmla="*/ 397807 w 471051"/>
              <a:gd name="connsiteY56" fmla="*/ 648257 h 657976"/>
              <a:gd name="connsiteX57" fmla="*/ 468838 w 471051"/>
              <a:gd name="connsiteY57" fmla="*/ 577973 h 657976"/>
              <a:gd name="connsiteX58" fmla="*/ 477811 w 471051"/>
              <a:gd name="connsiteY58" fmla="*/ 554794 h 657976"/>
              <a:gd name="connsiteX59" fmla="*/ 447903 w 471051"/>
              <a:gd name="connsiteY59" fmla="*/ 177953 h 657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71051" h="657976">
                <a:moveTo>
                  <a:pt x="390330" y="592179"/>
                </a:moveTo>
                <a:lnTo>
                  <a:pt x="410518" y="273659"/>
                </a:lnTo>
                <a:lnTo>
                  <a:pt x="431453" y="551056"/>
                </a:lnTo>
                <a:lnTo>
                  <a:pt x="390330" y="592179"/>
                </a:lnTo>
                <a:close/>
                <a:moveTo>
                  <a:pt x="343972" y="613115"/>
                </a:moveTo>
                <a:lnTo>
                  <a:pt x="44892" y="613115"/>
                </a:lnTo>
                <a:lnTo>
                  <a:pt x="71061" y="194402"/>
                </a:lnTo>
                <a:lnTo>
                  <a:pt x="103960" y="194402"/>
                </a:lnTo>
                <a:lnTo>
                  <a:pt x="103960" y="254218"/>
                </a:lnTo>
                <a:cubicBezTo>
                  <a:pt x="103960" y="262443"/>
                  <a:pt x="110689" y="269172"/>
                  <a:pt x="118914" y="269172"/>
                </a:cubicBezTo>
                <a:cubicBezTo>
                  <a:pt x="127139" y="269172"/>
                  <a:pt x="133868" y="262443"/>
                  <a:pt x="133868" y="254218"/>
                </a:cubicBezTo>
                <a:lnTo>
                  <a:pt x="133868" y="194402"/>
                </a:lnTo>
                <a:lnTo>
                  <a:pt x="283408" y="194402"/>
                </a:lnTo>
                <a:lnTo>
                  <a:pt x="283408" y="254218"/>
                </a:lnTo>
                <a:cubicBezTo>
                  <a:pt x="283408" y="262443"/>
                  <a:pt x="290138" y="269172"/>
                  <a:pt x="298362" y="269172"/>
                </a:cubicBezTo>
                <a:cubicBezTo>
                  <a:pt x="306587" y="269172"/>
                  <a:pt x="313316" y="262443"/>
                  <a:pt x="313316" y="254218"/>
                </a:cubicBezTo>
                <a:lnTo>
                  <a:pt x="313316" y="194402"/>
                </a:lnTo>
                <a:lnTo>
                  <a:pt x="370142" y="194402"/>
                </a:lnTo>
                <a:lnTo>
                  <a:pt x="343972" y="613115"/>
                </a:lnTo>
                <a:close/>
                <a:moveTo>
                  <a:pt x="133868" y="119632"/>
                </a:moveTo>
                <a:cubicBezTo>
                  <a:pt x="133868" y="85238"/>
                  <a:pt x="157047" y="56825"/>
                  <a:pt x="188450" y="47853"/>
                </a:cubicBezTo>
                <a:cubicBezTo>
                  <a:pt x="177235" y="64302"/>
                  <a:pt x="171253" y="83743"/>
                  <a:pt x="171253" y="104678"/>
                </a:cubicBezTo>
                <a:lnTo>
                  <a:pt x="171253" y="149540"/>
                </a:lnTo>
                <a:lnTo>
                  <a:pt x="133868" y="149540"/>
                </a:lnTo>
                <a:lnTo>
                  <a:pt x="133868" y="119632"/>
                </a:lnTo>
                <a:close/>
                <a:moveTo>
                  <a:pt x="228079" y="47105"/>
                </a:moveTo>
                <a:cubicBezTo>
                  <a:pt x="260230" y="55330"/>
                  <a:pt x="283408" y="84490"/>
                  <a:pt x="283408" y="119632"/>
                </a:cubicBezTo>
                <a:lnTo>
                  <a:pt x="283408" y="149540"/>
                </a:lnTo>
                <a:lnTo>
                  <a:pt x="201161" y="149540"/>
                </a:lnTo>
                <a:lnTo>
                  <a:pt x="201161" y="104678"/>
                </a:lnTo>
                <a:cubicBezTo>
                  <a:pt x="201161" y="81499"/>
                  <a:pt x="211629" y="61311"/>
                  <a:pt x="228079" y="47105"/>
                </a:cubicBezTo>
                <a:close/>
                <a:moveTo>
                  <a:pt x="275931" y="29908"/>
                </a:moveTo>
                <a:cubicBezTo>
                  <a:pt x="317055" y="29908"/>
                  <a:pt x="350702" y="63555"/>
                  <a:pt x="350702" y="104678"/>
                </a:cubicBezTo>
                <a:lnTo>
                  <a:pt x="350702" y="149540"/>
                </a:lnTo>
                <a:lnTo>
                  <a:pt x="313316" y="149540"/>
                </a:lnTo>
                <a:lnTo>
                  <a:pt x="313316" y="119632"/>
                </a:lnTo>
                <a:cubicBezTo>
                  <a:pt x="313316" y="82247"/>
                  <a:pt x="293876" y="49348"/>
                  <a:pt x="263968" y="30656"/>
                </a:cubicBezTo>
                <a:cubicBezTo>
                  <a:pt x="267707" y="30656"/>
                  <a:pt x="272193" y="29908"/>
                  <a:pt x="275931" y="29908"/>
                </a:cubicBezTo>
                <a:close/>
                <a:moveTo>
                  <a:pt x="447903" y="177953"/>
                </a:moveTo>
                <a:cubicBezTo>
                  <a:pt x="447155" y="162251"/>
                  <a:pt x="433696" y="149540"/>
                  <a:pt x="417995" y="149540"/>
                </a:cubicBezTo>
                <a:lnTo>
                  <a:pt x="385843" y="149540"/>
                </a:lnTo>
                <a:cubicBezTo>
                  <a:pt x="400797" y="149540"/>
                  <a:pt x="413508" y="160756"/>
                  <a:pt x="415751" y="174962"/>
                </a:cubicBezTo>
                <a:cubicBezTo>
                  <a:pt x="413508" y="160756"/>
                  <a:pt x="401545" y="149540"/>
                  <a:pt x="385843" y="149540"/>
                </a:cubicBezTo>
                <a:lnTo>
                  <a:pt x="380610" y="149540"/>
                </a:lnTo>
                <a:lnTo>
                  <a:pt x="380610" y="104678"/>
                </a:lnTo>
                <a:cubicBezTo>
                  <a:pt x="380610" y="47105"/>
                  <a:pt x="333504" y="0"/>
                  <a:pt x="275931" y="0"/>
                </a:cubicBezTo>
                <a:cubicBezTo>
                  <a:pt x="255743" y="0"/>
                  <a:pt x="237051" y="5982"/>
                  <a:pt x="221349" y="15702"/>
                </a:cubicBezTo>
                <a:cubicBezTo>
                  <a:pt x="216863" y="14954"/>
                  <a:pt x="213124" y="14954"/>
                  <a:pt x="208638" y="14954"/>
                </a:cubicBezTo>
                <a:cubicBezTo>
                  <a:pt x="151065" y="14954"/>
                  <a:pt x="103960" y="62059"/>
                  <a:pt x="103960" y="119632"/>
                </a:cubicBezTo>
                <a:lnTo>
                  <a:pt x="103960" y="149540"/>
                </a:lnTo>
                <a:lnTo>
                  <a:pt x="57603" y="149540"/>
                </a:lnTo>
                <a:cubicBezTo>
                  <a:pt x="41901" y="149540"/>
                  <a:pt x="28442" y="161503"/>
                  <a:pt x="27695" y="177953"/>
                </a:cubicBezTo>
                <a:lnTo>
                  <a:pt x="30" y="626574"/>
                </a:lnTo>
                <a:cubicBezTo>
                  <a:pt x="-718" y="643771"/>
                  <a:pt x="12741" y="657977"/>
                  <a:pt x="29938" y="657977"/>
                </a:cubicBezTo>
                <a:lnTo>
                  <a:pt x="358926" y="657977"/>
                </a:lnTo>
                <a:lnTo>
                  <a:pt x="376123" y="657977"/>
                </a:lnTo>
                <a:cubicBezTo>
                  <a:pt x="384348" y="657977"/>
                  <a:pt x="392573" y="654238"/>
                  <a:pt x="397807" y="648257"/>
                </a:cubicBezTo>
                <a:lnTo>
                  <a:pt x="468838" y="577973"/>
                </a:lnTo>
                <a:cubicBezTo>
                  <a:pt x="474820" y="571991"/>
                  <a:pt x="478558" y="563019"/>
                  <a:pt x="477811" y="554794"/>
                </a:cubicBezTo>
                <a:lnTo>
                  <a:pt x="447903" y="177953"/>
                </a:lnTo>
                <a:close/>
              </a:path>
            </a:pathLst>
          </a:custGeom>
          <a:solidFill>
            <a:schemeClr val="accent2"/>
          </a:solidFill>
          <a:ln w="74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7903DE09-9CA6-4296-86D0-FE45D1BBC8C4}"/>
              </a:ext>
            </a:extLst>
          </p:cNvPr>
          <p:cNvSpPr/>
          <p:nvPr/>
        </p:nvSpPr>
        <p:spPr>
          <a:xfrm>
            <a:off x="10763958" y="1212816"/>
            <a:ext cx="628069" cy="391795"/>
          </a:xfrm>
          <a:custGeom>
            <a:avLst/>
            <a:gdLst>
              <a:gd name="connsiteX0" fmla="*/ 314034 w 628069"/>
              <a:gd name="connsiteY0" fmla="*/ 257209 h 391795"/>
              <a:gd name="connsiteX1" fmla="*/ 369364 w 628069"/>
              <a:gd name="connsiteY1" fmla="*/ 266181 h 391795"/>
              <a:gd name="connsiteX2" fmla="*/ 435162 w 628069"/>
              <a:gd name="connsiteY2" fmla="*/ 297585 h 391795"/>
              <a:gd name="connsiteX3" fmla="*/ 448620 w 628069"/>
              <a:gd name="connsiteY3" fmla="*/ 324502 h 391795"/>
              <a:gd name="connsiteX4" fmla="*/ 448620 w 628069"/>
              <a:gd name="connsiteY4" fmla="*/ 391795 h 391795"/>
              <a:gd name="connsiteX5" fmla="*/ 179448 w 628069"/>
              <a:gd name="connsiteY5" fmla="*/ 391795 h 391795"/>
              <a:gd name="connsiteX6" fmla="*/ 179448 w 628069"/>
              <a:gd name="connsiteY6" fmla="*/ 324502 h 391795"/>
              <a:gd name="connsiteX7" fmla="*/ 192907 w 628069"/>
              <a:gd name="connsiteY7" fmla="*/ 297585 h 391795"/>
              <a:gd name="connsiteX8" fmla="*/ 258704 w 628069"/>
              <a:gd name="connsiteY8" fmla="*/ 266181 h 391795"/>
              <a:gd name="connsiteX9" fmla="*/ 314034 w 628069"/>
              <a:gd name="connsiteY9" fmla="*/ 257209 h 391795"/>
              <a:gd name="connsiteX10" fmla="*/ 493482 w 628069"/>
              <a:gd name="connsiteY10" fmla="*/ 152531 h 391795"/>
              <a:gd name="connsiteX11" fmla="*/ 548812 w 628069"/>
              <a:gd name="connsiteY11" fmla="*/ 161503 h 391795"/>
              <a:gd name="connsiteX12" fmla="*/ 614610 w 628069"/>
              <a:gd name="connsiteY12" fmla="*/ 192907 h 391795"/>
              <a:gd name="connsiteX13" fmla="*/ 628069 w 628069"/>
              <a:gd name="connsiteY13" fmla="*/ 219824 h 391795"/>
              <a:gd name="connsiteX14" fmla="*/ 628069 w 628069"/>
              <a:gd name="connsiteY14" fmla="*/ 287117 h 391795"/>
              <a:gd name="connsiteX15" fmla="*/ 465070 w 628069"/>
              <a:gd name="connsiteY15" fmla="*/ 287117 h 391795"/>
              <a:gd name="connsiteX16" fmla="*/ 453106 w 628069"/>
              <a:gd name="connsiteY16" fmla="*/ 273659 h 391795"/>
              <a:gd name="connsiteX17" fmla="*/ 384318 w 628069"/>
              <a:gd name="connsiteY17" fmla="*/ 239264 h 391795"/>
              <a:gd name="connsiteX18" fmla="*/ 411235 w 628069"/>
              <a:gd name="connsiteY18" fmla="*/ 173467 h 391795"/>
              <a:gd name="connsiteX19" fmla="*/ 411235 w 628069"/>
              <a:gd name="connsiteY19" fmla="*/ 171971 h 391795"/>
              <a:gd name="connsiteX20" fmla="*/ 438152 w 628069"/>
              <a:gd name="connsiteY20" fmla="*/ 161503 h 391795"/>
              <a:gd name="connsiteX21" fmla="*/ 493482 w 628069"/>
              <a:gd name="connsiteY21" fmla="*/ 152531 h 391795"/>
              <a:gd name="connsiteX22" fmla="*/ 134586 w 628069"/>
              <a:gd name="connsiteY22" fmla="*/ 152531 h 391795"/>
              <a:gd name="connsiteX23" fmla="*/ 189916 w 628069"/>
              <a:gd name="connsiteY23" fmla="*/ 161503 h 391795"/>
              <a:gd name="connsiteX24" fmla="*/ 216833 w 628069"/>
              <a:gd name="connsiteY24" fmla="*/ 170476 h 391795"/>
              <a:gd name="connsiteX25" fmla="*/ 216833 w 628069"/>
              <a:gd name="connsiteY25" fmla="*/ 173467 h 391795"/>
              <a:gd name="connsiteX26" fmla="*/ 243751 w 628069"/>
              <a:gd name="connsiteY26" fmla="*/ 239264 h 391795"/>
              <a:gd name="connsiteX27" fmla="*/ 174962 w 628069"/>
              <a:gd name="connsiteY27" fmla="*/ 273659 h 391795"/>
              <a:gd name="connsiteX28" fmla="*/ 161503 w 628069"/>
              <a:gd name="connsiteY28" fmla="*/ 287117 h 391795"/>
              <a:gd name="connsiteX29" fmla="*/ 0 w 628069"/>
              <a:gd name="connsiteY29" fmla="*/ 287117 h 391795"/>
              <a:gd name="connsiteX30" fmla="*/ 0 w 628069"/>
              <a:gd name="connsiteY30" fmla="*/ 219824 h 391795"/>
              <a:gd name="connsiteX31" fmla="*/ 13459 w 628069"/>
              <a:gd name="connsiteY31" fmla="*/ 192907 h 391795"/>
              <a:gd name="connsiteX32" fmla="*/ 79256 w 628069"/>
              <a:gd name="connsiteY32" fmla="*/ 161503 h 391795"/>
              <a:gd name="connsiteX33" fmla="*/ 134586 w 628069"/>
              <a:gd name="connsiteY33" fmla="*/ 152531 h 391795"/>
              <a:gd name="connsiteX34" fmla="*/ 314034 w 628069"/>
              <a:gd name="connsiteY34" fmla="*/ 104678 h 391795"/>
              <a:gd name="connsiteX35" fmla="*/ 381327 w 628069"/>
              <a:gd name="connsiteY35" fmla="*/ 171971 h 391795"/>
              <a:gd name="connsiteX36" fmla="*/ 314034 w 628069"/>
              <a:gd name="connsiteY36" fmla="*/ 239264 h 391795"/>
              <a:gd name="connsiteX37" fmla="*/ 246741 w 628069"/>
              <a:gd name="connsiteY37" fmla="*/ 171971 h 391795"/>
              <a:gd name="connsiteX38" fmla="*/ 314034 w 628069"/>
              <a:gd name="connsiteY38" fmla="*/ 104678 h 391795"/>
              <a:gd name="connsiteX39" fmla="*/ 493483 w 628069"/>
              <a:gd name="connsiteY39" fmla="*/ 0 h 391795"/>
              <a:gd name="connsiteX40" fmla="*/ 560776 w 628069"/>
              <a:gd name="connsiteY40" fmla="*/ 67293 h 391795"/>
              <a:gd name="connsiteX41" fmla="*/ 493483 w 628069"/>
              <a:gd name="connsiteY41" fmla="*/ 134586 h 391795"/>
              <a:gd name="connsiteX42" fmla="*/ 426190 w 628069"/>
              <a:gd name="connsiteY42" fmla="*/ 67293 h 391795"/>
              <a:gd name="connsiteX43" fmla="*/ 493483 w 628069"/>
              <a:gd name="connsiteY43" fmla="*/ 0 h 391795"/>
              <a:gd name="connsiteX44" fmla="*/ 134586 w 628069"/>
              <a:gd name="connsiteY44" fmla="*/ 0 h 391795"/>
              <a:gd name="connsiteX45" fmla="*/ 201879 w 628069"/>
              <a:gd name="connsiteY45" fmla="*/ 67293 h 391795"/>
              <a:gd name="connsiteX46" fmla="*/ 134586 w 628069"/>
              <a:gd name="connsiteY46" fmla="*/ 134586 h 391795"/>
              <a:gd name="connsiteX47" fmla="*/ 67293 w 628069"/>
              <a:gd name="connsiteY47" fmla="*/ 67293 h 391795"/>
              <a:gd name="connsiteX48" fmla="*/ 134586 w 628069"/>
              <a:gd name="connsiteY48" fmla="*/ 0 h 391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628069" h="391795">
                <a:moveTo>
                  <a:pt x="314034" y="257209"/>
                </a:moveTo>
                <a:cubicBezTo>
                  <a:pt x="333474" y="257209"/>
                  <a:pt x="352915" y="261695"/>
                  <a:pt x="369364" y="266181"/>
                </a:cubicBezTo>
                <a:cubicBezTo>
                  <a:pt x="393290" y="272163"/>
                  <a:pt x="417217" y="282631"/>
                  <a:pt x="435162" y="297585"/>
                </a:cubicBezTo>
                <a:cubicBezTo>
                  <a:pt x="444134" y="303566"/>
                  <a:pt x="448620" y="314034"/>
                  <a:pt x="448620" y="324502"/>
                </a:cubicBezTo>
                <a:lnTo>
                  <a:pt x="448620" y="391795"/>
                </a:lnTo>
                <a:lnTo>
                  <a:pt x="179448" y="391795"/>
                </a:lnTo>
                <a:lnTo>
                  <a:pt x="179448" y="324502"/>
                </a:lnTo>
                <a:cubicBezTo>
                  <a:pt x="179448" y="314034"/>
                  <a:pt x="183934" y="305062"/>
                  <a:pt x="192907" y="297585"/>
                </a:cubicBezTo>
                <a:cubicBezTo>
                  <a:pt x="212347" y="284126"/>
                  <a:pt x="234778" y="272163"/>
                  <a:pt x="258704" y="266181"/>
                </a:cubicBezTo>
                <a:cubicBezTo>
                  <a:pt x="276649" y="260200"/>
                  <a:pt x="296089" y="257209"/>
                  <a:pt x="314034" y="257209"/>
                </a:cubicBezTo>
                <a:close/>
                <a:moveTo>
                  <a:pt x="493482" y="152531"/>
                </a:moveTo>
                <a:cubicBezTo>
                  <a:pt x="512923" y="152531"/>
                  <a:pt x="532363" y="157017"/>
                  <a:pt x="548812" y="161503"/>
                </a:cubicBezTo>
                <a:cubicBezTo>
                  <a:pt x="572739" y="167485"/>
                  <a:pt x="596665" y="177953"/>
                  <a:pt x="614610" y="192907"/>
                </a:cubicBezTo>
                <a:cubicBezTo>
                  <a:pt x="623582" y="198888"/>
                  <a:pt x="628069" y="209356"/>
                  <a:pt x="628069" y="219824"/>
                </a:cubicBezTo>
                <a:lnTo>
                  <a:pt x="628069" y="287117"/>
                </a:lnTo>
                <a:lnTo>
                  <a:pt x="465070" y="287117"/>
                </a:lnTo>
                <a:cubicBezTo>
                  <a:pt x="462079" y="281136"/>
                  <a:pt x="457593" y="278145"/>
                  <a:pt x="453106" y="273659"/>
                </a:cubicBezTo>
                <a:cubicBezTo>
                  <a:pt x="435162" y="260200"/>
                  <a:pt x="412731" y="248237"/>
                  <a:pt x="384318" y="239264"/>
                </a:cubicBezTo>
                <a:cubicBezTo>
                  <a:pt x="400767" y="222815"/>
                  <a:pt x="411235" y="198888"/>
                  <a:pt x="411235" y="173467"/>
                </a:cubicBezTo>
                <a:lnTo>
                  <a:pt x="411235" y="171971"/>
                </a:lnTo>
                <a:cubicBezTo>
                  <a:pt x="420208" y="167485"/>
                  <a:pt x="429180" y="164494"/>
                  <a:pt x="438152" y="161503"/>
                </a:cubicBezTo>
                <a:cubicBezTo>
                  <a:pt x="456097" y="155522"/>
                  <a:pt x="475538" y="152531"/>
                  <a:pt x="493482" y="152531"/>
                </a:cubicBezTo>
                <a:close/>
                <a:moveTo>
                  <a:pt x="134586" y="152531"/>
                </a:moveTo>
                <a:cubicBezTo>
                  <a:pt x="154026" y="152531"/>
                  <a:pt x="173467" y="157017"/>
                  <a:pt x="189916" y="161503"/>
                </a:cubicBezTo>
                <a:cubicBezTo>
                  <a:pt x="198888" y="162999"/>
                  <a:pt x="207861" y="167485"/>
                  <a:pt x="216833" y="170476"/>
                </a:cubicBezTo>
                <a:cubicBezTo>
                  <a:pt x="216833" y="171971"/>
                  <a:pt x="216833" y="171971"/>
                  <a:pt x="216833" y="173467"/>
                </a:cubicBezTo>
                <a:cubicBezTo>
                  <a:pt x="216833" y="198888"/>
                  <a:pt x="227301" y="221320"/>
                  <a:pt x="243751" y="239264"/>
                </a:cubicBezTo>
                <a:cubicBezTo>
                  <a:pt x="219824" y="246741"/>
                  <a:pt x="195898" y="258705"/>
                  <a:pt x="174962" y="273659"/>
                </a:cubicBezTo>
                <a:cubicBezTo>
                  <a:pt x="168980" y="278145"/>
                  <a:pt x="165990" y="281136"/>
                  <a:pt x="161503" y="287117"/>
                </a:cubicBezTo>
                <a:lnTo>
                  <a:pt x="0" y="287117"/>
                </a:lnTo>
                <a:lnTo>
                  <a:pt x="0" y="219824"/>
                </a:lnTo>
                <a:cubicBezTo>
                  <a:pt x="0" y="209356"/>
                  <a:pt x="4486" y="198888"/>
                  <a:pt x="13459" y="192907"/>
                </a:cubicBezTo>
                <a:cubicBezTo>
                  <a:pt x="32899" y="179448"/>
                  <a:pt x="55330" y="168980"/>
                  <a:pt x="79256" y="161503"/>
                </a:cubicBezTo>
                <a:cubicBezTo>
                  <a:pt x="97201" y="155522"/>
                  <a:pt x="116641" y="152531"/>
                  <a:pt x="134586" y="152531"/>
                </a:cubicBezTo>
                <a:close/>
                <a:moveTo>
                  <a:pt x="314034" y="104678"/>
                </a:moveTo>
                <a:cubicBezTo>
                  <a:pt x="351199" y="104678"/>
                  <a:pt x="381327" y="134806"/>
                  <a:pt x="381327" y="171971"/>
                </a:cubicBezTo>
                <a:cubicBezTo>
                  <a:pt x="381327" y="209136"/>
                  <a:pt x="351199" y="239264"/>
                  <a:pt x="314034" y="239264"/>
                </a:cubicBezTo>
                <a:cubicBezTo>
                  <a:pt x="276869" y="239264"/>
                  <a:pt x="246741" y="209136"/>
                  <a:pt x="246741" y="171971"/>
                </a:cubicBezTo>
                <a:cubicBezTo>
                  <a:pt x="246741" y="134806"/>
                  <a:pt x="276869" y="104678"/>
                  <a:pt x="314034" y="104678"/>
                </a:cubicBezTo>
                <a:close/>
                <a:moveTo>
                  <a:pt x="493483" y="0"/>
                </a:moveTo>
                <a:cubicBezTo>
                  <a:pt x="530648" y="0"/>
                  <a:pt x="560776" y="30128"/>
                  <a:pt x="560776" y="67293"/>
                </a:cubicBezTo>
                <a:cubicBezTo>
                  <a:pt x="560776" y="104458"/>
                  <a:pt x="530648" y="134586"/>
                  <a:pt x="493483" y="134586"/>
                </a:cubicBezTo>
                <a:cubicBezTo>
                  <a:pt x="456318" y="134586"/>
                  <a:pt x="426190" y="104458"/>
                  <a:pt x="426190" y="67293"/>
                </a:cubicBezTo>
                <a:cubicBezTo>
                  <a:pt x="426190" y="30128"/>
                  <a:pt x="456318" y="0"/>
                  <a:pt x="493483" y="0"/>
                </a:cubicBezTo>
                <a:close/>
                <a:moveTo>
                  <a:pt x="134586" y="0"/>
                </a:moveTo>
                <a:cubicBezTo>
                  <a:pt x="171751" y="0"/>
                  <a:pt x="201879" y="30128"/>
                  <a:pt x="201879" y="67293"/>
                </a:cubicBezTo>
                <a:cubicBezTo>
                  <a:pt x="201879" y="104458"/>
                  <a:pt x="171751" y="134586"/>
                  <a:pt x="134586" y="134586"/>
                </a:cubicBezTo>
                <a:cubicBezTo>
                  <a:pt x="97421" y="134586"/>
                  <a:pt x="67293" y="104458"/>
                  <a:pt x="67293" y="67293"/>
                </a:cubicBezTo>
                <a:cubicBezTo>
                  <a:pt x="67293" y="30128"/>
                  <a:pt x="97421" y="0"/>
                  <a:pt x="134586" y="0"/>
                </a:cubicBezTo>
                <a:close/>
              </a:path>
            </a:pathLst>
          </a:custGeom>
          <a:solidFill>
            <a:schemeClr val="accent3"/>
          </a:solidFill>
          <a:ln w="74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8E312173-D732-43A2-ACEA-546B439D0F51}"/>
              </a:ext>
            </a:extLst>
          </p:cNvPr>
          <p:cNvSpPr/>
          <p:nvPr/>
        </p:nvSpPr>
        <p:spPr>
          <a:xfrm>
            <a:off x="10778303" y="2950095"/>
            <a:ext cx="598162" cy="418712"/>
          </a:xfrm>
          <a:custGeom>
            <a:avLst/>
            <a:gdLst>
              <a:gd name="connsiteX0" fmla="*/ 254218 w 598162"/>
              <a:gd name="connsiteY0" fmla="*/ 82247 h 418712"/>
              <a:gd name="connsiteX1" fmla="*/ 568253 w 598162"/>
              <a:gd name="connsiteY1" fmla="*/ 82247 h 418712"/>
              <a:gd name="connsiteX2" fmla="*/ 598162 w 598162"/>
              <a:gd name="connsiteY2" fmla="*/ 112155 h 418712"/>
              <a:gd name="connsiteX3" fmla="*/ 598162 w 598162"/>
              <a:gd name="connsiteY3" fmla="*/ 314034 h 418712"/>
              <a:gd name="connsiteX4" fmla="*/ 568253 w 598162"/>
              <a:gd name="connsiteY4" fmla="*/ 343942 h 418712"/>
              <a:gd name="connsiteX5" fmla="*/ 523391 w 598162"/>
              <a:gd name="connsiteY5" fmla="*/ 343942 h 418712"/>
              <a:gd name="connsiteX6" fmla="*/ 523391 w 598162"/>
              <a:gd name="connsiteY6" fmla="*/ 418712 h 418712"/>
              <a:gd name="connsiteX7" fmla="*/ 448621 w 598162"/>
              <a:gd name="connsiteY7" fmla="*/ 343942 h 418712"/>
              <a:gd name="connsiteX8" fmla="*/ 254218 w 598162"/>
              <a:gd name="connsiteY8" fmla="*/ 343942 h 418712"/>
              <a:gd name="connsiteX9" fmla="*/ 224310 w 598162"/>
              <a:gd name="connsiteY9" fmla="*/ 314034 h 418712"/>
              <a:gd name="connsiteX10" fmla="*/ 224310 w 598162"/>
              <a:gd name="connsiteY10" fmla="*/ 112155 h 418712"/>
              <a:gd name="connsiteX11" fmla="*/ 254218 w 598162"/>
              <a:gd name="connsiteY11" fmla="*/ 82247 h 418712"/>
              <a:gd name="connsiteX12" fmla="*/ 29908 w 598162"/>
              <a:gd name="connsiteY12" fmla="*/ 0 h 418712"/>
              <a:gd name="connsiteX13" fmla="*/ 343943 w 598162"/>
              <a:gd name="connsiteY13" fmla="*/ 0 h 418712"/>
              <a:gd name="connsiteX14" fmla="*/ 373852 w 598162"/>
              <a:gd name="connsiteY14" fmla="*/ 29908 h 418712"/>
              <a:gd name="connsiteX15" fmla="*/ 373852 w 598162"/>
              <a:gd name="connsiteY15" fmla="*/ 52339 h 418712"/>
              <a:gd name="connsiteX16" fmla="*/ 254219 w 598162"/>
              <a:gd name="connsiteY16" fmla="*/ 52339 h 418712"/>
              <a:gd name="connsiteX17" fmla="*/ 194403 w 598162"/>
              <a:gd name="connsiteY17" fmla="*/ 112155 h 418712"/>
              <a:gd name="connsiteX18" fmla="*/ 194403 w 598162"/>
              <a:gd name="connsiteY18" fmla="*/ 261695 h 418712"/>
              <a:gd name="connsiteX19" fmla="*/ 149540 w 598162"/>
              <a:gd name="connsiteY19" fmla="*/ 261695 h 418712"/>
              <a:gd name="connsiteX20" fmla="*/ 74770 w 598162"/>
              <a:gd name="connsiteY20" fmla="*/ 336465 h 418712"/>
              <a:gd name="connsiteX21" fmla="*/ 74770 w 598162"/>
              <a:gd name="connsiteY21" fmla="*/ 261695 h 418712"/>
              <a:gd name="connsiteX22" fmla="*/ 29908 w 598162"/>
              <a:gd name="connsiteY22" fmla="*/ 261695 h 418712"/>
              <a:gd name="connsiteX23" fmla="*/ 0 w 598162"/>
              <a:gd name="connsiteY23" fmla="*/ 231787 h 418712"/>
              <a:gd name="connsiteX24" fmla="*/ 0 w 598162"/>
              <a:gd name="connsiteY24" fmla="*/ 29908 h 418712"/>
              <a:gd name="connsiteX25" fmla="*/ 29908 w 598162"/>
              <a:gd name="connsiteY25" fmla="*/ 0 h 41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98162" h="418712">
                <a:moveTo>
                  <a:pt x="254218" y="82247"/>
                </a:moveTo>
                <a:lnTo>
                  <a:pt x="568253" y="82247"/>
                </a:lnTo>
                <a:cubicBezTo>
                  <a:pt x="584703" y="82247"/>
                  <a:pt x="598162" y="95706"/>
                  <a:pt x="598162" y="112155"/>
                </a:cubicBezTo>
                <a:lnTo>
                  <a:pt x="598162" y="314034"/>
                </a:lnTo>
                <a:cubicBezTo>
                  <a:pt x="598162" y="330484"/>
                  <a:pt x="584703" y="343942"/>
                  <a:pt x="568253" y="343942"/>
                </a:cubicBezTo>
                <a:lnTo>
                  <a:pt x="523391" y="343942"/>
                </a:lnTo>
                <a:lnTo>
                  <a:pt x="523391" y="418712"/>
                </a:lnTo>
                <a:lnTo>
                  <a:pt x="448621" y="343942"/>
                </a:lnTo>
                <a:lnTo>
                  <a:pt x="254218" y="343942"/>
                </a:lnTo>
                <a:cubicBezTo>
                  <a:pt x="237769" y="343942"/>
                  <a:pt x="224310" y="330484"/>
                  <a:pt x="224310" y="314034"/>
                </a:cubicBezTo>
                <a:lnTo>
                  <a:pt x="224310" y="112155"/>
                </a:lnTo>
                <a:cubicBezTo>
                  <a:pt x="224310" y="95706"/>
                  <a:pt x="237769" y="82247"/>
                  <a:pt x="254218" y="82247"/>
                </a:cubicBezTo>
                <a:close/>
                <a:moveTo>
                  <a:pt x="29908" y="0"/>
                </a:moveTo>
                <a:lnTo>
                  <a:pt x="343943" y="0"/>
                </a:lnTo>
                <a:cubicBezTo>
                  <a:pt x="360393" y="0"/>
                  <a:pt x="373852" y="13459"/>
                  <a:pt x="373852" y="29908"/>
                </a:cubicBezTo>
                <a:lnTo>
                  <a:pt x="373852" y="52339"/>
                </a:lnTo>
                <a:lnTo>
                  <a:pt x="254219" y="52339"/>
                </a:lnTo>
                <a:cubicBezTo>
                  <a:pt x="221321" y="52339"/>
                  <a:pt x="194403" y="79256"/>
                  <a:pt x="194403" y="112155"/>
                </a:cubicBezTo>
                <a:lnTo>
                  <a:pt x="194403" y="261695"/>
                </a:lnTo>
                <a:lnTo>
                  <a:pt x="149540" y="261695"/>
                </a:lnTo>
                <a:lnTo>
                  <a:pt x="74770" y="336465"/>
                </a:lnTo>
                <a:lnTo>
                  <a:pt x="74770" y="261695"/>
                </a:lnTo>
                <a:lnTo>
                  <a:pt x="29908" y="261695"/>
                </a:lnTo>
                <a:cubicBezTo>
                  <a:pt x="13459" y="261695"/>
                  <a:pt x="0" y="248237"/>
                  <a:pt x="0" y="231787"/>
                </a:cubicBezTo>
                <a:lnTo>
                  <a:pt x="0" y="29908"/>
                </a:lnTo>
                <a:cubicBezTo>
                  <a:pt x="0" y="13459"/>
                  <a:pt x="13459" y="0"/>
                  <a:pt x="29908" y="0"/>
                </a:cubicBezTo>
                <a:close/>
              </a:path>
            </a:pathLst>
          </a:custGeom>
          <a:solidFill>
            <a:schemeClr val="accent4"/>
          </a:solidFill>
          <a:ln w="74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3F671FCC-CA31-4C3F-AEDB-866044872A08}"/>
              </a:ext>
            </a:extLst>
          </p:cNvPr>
          <p:cNvSpPr/>
          <p:nvPr/>
        </p:nvSpPr>
        <p:spPr>
          <a:xfrm>
            <a:off x="10882982" y="4453320"/>
            <a:ext cx="388806" cy="628069"/>
          </a:xfrm>
          <a:custGeom>
            <a:avLst/>
            <a:gdLst>
              <a:gd name="connsiteX0" fmla="*/ 145802 w 388806"/>
              <a:gd name="connsiteY0" fmla="*/ 583207 h 628069"/>
              <a:gd name="connsiteX1" fmla="*/ 243003 w 388806"/>
              <a:gd name="connsiteY1" fmla="*/ 583207 h 628069"/>
              <a:gd name="connsiteX2" fmla="*/ 194403 w 388806"/>
              <a:gd name="connsiteY2" fmla="*/ 628069 h 628069"/>
              <a:gd name="connsiteX3" fmla="*/ 145802 w 388806"/>
              <a:gd name="connsiteY3" fmla="*/ 583207 h 628069"/>
              <a:gd name="connsiteX4" fmla="*/ 119632 w 388806"/>
              <a:gd name="connsiteY4" fmla="*/ 508437 h 628069"/>
              <a:gd name="connsiteX5" fmla="*/ 269172 w 388806"/>
              <a:gd name="connsiteY5" fmla="*/ 508437 h 628069"/>
              <a:gd name="connsiteX6" fmla="*/ 291603 w 388806"/>
              <a:gd name="connsiteY6" fmla="*/ 530868 h 628069"/>
              <a:gd name="connsiteX7" fmla="*/ 269172 w 388806"/>
              <a:gd name="connsiteY7" fmla="*/ 553299 h 628069"/>
              <a:gd name="connsiteX8" fmla="*/ 119632 w 388806"/>
              <a:gd name="connsiteY8" fmla="*/ 553299 h 628069"/>
              <a:gd name="connsiteX9" fmla="*/ 97201 w 388806"/>
              <a:gd name="connsiteY9" fmla="*/ 530868 h 628069"/>
              <a:gd name="connsiteX10" fmla="*/ 119632 w 388806"/>
              <a:gd name="connsiteY10" fmla="*/ 508437 h 628069"/>
              <a:gd name="connsiteX11" fmla="*/ 119632 w 388806"/>
              <a:gd name="connsiteY11" fmla="*/ 433667 h 628069"/>
              <a:gd name="connsiteX12" fmla="*/ 269172 w 388806"/>
              <a:gd name="connsiteY12" fmla="*/ 433667 h 628069"/>
              <a:gd name="connsiteX13" fmla="*/ 291603 w 388806"/>
              <a:gd name="connsiteY13" fmla="*/ 456098 h 628069"/>
              <a:gd name="connsiteX14" fmla="*/ 269172 w 388806"/>
              <a:gd name="connsiteY14" fmla="*/ 478529 h 628069"/>
              <a:gd name="connsiteX15" fmla="*/ 119632 w 388806"/>
              <a:gd name="connsiteY15" fmla="*/ 478529 h 628069"/>
              <a:gd name="connsiteX16" fmla="*/ 97201 w 388806"/>
              <a:gd name="connsiteY16" fmla="*/ 456098 h 628069"/>
              <a:gd name="connsiteX17" fmla="*/ 119632 w 388806"/>
              <a:gd name="connsiteY17" fmla="*/ 433667 h 628069"/>
              <a:gd name="connsiteX18" fmla="*/ 195151 w 388806"/>
              <a:gd name="connsiteY18" fmla="*/ 44114 h 628069"/>
              <a:gd name="connsiteX19" fmla="*/ 45610 w 388806"/>
              <a:gd name="connsiteY19" fmla="*/ 192160 h 628069"/>
              <a:gd name="connsiteX20" fmla="*/ 45610 w 388806"/>
              <a:gd name="connsiteY20" fmla="*/ 198142 h 628069"/>
              <a:gd name="connsiteX21" fmla="*/ 56078 w 388806"/>
              <a:gd name="connsiteY21" fmla="*/ 250481 h 628069"/>
              <a:gd name="connsiteX22" fmla="*/ 81499 w 388806"/>
              <a:gd name="connsiteY22" fmla="*/ 291604 h 628069"/>
              <a:gd name="connsiteX23" fmla="*/ 124866 w 388806"/>
              <a:gd name="connsiteY23" fmla="*/ 358898 h 628069"/>
              <a:gd name="connsiteX24" fmla="*/ 194403 w 388806"/>
              <a:gd name="connsiteY24" fmla="*/ 358898 h 628069"/>
              <a:gd name="connsiteX25" fmla="*/ 264687 w 388806"/>
              <a:gd name="connsiteY25" fmla="*/ 358898 h 628069"/>
              <a:gd name="connsiteX26" fmla="*/ 308054 w 388806"/>
              <a:gd name="connsiteY26" fmla="*/ 291604 h 628069"/>
              <a:gd name="connsiteX27" fmla="*/ 333476 w 388806"/>
              <a:gd name="connsiteY27" fmla="*/ 250481 h 628069"/>
              <a:gd name="connsiteX28" fmla="*/ 343943 w 388806"/>
              <a:gd name="connsiteY28" fmla="*/ 198142 h 628069"/>
              <a:gd name="connsiteX29" fmla="*/ 344691 w 388806"/>
              <a:gd name="connsiteY29" fmla="*/ 198142 h 628069"/>
              <a:gd name="connsiteX30" fmla="*/ 344691 w 388806"/>
              <a:gd name="connsiteY30" fmla="*/ 192160 h 628069"/>
              <a:gd name="connsiteX31" fmla="*/ 195151 w 388806"/>
              <a:gd name="connsiteY31" fmla="*/ 44114 h 628069"/>
              <a:gd name="connsiteX32" fmla="*/ 194403 w 388806"/>
              <a:gd name="connsiteY32" fmla="*/ 0 h 628069"/>
              <a:gd name="connsiteX33" fmla="*/ 388806 w 388806"/>
              <a:gd name="connsiteY33" fmla="*/ 192160 h 628069"/>
              <a:gd name="connsiteX34" fmla="*/ 388806 w 388806"/>
              <a:gd name="connsiteY34" fmla="*/ 198889 h 628069"/>
              <a:gd name="connsiteX35" fmla="*/ 375347 w 388806"/>
              <a:gd name="connsiteY35" fmla="*/ 266183 h 628069"/>
              <a:gd name="connsiteX36" fmla="*/ 341700 w 388806"/>
              <a:gd name="connsiteY36" fmla="*/ 321512 h 628069"/>
              <a:gd name="connsiteX37" fmla="*/ 296091 w 388806"/>
              <a:gd name="connsiteY37" fmla="*/ 395535 h 628069"/>
              <a:gd name="connsiteX38" fmla="*/ 282632 w 388806"/>
              <a:gd name="connsiteY38" fmla="*/ 403760 h 628069"/>
              <a:gd name="connsiteX39" fmla="*/ 106174 w 388806"/>
              <a:gd name="connsiteY39" fmla="*/ 403760 h 628069"/>
              <a:gd name="connsiteX40" fmla="*/ 92715 w 388806"/>
              <a:gd name="connsiteY40" fmla="*/ 395535 h 628069"/>
              <a:gd name="connsiteX41" fmla="*/ 47105 w 388806"/>
              <a:gd name="connsiteY41" fmla="*/ 321512 h 628069"/>
              <a:gd name="connsiteX42" fmla="*/ 13459 w 388806"/>
              <a:gd name="connsiteY42" fmla="*/ 266183 h 628069"/>
              <a:gd name="connsiteX43" fmla="*/ 0 w 388806"/>
              <a:gd name="connsiteY43" fmla="*/ 198889 h 628069"/>
              <a:gd name="connsiteX44" fmla="*/ 0 w 388806"/>
              <a:gd name="connsiteY44" fmla="*/ 192160 h 628069"/>
              <a:gd name="connsiteX45" fmla="*/ 194403 w 388806"/>
              <a:gd name="connsiteY45" fmla="*/ 0 h 628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88806" h="628069">
                <a:moveTo>
                  <a:pt x="145802" y="583207"/>
                </a:moveTo>
                <a:lnTo>
                  <a:pt x="243003" y="583207"/>
                </a:lnTo>
                <a:cubicBezTo>
                  <a:pt x="240760" y="608629"/>
                  <a:pt x="219824" y="628069"/>
                  <a:pt x="194403" y="628069"/>
                </a:cubicBezTo>
                <a:cubicBezTo>
                  <a:pt x="168981" y="628069"/>
                  <a:pt x="148045" y="608629"/>
                  <a:pt x="145802" y="583207"/>
                </a:cubicBezTo>
                <a:close/>
                <a:moveTo>
                  <a:pt x="119632" y="508437"/>
                </a:moveTo>
                <a:lnTo>
                  <a:pt x="269172" y="508437"/>
                </a:lnTo>
                <a:cubicBezTo>
                  <a:pt x="281883" y="508437"/>
                  <a:pt x="291603" y="518157"/>
                  <a:pt x="291603" y="530868"/>
                </a:cubicBezTo>
                <a:cubicBezTo>
                  <a:pt x="291603" y="543579"/>
                  <a:pt x="281883" y="553299"/>
                  <a:pt x="269172" y="553299"/>
                </a:cubicBezTo>
                <a:lnTo>
                  <a:pt x="119632" y="553299"/>
                </a:lnTo>
                <a:cubicBezTo>
                  <a:pt x="106921" y="553299"/>
                  <a:pt x="97201" y="543579"/>
                  <a:pt x="97201" y="530868"/>
                </a:cubicBezTo>
                <a:cubicBezTo>
                  <a:pt x="97201" y="518157"/>
                  <a:pt x="106921" y="508437"/>
                  <a:pt x="119632" y="508437"/>
                </a:cubicBezTo>
                <a:close/>
                <a:moveTo>
                  <a:pt x="119632" y="433667"/>
                </a:moveTo>
                <a:lnTo>
                  <a:pt x="269172" y="433667"/>
                </a:lnTo>
                <a:cubicBezTo>
                  <a:pt x="281883" y="433667"/>
                  <a:pt x="291603" y="443387"/>
                  <a:pt x="291603" y="456098"/>
                </a:cubicBezTo>
                <a:cubicBezTo>
                  <a:pt x="291603" y="468809"/>
                  <a:pt x="281883" y="478529"/>
                  <a:pt x="269172" y="478529"/>
                </a:cubicBezTo>
                <a:lnTo>
                  <a:pt x="119632" y="478529"/>
                </a:lnTo>
                <a:cubicBezTo>
                  <a:pt x="106921" y="478529"/>
                  <a:pt x="97201" y="468809"/>
                  <a:pt x="97201" y="456098"/>
                </a:cubicBezTo>
                <a:cubicBezTo>
                  <a:pt x="97201" y="443387"/>
                  <a:pt x="106921" y="433667"/>
                  <a:pt x="119632" y="433667"/>
                </a:cubicBezTo>
                <a:close/>
                <a:moveTo>
                  <a:pt x="195151" y="44114"/>
                </a:moveTo>
                <a:cubicBezTo>
                  <a:pt x="113651" y="44862"/>
                  <a:pt x="47105" y="110661"/>
                  <a:pt x="45610" y="192160"/>
                </a:cubicBezTo>
                <a:lnTo>
                  <a:pt x="45610" y="198142"/>
                </a:lnTo>
                <a:cubicBezTo>
                  <a:pt x="46357" y="216087"/>
                  <a:pt x="49348" y="234031"/>
                  <a:pt x="56078" y="250481"/>
                </a:cubicBezTo>
                <a:cubicBezTo>
                  <a:pt x="62059" y="265435"/>
                  <a:pt x="71032" y="279641"/>
                  <a:pt x="81499" y="291604"/>
                </a:cubicBezTo>
                <a:cubicBezTo>
                  <a:pt x="97949" y="312540"/>
                  <a:pt x="112903" y="334971"/>
                  <a:pt x="124866" y="358898"/>
                </a:cubicBezTo>
                <a:lnTo>
                  <a:pt x="194403" y="358898"/>
                </a:lnTo>
                <a:lnTo>
                  <a:pt x="264687" y="358898"/>
                </a:lnTo>
                <a:cubicBezTo>
                  <a:pt x="275903" y="334971"/>
                  <a:pt x="290857" y="312540"/>
                  <a:pt x="308054" y="291604"/>
                </a:cubicBezTo>
                <a:cubicBezTo>
                  <a:pt x="319269" y="279641"/>
                  <a:pt x="327494" y="265435"/>
                  <a:pt x="333476" y="250481"/>
                </a:cubicBezTo>
                <a:cubicBezTo>
                  <a:pt x="339457" y="234031"/>
                  <a:pt x="343196" y="216087"/>
                  <a:pt x="343943" y="198142"/>
                </a:cubicBezTo>
                <a:lnTo>
                  <a:pt x="344691" y="198142"/>
                </a:lnTo>
                <a:lnTo>
                  <a:pt x="344691" y="192160"/>
                </a:lnTo>
                <a:cubicBezTo>
                  <a:pt x="343196" y="109913"/>
                  <a:pt x="276650" y="44862"/>
                  <a:pt x="195151" y="44114"/>
                </a:cubicBezTo>
                <a:close/>
                <a:moveTo>
                  <a:pt x="194403" y="0"/>
                </a:moveTo>
                <a:cubicBezTo>
                  <a:pt x="300577" y="748"/>
                  <a:pt x="386562" y="85986"/>
                  <a:pt x="388806" y="192160"/>
                </a:cubicBezTo>
                <a:lnTo>
                  <a:pt x="388806" y="198889"/>
                </a:lnTo>
                <a:cubicBezTo>
                  <a:pt x="388058" y="222068"/>
                  <a:pt x="383572" y="244499"/>
                  <a:pt x="375347" y="266183"/>
                </a:cubicBezTo>
                <a:cubicBezTo>
                  <a:pt x="367870" y="286371"/>
                  <a:pt x="355907" y="305063"/>
                  <a:pt x="341700" y="321512"/>
                </a:cubicBezTo>
                <a:cubicBezTo>
                  <a:pt x="323756" y="340953"/>
                  <a:pt x="304315" y="379085"/>
                  <a:pt x="296091" y="395535"/>
                </a:cubicBezTo>
                <a:cubicBezTo>
                  <a:pt x="293848" y="400769"/>
                  <a:pt x="288614" y="403760"/>
                  <a:pt x="282632" y="403760"/>
                </a:cubicBezTo>
                <a:lnTo>
                  <a:pt x="106174" y="403760"/>
                </a:lnTo>
                <a:cubicBezTo>
                  <a:pt x="100192" y="403760"/>
                  <a:pt x="94958" y="400769"/>
                  <a:pt x="92715" y="395535"/>
                </a:cubicBezTo>
                <a:cubicBezTo>
                  <a:pt x="84490" y="379085"/>
                  <a:pt x="65050" y="340953"/>
                  <a:pt x="47105" y="321512"/>
                </a:cubicBezTo>
                <a:cubicBezTo>
                  <a:pt x="32899" y="305063"/>
                  <a:pt x="21683" y="286371"/>
                  <a:pt x="13459" y="266183"/>
                </a:cubicBezTo>
                <a:cubicBezTo>
                  <a:pt x="5234" y="244499"/>
                  <a:pt x="748" y="222068"/>
                  <a:pt x="0" y="198889"/>
                </a:cubicBezTo>
                <a:lnTo>
                  <a:pt x="0" y="192160"/>
                </a:lnTo>
                <a:cubicBezTo>
                  <a:pt x="2243" y="85986"/>
                  <a:pt x="88229" y="748"/>
                  <a:pt x="194403" y="0"/>
                </a:cubicBezTo>
                <a:close/>
              </a:path>
            </a:pathLst>
          </a:custGeom>
          <a:solidFill>
            <a:schemeClr val="accent5"/>
          </a:solidFill>
          <a:ln w="74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9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8475</TotalTime>
  <Words>453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Pie with 5 Parts and Star – Slide Template</vt:lpstr>
      <vt:lpstr>Pie with 5 Parts and Star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with 5 Parts and Star</dc:title>
  <dc:creator>PresentationGO.com</dc:creator>
  <dc:description>© Copyright PresentationGO.com</dc:description>
  <dcterms:created xsi:type="dcterms:W3CDTF">2014-11-26T05:14:11Z</dcterms:created>
  <dcterms:modified xsi:type="dcterms:W3CDTF">2019-08-01T18:10:27Z</dcterms:modified>
  <cp:category>Charts &amp; Diagrams</cp:category>
</cp:coreProperties>
</file>