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46" y="11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60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86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Pie with 5 Parts and Star – Slide Template</a:t>
            </a:r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A7CEA868-56B4-41A8-AA83-0961FA7F9073}"/>
              </a:ext>
            </a:extLst>
          </p:cNvPr>
          <p:cNvSpPr/>
          <p:nvPr/>
        </p:nvSpPr>
        <p:spPr>
          <a:xfrm>
            <a:off x="4631020" y="1879830"/>
            <a:ext cx="1662325" cy="1649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6574"/>
                </a:lnTo>
                <a:cubicBezTo>
                  <a:pt x="21521" y="16277"/>
                  <a:pt x="21436" y="15983"/>
                  <a:pt x="21329" y="15699"/>
                </a:cubicBezTo>
                <a:cubicBezTo>
                  <a:pt x="20044" y="12204"/>
                  <a:pt x="16652" y="9491"/>
                  <a:pt x="13014" y="8284"/>
                </a:cubicBezTo>
                <a:cubicBezTo>
                  <a:pt x="11589" y="7813"/>
                  <a:pt x="10343" y="6921"/>
                  <a:pt x="9452" y="5705"/>
                </a:cubicBezTo>
                <a:cubicBezTo>
                  <a:pt x="7215" y="2646"/>
                  <a:pt x="3626" y="260"/>
                  <a:pt x="0" y="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CD3B2E34-6E4D-4D09-B937-EAA5C45FE4D2}"/>
              </a:ext>
            </a:extLst>
          </p:cNvPr>
          <p:cNvSpPr/>
          <p:nvPr/>
        </p:nvSpPr>
        <p:spPr>
          <a:xfrm>
            <a:off x="2853380" y="1879831"/>
            <a:ext cx="1668644" cy="1649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cubicBezTo>
                  <a:pt x="17955" y="227"/>
                  <a:pt x="14339" y="2627"/>
                  <a:pt x="12093" y="5714"/>
                </a:cubicBezTo>
                <a:cubicBezTo>
                  <a:pt x="11218" y="6914"/>
                  <a:pt x="10004" y="7808"/>
                  <a:pt x="8602" y="8274"/>
                </a:cubicBezTo>
                <a:cubicBezTo>
                  <a:pt x="4808" y="9535"/>
                  <a:pt x="1293" y="12475"/>
                  <a:pt x="97" y="16189"/>
                </a:cubicBezTo>
                <a:cubicBezTo>
                  <a:pt x="61" y="16306"/>
                  <a:pt x="33" y="16422"/>
                  <a:pt x="0" y="16538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6C307911-158F-4957-8998-E9A7DE682848}"/>
              </a:ext>
            </a:extLst>
          </p:cNvPr>
          <p:cNvSpPr/>
          <p:nvPr/>
        </p:nvSpPr>
        <p:spPr>
          <a:xfrm>
            <a:off x="3601859" y="3680855"/>
            <a:ext cx="1955171" cy="1624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59" y="0"/>
                </a:moveTo>
                <a:lnTo>
                  <a:pt x="0" y="19999"/>
                </a:lnTo>
                <a:cubicBezTo>
                  <a:pt x="1450" y="20931"/>
                  <a:pt x="3116" y="21339"/>
                  <a:pt x="4752" y="21348"/>
                </a:cubicBezTo>
                <a:cubicBezTo>
                  <a:pt x="6786" y="21364"/>
                  <a:pt x="8646" y="20428"/>
                  <a:pt x="10667" y="20474"/>
                </a:cubicBezTo>
                <a:cubicBezTo>
                  <a:pt x="11096" y="20484"/>
                  <a:pt x="11525" y="20496"/>
                  <a:pt x="11949" y="20562"/>
                </a:cubicBezTo>
                <a:cubicBezTo>
                  <a:pt x="13403" y="20795"/>
                  <a:pt x="14706" y="21600"/>
                  <a:pt x="16202" y="21600"/>
                </a:cubicBezTo>
                <a:cubicBezTo>
                  <a:pt x="18081" y="21600"/>
                  <a:pt x="19946" y="20975"/>
                  <a:pt x="21600" y="19744"/>
                </a:cubicBezTo>
                <a:lnTo>
                  <a:pt x="10659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71" name="Shape">
            <a:extLst>
              <a:ext uri="{FF2B5EF4-FFF2-40B4-BE49-F238E27FC236}">
                <a16:creationId xmlns:a16="http://schemas.microsoft.com/office/drawing/2014/main" id="{06C7C64D-0B6E-4BC7-B6AA-1A7DD3F54482}"/>
              </a:ext>
            </a:extLst>
          </p:cNvPr>
          <p:cNvSpPr/>
          <p:nvPr/>
        </p:nvSpPr>
        <p:spPr>
          <a:xfrm>
            <a:off x="2829992" y="3236446"/>
            <a:ext cx="1669322" cy="1894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2" h="21600" extrusionOk="0">
                <a:moveTo>
                  <a:pt x="21222" y="4387"/>
                </a:moveTo>
                <a:lnTo>
                  <a:pt x="119" y="0"/>
                </a:lnTo>
                <a:cubicBezTo>
                  <a:pt x="-378" y="2923"/>
                  <a:pt x="722" y="6163"/>
                  <a:pt x="2703" y="8630"/>
                </a:cubicBezTo>
                <a:cubicBezTo>
                  <a:pt x="3544" y="9676"/>
                  <a:pt x="4011" y="10924"/>
                  <a:pt x="4014" y="12215"/>
                </a:cubicBezTo>
                <a:cubicBezTo>
                  <a:pt x="4023" y="15791"/>
                  <a:pt x="5739" y="19570"/>
                  <a:pt x="8914" y="21600"/>
                </a:cubicBezTo>
                <a:lnTo>
                  <a:pt x="21222" y="438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72" name="Shape">
            <a:extLst>
              <a:ext uri="{FF2B5EF4-FFF2-40B4-BE49-F238E27FC236}">
                <a16:creationId xmlns:a16="http://schemas.microsoft.com/office/drawing/2014/main" id="{12F96701-0125-4A9B-B338-046BC3817083}"/>
              </a:ext>
            </a:extLst>
          </p:cNvPr>
          <p:cNvSpPr/>
          <p:nvPr/>
        </p:nvSpPr>
        <p:spPr>
          <a:xfrm>
            <a:off x="4654410" y="3259836"/>
            <a:ext cx="1659599" cy="1868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9" h="21600" extrusionOk="0">
                <a:moveTo>
                  <a:pt x="0" y="4405"/>
                </a:moveTo>
                <a:lnTo>
                  <a:pt x="12695" y="21600"/>
                </a:lnTo>
                <a:cubicBezTo>
                  <a:pt x="12791" y="21535"/>
                  <a:pt x="12886" y="21468"/>
                  <a:pt x="12982" y="21400"/>
                </a:cubicBezTo>
                <a:cubicBezTo>
                  <a:pt x="15763" y="19364"/>
                  <a:pt x="17209" y="15800"/>
                  <a:pt x="17227" y="12441"/>
                </a:cubicBezTo>
                <a:cubicBezTo>
                  <a:pt x="17233" y="11111"/>
                  <a:pt x="17661" y="9810"/>
                  <a:pt x="18523" y="8734"/>
                </a:cubicBezTo>
                <a:cubicBezTo>
                  <a:pt x="20513" y="6246"/>
                  <a:pt x="21600" y="2983"/>
                  <a:pt x="21130" y="0"/>
                </a:cubicBezTo>
                <a:lnTo>
                  <a:pt x="0" y="440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1028ACF7-ACBF-4532-AF44-9FA1CA32372B}"/>
              </a:ext>
            </a:extLst>
          </p:cNvPr>
          <p:cNvSpPr/>
          <p:nvPr/>
        </p:nvSpPr>
        <p:spPr>
          <a:xfrm>
            <a:off x="3625251" y="2838817"/>
            <a:ext cx="1835359" cy="1791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0" h="20995" extrusionOk="0">
                <a:moveTo>
                  <a:pt x="20515" y="11258"/>
                </a:moveTo>
                <a:lnTo>
                  <a:pt x="18112" y="9169"/>
                </a:lnTo>
                <a:cubicBezTo>
                  <a:pt x="16797" y="8029"/>
                  <a:pt x="16114" y="6297"/>
                  <a:pt x="16285" y="4538"/>
                </a:cubicBezTo>
                <a:lnTo>
                  <a:pt x="16594" y="1320"/>
                </a:lnTo>
                <a:cubicBezTo>
                  <a:pt x="16690" y="330"/>
                  <a:pt x="15639" y="-341"/>
                  <a:pt x="14818" y="182"/>
                </a:cubicBezTo>
                <a:lnTo>
                  <a:pt x="12142" y="1887"/>
                </a:lnTo>
                <a:cubicBezTo>
                  <a:pt x="10681" y="2819"/>
                  <a:pt x="8867" y="2951"/>
                  <a:pt x="7291" y="2244"/>
                </a:cubicBezTo>
                <a:lnTo>
                  <a:pt x="4407" y="947"/>
                </a:lnTo>
                <a:cubicBezTo>
                  <a:pt x="3522" y="550"/>
                  <a:pt x="2575" y="1366"/>
                  <a:pt x="2807" y="2331"/>
                </a:cubicBezTo>
                <a:lnTo>
                  <a:pt x="3559" y="5472"/>
                </a:lnTo>
                <a:cubicBezTo>
                  <a:pt x="3970" y="7188"/>
                  <a:pt x="3532" y="9002"/>
                  <a:pt x="2388" y="10323"/>
                </a:cubicBezTo>
                <a:lnTo>
                  <a:pt x="297" y="12741"/>
                </a:lnTo>
                <a:cubicBezTo>
                  <a:pt x="-346" y="13483"/>
                  <a:pt x="118" y="14662"/>
                  <a:pt x="1084" y="14733"/>
                </a:cubicBezTo>
                <a:lnTo>
                  <a:pt x="4223" y="14969"/>
                </a:lnTo>
                <a:cubicBezTo>
                  <a:pt x="5938" y="15098"/>
                  <a:pt x="7483" y="16087"/>
                  <a:pt x="8352" y="17611"/>
                </a:cubicBezTo>
                <a:lnTo>
                  <a:pt x="9942" y="20401"/>
                </a:lnTo>
                <a:cubicBezTo>
                  <a:pt x="10430" y="21259"/>
                  <a:pt x="11665" y="21169"/>
                  <a:pt x="12030" y="20248"/>
                </a:cubicBezTo>
                <a:lnTo>
                  <a:pt x="13220" y="17252"/>
                </a:lnTo>
                <a:cubicBezTo>
                  <a:pt x="13871" y="15616"/>
                  <a:pt x="15261" y="14413"/>
                  <a:pt x="16941" y="14034"/>
                </a:cubicBezTo>
                <a:lnTo>
                  <a:pt x="20016" y="13344"/>
                </a:lnTo>
                <a:cubicBezTo>
                  <a:pt x="20955" y="13133"/>
                  <a:pt x="21254" y="11899"/>
                  <a:pt x="20515" y="11258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B5B57E7C-B814-4EBA-B182-0CB765B02336}"/>
              </a:ext>
            </a:extLst>
          </p:cNvPr>
          <p:cNvSpPr/>
          <p:nvPr/>
        </p:nvSpPr>
        <p:spPr>
          <a:xfrm>
            <a:off x="3648641" y="2721869"/>
            <a:ext cx="1839840" cy="1759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7" h="21044" extrusionOk="0">
                <a:moveTo>
                  <a:pt x="19926" y="7116"/>
                </a:moveTo>
                <a:lnTo>
                  <a:pt x="16819" y="6640"/>
                </a:lnTo>
                <a:cubicBezTo>
                  <a:pt x="15122" y="6380"/>
                  <a:pt x="13653" y="5258"/>
                  <a:pt x="12895" y="3642"/>
                </a:cubicBezTo>
                <a:lnTo>
                  <a:pt x="11506" y="682"/>
                </a:lnTo>
                <a:cubicBezTo>
                  <a:pt x="11081" y="-227"/>
                  <a:pt x="9846" y="-227"/>
                  <a:pt x="9418" y="682"/>
                </a:cubicBezTo>
                <a:lnTo>
                  <a:pt x="8029" y="3642"/>
                </a:lnTo>
                <a:cubicBezTo>
                  <a:pt x="7271" y="5258"/>
                  <a:pt x="5802" y="6380"/>
                  <a:pt x="4105" y="6640"/>
                </a:cubicBezTo>
                <a:lnTo>
                  <a:pt x="998" y="7116"/>
                </a:lnTo>
                <a:cubicBezTo>
                  <a:pt x="42" y="7261"/>
                  <a:pt x="-338" y="8495"/>
                  <a:pt x="354" y="9202"/>
                </a:cubicBezTo>
                <a:lnTo>
                  <a:pt x="2602" y="11507"/>
                </a:lnTo>
                <a:cubicBezTo>
                  <a:pt x="3831" y="12766"/>
                  <a:pt x="4392" y="14581"/>
                  <a:pt x="4102" y="16358"/>
                </a:cubicBezTo>
                <a:lnTo>
                  <a:pt x="3573" y="19611"/>
                </a:lnTo>
                <a:cubicBezTo>
                  <a:pt x="3411" y="20609"/>
                  <a:pt x="4408" y="21373"/>
                  <a:pt x="5262" y="20900"/>
                </a:cubicBezTo>
                <a:lnTo>
                  <a:pt x="8040" y="19365"/>
                </a:lnTo>
                <a:cubicBezTo>
                  <a:pt x="9559" y="18525"/>
                  <a:pt x="11373" y="18525"/>
                  <a:pt x="12892" y="19365"/>
                </a:cubicBezTo>
                <a:lnTo>
                  <a:pt x="15672" y="20900"/>
                </a:lnTo>
                <a:cubicBezTo>
                  <a:pt x="16526" y="21373"/>
                  <a:pt x="17524" y="20609"/>
                  <a:pt x="17362" y="19611"/>
                </a:cubicBezTo>
                <a:lnTo>
                  <a:pt x="16832" y="16358"/>
                </a:lnTo>
                <a:cubicBezTo>
                  <a:pt x="16542" y="14579"/>
                  <a:pt x="17104" y="12766"/>
                  <a:pt x="18333" y="11507"/>
                </a:cubicBezTo>
                <a:lnTo>
                  <a:pt x="20581" y="9202"/>
                </a:lnTo>
                <a:cubicBezTo>
                  <a:pt x="21262" y="8495"/>
                  <a:pt x="20882" y="7261"/>
                  <a:pt x="19926" y="711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EBDD05F3-2393-46FF-B365-DA377CBB20ED}"/>
              </a:ext>
            </a:extLst>
          </p:cNvPr>
          <p:cNvSpPr/>
          <p:nvPr/>
        </p:nvSpPr>
        <p:spPr>
          <a:xfrm>
            <a:off x="5556470" y="3893078"/>
            <a:ext cx="406339" cy="284439"/>
          </a:xfrm>
          <a:custGeom>
            <a:avLst/>
            <a:gdLst>
              <a:gd name="connsiteX0" fmla="*/ 230258 w 541785"/>
              <a:gd name="connsiteY0" fmla="*/ 74496 h 379252"/>
              <a:gd name="connsiteX1" fmla="*/ 514696 w 541785"/>
              <a:gd name="connsiteY1" fmla="*/ 74496 h 379252"/>
              <a:gd name="connsiteX2" fmla="*/ 541785 w 541785"/>
              <a:gd name="connsiteY2" fmla="*/ 101585 h 379252"/>
              <a:gd name="connsiteX3" fmla="*/ 541785 w 541785"/>
              <a:gd name="connsiteY3" fmla="*/ 284439 h 379252"/>
              <a:gd name="connsiteX4" fmla="*/ 514696 w 541785"/>
              <a:gd name="connsiteY4" fmla="*/ 311528 h 379252"/>
              <a:gd name="connsiteX5" fmla="*/ 474062 w 541785"/>
              <a:gd name="connsiteY5" fmla="*/ 311528 h 379252"/>
              <a:gd name="connsiteX6" fmla="*/ 474062 w 541785"/>
              <a:gd name="connsiteY6" fmla="*/ 379252 h 379252"/>
              <a:gd name="connsiteX7" fmla="*/ 406339 w 541785"/>
              <a:gd name="connsiteY7" fmla="*/ 311528 h 379252"/>
              <a:gd name="connsiteX8" fmla="*/ 230258 w 541785"/>
              <a:gd name="connsiteY8" fmla="*/ 311528 h 379252"/>
              <a:gd name="connsiteX9" fmla="*/ 203169 w 541785"/>
              <a:gd name="connsiteY9" fmla="*/ 284439 h 379252"/>
              <a:gd name="connsiteX10" fmla="*/ 203169 w 541785"/>
              <a:gd name="connsiteY10" fmla="*/ 101585 h 379252"/>
              <a:gd name="connsiteX11" fmla="*/ 230258 w 541785"/>
              <a:gd name="connsiteY11" fmla="*/ 74496 h 379252"/>
              <a:gd name="connsiteX12" fmla="*/ 27089 w 541785"/>
              <a:gd name="connsiteY12" fmla="*/ 0 h 379252"/>
              <a:gd name="connsiteX13" fmla="*/ 311527 w 541785"/>
              <a:gd name="connsiteY13" fmla="*/ 0 h 379252"/>
              <a:gd name="connsiteX14" fmla="*/ 338616 w 541785"/>
              <a:gd name="connsiteY14" fmla="*/ 27089 h 379252"/>
              <a:gd name="connsiteX15" fmla="*/ 338616 w 541785"/>
              <a:gd name="connsiteY15" fmla="*/ 47406 h 379252"/>
              <a:gd name="connsiteX16" fmla="*/ 230259 w 541785"/>
              <a:gd name="connsiteY16" fmla="*/ 47406 h 379252"/>
              <a:gd name="connsiteX17" fmla="*/ 176080 w 541785"/>
              <a:gd name="connsiteY17" fmla="*/ 101585 h 379252"/>
              <a:gd name="connsiteX18" fmla="*/ 176080 w 541785"/>
              <a:gd name="connsiteY18" fmla="*/ 237032 h 379252"/>
              <a:gd name="connsiteX19" fmla="*/ 135446 w 541785"/>
              <a:gd name="connsiteY19" fmla="*/ 237032 h 379252"/>
              <a:gd name="connsiteX20" fmla="*/ 67723 w 541785"/>
              <a:gd name="connsiteY20" fmla="*/ 304756 h 379252"/>
              <a:gd name="connsiteX21" fmla="*/ 67723 w 541785"/>
              <a:gd name="connsiteY21" fmla="*/ 237032 h 379252"/>
              <a:gd name="connsiteX22" fmla="*/ 27089 w 541785"/>
              <a:gd name="connsiteY22" fmla="*/ 237032 h 379252"/>
              <a:gd name="connsiteX23" fmla="*/ 0 w 541785"/>
              <a:gd name="connsiteY23" fmla="*/ 209943 h 379252"/>
              <a:gd name="connsiteX24" fmla="*/ 0 w 541785"/>
              <a:gd name="connsiteY24" fmla="*/ 27089 h 379252"/>
              <a:gd name="connsiteX25" fmla="*/ 27089 w 541785"/>
              <a:gd name="connsiteY25" fmla="*/ 0 h 37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41785" h="379252">
                <a:moveTo>
                  <a:pt x="230258" y="74496"/>
                </a:moveTo>
                <a:lnTo>
                  <a:pt x="514696" y="74496"/>
                </a:lnTo>
                <a:cubicBezTo>
                  <a:pt x="529595" y="74496"/>
                  <a:pt x="541785" y="86686"/>
                  <a:pt x="541785" y="101585"/>
                </a:cubicBezTo>
                <a:lnTo>
                  <a:pt x="541785" y="284439"/>
                </a:lnTo>
                <a:cubicBezTo>
                  <a:pt x="541785" y="299338"/>
                  <a:pt x="529595" y="311528"/>
                  <a:pt x="514696" y="311528"/>
                </a:cubicBezTo>
                <a:lnTo>
                  <a:pt x="474062" y="311528"/>
                </a:lnTo>
                <a:lnTo>
                  <a:pt x="474062" y="379252"/>
                </a:lnTo>
                <a:lnTo>
                  <a:pt x="406339" y="311528"/>
                </a:lnTo>
                <a:lnTo>
                  <a:pt x="230258" y="311528"/>
                </a:lnTo>
                <a:cubicBezTo>
                  <a:pt x="215359" y="311528"/>
                  <a:pt x="203169" y="299338"/>
                  <a:pt x="203169" y="284439"/>
                </a:cubicBezTo>
                <a:lnTo>
                  <a:pt x="203169" y="101585"/>
                </a:lnTo>
                <a:cubicBezTo>
                  <a:pt x="203169" y="86686"/>
                  <a:pt x="215359" y="74496"/>
                  <a:pt x="230258" y="74496"/>
                </a:cubicBezTo>
                <a:close/>
                <a:moveTo>
                  <a:pt x="27089" y="0"/>
                </a:moveTo>
                <a:lnTo>
                  <a:pt x="311527" y="0"/>
                </a:lnTo>
                <a:cubicBezTo>
                  <a:pt x="326426" y="0"/>
                  <a:pt x="338616" y="12190"/>
                  <a:pt x="338616" y="27089"/>
                </a:cubicBezTo>
                <a:lnTo>
                  <a:pt x="338616" y="47406"/>
                </a:lnTo>
                <a:lnTo>
                  <a:pt x="230259" y="47406"/>
                </a:lnTo>
                <a:cubicBezTo>
                  <a:pt x="200461" y="47406"/>
                  <a:pt x="176080" y="71787"/>
                  <a:pt x="176080" y="101585"/>
                </a:cubicBezTo>
                <a:lnTo>
                  <a:pt x="176080" y="237032"/>
                </a:lnTo>
                <a:lnTo>
                  <a:pt x="135446" y="237032"/>
                </a:lnTo>
                <a:lnTo>
                  <a:pt x="67723" y="304756"/>
                </a:lnTo>
                <a:lnTo>
                  <a:pt x="67723" y="237032"/>
                </a:lnTo>
                <a:lnTo>
                  <a:pt x="27089" y="237032"/>
                </a:lnTo>
                <a:cubicBezTo>
                  <a:pt x="12190" y="237032"/>
                  <a:pt x="0" y="224842"/>
                  <a:pt x="0" y="209943"/>
                </a:cubicBezTo>
                <a:lnTo>
                  <a:pt x="0" y="27089"/>
                </a:lnTo>
                <a:cubicBezTo>
                  <a:pt x="0" y="12190"/>
                  <a:pt x="12190" y="0"/>
                  <a:pt x="27089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CFA7A8E1-0C75-4161-A57D-FE82002777F5}"/>
              </a:ext>
            </a:extLst>
          </p:cNvPr>
          <p:cNvSpPr/>
          <p:nvPr/>
        </p:nvSpPr>
        <p:spPr>
          <a:xfrm>
            <a:off x="5013811" y="2580679"/>
            <a:ext cx="426656" cy="266153"/>
          </a:xfrm>
          <a:custGeom>
            <a:avLst/>
            <a:gdLst>
              <a:gd name="connsiteX0" fmla="*/ 284439 w 568875"/>
              <a:gd name="connsiteY0" fmla="*/ 232968 h 354870"/>
              <a:gd name="connsiteX1" fmla="*/ 334554 w 568875"/>
              <a:gd name="connsiteY1" fmla="*/ 241095 h 354870"/>
              <a:gd name="connsiteX2" fmla="*/ 394150 w 568875"/>
              <a:gd name="connsiteY2" fmla="*/ 269539 h 354870"/>
              <a:gd name="connsiteX3" fmla="*/ 406341 w 568875"/>
              <a:gd name="connsiteY3" fmla="*/ 293919 h 354870"/>
              <a:gd name="connsiteX4" fmla="*/ 406341 w 568875"/>
              <a:gd name="connsiteY4" fmla="*/ 354870 h 354870"/>
              <a:gd name="connsiteX5" fmla="*/ 162536 w 568875"/>
              <a:gd name="connsiteY5" fmla="*/ 354870 h 354870"/>
              <a:gd name="connsiteX6" fmla="*/ 162536 w 568875"/>
              <a:gd name="connsiteY6" fmla="*/ 293919 h 354870"/>
              <a:gd name="connsiteX7" fmla="*/ 174726 w 568875"/>
              <a:gd name="connsiteY7" fmla="*/ 269539 h 354870"/>
              <a:gd name="connsiteX8" fmla="*/ 234324 w 568875"/>
              <a:gd name="connsiteY8" fmla="*/ 241095 h 354870"/>
              <a:gd name="connsiteX9" fmla="*/ 284439 w 568875"/>
              <a:gd name="connsiteY9" fmla="*/ 232968 h 354870"/>
              <a:gd name="connsiteX10" fmla="*/ 446973 w 568875"/>
              <a:gd name="connsiteY10" fmla="*/ 138155 h 354870"/>
              <a:gd name="connsiteX11" fmla="*/ 497088 w 568875"/>
              <a:gd name="connsiteY11" fmla="*/ 146282 h 354870"/>
              <a:gd name="connsiteX12" fmla="*/ 556685 w 568875"/>
              <a:gd name="connsiteY12" fmla="*/ 174726 h 354870"/>
              <a:gd name="connsiteX13" fmla="*/ 568875 w 568875"/>
              <a:gd name="connsiteY13" fmla="*/ 199107 h 354870"/>
              <a:gd name="connsiteX14" fmla="*/ 568875 w 568875"/>
              <a:gd name="connsiteY14" fmla="*/ 260058 h 354870"/>
              <a:gd name="connsiteX15" fmla="*/ 421238 w 568875"/>
              <a:gd name="connsiteY15" fmla="*/ 260058 h 354870"/>
              <a:gd name="connsiteX16" fmla="*/ 410402 w 568875"/>
              <a:gd name="connsiteY16" fmla="*/ 247868 h 354870"/>
              <a:gd name="connsiteX17" fmla="*/ 348097 w 568875"/>
              <a:gd name="connsiteY17" fmla="*/ 216715 h 354870"/>
              <a:gd name="connsiteX18" fmla="*/ 372477 w 568875"/>
              <a:gd name="connsiteY18" fmla="*/ 157117 h 354870"/>
              <a:gd name="connsiteX19" fmla="*/ 372477 w 568875"/>
              <a:gd name="connsiteY19" fmla="*/ 155763 h 354870"/>
              <a:gd name="connsiteX20" fmla="*/ 396858 w 568875"/>
              <a:gd name="connsiteY20" fmla="*/ 146282 h 354870"/>
              <a:gd name="connsiteX21" fmla="*/ 446973 w 568875"/>
              <a:gd name="connsiteY21" fmla="*/ 138155 h 354870"/>
              <a:gd name="connsiteX22" fmla="*/ 121902 w 568875"/>
              <a:gd name="connsiteY22" fmla="*/ 138155 h 354870"/>
              <a:gd name="connsiteX23" fmla="*/ 172017 w 568875"/>
              <a:gd name="connsiteY23" fmla="*/ 146282 h 354870"/>
              <a:gd name="connsiteX24" fmla="*/ 196397 w 568875"/>
              <a:gd name="connsiteY24" fmla="*/ 154409 h 354870"/>
              <a:gd name="connsiteX25" fmla="*/ 196397 w 568875"/>
              <a:gd name="connsiteY25" fmla="*/ 157117 h 354870"/>
              <a:gd name="connsiteX26" fmla="*/ 220778 w 568875"/>
              <a:gd name="connsiteY26" fmla="*/ 216715 h 354870"/>
              <a:gd name="connsiteX27" fmla="*/ 158472 w 568875"/>
              <a:gd name="connsiteY27" fmla="*/ 247868 h 354870"/>
              <a:gd name="connsiteX28" fmla="*/ 146282 w 568875"/>
              <a:gd name="connsiteY28" fmla="*/ 260058 h 354870"/>
              <a:gd name="connsiteX29" fmla="*/ 0 w 568875"/>
              <a:gd name="connsiteY29" fmla="*/ 260058 h 354870"/>
              <a:gd name="connsiteX30" fmla="*/ 0 w 568875"/>
              <a:gd name="connsiteY30" fmla="*/ 199107 h 354870"/>
              <a:gd name="connsiteX31" fmla="*/ 12190 w 568875"/>
              <a:gd name="connsiteY31" fmla="*/ 174726 h 354870"/>
              <a:gd name="connsiteX32" fmla="*/ 71787 w 568875"/>
              <a:gd name="connsiteY32" fmla="*/ 146282 h 354870"/>
              <a:gd name="connsiteX33" fmla="*/ 121902 w 568875"/>
              <a:gd name="connsiteY33" fmla="*/ 138155 h 354870"/>
              <a:gd name="connsiteX34" fmla="*/ 284439 w 568875"/>
              <a:gd name="connsiteY34" fmla="*/ 94812 h 354870"/>
              <a:gd name="connsiteX35" fmla="*/ 345390 w 568875"/>
              <a:gd name="connsiteY35" fmla="*/ 155764 h 354870"/>
              <a:gd name="connsiteX36" fmla="*/ 284439 w 568875"/>
              <a:gd name="connsiteY36" fmla="*/ 216715 h 354870"/>
              <a:gd name="connsiteX37" fmla="*/ 223487 w 568875"/>
              <a:gd name="connsiteY37" fmla="*/ 155764 h 354870"/>
              <a:gd name="connsiteX38" fmla="*/ 284439 w 568875"/>
              <a:gd name="connsiteY38" fmla="*/ 94812 h 354870"/>
              <a:gd name="connsiteX39" fmla="*/ 446974 w 568875"/>
              <a:gd name="connsiteY39" fmla="*/ 0 h 354870"/>
              <a:gd name="connsiteX40" fmla="*/ 507925 w 568875"/>
              <a:gd name="connsiteY40" fmla="*/ 60951 h 354870"/>
              <a:gd name="connsiteX41" fmla="*/ 446974 w 568875"/>
              <a:gd name="connsiteY41" fmla="*/ 121902 h 354870"/>
              <a:gd name="connsiteX42" fmla="*/ 386022 w 568875"/>
              <a:gd name="connsiteY42" fmla="*/ 60951 h 354870"/>
              <a:gd name="connsiteX43" fmla="*/ 446974 w 568875"/>
              <a:gd name="connsiteY43" fmla="*/ 0 h 354870"/>
              <a:gd name="connsiteX44" fmla="*/ 121903 w 568875"/>
              <a:gd name="connsiteY44" fmla="*/ 0 h 354870"/>
              <a:gd name="connsiteX45" fmla="*/ 182854 w 568875"/>
              <a:gd name="connsiteY45" fmla="*/ 60951 h 354870"/>
              <a:gd name="connsiteX46" fmla="*/ 121903 w 568875"/>
              <a:gd name="connsiteY46" fmla="*/ 121902 h 354870"/>
              <a:gd name="connsiteX47" fmla="*/ 60951 w 568875"/>
              <a:gd name="connsiteY47" fmla="*/ 60951 h 354870"/>
              <a:gd name="connsiteX48" fmla="*/ 121903 w 568875"/>
              <a:gd name="connsiteY48" fmla="*/ 0 h 35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68875" h="354870">
                <a:moveTo>
                  <a:pt x="284439" y="232968"/>
                </a:moveTo>
                <a:cubicBezTo>
                  <a:pt x="302047" y="232968"/>
                  <a:pt x="319655" y="237031"/>
                  <a:pt x="334554" y="241095"/>
                </a:cubicBezTo>
                <a:cubicBezTo>
                  <a:pt x="356225" y="246513"/>
                  <a:pt x="377897" y="255994"/>
                  <a:pt x="394150" y="269539"/>
                </a:cubicBezTo>
                <a:cubicBezTo>
                  <a:pt x="402277" y="274956"/>
                  <a:pt x="406341" y="284438"/>
                  <a:pt x="406341" y="293919"/>
                </a:cubicBezTo>
                <a:lnTo>
                  <a:pt x="406341" y="354870"/>
                </a:lnTo>
                <a:lnTo>
                  <a:pt x="162536" y="354870"/>
                </a:lnTo>
                <a:lnTo>
                  <a:pt x="162536" y="293919"/>
                </a:lnTo>
                <a:cubicBezTo>
                  <a:pt x="162536" y="284438"/>
                  <a:pt x="166599" y="276311"/>
                  <a:pt x="174726" y="269539"/>
                </a:cubicBezTo>
                <a:cubicBezTo>
                  <a:pt x="192334" y="257348"/>
                  <a:pt x="212651" y="246513"/>
                  <a:pt x="234324" y="241095"/>
                </a:cubicBezTo>
                <a:cubicBezTo>
                  <a:pt x="250577" y="235677"/>
                  <a:pt x="268185" y="232968"/>
                  <a:pt x="284439" y="232968"/>
                </a:cubicBezTo>
                <a:close/>
                <a:moveTo>
                  <a:pt x="446973" y="138155"/>
                </a:moveTo>
                <a:cubicBezTo>
                  <a:pt x="464581" y="138155"/>
                  <a:pt x="482189" y="142218"/>
                  <a:pt x="497088" y="146282"/>
                </a:cubicBezTo>
                <a:cubicBezTo>
                  <a:pt x="518760" y="151700"/>
                  <a:pt x="540431" y="161181"/>
                  <a:pt x="556685" y="174726"/>
                </a:cubicBezTo>
                <a:cubicBezTo>
                  <a:pt x="564811" y="180143"/>
                  <a:pt x="568875" y="189626"/>
                  <a:pt x="568875" y="199107"/>
                </a:cubicBezTo>
                <a:lnTo>
                  <a:pt x="568875" y="260058"/>
                </a:lnTo>
                <a:lnTo>
                  <a:pt x="421238" y="260058"/>
                </a:lnTo>
                <a:cubicBezTo>
                  <a:pt x="418529" y="254640"/>
                  <a:pt x="414466" y="251931"/>
                  <a:pt x="410402" y="247868"/>
                </a:cubicBezTo>
                <a:cubicBezTo>
                  <a:pt x="394149" y="235677"/>
                  <a:pt x="373832" y="224842"/>
                  <a:pt x="348097" y="216715"/>
                </a:cubicBezTo>
                <a:cubicBezTo>
                  <a:pt x="362996" y="201816"/>
                  <a:pt x="372477" y="180143"/>
                  <a:pt x="372477" y="157117"/>
                </a:cubicBezTo>
                <a:lnTo>
                  <a:pt x="372477" y="155763"/>
                </a:lnTo>
                <a:cubicBezTo>
                  <a:pt x="380604" y="151700"/>
                  <a:pt x="388731" y="148991"/>
                  <a:pt x="396858" y="146282"/>
                </a:cubicBezTo>
                <a:cubicBezTo>
                  <a:pt x="413111" y="140864"/>
                  <a:pt x="430719" y="138155"/>
                  <a:pt x="446973" y="138155"/>
                </a:cubicBezTo>
                <a:close/>
                <a:moveTo>
                  <a:pt x="121902" y="138155"/>
                </a:moveTo>
                <a:cubicBezTo>
                  <a:pt x="139510" y="138155"/>
                  <a:pt x="157118" y="142218"/>
                  <a:pt x="172017" y="146282"/>
                </a:cubicBezTo>
                <a:cubicBezTo>
                  <a:pt x="180144" y="147636"/>
                  <a:pt x="188271" y="151700"/>
                  <a:pt x="196397" y="154409"/>
                </a:cubicBezTo>
                <a:cubicBezTo>
                  <a:pt x="196397" y="155763"/>
                  <a:pt x="196397" y="155763"/>
                  <a:pt x="196397" y="157117"/>
                </a:cubicBezTo>
                <a:cubicBezTo>
                  <a:pt x="196397" y="180143"/>
                  <a:pt x="205879" y="200461"/>
                  <a:pt x="220778" y="216715"/>
                </a:cubicBezTo>
                <a:cubicBezTo>
                  <a:pt x="199106" y="223487"/>
                  <a:pt x="177435" y="234323"/>
                  <a:pt x="158472" y="247868"/>
                </a:cubicBezTo>
                <a:cubicBezTo>
                  <a:pt x="153055" y="251931"/>
                  <a:pt x="150346" y="254640"/>
                  <a:pt x="146282" y="260058"/>
                </a:cubicBezTo>
                <a:lnTo>
                  <a:pt x="0" y="260058"/>
                </a:lnTo>
                <a:lnTo>
                  <a:pt x="0" y="199107"/>
                </a:lnTo>
                <a:cubicBezTo>
                  <a:pt x="0" y="189626"/>
                  <a:pt x="4063" y="180143"/>
                  <a:pt x="12190" y="174726"/>
                </a:cubicBezTo>
                <a:cubicBezTo>
                  <a:pt x="29798" y="162535"/>
                  <a:pt x="50115" y="153054"/>
                  <a:pt x="71787" y="146282"/>
                </a:cubicBezTo>
                <a:cubicBezTo>
                  <a:pt x="88040" y="140864"/>
                  <a:pt x="105648" y="138155"/>
                  <a:pt x="121902" y="138155"/>
                </a:cubicBezTo>
                <a:close/>
                <a:moveTo>
                  <a:pt x="284439" y="94812"/>
                </a:moveTo>
                <a:cubicBezTo>
                  <a:pt x="318101" y="94812"/>
                  <a:pt x="345390" y="122101"/>
                  <a:pt x="345390" y="155764"/>
                </a:cubicBezTo>
                <a:cubicBezTo>
                  <a:pt x="345390" y="189426"/>
                  <a:pt x="318101" y="216715"/>
                  <a:pt x="284439" y="216715"/>
                </a:cubicBezTo>
                <a:cubicBezTo>
                  <a:pt x="250776" y="216715"/>
                  <a:pt x="223487" y="189426"/>
                  <a:pt x="223487" y="155764"/>
                </a:cubicBezTo>
                <a:cubicBezTo>
                  <a:pt x="223487" y="122101"/>
                  <a:pt x="250776" y="94812"/>
                  <a:pt x="284439" y="94812"/>
                </a:cubicBezTo>
                <a:close/>
                <a:moveTo>
                  <a:pt x="446974" y="0"/>
                </a:moveTo>
                <a:cubicBezTo>
                  <a:pt x="480636" y="0"/>
                  <a:pt x="507925" y="27289"/>
                  <a:pt x="507925" y="60951"/>
                </a:cubicBezTo>
                <a:cubicBezTo>
                  <a:pt x="507925" y="94613"/>
                  <a:pt x="480636" y="121902"/>
                  <a:pt x="446974" y="121902"/>
                </a:cubicBezTo>
                <a:cubicBezTo>
                  <a:pt x="413311" y="121902"/>
                  <a:pt x="386022" y="94613"/>
                  <a:pt x="386022" y="60951"/>
                </a:cubicBezTo>
                <a:cubicBezTo>
                  <a:pt x="386022" y="27289"/>
                  <a:pt x="413311" y="0"/>
                  <a:pt x="446974" y="0"/>
                </a:cubicBezTo>
                <a:close/>
                <a:moveTo>
                  <a:pt x="121903" y="0"/>
                </a:moveTo>
                <a:cubicBezTo>
                  <a:pt x="155565" y="0"/>
                  <a:pt x="182854" y="27289"/>
                  <a:pt x="182854" y="60951"/>
                </a:cubicBezTo>
                <a:cubicBezTo>
                  <a:pt x="182854" y="94613"/>
                  <a:pt x="155565" y="121902"/>
                  <a:pt x="121903" y="121902"/>
                </a:cubicBezTo>
                <a:cubicBezTo>
                  <a:pt x="88240" y="121902"/>
                  <a:pt x="60951" y="94613"/>
                  <a:pt x="60951" y="60951"/>
                </a:cubicBezTo>
                <a:cubicBezTo>
                  <a:pt x="60951" y="27289"/>
                  <a:pt x="88240" y="0"/>
                  <a:pt x="121903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2" name="Graphic 88" descr="Shopping bag">
            <a:extLst>
              <a:ext uri="{FF2B5EF4-FFF2-40B4-BE49-F238E27FC236}">
                <a16:creationId xmlns:a16="http://schemas.microsoft.com/office/drawing/2014/main" id="{7AEBC4CB-91D9-44B3-AF5B-386F0735472A}"/>
              </a:ext>
            </a:extLst>
          </p:cNvPr>
          <p:cNvSpPr/>
          <p:nvPr/>
        </p:nvSpPr>
        <p:spPr>
          <a:xfrm>
            <a:off x="3564007" y="2514964"/>
            <a:ext cx="319992" cy="446973"/>
          </a:xfrm>
          <a:custGeom>
            <a:avLst/>
            <a:gdLst>
              <a:gd name="connsiteX0" fmla="*/ 353542 w 426656"/>
              <a:gd name="connsiteY0" fmla="*/ 536368 h 595964"/>
              <a:gd name="connsiteX1" fmla="*/ 371827 w 426656"/>
              <a:gd name="connsiteY1" fmla="*/ 247867 h 595964"/>
              <a:gd name="connsiteX2" fmla="*/ 390790 w 426656"/>
              <a:gd name="connsiteY2" fmla="*/ 499120 h 595964"/>
              <a:gd name="connsiteX3" fmla="*/ 353542 w 426656"/>
              <a:gd name="connsiteY3" fmla="*/ 536368 h 595964"/>
              <a:gd name="connsiteX4" fmla="*/ 311554 w 426656"/>
              <a:gd name="connsiteY4" fmla="*/ 555331 h 595964"/>
              <a:gd name="connsiteX5" fmla="*/ 40661 w 426656"/>
              <a:gd name="connsiteY5" fmla="*/ 555331 h 595964"/>
              <a:gd name="connsiteX6" fmla="*/ 64364 w 426656"/>
              <a:gd name="connsiteY6" fmla="*/ 176080 h 595964"/>
              <a:gd name="connsiteX7" fmla="*/ 94162 w 426656"/>
              <a:gd name="connsiteY7" fmla="*/ 176080 h 595964"/>
              <a:gd name="connsiteX8" fmla="*/ 94162 w 426656"/>
              <a:gd name="connsiteY8" fmla="*/ 230259 h 595964"/>
              <a:gd name="connsiteX9" fmla="*/ 107707 w 426656"/>
              <a:gd name="connsiteY9" fmla="*/ 243804 h 595964"/>
              <a:gd name="connsiteX10" fmla="*/ 121251 w 426656"/>
              <a:gd name="connsiteY10" fmla="*/ 230259 h 595964"/>
              <a:gd name="connsiteX11" fmla="*/ 121251 w 426656"/>
              <a:gd name="connsiteY11" fmla="*/ 176080 h 595964"/>
              <a:gd name="connsiteX12" fmla="*/ 256698 w 426656"/>
              <a:gd name="connsiteY12" fmla="*/ 176080 h 595964"/>
              <a:gd name="connsiteX13" fmla="*/ 256698 w 426656"/>
              <a:gd name="connsiteY13" fmla="*/ 230259 h 595964"/>
              <a:gd name="connsiteX14" fmla="*/ 270243 w 426656"/>
              <a:gd name="connsiteY14" fmla="*/ 243804 h 595964"/>
              <a:gd name="connsiteX15" fmla="*/ 283787 w 426656"/>
              <a:gd name="connsiteY15" fmla="*/ 230259 h 595964"/>
              <a:gd name="connsiteX16" fmla="*/ 283787 w 426656"/>
              <a:gd name="connsiteY16" fmla="*/ 176080 h 595964"/>
              <a:gd name="connsiteX17" fmla="*/ 335257 w 426656"/>
              <a:gd name="connsiteY17" fmla="*/ 176080 h 595964"/>
              <a:gd name="connsiteX18" fmla="*/ 311554 w 426656"/>
              <a:gd name="connsiteY18" fmla="*/ 555331 h 595964"/>
              <a:gd name="connsiteX19" fmla="*/ 121251 w 426656"/>
              <a:gd name="connsiteY19" fmla="*/ 108357 h 595964"/>
              <a:gd name="connsiteX20" fmla="*/ 170689 w 426656"/>
              <a:gd name="connsiteY20" fmla="*/ 43343 h 595964"/>
              <a:gd name="connsiteX21" fmla="*/ 155113 w 426656"/>
              <a:gd name="connsiteY21" fmla="*/ 94813 h 595964"/>
              <a:gd name="connsiteX22" fmla="*/ 155113 w 426656"/>
              <a:gd name="connsiteY22" fmla="*/ 135446 h 595964"/>
              <a:gd name="connsiteX23" fmla="*/ 121251 w 426656"/>
              <a:gd name="connsiteY23" fmla="*/ 135446 h 595964"/>
              <a:gd name="connsiteX24" fmla="*/ 121251 w 426656"/>
              <a:gd name="connsiteY24" fmla="*/ 108357 h 595964"/>
              <a:gd name="connsiteX25" fmla="*/ 206583 w 426656"/>
              <a:gd name="connsiteY25" fmla="*/ 42666 h 595964"/>
              <a:gd name="connsiteX26" fmla="*/ 256698 w 426656"/>
              <a:gd name="connsiteY26" fmla="*/ 108357 h 595964"/>
              <a:gd name="connsiteX27" fmla="*/ 256698 w 426656"/>
              <a:gd name="connsiteY27" fmla="*/ 135446 h 595964"/>
              <a:gd name="connsiteX28" fmla="*/ 182202 w 426656"/>
              <a:gd name="connsiteY28" fmla="*/ 135446 h 595964"/>
              <a:gd name="connsiteX29" fmla="*/ 182202 w 426656"/>
              <a:gd name="connsiteY29" fmla="*/ 94813 h 595964"/>
              <a:gd name="connsiteX30" fmla="*/ 206583 w 426656"/>
              <a:gd name="connsiteY30" fmla="*/ 42666 h 595964"/>
              <a:gd name="connsiteX31" fmla="*/ 249926 w 426656"/>
              <a:gd name="connsiteY31" fmla="*/ 27089 h 595964"/>
              <a:gd name="connsiteX32" fmla="*/ 317649 w 426656"/>
              <a:gd name="connsiteY32" fmla="*/ 94813 h 595964"/>
              <a:gd name="connsiteX33" fmla="*/ 317649 w 426656"/>
              <a:gd name="connsiteY33" fmla="*/ 135446 h 595964"/>
              <a:gd name="connsiteX34" fmla="*/ 283787 w 426656"/>
              <a:gd name="connsiteY34" fmla="*/ 135446 h 595964"/>
              <a:gd name="connsiteX35" fmla="*/ 283787 w 426656"/>
              <a:gd name="connsiteY35" fmla="*/ 108357 h 595964"/>
              <a:gd name="connsiteX36" fmla="*/ 239090 w 426656"/>
              <a:gd name="connsiteY36" fmla="*/ 27767 h 595964"/>
              <a:gd name="connsiteX37" fmla="*/ 249926 w 426656"/>
              <a:gd name="connsiteY37" fmla="*/ 27089 h 595964"/>
              <a:gd name="connsiteX38" fmla="*/ 405689 w 426656"/>
              <a:gd name="connsiteY38" fmla="*/ 161181 h 595964"/>
              <a:gd name="connsiteX39" fmla="*/ 378600 w 426656"/>
              <a:gd name="connsiteY39" fmla="*/ 135446 h 595964"/>
              <a:gd name="connsiteX40" fmla="*/ 349479 w 426656"/>
              <a:gd name="connsiteY40" fmla="*/ 135446 h 595964"/>
              <a:gd name="connsiteX41" fmla="*/ 376568 w 426656"/>
              <a:gd name="connsiteY41" fmla="*/ 158472 h 595964"/>
              <a:gd name="connsiteX42" fmla="*/ 349479 w 426656"/>
              <a:gd name="connsiteY42" fmla="*/ 135446 h 595964"/>
              <a:gd name="connsiteX43" fmla="*/ 344738 w 426656"/>
              <a:gd name="connsiteY43" fmla="*/ 135446 h 595964"/>
              <a:gd name="connsiteX44" fmla="*/ 344738 w 426656"/>
              <a:gd name="connsiteY44" fmla="*/ 94813 h 595964"/>
              <a:gd name="connsiteX45" fmla="*/ 249926 w 426656"/>
              <a:gd name="connsiteY45" fmla="*/ 0 h 595964"/>
              <a:gd name="connsiteX46" fmla="*/ 200488 w 426656"/>
              <a:gd name="connsiteY46" fmla="*/ 14222 h 595964"/>
              <a:gd name="connsiteX47" fmla="*/ 188975 w 426656"/>
              <a:gd name="connsiteY47" fmla="*/ 13545 h 595964"/>
              <a:gd name="connsiteX48" fmla="*/ 94162 w 426656"/>
              <a:gd name="connsiteY48" fmla="*/ 108357 h 595964"/>
              <a:gd name="connsiteX49" fmla="*/ 94162 w 426656"/>
              <a:gd name="connsiteY49" fmla="*/ 135446 h 595964"/>
              <a:gd name="connsiteX50" fmla="*/ 52174 w 426656"/>
              <a:gd name="connsiteY50" fmla="*/ 135446 h 595964"/>
              <a:gd name="connsiteX51" fmla="*/ 25084 w 426656"/>
              <a:gd name="connsiteY51" fmla="*/ 161181 h 595964"/>
              <a:gd name="connsiteX52" fmla="*/ 27 w 426656"/>
              <a:gd name="connsiteY52" fmla="*/ 567521 h 595964"/>
              <a:gd name="connsiteX53" fmla="*/ 27116 w 426656"/>
              <a:gd name="connsiteY53" fmla="*/ 595964 h 595964"/>
              <a:gd name="connsiteX54" fmla="*/ 325098 w 426656"/>
              <a:gd name="connsiteY54" fmla="*/ 595964 h 595964"/>
              <a:gd name="connsiteX55" fmla="*/ 340675 w 426656"/>
              <a:gd name="connsiteY55" fmla="*/ 595964 h 595964"/>
              <a:gd name="connsiteX56" fmla="*/ 360315 w 426656"/>
              <a:gd name="connsiteY56" fmla="*/ 587160 h 595964"/>
              <a:gd name="connsiteX57" fmla="*/ 424652 w 426656"/>
              <a:gd name="connsiteY57" fmla="*/ 523501 h 595964"/>
              <a:gd name="connsiteX58" fmla="*/ 432778 w 426656"/>
              <a:gd name="connsiteY58" fmla="*/ 502506 h 595964"/>
              <a:gd name="connsiteX59" fmla="*/ 405689 w 426656"/>
              <a:gd name="connsiteY59" fmla="*/ 161181 h 59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26656" h="595964">
                <a:moveTo>
                  <a:pt x="353542" y="536368"/>
                </a:moveTo>
                <a:lnTo>
                  <a:pt x="371827" y="247867"/>
                </a:lnTo>
                <a:lnTo>
                  <a:pt x="390790" y="499120"/>
                </a:lnTo>
                <a:lnTo>
                  <a:pt x="353542" y="536368"/>
                </a:lnTo>
                <a:close/>
                <a:moveTo>
                  <a:pt x="311554" y="555331"/>
                </a:moveTo>
                <a:lnTo>
                  <a:pt x="40661" y="555331"/>
                </a:lnTo>
                <a:lnTo>
                  <a:pt x="64364" y="176080"/>
                </a:lnTo>
                <a:lnTo>
                  <a:pt x="94162" y="176080"/>
                </a:lnTo>
                <a:lnTo>
                  <a:pt x="94162" y="230259"/>
                </a:lnTo>
                <a:cubicBezTo>
                  <a:pt x="94162" y="237709"/>
                  <a:pt x="100257" y="243804"/>
                  <a:pt x="107707" y="243804"/>
                </a:cubicBezTo>
                <a:cubicBezTo>
                  <a:pt x="115156" y="243804"/>
                  <a:pt x="121251" y="237709"/>
                  <a:pt x="121251" y="230259"/>
                </a:cubicBezTo>
                <a:lnTo>
                  <a:pt x="121251" y="176080"/>
                </a:lnTo>
                <a:lnTo>
                  <a:pt x="256698" y="176080"/>
                </a:lnTo>
                <a:lnTo>
                  <a:pt x="256698" y="230259"/>
                </a:lnTo>
                <a:cubicBezTo>
                  <a:pt x="256698" y="237709"/>
                  <a:pt x="262793" y="243804"/>
                  <a:pt x="270243" y="243804"/>
                </a:cubicBezTo>
                <a:cubicBezTo>
                  <a:pt x="277692" y="243804"/>
                  <a:pt x="283787" y="237709"/>
                  <a:pt x="283787" y="230259"/>
                </a:cubicBezTo>
                <a:lnTo>
                  <a:pt x="283787" y="176080"/>
                </a:lnTo>
                <a:lnTo>
                  <a:pt x="335257" y="176080"/>
                </a:lnTo>
                <a:lnTo>
                  <a:pt x="311554" y="555331"/>
                </a:lnTo>
                <a:close/>
                <a:moveTo>
                  <a:pt x="121251" y="108357"/>
                </a:moveTo>
                <a:cubicBezTo>
                  <a:pt x="121251" y="77204"/>
                  <a:pt x="142246" y="51470"/>
                  <a:pt x="170689" y="43343"/>
                </a:cubicBezTo>
                <a:cubicBezTo>
                  <a:pt x="160531" y="58242"/>
                  <a:pt x="155113" y="75850"/>
                  <a:pt x="155113" y="94813"/>
                </a:cubicBezTo>
                <a:lnTo>
                  <a:pt x="155113" y="135446"/>
                </a:lnTo>
                <a:lnTo>
                  <a:pt x="121251" y="135446"/>
                </a:lnTo>
                <a:lnTo>
                  <a:pt x="121251" y="108357"/>
                </a:lnTo>
                <a:close/>
                <a:moveTo>
                  <a:pt x="206583" y="42666"/>
                </a:moveTo>
                <a:cubicBezTo>
                  <a:pt x="235704" y="50115"/>
                  <a:pt x="256698" y="76527"/>
                  <a:pt x="256698" y="108357"/>
                </a:cubicBezTo>
                <a:lnTo>
                  <a:pt x="256698" y="135446"/>
                </a:lnTo>
                <a:lnTo>
                  <a:pt x="182202" y="135446"/>
                </a:lnTo>
                <a:lnTo>
                  <a:pt x="182202" y="94813"/>
                </a:lnTo>
                <a:cubicBezTo>
                  <a:pt x="182202" y="73818"/>
                  <a:pt x="191684" y="55533"/>
                  <a:pt x="206583" y="42666"/>
                </a:cubicBezTo>
                <a:close/>
                <a:moveTo>
                  <a:pt x="249926" y="27089"/>
                </a:moveTo>
                <a:cubicBezTo>
                  <a:pt x="287173" y="27089"/>
                  <a:pt x="317649" y="57565"/>
                  <a:pt x="317649" y="94813"/>
                </a:cubicBezTo>
                <a:lnTo>
                  <a:pt x="317649" y="135446"/>
                </a:lnTo>
                <a:lnTo>
                  <a:pt x="283787" y="135446"/>
                </a:lnTo>
                <a:lnTo>
                  <a:pt x="283787" y="108357"/>
                </a:lnTo>
                <a:cubicBezTo>
                  <a:pt x="283787" y="74496"/>
                  <a:pt x="266179" y="44697"/>
                  <a:pt x="239090" y="27767"/>
                </a:cubicBezTo>
                <a:cubicBezTo>
                  <a:pt x="242476" y="27767"/>
                  <a:pt x="246539" y="27089"/>
                  <a:pt x="249926" y="27089"/>
                </a:cubicBezTo>
                <a:close/>
                <a:moveTo>
                  <a:pt x="405689" y="161181"/>
                </a:moveTo>
                <a:cubicBezTo>
                  <a:pt x="405012" y="146959"/>
                  <a:pt x="392822" y="135446"/>
                  <a:pt x="378600" y="135446"/>
                </a:cubicBezTo>
                <a:lnTo>
                  <a:pt x="349479" y="135446"/>
                </a:lnTo>
                <a:cubicBezTo>
                  <a:pt x="363023" y="135446"/>
                  <a:pt x="374536" y="145605"/>
                  <a:pt x="376568" y="158472"/>
                </a:cubicBezTo>
                <a:cubicBezTo>
                  <a:pt x="374536" y="145605"/>
                  <a:pt x="363701" y="135446"/>
                  <a:pt x="349479" y="135446"/>
                </a:cubicBezTo>
                <a:lnTo>
                  <a:pt x="344738" y="135446"/>
                </a:lnTo>
                <a:lnTo>
                  <a:pt x="344738" y="94813"/>
                </a:lnTo>
                <a:cubicBezTo>
                  <a:pt x="344738" y="42666"/>
                  <a:pt x="302073" y="0"/>
                  <a:pt x="249926" y="0"/>
                </a:cubicBezTo>
                <a:cubicBezTo>
                  <a:pt x="231640" y="0"/>
                  <a:pt x="214710" y="5418"/>
                  <a:pt x="200488" y="14222"/>
                </a:cubicBezTo>
                <a:cubicBezTo>
                  <a:pt x="196424" y="13545"/>
                  <a:pt x="193038" y="13545"/>
                  <a:pt x="188975" y="13545"/>
                </a:cubicBezTo>
                <a:cubicBezTo>
                  <a:pt x="136828" y="13545"/>
                  <a:pt x="94162" y="56210"/>
                  <a:pt x="94162" y="108357"/>
                </a:cubicBezTo>
                <a:lnTo>
                  <a:pt x="94162" y="135446"/>
                </a:lnTo>
                <a:lnTo>
                  <a:pt x="52174" y="135446"/>
                </a:lnTo>
                <a:cubicBezTo>
                  <a:pt x="37952" y="135446"/>
                  <a:pt x="25762" y="146282"/>
                  <a:pt x="25084" y="161181"/>
                </a:cubicBezTo>
                <a:lnTo>
                  <a:pt x="27" y="567521"/>
                </a:lnTo>
                <a:cubicBezTo>
                  <a:pt x="-650" y="583097"/>
                  <a:pt x="11540" y="595964"/>
                  <a:pt x="27116" y="595964"/>
                </a:cubicBezTo>
                <a:lnTo>
                  <a:pt x="325098" y="595964"/>
                </a:lnTo>
                <a:lnTo>
                  <a:pt x="340675" y="595964"/>
                </a:lnTo>
                <a:cubicBezTo>
                  <a:pt x="348124" y="595964"/>
                  <a:pt x="355574" y="592578"/>
                  <a:pt x="360315" y="587160"/>
                </a:cubicBezTo>
                <a:lnTo>
                  <a:pt x="424652" y="523501"/>
                </a:lnTo>
                <a:cubicBezTo>
                  <a:pt x="430069" y="518083"/>
                  <a:pt x="433456" y="509956"/>
                  <a:pt x="432778" y="502506"/>
                </a:cubicBezTo>
                <a:lnTo>
                  <a:pt x="405689" y="161181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98A1BA8-6D05-4363-A864-50E32112F08A}"/>
              </a:ext>
            </a:extLst>
          </p:cNvPr>
          <p:cNvSpPr/>
          <p:nvPr/>
        </p:nvSpPr>
        <p:spPr>
          <a:xfrm>
            <a:off x="3124343" y="3973544"/>
            <a:ext cx="440879" cy="264220"/>
          </a:xfrm>
          <a:custGeom>
            <a:avLst/>
            <a:gdLst>
              <a:gd name="connsiteX0" fmla="*/ 297051 w 587838"/>
              <a:gd name="connsiteY0" fmla="*/ 284691 h 352293"/>
              <a:gd name="connsiteX1" fmla="*/ 306786 w 587838"/>
              <a:gd name="connsiteY1" fmla="*/ 287823 h 352293"/>
              <a:gd name="connsiteX2" fmla="*/ 308140 w 587838"/>
              <a:gd name="connsiteY2" fmla="*/ 306787 h 352293"/>
              <a:gd name="connsiteX3" fmla="*/ 281728 w 587838"/>
              <a:gd name="connsiteY3" fmla="*/ 337262 h 352293"/>
              <a:gd name="connsiteX4" fmla="*/ 272924 w 587838"/>
              <a:gd name="connsiteY4" fmla="*/ 342003 h 352293"/>
              <a:gd name="connsiteX5" fmla="*/ 262766 w 587838"/>
              <a:gd name="connsiteY5" fmla="*/ 338617 h 352293"/>
              <a:gd name="connsiteX6" fmla="*/ 261411 w 587838"/>
              <a:gd name="connsiteY6" fmla="*/ 319654 h 352293"/>
              <a:gd name="connsiteX7" fmla="*/ 287823 w 587838"/>
              <a:gd name="connsiteY7" fmla="*/ 289178 h 352293"/>
              <a:gd name="connsiteX8" fmla="*/ 297051 w 587838"/>
              <a:gd name="connsiteY8" fmla="*/ 284691 h 352293"/>
              <a:gd name="connsiteX9" fmla="*/ 260143 w 587838"/>
              <a:gd name="connsiteY9" fmla="*/ 257263 h 352293"/>
              <a:gd name="connsiteX10" fmla="*/ 272248 w 587838"/>
              <a:gd name="connsiteY10" fmla="*/ 261411 h 352293"/>
              <a:gd name="connsiteX11" fmla="*/ 273602 w 587838"/>
              <a:gd name="connsiteY11" fmla="*/ 285114 h 352293"/>
              <a:gd name="connsiteX12" fmla="*/ 242450 w 587838"/>
              <a:gd name="connsiteY12" fmla="*/ 321008 h 352293"/>
              <a:gd name="connsiteX13" fmla="*/ 231614 w 587838"/>
              <a:gd name="connsiteY13" fmla="*/ 326425 h 352293"/>
              <a:gd name="connsiteX14" fmla="*/ 218746 w 587838"/>
              <a:gd name="connsiteY14" fmla="*/ 322362 h 352293"/>
              <a:gd name="connsiteX15" fmla="*/ 217391 w 587838"/>
              <a:gd name="connsiteY15" fmla="*/ 298659 h 352293"/>
              <a:gd name="connsiteX16" fmla="*/ 248545 w 587838"/>
              <a:gd name="connsiteY16" fmla="*/ 262766 h 352293"/>
              <a:gd name="connsiteX17" fmla="*/ 260143 w 587838"/>
              <a:gd name="connsiteY17" fmla="*/ 257263 h 352293"/>
              <a:gd name="connsiteX18" fmla="*/ 217137 w 587838"/>
              <a:gd name="connsiteY18" fmla="*/ 225434 h 352293"/>
              <a:gd name="connsiteX19" fmla="*/ 231613 w 587838"/>
              <a:gd name="connsiteY19" fmla="*/ 230259 h 352293"/>
              <a:gd name="connsiteX20" fmla="*/ 233645 w 587838"/>
              <a:gd name="connsiteY20" fmla="*/ 258704 h 352293"/>
              <a:gd name="connsiteX21" fmla="*/ 202492 w 587838"/>
              <a:gd name="connsiteY21" fmla="*/ 294597 h 352293"/>
              <a:gd name="connsiteX22" fmla="*/ 188948 w 587838"/>
              <a:gd name="connsiteY22" fmla="*/ 301369 h 352293"/>
              <a:gd name="connsiteX23" fmla="*/ 174049 w 587838"/>
              <a:gd name="connsiteY23" fmla="*/ 296629 h 352293"/>
              <a:gd name="connsiteX24" fmla="*/ 172017 w 587838"/>
              <a:gd name="connsiteY24" fmla="*/ 268185 h 352293"/>
              <a:gd name="connsiteX25" fmla="*/ 203170 w 587838"/>
              <a:gd name="connsiteY25" fmla="*/ 232291 h 352293"/>
              <a:gd name="connsiteX26" fmla="*/ 217137 w 587838"/>
              <a:gd name="connsiteY26" fmla="*/ 225434 h 352293"/>
              <a:gd name="connsiteX27" fmla="*/ 172441 w 587838"/>
              <a:gd name="connsiteY27" fmla="*/ 195636 h 352293"/>
              <a:gd name="connsiteX28" fmla="*/ 186917 w 587838"/>
              <a:gd name="connsiteY28" fmla="*/ 200461 h 352293"/>
              <a:gd name="connsiteX29" fmla="*/ 188949 w 587838"/>
              <a:gd name="connsiteY29" fmla="*/ 228906 h 352293"/>
              <a:gd name="connsiteX30" fmla="*/ 153054 w 587838"/>
              <a:gd name="connsiteY30" fmla="*/ 269540 h 352293"/>
              <a:gd name="connsiteX31" fmla="*/ 139510 w 587838"/>
              <a:gd name="connsiteY31" fmla="*/ 276312 h 352293"/>
              <a:gd name="connsiteX32" fmla="*/ 124611 w 587838"/>
              <a:gd name="connsiteY32" fmla="*/ 271571 h 352293"/>
              <a:gd name="connsiteX33" fmla="*/ 122579 w 587838"/>
              <a:gd name="connsiteY33" fmla="*/ 243128 h 352293"/>
              <a:gd name="connsiteX34" fmla="*/ 158472 w 587838"/>
              <a:gd name="connsiteY34" fmla="*/ 202493 h 352293"/>
              <a:gd name="connsiteX35" fmla="*/ 172441 w 587838"/>
              <a:gd name="connsiteY35" fmla="*/ 195636 h 352293"/>
              <a:gd name="connsiteX36" fmla="*/ 142218 w 587838"/>
              <a:gd name="connsiteY36" fmla="*/ 60951 h 352293"/>
              <a:gd name="connsiteX37" fmla="*/ 254639 w 587838"/>
              <a:gd name="connsiteY37" fmla="*/ 69078 h 352293"/>
              <a:gd name="connsiteX38" fmla="*/ 214682 w 587838"/>
              <a:gd name="connsiteY38" fmla="*/ 115130 h 352293"/>
              <a:gd name="connsiteX39" fmla="*/ 218745 w 587838"/>
              <a:gd name="connsiteY39" fmla="*/ 172695 h 352293"/>
              <a:gd name="connsiteX40" fmla="*/ 245158 w 587838"/>
              <a:gd name="connsiteY40" fmla="*/ 182854 h 352293"/>
              <a:gd name="connsiteX41" fmla="*/ 248544 w 587838"/>
              <a:gd name="connsiteY41" fmla="*/ 182854 h 352293"/>
              <a:gd name="connsiteX42" fmla="*/ 275633 w 587838"/>
              <a:gd name="connsiteY42" fmla="*/ 169309 h 352293"/>
              <a:gd name="connsiteX43" fmla="*/ 322362 w 587838"/>
              <a:gd name="connsiteY43" fmla="*/ 115807 h 352293"/>
              <a:gd name="connsiteX44" fmla="*/ 329812 w 587838"/>
              <a:gd name="connsiteY44" fmla="*/ 122579 h 352293"/>
              <a:gd name="connsiteX45" fmla="*/ 438846 w 587838"/>
              <a:gd name="connsiteY45" fmla="*/ 216038 h 352293"/>
              <a:gd name="connsiteX46" fmla="*/ 446296 w 587838"/>
              <a:gd name="connsiteY46" fmla="*/ 234323 h 352293"/>
              <a:gd name="connsiteX47" fmla="*/ 421915 w 587838"/>
              <a:gd name="connsiteY47" fmla="*/ 263444 h 352293"/>
              <a:gd name="connsiteX48" fmla="*/ 407693 w 587838"/>
              <a:gd name="connsiteY48" fmla="*/ 260736 h 352293"/>
              <a:gd name="connsiteX49" fmla="*/ 408371 w 587838"/>
              <a:gd name="connsiteY49" fmla="*/ 264799 h 352293"/>
              <a:gd name="connsiteX50" fmla="*/ 383990 w 587838"/>
              <a:gd name="connsiteY50" fmla="*/ 293920 h 352293"/>
              <a:gd name="connsiteX51" fmla="*/ 377218 w 587838"/>
              <a:gd name="connsiteY51" fmla="*/ 293243 h 352293"/>
              <a:gd name="connsiteX52" fmla="*/ 377218 w 587838"/>
              <a:gd name="connsiteY52" fmla="*/ 293920 h 352293"/>
              <a:gd name="connsiteX53" fmla="*/ 352837 w 587838"/>
              <a:gd name="connsiteY53" fmla="*/ 323041 h 352293"/>
              <a:gd name="connsiteX54" fmla="*/ 346065 w 587838"/>
              <a:gd name="connsiteY54" fmla="*/ 322364 h 352293"/>
              <a:gd name="connsiteX55" fmla="*/ 346065 w 587838"/>
              <a:gd name="connsiteY55" fmla="*/ 323041 h 352293"/>
              <a:gd name="connsiteX56" fmla="*/ 321685 w 587838"/>
              <a:gd name="connsiteY56" fmla="*/ 352162 h 352293"/>
              <a:gd name="connsiteX57" fmla="*/ 305431 w 587838"/>
              <a:gd name="connsiteY57" fmla="*/ 348099 h 352293"/>
              <a:gd name="connsiteX58" fmla="*/ 295950 w 587838"/>
              <a:gd name="connsiteY58" fmla="*/ 340649 h 352293"/>
              <a:gd name="connsiteX59" fmla="*/ 318976 w 587838"/>
              <a:gd name="connsiteY59" fmla="*/ 314237 h 352293"/>
              <a:gd name="connsiteX60" fmla="*/ 325748 w 587838"/>
              <a:gd name="connsiteY60" fmla="*/ 294597 h 352293"/>
              <a:gd name="connsiteX61" fmla="*/ 316267 w 587838"/>
              <a:gd name="connsiteY61" fmla="*/ 276312 h 352293"/>
              <a:gd name="connsiteX62" fmla="*/ 298659 w 587838"/>
              <a:gd name="connsiteY62" fmla="*/ 269540 h 352293"/>
              <a:gd name="connsiteX63" fmla="*/ 291209 w 587838"/>
              <a:gd name="connsiteY63" fmla="*/ 270894 h 352293"/>
              <a:gd name="connsiteX64" fmla="*/ 281051 w 587838"/>
              <a:gd name="connsiteY64" fmla="*/ 249900 h 352293"/>
              <a:gd name="connsiteX65" fmla="*/ 260734 w 587838"/>
              <a:gd name="connsiteY65" fmla="*/ 242450 h 352293"/>
              <a:gd name="connsiteX66" fmla="*/ 251930 w 587838"/>
              <a:gd name="connsiteY66" fmla="*/ 243805 h 352293"/>
              <a:gd name="connsiteX67" fmla="*/ 240417 w 587838"/>
              <a:gd name="connsiteY67" fmla="*/ 218747 h 352293"/>
              <a:gd name="connsiteX68" fmla="*/ 218068 w 587838"/>
              <a:gd name="connsiteY68" fmla="*/ 210620 h 352293"/>
              <a:gd name="connsiteX69" fmla="*/ 206555 w 587838"/>
              <a:gd name="connsiteY69" fmla="*/ 212652 h 352293"/>
              <a:gd name="connsiteX70" fmla="*/ 195042 w 587838"/>
              <a:gd name="connsiteY70" fmla="*/ 188272 h 352293"/>
              <a:gd name="connsiteX71" fmla="*/ 172694 w 587838"/>
              <a:gd name="connsiteY71" fmla="*/ 180145 h 352293"/>
              <a:gd name="connsiteX72" fmla="*/ 146959 w 587838"/>
              <a:gd name="connsiteY72" fmla="*/ 191658 h 352293"/>
              <a:gd name="connsiteX73" fmla="*/ 129351 w 587838"/>
              <a:gd name="connsiteY73" fmla="*/ 211975 h 352293"/>
              <a:gd name="connsiteX74" fmla="*/ 83299 w 587838"/>
              <a:gd name="connsiteY74" fmla="*/ 158473 h 352293"/>
              <a:gd name="connsiteX75" fmla="*/ 300692 w 587838"/>
              <a:gd name="connsiteY75" fmla="*/ 54856 h 352293"/>
              <a:gd name="connsiteX76" fmla="*/ 304078 w 587838"/>
              <a:gd name="connsiteY76" fmla="*/ 55533 h 352293"/>
              <a:gd name="connsiteX77" fmla="*/ 446297 w 587838"/>
              <a:gd name="connsiteY77" fmla="*/ 63660 h 352293"/>
              <a:gd name="connsiteX78" fmla="*/ 503862 w 587838"/>
              <a:gd name="connsiteY78" fmla="*/ 157795 h 352293"/>
              <a:gd name="connsiteX79" fmla="*/ 455101 w 587838"/>
              <a:gd name="connsiteY79" fmla="*/ 214006 h 352293"/>
              <a:gd name="connsiteX80" fmla="*/ 447651 w 587838"/>
              <a:gd name="connsiteY80" fmla="*/ 205202 h 352293"/>
              <a:gd name="connsiteX81" fmla="*/ 321009 w 587838"/>
              <a:gd name="connsiteY81" fmla="*/ 96167 h 352293"/>
              <a:gd name="connsiteX82" fmla="*/ 265475 w 587838"/>
              <a:gd name="connsiteY82" fmla="*/ 159827 h 352293"/>
              <a:gd name="connsiteX83" fmla="*/ 247189 w 587838"/>
              <a:gd name="connsiteY83" fmla="*/ 169308 h 352293"/>
              <a:gd name="connsiteX84" fmla="*/ 226873 w 587838"/>
              <a:gd name="connsiteY84" fmla="*/ 162536 h 352293"/>
              <a:gd name="connsiteX85" fmla="*/ 224164 w 587838"/>
              <a:gd name="connsiteY85" fmla="*/ 124611 h 352293"/>
              <a:gd name="connsiteX86" fmla="*/ 277665 w 587838"/>
              <a:gd name="connsiteY86" fmla="*/ 63660 h 352293"/>
              <a:gd name="connsiteX87" fmla="*/ 300692 w 587838"/>
              <a:gd name="connsiteY87" fmla="*/ 54856 h 352293"/>
              <a:gd name="connsiteX88" fmla="*/ 511310 w 587838"/>
              <a:gd name="connsiteY88" fmla="*/ 0 h 352293"/>
              <a:gd name="connsiteX89" fmla="*/ 587838 w 587838"/>
              <a:gd name="connsiteY89" fmla="*/ 127320 h 352293"/>
              <a:gd name="connsiteX90" fmla="*/ 535691 w 587838"/>
              <a:gd name="connsiteY90" fmla="*/ 159150 h 352293"/>
              <a:gd name="connsiteX91" fmla="*/ 517405 w 587838"/>
              <a:gd name="connsiteY91" fmla="*/ 154409 h 352293"/>
              <a:gd name="connsiteX92" fmla="*/ 454423 w 587838"/>
              <a:gd name="connsiteY92" fmla="*/ 50115 h 352293"/>
              <a:gd name="connsiteX93" fmla="*/ 459164 w 587838"/>
              <a:gd name="connsiteY93" fmla="*/ 31830 h 352293"/>
              <a:gd name="connsiteX94" fmla="*/ 77204 w 587838"/>
              <a:gd name="connsiteY94" fmla="*/ 0 h 352293"/>
              <a:gd name="connsiteX95" fmla="*/ 128674 w 587838"/>
              <a:gd name="connsiteY95" fmla="*/ 31830 h 352293"/>
              <a:gd name="connsiteX96" fmla="*/ 133415 w 587838"/>
              <a:gd name="connsiteY96" fmla="*/ 50115 h 352293"/>
              <a:gd name="connsiteX97" fmla="*/ 70432 w 587838"/>
              <a:gd name="connsiteY97" fmla="*/ 154409 h 352293"/>
              <a:gd name="connsiteX98" fmla="*/ 52147 w 587838"/>
              <a:gd name="connsiteY98" fmla="*/ 159150 h 352293"/>
              <a:gd name="connsiteX99" fmla="*/ 0 w 587838"/>
              <a:gd name="connsiteY99" fmla="*/ 127320 h 35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587838" h="352293">
                <a:moveTo>
                  <a:pt x="297051" y="284691"/>
                </a:moveTo>
                <a:cubicBezTo>
                  <a:pt x="300522" y="284438"/>
                  <a:pt x="304077" y="285453"/>
                  <a:pt x="306786" y="287823"/>
                </a:cubicBezTo>
                <a:cubicBezTo>
                  <a:pt x="312204" y="292564"/>
                  <a:pt x="312881" y="301369"/>
                  <a:pt x="308140" y="306787"/>
                </a:cubicBezTo>
                <a:lnTo>
                  <a:pt x="281728" y="337262"/>
                </a:lnTo>
                <a:cubicBezTo>
                  <a:pt x="279696" y="339971"/>
                  <a:pt x="276310" y="341326"/>
                  <a:pt x="272924" y="342003"/>
                </a:cubicBezTo>
                <a:cubicBezTo>
                  <a:pt x="269538" y="342003"/>
                  <a:pt x="265475" y="341326"/>
                  <a:pt x="262766" y="338617"/>
                </a:cubicBezTo>
                <a:cubicBezTo>
                  <a:pt x="257348" y="333876"/>
                  <a:pt x="256671" y="325072"/>
                  <a:pt x="261411" y="319654"/>
                </a:cubicBezTo>
                <a:lnTo>
                  <a:pt x="287823" y="289178"/>
                </a:lnTo>
                <a:cubicBezTo>
                  <a:pt x="290194" y="286469"/>
                  <a:pt x="293580" y="284945"/>
                  <a:pt x="297051" y="284691"/>
                </a:cubicBezTo>
                <a:close/>
                <a:moveTo>
                  <a:pt x="260143" y="257263"/>
                </a:moveTo>
                <a:cubicBezTo>
                  <a:pt x="264460" y="257009"/>
                  <a:pt x="268862" y="258364"/>
                  <a:pt x="272248" y="261411"/>
                </a:cubicBezTo>
                <a:cubicBezTo>
                  <a:pt x="279020" y="267506"/>
                  <a:pt x="279697" y="278342"/>
                  <a:pt x="273602" y="285114"/>
                </a:cubicBezTo>
                <a:lnTo>
                  <a:pt x="242450" y="321008"/>
                </a:lnTo>
                <a:cubicBezTo>
                  <a:pt x="239741" y="324394"/>
                  <a:pt x="235677" y="326425"/>
                  <a:pt x="231614" y="326425"/>
                </a:cubicBezTo>
                <a:cubicBezTo>
                  <a:pt x="226872" y="327103"/>
                  <a:pt x="222809" y="325748"/>
                  <a:pt x="218746" y="322362"/>
                </a:cubicBezTo>
                <a:cubicBezTo>
                  <a:pt x="211973" y="316267"/>
                  <a:pt x="211296" y="305431"/>
                  <a:pt x="217391" y="298659"/>
                </a:cubicBezTo>
                <a:lnTo>
                  <a:pt x="248545" y="262766"/>
                </a:lnTo>
                <a:cubicBezTo>
                  <a:pt x="251592" y="259380"/>
                  <a:pt x="255825" y="257517"/>
                  <a:pt x="260143" y="257263"/>
                </a:cubicBezTo>
                <a:close/>
                <a:moveTo>
                  <a:pt x="217137" y="225434"/>
                </a:moveTo>
                <a:cubicBezTo>
                  <a:pt x="222302" y="225011"/>
                  <a:pt x="227550" y="226534"/>
                  <a:pt x="231613" y="230259"/>
                </a:cubicBezTo>
                <a:cubicBezTo>
                  <a:pt x="239740" y="237709"/>
                  <a:pt x="241095" y="250577"/>
                  <a:pt x="233645" y="258704"/>
                </a:cubicBezTo>
                <a:lnTo>
                  <a:pt x="202492" y="294597"/>
                </a:lnTo>
                <a:cubicBezTo>
                  <a:pt x="199106" y="298660"/>
                  <a:pt x="193688" y="301369"/>
                  <a:pt x="188948" y="301369"/>
                </a:cubicBezTo>
                <a:cubicBezTo>
                  <a:pt x="183530" y="302047"/>
                  <a:pt x="178112" y="300015"/>
                  <a:pt x="174049" y="296629"/>
                </a:cubicBezTo>
                <a:cubicBezTo>
                  <a:pt x="165922" y="289179"/>
                  <a:pt x="164567" y="276312"/>
                  <a:pt x="172017" y="268185"/>
                </a:cubicBezTo>
                <a:lnTo>
                  <a:pt x="203170" y="232291"/>
                </a:lnTo>
                <a:cubicBezTo>
                  <a:pt x="206894" y="228228"/>
                  <a:pt x="211974" y="225857"/>
                  <a:pt x="217137" y="225434"/>
                </a:cubicBezTo>
                <a:close/>
                <a:moveTo>
                  <a:pt x="172441" y="195636"/>
                </a:moveTo>
                <a:cubicBezTo>
                  <a:pt x="177605" y="195213"/>
                  <a:pt x="182853" y="196736"/>
                  <a:pt x="186917" y="200461"/>
                </a:cubicBezTo>
                <a:cubicBezTo>
                  <a:pt x="195044" y="207911"/>
                  <a:pt x="196398" y="220779"/>
                  <a:pt x="188949" y="228906"/>
                </a:cubicBezTo>
                <a:lnTo>
                  <a:pt x="153054" y="269540"/>
                </a:lnTo>
                <a:cubicBezTo>
                  <a:pt x="148991" y="273603"/>
                  <a:pt x="144250" y="275635"/>
                  <a:pt x="139510" y="276312"/>
                </a:cubicBezTo>
                <a:cubicBezTo>
                  <a:pt x="134092" y="276989"/>
                  <a:pt x="128674" y="274958"/>
                  <a:pt x="124611" y="271571"/>
                </a:cubicBezTo>
                <a:cubicBezTo>
                  <a:pt x="116484" y="264122"/>
                  <a:pt x="115129" y="251254"/>
                  <a:pt x="122579" y="243128"/>
                </a:cubicBezTo>
                <a:lnTo>
                  <a:pt x="158472" y="202493"/>
                </a:lnTo>
                <a:cubicBezTo>
                  <a:pt x="162197" y="198430"/>
                  <a:pt x="167277" y="196059"/>
                  <a:pt x="172441" y="195636"/>
                </a:cubicBezTo>
                <a:close/>
                <a:moveTo>
                  <a:pt x="142218" y="60951"/>
                </a:moveTo>
                <a:cubicBezTo>
                  <a:pt x="183529" y="81268"/>
                  <a:pt x="223486" y="65014"/>
                  <a:pt x="254639" y="69078"/>
                </a:cubicBezTo>
                <a:lnTo>
                  <a:pt x="214682" y="115130"/>
                </a:lnTo>
                <a:cubicBezTo>
                  <a:pt x="200460" y="132060"/>
                  <a:pt x="201815" y="157796"/>
                  <a:pt x="218745" y="172695"/>
                </a:cubicBezTo>
                <a:cubicBezTo>
                  <a:pt x="225518" y="179468"/>
                  <a:pt x="234999" y="182854"/>
                  <a:pt x="245158" y="182854"/>
                </a:cubicBezTo>
                <a:cubicBezTo>
                  <a:pt x="245835" y="182854"/>
                  <a:pt x="247189" y="182854"/>
                  <a:pt x="248544" y="182854"/>
                </a:cubicBezTo>
                <a:cubicBezTo>
                  <a:pt x="259379" y="182177"/>
                  <a:pt x="268861" y="177436"/>
                  <a:pt x="275633" y="169309"/>
                </a:cubicBezTo>
                <a:lnTo>
                  <a:pt x="322362" y="115807"/>
                </a:lnTo>
                <a:lnTo>
                  <a:pt x="329812" y="122579"/>
                </a:lnTo>
                <a:lnTo>
                  <a:pt x="438846" y="216038"/>
                </a:lnTo>
                <a:cubicBezTo>
                  <a:pt x="443587" y="220779"/>
                  <a:pt x="446973" y="226874"/>
                  <a:pt x="446296" y="234323"/>
                </a:cubicBezTo>
                <a:cubicBezTo>
                  <a:pt x="447650" y="249223"/>
                  <a:pt x="436814" y="262090"/>
                  <a:pt x="421915" y="263444"/>
                </a:cubicBezTo>
                <a:cubicBezTo>
                  <a:pt x="416497" y="264122"/>
                  <a:pt x="411757" y="262767"/>
                  <a:pt x="407693" y="260736"/>
                </a:cubicBezTo>
                <a:cubicBezTo>
                  <a:pt x="407693" y="262090"/>
                  <a:pt x="408371" y="263444"/>
                  <a:pt x="408371" y="264799"/>
                </a:cubicBezTo>
                <a:cubicBezTo>
                  <a:pt x="409725" y="279698"/>
                  <a:pt x="398889" y="292565"/>
                  <a:pt x="383990" y="293920"/>
                </a:cubicBezTo>
                <a:cubicBezTo>
                  <a:pt x="381958" y="293920"/>
                  <a:pt x="379250" y="293920"/>
                  <a:pt x="377218" y="293243"/>
                </a:cubicBezTo>
                <a:cubicBezTo>
                  <a:pt x="377218" y="293243"/>
                  <a:pt x="377218" y="293920"/>
                  <a:pt x="377218" y="293920"/>
                </a:cubicBezTo>
                <a:cubicBezTo>
                  <a:pt x="378572" y="308819"/>
                  <a:pt x="367737" y="321686"/>
                  <a:pt x="352837" y="323041"/>
                </a:cubicBezTo>
                <a:cubicBezTo>
                  <a:pt x="350806" y="323041"/>
                  <a:pt x="348097" y="323041"/>
                  <a:pt x="346065" y="322364"/>
                </a:cubicBezTo>
                <a:cubicBezTo>
                  <a:pt x="346065" y="322364"/>
                  <a:pt x="346065" y="323041"/>
                  <a:pt x="346065" y="323041"/>
                </a:cubicBezTo>
                <a:cubicBezTo>
                  <a:pt x="347420" y="337940"/>
                  <a:pt x="336584" y="350807"/>
                  <a:pt x="321685" y="352162"/>
                </a:cubicBezTo>
                <a:cubicBezTo>
                  <a:pt x="315590" y="352839"/>
                  <a:pt x="310172" y="350807"/>
                  <a:pt x="305431" y="348099"/>
                </a:cubicBezTo>
                <a:lnTo>
                  <a:pt x="295950" y="340649"/>
                </a:lnTo>
                <a:lnTo>
                  <a:pt x="318976" y="314237"/>
                </a:lnTo>
                <a:cubicBezTo>
                  <a:pt x="323716" y="308819"/>
                  <a:pt x="326425" y="302047"/>
                  <a:pt x="325748" y="294597"/>
                </a:cubicBezTo>
                <a:cubicBezTo>
                  <a:pt x="325071" y="287825"/>
                  <a:pt x="321685" y="281053"/>
                  <a:pt x="316267" y="276312"/>
                </a:cubicBezTo>
                <a:cubicBezTo>
                  <a:pt x="311526" y="271571"/>
                  <a:pt x="305431" y="269540"/>
                  <a:pt x="298659" y="269540"/>
                </a:cubicBezTo>
                <a:cubicBezTo>
                  <a:pt x="295950" y="269540"/>
                  <a:pt x="293241" y="270217"/>
                  <a:pt x="291209" y="270894"/>
                </a:cubicBezTo>
                <a:cubicBezTo>
                  <a:pt x="290532" y="262767"/>
                  <a:pt x="287146" y="255318"/>
                  <a:pt x="281051" y="249900"/>
                </a:cubicBezTo>
                <a:cubicBezTo>
                  <a:pt x="274956" y="245159"/>
                  <a:pt x="268183" y="242450"/>
                  <a:pt x="260734" y="242450"/>
                </a:cubicBezTo>
                <a:cubicBezTo>
                  <a:pt x="258025" y="242450"/>
                  <a:pt x="254639" y="243127"/>
                  <a:pt x="251930" y="243805"/>
                </a:cubicBezTo>
                <a:cubicBezTo>
                  <a:pt x="251930" y="234323"/>
                  <a:pt x="247866" y="225519"/>
                  <a:pt x="240417" y="218747"/>
                </a:cubicBezTo>
                <a:cubicBezTo>
                  <a:pt x="234322" y="213329"/>
                  <a:pt x="226195" y="210620"/>
                  <a:pt x="218068" y="210620"/>
                </a:cubicBezTo>
                <a:cubicBezTo>
                  <a:pt x="214005" y="210620"/>
                  <a:pt x="209941" y="211298"/>
                  <a:pt x="206555" y="212652"/>
                </a:cubicBezTo>
                <a:cubicBezTo>
                  <a:pt x="205878" y="203171"/>
                  <a:pt x="202492" y="194367"/>
                  <a:pt x="195042" y="188272"/>
                </a:cubicBezTo>
                <a:cubicBezTo>
                  <a:pt x="188947" y="182854"/>
                  <a:pt x="180820" y="180145"/>
                  <a:pt x="172694" y="180145"/>
                </a:cubicBezTo>
                <a:cubicBezTo>
                  <a:pt x="162535" y="180145"/>
                  <a:pt x="153054" y="184208"/>
                  <a:pt x="146959" y="191658"/>
                </a:cubicBezTo>
                <a:lnTo>
                  <a:pt x="129351" y="211975"/>
                </a:lnTo>
                <a:lnTo>
                  <a:pt x="83299" y="158473"/>
                </a:lnTo>
                <a:close/>
                <a:moveTo>
                  <a:pt x="300692" y="54856"/>
                </a:moveTo>
                <a:cubicBezTo>
                  <a:pt x="300692" y="54856"/>
                  <a:pt x="303401" y="55533"/>
                  <a:pt x="304078" y="55533"/>
                </a:cubicBezTo>
                <a:cubicBezTo>
                  <a:pt x="349453" y="64337"/>
                  <a:pt x="390087" y="83977"/>
                  <a:pt x="446297" y="63660"/>
                </a:cubicBezTo>
                <a:lnTo>
                  <a:pt x="503862" y="157795"/>
                </a:lnTo>
                <a:lnTo>
                  <a:pt x="455101" y="214006"/>
                </a:lnTo>
                <a:cubicBezTo>
                  <a:pt x="452392" y="209942"/>
                  <a:pt x="451037" y="208588"/>
                  <a:pt x="447651" y="205202"/>
                </a:cubicBezTo>
                <a:lnTo>
                  <a:pt x="321009" y="96167"/>
                </a:lnTo>
                <a:cubicBezTo>
                  <a:pt x="321009" y="96167"/>
                  <a:pt x="265475" y="159827"/>
                  <a:pt x="265475" y="159827"/>
                </a:cubicBezTo>
                <a:cubicBezTo>
                  <a:pt x="260734" y="165922"/>
                  <a:pt x="253962" y="168631"/>
                  <a:pt x="247189" y="169308"/>
                </a:cubicBezTo>
                <a:cubicBezTo>
                  <a:pt x="239740" y="169985"/>
                  <a:pt x="232968" y="167276"/>
                  <a:pt x="226873" y="162536"/>
                </a:cubicBezTo>
                <a:cubicBezTo>
                  <a:pt x="215360" y="153055"/>
                  <a:pt x="214005" y="136124"/>
                  <a:pt x="224164" y="124611"/>
                </a:cubicBezTo>
                <a:lnTo>
                  <a:pt x="277665" y="63660"/>
                </a:lnTo>
                <a:cubicBezTo>
                  <a:pt x="283760" y="56888"/>
                  <a:pt x="292565" y="54179"/>
                  <a:pt x="300692" y="54856"/>
                </a:cubicBezTo>
                <a:close/>
                <a:moveTo>
                  <a:pt x="511310" y="0"/>
                </a:moveTo>
                <a:lnTo>
                  <a:pt x="587838" y="127320"/>
                </a:lnTo>
                <a:lnTo>
                  <a:pt x="535691" y="159150"/>
                </a:lnTo>
                <a:cubicBezTo>
                  <a:pt x="529596" y="163213"/>
                  <a:pt x="520792" y="161181"/>
                  <a:pt x="517405" y="154409"/>
                </a:cubicBezTo>
                <a:lnTo>
                  <a:pt x="454423" y="50115"/>
                </a:lnTo>
                <a:cubicBezTo>
                  <a:pt x="450359" y="44020"/>
                  <a:pt x="452391" y="35216"/>
                  <a:pt x="459164" y="31830"/>
                </a:cubicBezTo>
                <a:close/>
                <a:moveTo>
                  <a:pt x="77204" y="0"/>
                </a:moveTo>
                <a:lnTo>
                  <a:pt x="128674" y="31830"/>
                </a:lnTo>
                <a:cubicBezTo>
                  <a:pt x="135446" y="35216"/>
                  <a:pt x="137478" y="44020"/>
                  <a:pt x="133415" y="50115"/>
                </a:cubicBezTo>
                <a:lnTo>
                  <a:pt x="70432" y="154409"/>
                </a:lnTo>
                <a:cubicBezTo>
                  <a:pt x="67046" y="161181"/>
                  <a:pt x="58242" y="163213"/>
                  <a:pt x="52147" y="159150"/>
                </a:cubicBezTo>
                <a:lnTo>
                  <a:pt x="0" y="12732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56F7ECF4-6EE8-4AAC-96FF-5BD739D1832D}"/>
              </a:ext>
            </a:extLst>
          </p:cNvPr>
          <p:cNvSpPr/>
          <p:nvPr/>
        </p:nvSpPr>
        <p:spPr>
          <a:xfrm>
            <a:off x="4444801" y="4696201"/>
            <a:ext cx="264122" cy="426657"/>
          </a:xfrm>
          <a:custGeom>
            <a:avLst/>
            <a:gdLst>
              <a:gd name="connsiteX0" fmla="*/ 132060 w 352162"/>
              <a:gd name="connsiteY0" fmla="*/ 528241 h 568876"/>
              <a:gd name="connsiteX1" fmla="*/ 220100 w 352162"/>
              <a:gd name="connsiteY1" fmla="*/ 528241 h 568876"/>
              <a:gd name="connsiteX2" fmla="*/ 176080 w 352162"/>
              <a:gd name="connsiteY2" fmla="*/ 568876 h 568876"/>
              <a:gd name="connsiteX3" fmla="*/ 132060 w 352162"/>
              <a:gd name="connsiteY3" fmla="*/ 528241 h 568876"/>
              <a:gd name="connsiteX4" fmla="*/ 108357 w 352162"/>
              <a:gd name="connsiteY4" fmla="*/ 460518 h 568876"/>
              <a:gd name="connsiteX5" fmla="*/ 243803 w 352162"/>
              <a:gd name="connsiteY5" fmla="*/ 460518 h 568876"/>
              <a:gd name="connsiteX6" fmla="*/ 264120 w 352162"/>
              <a:gd name="connsiteY6" fmla="*/ 480836 h 568876"/>
              <a:gd name="connsiteX7" fmla="*/ 243803 w 352162"/>
              <a:gd name="connsiteY7" fmla="*/ 501153 h 568876"/>
              <a:gd name="connsiteX8" fmla="*/ 108357 w 352162"/>
              <a:gd name="connsiteY8" fmla="*/ 501153 h 568876"/>
              <a:gd name="connsiteX9" fmla="*/ 88040 w 352162"/>
              <a:gd name="connsiteY9" fmla="*/ 480836 h 568876"/>
              <a:gd name="connsiteX10" fmla="*/ 108357 w 352162"/>
              <a:gd name="connsiteY10" fmla="*/ 460518 h 568876"/>
              <a:gd name="connsiteX11" fmla="*/ 108357 w 352162"/>
              <a:gd name="connsiteY11" fmla="*/ 392795 h 568876"/>
              <a:gd name="connsiteX12" fmla="*/ 243803 w 352162"/>
              <a:gd name="connsiteY12" fmla="*/ 392795 h 568876"/>
              <a:gd name="connsiteX13" fmla="*/ 264120 w 352162"/>
              <a:gd name="connsiteY13" fmla="*/ 413113 h 568876"/>
              <a:gd name="connsiteX14" fmla="*/ 243803 w 352162"/>
              <a:gd name="connsiteY14" fmla="*/ 433430 h 568876"/>
              <a:gd name="connsiteX15" fmla="*/ 108357 w 352162"/>
              <a:gd name="connsiteY15" fmla="*/ 433430 h 568876"/>
              <a:gd name="connsiteX16" fmla="*/ 88040 w 352162"/>
              <a:gd name="connsiteY16" fmla="*/ 413113 h 568876"/>
              <a:gd name="connsiteX17" fmla="*/ 108357 w 352162"/>
              <a:gd name="connsiteY17" fmla="*/ 392795 h 568876"/>
              <a:gd name="connsiteX18" fmla="*/ 176759 w 352162"/>
              <a:gd name="connsiteY18" fmla="*/ 39957 h 568876"/>
              <a:gd name="connsiteX19" fmla="*/ 41311 w 352162"/>
              <a:gd name="connsiteY19" fmla="*/ 174049 h 568876"/>
              <a:gd name="connsiteX20" fmla="*/ 41311 w 352162"/>
              <a:gd name="connsiteY20" fmla="*/ 179467 h 568876"/>
              <a:gd name="connsiteX21" fmla="*/ 50792 w 352162"/>
              <a:gd name="connsiteY21" fmla="*/ 226873 h 568876"/>
              <a:gd name="connsiteX22" fmla="*/ 73818 w 352162"/>
              <a:gd name="connsiteY22" fmla="*/ 264121 h 568876"/>
              <a:gd name="connsiteX23" fmla="*/ 113099 w 352162"/>
              <a:gd name="connsiteY23" fmla="*/ 325072 h 568876"/>
              <a:gd name="connsiteX24" fmla="*/ 176081 w 352162"/>
              <a:gd name="connsiteY24" fmla="*/ 325072 h 568876"/>
              <a:gd name="connsiteX25" fmla="*/ 239741 w 352162"/>
              <a:gd name="connsiteY25" fmla="*/ 325072 h 568876"/>
              <a:gd name="connsiteX26" fmla="*/ 279021 w 352162"/>
              <a:gd name="connsiteY26" fmla="*/ 264121 h 568876"/>
              <a:gd name="connsiteX27" fmla="*/ 302047 w 352162"/>
              <a:gd name="connsiteY27" fmla="*/ 226873 h 568876"/>
              <a:gd name="connsiteX28" fmla="*/ 311528 w 352162"/>
              <a:gd name="connsiteY28" fmla="*/ 179467 h 568876"/>
              <a:gd name="connsiteX29" fmla="*/ 312205 w 352162"/>
              <a:gd name="connsiteY29" fmla="*/ 179467 h 568876"/>
              <a:gd name="connsiteX30" fmla="*/ 312205 w 352162"/>
              <a:gd name="connsiteY30" fmla="*/ 174049 h 568876"/>
              <a:gd name="connsiteX31" fmla="*/ 176759 w 352162"/>
              <a:gd name="connsiteY31" fmla="*/ 39957 h 568876"/>
              <a:gd name="connsiteX32" fmla="*/ 176081 w 352162"/>
              <a:gd name="connsiteY32" fmla="*/ 0 h 568876"/>
              <a:gd name="connsiteX33" fmla="*/ 352162 w 352162"/>
              <a:gd name="connsiteY33" fmla="*/ 174049 h 568876"/>
              <a:gd name="connsiteX34" fmla="*/ 352162 w 352162"/>
              <a:gd name="connsiteY34" fmla="*/ 180144 h 568876"/>
              <a:gd name="connsiteX35" fmla="*/ 339972 w 352162"/>
              <a:gd name="connsiteY35" fmla="*/ 241095 h 568876"/>
              <a:gd name="connsiteX36" fmla="*/ 309496 w 352162"/>
              <a:gd name="connsiteY36" fmla="*/ 291210 h 568876"/>
              <a:gd name="connsiteX37" fmla="*/ 268185 w 352162"/>
              <a:gd name="connsiteY37" fmla="*/ 358256 h 568876"/>
              <a:gd name="connsiteX38" fmla="*/ 255995 w 352162"/>
              <a:gd name="connsiteY38" fmla="*/ 365705 h 568876"/>
              <a:gd name="connsiteX39" fmla="*/ 96168 w 352162"/>
              <a:gd name="connsiteY39" fmla="*/ 365705 h 568876"/>
              <a:gd name="connsiteX40" fmla="*/ 83977 w 352162"/>
              <a:gd name="connsiteY40" fmla="*/ 358256 h 568876"/>
              <a:gd name="connsiteX41" fmla="*/ 42666 w 352162"/>
              <a:gd name="connsiteY41" fmla="*/ 291210 h 568876"/>
              <a:gd name="connsiteX42" fmla="*/ 12190 w 352162"/>
              <a:gd name="connsiteY42" fmla="*/ 241095 h 568876"/>
              <a:gd name="connsiteX43" fmla="*/ 0 w 352162"/>
              <a:gd name="connsiteY43" fmla="*/ 180144 h 568876"/>
              <a:gd name="connsiteX44" fmla="*/ 0 w 352162"/>
              <a:gd name="connsiteY44" fmla="*/ 174049 h 568876"/>
              <a:gd name="connsiteX45" fmla="*/ 176081 w 352162"/>
              <a:gd name="connsiteY45" fmla="*/ 0 h 568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52162" h="568876">
                <a:moveTo>
                  <a:pt x="132060" y="528241"/>
                </a:moveTo>
                <a:lnTo>
                  <a:pt x="220100" y="528241"/>
                </a:lnTo>
                <a:cubicBezTo>
                  <a:pt x="218069" y="551268"/>
                  <a:pt x="199106" y="568876"/>
                  <a:pt x="176080" y="568876"/>
                </a:cubicBezTo>
                <a:cubicBezTo>
                  <a:pt x="153054" y="568876"/>
                  <a:pt x="134092" y="551268"/>
                  <a:pt x="132060" y="528241"/>
                </a:cubicBezTo>
                <a:close/>
                <a:moveTo>
                  <a:pt x="108357" y="460518"/>
                </a:moveTo>
                <a:lnTo>
                  <a:pt x="243803" y="460518"/>
                </a:lnTo>
                <a:cubicBezTo>
                  <a:pt x="255316" y="460518"/>
                  <a:pt x="264120" y="469322"/>
                  <a:pt x="264120" y="480836"/>
                </a:cubicBezTo>
                <a:cubicBezTo>
                  <a:pt x="264120" y="492349"/>
                  <a:pt x="255316" y="501153"/>
                  <a:pt x="243803" y="501153"/>
                </a:cubicBezTo>
                <a:lnTo>
                  <a:pt x="108357" y="501153"/>
                </a:lnTo>
                <a:cubicBezTo>
                  <a:pt x="96844" y="501153"/>
                  <a:pt x="88040" y="492349"/>
                  <a:pt x="88040" y="480836"/>
                </a:cubicBezTo>
                <a:cubicBezTo>
                  <a:pt x="88040" y="469322"/>
                  <a:pt x="96844" y="460518"/>
                  <a:pt x="108357" y="460518"/>
                </a:cubicBezTo>
                <a:close/>
                <a:moveTo>
                  <a:pt x="108357" y="392795"/>
                </a:moveTo>
                <a:lnTo>
                  <a:pt x="243803" y="392795"/>
                </a:lnTo>
                <a:cubicBezTo>
                  <a:pt x="255316" y="392795"/>
                  <a:pt x="264120" y="401599"/>
                  <a:pt x="264120" y="413113"/>
                </a:cubicBezTo>
                <a:cubicBezTo>
                  <a:pt x="264120" y="424626"/>
                  <a:pt x="255316" y="433430"/>
                  <a:pt x="243803" y="433430"/>
                </a:cubicBezTo>
                <a:lnTo>
                  <a:pt x="108357" y="433430"/>
                </a:lnTo>
                <a:cubicBezTo>
                  <a:pt x="96844" y="433430"/>
                  <a:pt x="88040" y="424626"/>
                  <a:pt x="88040" y="413113"/>
                </a:cubicBezTo>
                <a:cubicBezTo>
                  <a:pt x="88040" y="401599"/>
                  <a:pt x="96844" y="392795"/>
                  <a:pt x="108357" y="392795"/>
                </a:cubicBezTo>
                <a:close/>
                <a:moveTo>
                  <a:pt x="176759" y="39957"/>
                </a:moveTo>
                <a:cubicBezTo>
                  <a:pt x="102940" y="40634"/>
                  <a:pt x="42666" y="100230"/>
                  <a:pt x="41311" y="174049"/>
                </a:cubicBezTo>
                <a:lnTo>
                  <a:pt x="41311" y="179467"/>
                </a:lnTo>
                <a:cubicBezTo>
                  <a:pt x="41988" y="195720"/>
                  <a:pt x="44697" y="211974"/>
                  <a:pt x="50792" y="226873"/>
                </a:cubicBezTo>
                <a:cubicBezTo>
                  <a:pt x="56210" y="240417"/>
                  <a:pt x="64337" y="253285"/>
                  <a:pt x="73818" y="264121"/>
                </a:cubicBezTo>
                <a:cubicBezTo>
                  <a:pt x="88717" y="283083"/>
                  <a:pt x="102263" y="303400"/>
                  <a:pt x="113099" y="325072"/>
                </a:cubicBezTo>
                <a:lnTo>
                  <a:pt x="176081" y="325072"/>
                </a:lnTo>
                <a:lnTo>
                  <a:pt x="239741" y="325072"/>
                </a:lnTo>
                <a:cubicBezTo>
                  <a:pt x="249900" y="303400"/>
                  <a:pt x="263444" y="283083"/>
                  <a:pt x="279021" y="264121"/>
                </a:cubicBezTo>
                <a:cubicBezTo>
                  <a:pt x="289179" y="253285"/>
                  <a:pt x="296629" y="240417"/>
                  <a:pt x="302047" y="226873"/>
                </a:cubicBezTo>
                <a:cubicBezTo>
                  <a:pt x="307464" y="211974"/>
                  <a:pt x="310851" y="195720"/>
                  <a:pt x="311528" y="179467"/>
                </a:cubicBezTo>
                <a:lnTo>
                  <a:pt x="312205" y="179467"/>
                </a:lnTo>
                <a:lnTo>
                  <a:pt x="312205" y="174049"/>
                </a:lnTo>
                <a:cubicBezTo>
                  <a:pt x="310851" y="99553"/>
                  <a:pt x="250577" y="40634"/>
                  <a:pt x="176759" y="39957"/>
                </a:cubicBezTo>
                <a:close/>
                <a:moveTo>
                  <a:pt x="176081" y="0"/>
                </a:moveTo>
                <a:cubicBezTo>
                  <a:pt x="272248" y="677"/>
                  <a:pt x="350130" y="77882"/>
                  <a:pt x="352162" y="174049"/>
                </a:cubicBezTo>
                <a:lnTo>
                  <a:pt x="352162" y="180144"/>
                </a:lnTo>
                <a:cubicBezTo>
                  <a:pt x="351485" y="201138"/>
                  <a:pt x="347421" y="221455"/>
                  <a:pt x="339972" y="241095"/>
                </a:cubicBezTo>
                <a:cubicBezTo>
                  <a:pt x="333199" y="259380"/>
                  <a:pt x="322364" y="276311"/>
                  <a:pt x="309496" y="291210"/>
                </a:cubicBezTo>
                <a:cubicBezTo>
                  <a:pt x="293243" y="308818"/>
                  <a:pt x="275635" y="343357"/>
                  <a:pt x="268185" y="358256"/>
                </a:cubicBezTo>
                <a:cubicBezTo>
                  <a:pt x="266153" y="362997"/>
                  <a:pt x="261413" y="365705"/>
                  <a:pt x="255995" y="365705"/>
                </a:cubicBezTo>
                <a:lnTo>
                  <a:pt x="96168" y="365705"/>
                </a:lnTo>
                <a:cubicBezTo>
                  <a:pt x="90750" y="365705"/>
                  <a:pt x="86009" y="362997"/>
                  <a:pt x="83977" y="358256"/>
                </a:cubicBezTo>
                <a:cubicBezTo>
                  <a:pt x="76527" y="343357"/>
                  <a:pt x="58919" y="308818"/>
                  <a:pt x="42666" y="291210"/>
                </a:cubicBezTo>
                <a:cubicBezTo>
                  <a:pt x="29798" y="276311"/>
                  <a:pt x="19640" y="259380"/>
                  <a:pt x="12190" y="241095"/>
                </a:cubicBezTo>
                <a:cubicBezTo>
                  <a:pt x="4741" y="221455"/>
                  <a:pt x="677" y="201138"/>
                  <a:pt x="0" y="180144"/>
                </a:cubicBezTo>
                <a:lnTo>
                  <a:pt x="0" y="174049"/>
                </a:lnTo>
                <a:cubicBezTo>
                  <a:pt x="2032" y="77882"/>
                  <a:pt x="79913" y="677"/>
                  <a:pt x="176081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A78463B-051E-4FB7-B07F-FC51D91CD6CE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39C0BC1-7E6C-4728-83FD-B98AD6B68759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F36968A-5B27-461B-9334-245E26569E06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5DDE8D7-3230-4EED-997D-EE5599ED1599}"/>
              </a:ext>
            </a:extLst>
          </p:cNvPr>
          <p:cNvGrpSpPr/>
          <p:nvPr/>
        </p:nvGrpSpPr>
        <p:grpSpPr>
          <a:xfrm>
            <a:off x="6691483" y="1465257"/>
            <a:ext cx="2202817" cy="1237868"/>
            <a:chOff x="6697329" y="1266169"/>
            <a:chExt cx="2202817" cy="123786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672349E-C20E-4B9F-9A1B-C0E14A277AE5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C8822BB-A9DF-451A-B519-47C0C75A8006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3EB889A-84CF-458C-8938-DDA62414A104}"/>
              </a:ext>
            </a:extLst>
          </p:cNvPr>
          <p:cNvGrpSpPr/>
          <p:nvPr/>
        </p:nvGrpSpPr>
        <p:grpSpPr>
          <a:xfrm>
            <a:off x="6691483" y="3043478"/>
            <a:ext cx="2202817" cy="1237868"/>
            <a:chOff x="6697329" y="1266169"/>
            <a:chExt cx="2202817" cy="1237868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1B010E9-3443-44D7-B242-8FE3F8A4A471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611A9DF-3B4E-4882-9C75-9E66F06B2615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65C4F2CA-0CA5-417C-9852-C53AE87E2C9E}"/>
              </a:ext>
            </a:extLst>
          </p:cNvPr>
          <p:cNvGrpSpPr/>
          <p:nvPr/>
        </p:nvGrpSpPr>
        <p:grpSpPr>
          <a:xfrm>
            <a:off x="249702" y="3832589"/>
            <a:ext cx="2202816" cy="1237866"/>
            <a:chOff x="249702" y="4757378"/>
            <a:chExt cx="2202816" cy="1237866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4DF5A86-2FD0-4958-8E94-51203F45B234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B3ECD75-CE1E-4AE0-AEB3-7128E9B3576F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A59F685-9F71-4DC5-B406-E20970231460}"/>
              </a:ext>
            </a:extLst>
          </p:cNvPr>
          <p:cNvGrpSpPr/>
          <p:nvPr/>
        </p:nvGrpSpPr>
        <p:grpSpPr>
          <a:xfrm>
            <a:off x="255548" y="2254368"/>
            <a:ext cx="2202816" cy="1237867"/>
            <a:chOff x="255548" y="1266168"/>
            <a:chExt cx="2202816" cy="123786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E4DCBE5-0CE1-46F1-BA7D-E5C6D55F65A7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3A332BA-963D-45B2-B875-6326517B4B73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5CED7D38-B194-467D-9682-05D796391E30}"/>
              </a:ext>
            </a:extLst>
          </p:cNvPr>
          <p:cNvSpPr/>
          <p:nvPr/>
        </p:nvSpPr>
        <p:spPr>
          <a:xfrm>
            <a:off x="431143" y="3903992"/>
            <a:ext cx="486753" cy="291713"/>
          </a:xfrm>
          <a:custGeom>
            <a:avLst/>
            <a:gdLst>
              <a:gd name="connsiteX0" fmla="*/ 254031 w 486753"/>
              <a:gd name="connsiteY0" fmla="*/ 238330 h 291713"/>
              <a:gd name="connsiteX1" fmla="*/ 255153 w 486753"/>
              <a:gd name="connsiteY1" fmla="*/ 254032 h 291713"/>
              <a:gd name="connsiteX2" fmla="*/ 233282 w 486753"/>
              <a:gd name="connsiteY2" fmla="*/ 279267 h 291713"/>
              <a:gd name="connsiteX3" fmla="*/ 225992 w 486753"/>
              <a:gd name="connsiteY3" fmla="*/ 283192 h 291713"/>
              <a:gd name="connsiteX4" fmla="*/ 217581 w 486753"/>
              <a:gd name="connsiteY4" fmla="*/ 280388 h 291713"/>
              <a:gd name="connsiteX5" fmla="*/ 216459 w 486753"/>
              <a:gd name="connsiteY5" fmla="*/ 264687 h 291713"/>
              <a:gd name="connsiteX6" fmla="*/ 238329 w 486753"/>
              <a:gd name="connsiteY6" fmla="*/ 239452 h 291713"/>
              <a:gd name="connsiteX7" fmla="*/ 254031 w 486753"/>
              <a:gd name="connsiteY7" fmla="*/ 238330 h 291713"/>
              <a:gd name="connsiteX8" fmla="*/ 215408 w 486753"/>
              <a:gd name="connsiteY8" fmla="*/ 213025 h 291713"/>
              <a:gd name="connsiteX9" fmla="*/ 225432 w 486753"/>
              <a:gd name="connsiteY9" fmla="*/ 216460 h 291713"/>
              <a:gd name="connsiteX10" fmla="*/ 226554 w 486753"/>
              <a:gd name="connsiteY10" fmla="*/ 236088 h 291713"/>
              <a:gd name="connsiteX11" fmla="*/ 200758 w 486753"/>
              <a:gd name="connsiteY11" fmla="*/ 265809 h 291713"/>
              <a:gd name="connsiteX12" fmla="*/ 191785 w 486753"/>
              <a:gd name="connsiteY12" fmla="*/ 270295 h 291713"/>
              <a:gd name="connsiteX13" fmla="*/ 181130 w 486753"/>
              <a:gd name="connsiteY13" fmla="*/ 266930 h 291713"/>
              <a:gd name="connsiteX14" fmla="*/ 180009 w 486753"/>
              <a:gd name="connsiteY14" fmla="*/ 247303 h 291713"/>
              <a:gd name="connsiteX15" fmla="*/ 205805 w 486753"/>
              <a:gd name="connsiteY15" fmla="*/ 217581 h 291713"/>
              <a:gd name="connsiteX16" fmla="*/ 215408 w 486753"/>
              <a:gd name="connsiteY16" fmla="*/ 213025 h 291713"/>
              <a:gd name="connsiteX17" fmla="*/ 179799 w 486753"/>
              <a:gd name="connsiteY17" fmla="*/ 186668 h 291713"/>
              <a:gd name="connsiteX18" fmla="*/ 191786 w 486753"/>
              <a:gd name="connsiteY18" fmla="*/ 190663 h 291713"/>
              <a:gd name="connsiteX19" fmla="*/ 193468 w 486753"/>
              <a:gd name="connsiteY19" fmla="*/ 214216 h 291713"/>
              <a:gd name="connsiteX20" fmla="*/ 167671 w 486753"/>
              <a:gd name="connsiteY20" fmla="*/ 243937 h 291713"/>
              <a:gd name="connsiteX21" fmla="*/ 156456 w 486753"/>
              <a:gd name="connsiteY21" fmla="*/ 249545 h 291713"/>
              <a:gd name="connsiteX22" fmla="*/ 144119 w 486753"/>
              <a:gd name="connsiteY22" fmla="*/ 245619 h 291713"/>
              <a:gd name="connsiteX23" fmla="*/ 142436 w 486753"/>
              <a:gd name="connsiteY23" fmla="*/ 222067 h 291713"/>
              <a:gd name="connsiteX24" fmla="*/ 168233 w 486753"/>
              <a:gd name="connsiteY24" fmla="*/ 192346 h 291713"/>
              <a:gd name="connsiteX25" fmla="*/ 179799 w 486753"/>
              <a:gd name="connsiteY25" fmla="*/ 186668 h 291713"/>
              <a:gd name="connsiteX26" fmla="*/ 142788 w 486753"/>
              <a:gd name="connsiteY26" fmla="*/ 161994 h 291713"/>
              <a:gd name="connsiteX27" fmla="*/ 154774 w 486753"/>
              <a:gd name="connsiteY27" fmla="*/ 165989 h 291713"/>
              <a:gd name="connsiteX28" fmla="*/ 156456 w 486753"/>
              <a:gd name="connsiteY28" fmla="*/ 189542 h 291713"/>
              <a:gd name="connsiteX29" fmla="*/ 126735 w 486753"/>
              <a:gd name="connsiteY29" fmla="*/ 223189 h 291713"/>
              <a:gd name="connsiteX30" fmla="*/ 115520 w 486753"/>
              <a:gd name="connsiteY30" fmla="*/ 228796 h 291713"/>
              <a:gd name="connsiteX31" fmla="*/ 103183 w 486753"/>
              <a:gd name="connsiteY31" fmla="*/ 224871 h 291713"/>
              <a:gd name="connsiteX32" fmla="*/ 101500 w 486753"/>
              <a:gd name="connsiteY32" fmla="*/ 201318 h 291713"/>
              <a:gd name="connsiteX33" fmla="*/ 131222 w 486753"/>
              <a:gd name="connsiteY33" fmla="*/ 167672 h 291713"/>
              <a:gd name="connsiteX34" fmla="*/ 142788 w 486753"/>
              <a:gd name="connsiteY34" fmla="*/ 161994 h 291713"/>
              <a:gd name="connsiteX35" fmla="*/ 117763 w 486753"/>
              <a:gd name="connsiteY35" fmla="*/ 50470 h 291713"/>
              <a:gd name="connsiteX36" fmla="*/ 210851 w 486753"/>
              <a:gd name="connsiteY36" fmla="*/ 57199 h 291713"/>
              <a:gd name="connsiteX37" fmla="*/ 177766 w 486753"/>
              <a:gd name="connsiteY37" fmla="*/ 95332 h 291713"/>
              <a:gd name="connsiteX38" fmla="*/ 181130 w 486753"/>
              <a:gd name="connsiteY38" fmla="*/ 142999 h 291713"/>
              <a:gd name="connsiteX39" fmla="*/ 203000 w 486753"/>
              <a:gd name="connsiteY39" fmla="*/ 151411 h 291713"/>
              <a:gd name="connsiteX40" fmla="*/ 205804 w 486753"/>
              <a:gd name="connsiteY40" fmla="*/ 151411 h 291713"/>
              <a:gd name="connsiteX41" fmla="*/ 228235 w 486753"/>
              <a:gd name="connsiteY41" fmla="*/ 140195 h 291713"/>
              <a:gd name="connsiteX42" fmla="*/ 266929 w 486753"/>
              <a:gd name="connsiteY42" fmla="*/ 95893 h 291713"/>
              <a:gd name="connsiteX43" fmla="*/ 273097 w 486753"/>
              <a:gd name="connsiteY43" fmla="*/ 101501 h 291713"/>
              <a:gd name="connsiteX44" fmla="*/ 363382 w 486753"/>
              <a:gd name="connsiteY44" fmla="*/ 178889 h 291713"/>
              <a:gd name="connsiteX45" fmla="*/ 369551 w 486753"/>
              <a:gd name="connsiteY45" fmla="*/ 194030 h 291713"/>
              <a:gd name="connsiteX46" fmla="*/ 349363 w 486753"/>
              <a:gd name="connsiteY46" fmla="*/ 218143 h 291713"/>
              <a:gd name="connsiteX47" fmla="*/ 337587 w 486753"/>
              <a:gd name="connsiteY47" fmla="*/ 215900 h 291713"/>
              <a:gd name="connsiteX48" fmla="*/ 338148 w 486753"/>
              <a:gd name="connsiteY48" fmla="*/ 219265 h 291713"/>
              <a:gd name="connsiteX49" fmla="*/ 317960 w 486753"/>
              <a:gd name="connsiteY49" fmla="*/ 243378 h 291713"/>
              <a:gd name="connsiteX50" fmla="*/ 312352 w 486753"/>
              <a:gd name="connsiteY50" fmla="*/ 242817 h 291713"/>
              <a:gd name="connsiteX51" fmla="*/ 312352 w 486753"/>
              <a:gd name="connsiteY51" fmla="*/ 243378 h 291713"/>
              <a:gd name="connsiteX52" fmla="*/ 292164 w 486753"/>
              <a:gd name="connsiteY52" fmla="*/ 267491 h 291713"/>
              <a:gd name="connsiteX53" fmla="*/ 286556 w 486753"/>
              <a:gd name="connsiteY53" fmla="*/ 266931 h 291713"/>
              <a:gd name="connsiteX54" fmla="*/ 286556 w 486753"/>
              <a:gd name="connsiteY54" fmla="*/ 267491 h 291713"/>
              <a:gd name="connsiteX55" fmla="*/ 266368 w 486753"/>
              <a:gd name="connsiteY55" fmla="*/ 291605 h 291713"/>
              <a:gd name="connsiteX56" fmla="*/ 252910 w 486753"/>
              <a:gd name="connsiteY56" fmla="*/ 288240 h 291713"/>
              <a:gd name="connsiteX57" fmla="*/ 245059 w 486753"/>
              <a:gd name="connsiteY57" fmla="*/ 282071 h 291713"/>
              <a:gd name="connsiteX58" fmla="*/ 264125 w 486753"/>
              <a:gd name="connsiteY58" fmla="*/ 260201 h 291713"/>
              <a:gd name="connsiteX59" fmla="*/ 269733 w 486753"/>
              <a:gd name="connsiteY59" fmla="*/ 243939 h 291713"/>
              <a:gd name="connsiteX60" fmla="*/ 261882 w 486753"/>
              <a:gd name="connsiteY60" fmla="*/ 228798 h 291713"/>
              <a:gd name="connsiteX61" fmla="*/ 247302 w 486753"/>
              <a:gd name="connsiteY61" fmla="*/ 223190 h 291713"/>
              <a:gd name="connsiteX62" fmla="*/ 241133 w 486753"/>
              <a:gd name="connsiteY62" fmla="*/ 224312 h 291713"/>
              <a:gd name="connsiteX63" fmla="*/ 232722 w 486753"/>
              <a:gd name="connsiteY63" fmla="*/ 206928 h 291713"/>
              <a:gd name="connsiteX64" fmla="*/ 215898 w 486753"/>
              <a:gd name="connsiteY64" fmla="*/ 200759 h 291713"/>
              <a:gd name="connsiteX65" fmla="*/ 208608 w 486753"/>
              <a:gd name="connsiteY65" fmla="*/ 201881 h 291713"/>
              <a:gd name="connsiteX66" fmla="*/ 199075 w 486753"/>
              <a:gd name="connsiteY66" fmla="*/ 181132 h 291713"/>
              <a:gd name="connsiteX67" fmla="*/ 180569 w 486753"/>
              <a:gd name="connsiteY67" fmla="*/ 174403 h 291713"/>
              <a:gd name="connsiteX68" fmla="*/ 171036 w 486753"/>
              <a:gd name="connsiteY68" fmla="*/ 176085 h 291713"/>
              <a:gd name="connsiteX69" fmla="*/ 161503 w 486753"/>
              <a:gd name="connsiteY69" fmla="*/ 155897 h 291713"/>
              <a:gd name="connsiteX70" fmla="*/ 142997 w 486753"/>
              <a:gd name="connsiteY70" fmla="*/ 149168 h 291713"/>
              <a:gd name="connsiteX71" fmla="*/ 121688 w 486753"/>
              <a:gd name="connsiteY71" fmla="*/ 158701 h 291713"/>
              <a:gd name="connsiteX72" fmla="*/ 107108 w 486753"/>
              <a:gd name="connsiteY72" fmla="*/ 175524 h 291713"/>
              <a:gd name="connsiteX73" fmla="*/ 68975 w 486753"/>
              <a:gd name="connsiteY73" fmla="*/ 131222 h 291713"/>
              <a:gd name="connsiteX74" fmla="*/ 248984 w 486753"/>
              <a:gd name="connsiteY74" fmla="*/ 45423 h 291713"/>
              <a:gd name="connsiteX75" fmla="*/ 251788 w 486753"/>
              <a:gd name="connsiteY75" fmla="*/ 45983 h 291713"/>
              <a:gd name="connsiteX76" fmla="*/ 369552 w 486753"/>
              <a:gd name="connsiteY76" fmla="*/ 52713 h 291713"/>
              <a:gd name="connsiteX77" fmla="*/ 417218 w 486753"/>
              <a:gd name="connsiteY77" fmla="*/ 130661 h 291713"/>
              <a:gd name="connsiteX78" fmla="*/ 376842 w 486753"/>
              <a:gd name="connsiteY78" fmla="*/ 177205 h 291713"/>
              <a:gd name="connsiteX79" fmla="*/ 370674 w 486753"/>
              <a:gd name="connsiteY79" fmla="*/ 169915 h 291713"/>
              <a:gd name="connsiteX80" fmla="*/ 265808 w 486753"/>
              <a:gd name="connsiteY80" fmla="*/ 79630 h 291713"/>
              <a:gd name="connsiteX81" fmla="*/ 219824 w 486753"/>
              <a:gd name="connsiteY81" fmla="*/ 132343 h 291713"/>
              <a:gd name="connsiteX82" fmla="*/ 204683 w 486753"/>
              <a:gd name="connsiteY82" fmla="*/ 140194 h 291713"/>
              <a:gd name="connsiteX83" fmla="*/ 187860 w 486753"/>
              <a:gd name="connsiteY83" fmla="*/ 134586 h 291713"/>
              <a:gd name="connsiteX84" fmla="*/ 185617 w 486753"/>
              <a:gd name="connsiteY84" fmla="*/ 103182 h 291713"/>
              <a:gd name="connsiteX85" fmla="*/ 229918 w 486753"/>
              <a:gd name="connsiteY85" fmla="*/ 52713 h 291713"/>
              <a:gd name="connsiteX86" fmla="*/ 248984 w 486753"/>
              <a:gd name="connsiteY86" fmla="*/ 45423 h 291713"/>
              <a:gd name="connsiteX87" fmla="*/ 423386 w 486753"/>
              <a:gd name="connsiteY87" fmla="*/ 0 h 291713"/>
              <a:gd name="connsiteX88" fmla="*/ 486753 w 486753"/>
              <a:gd name="connsiteY88" fmla="*/ 105426 h 291713"/>
              <a:gd name="connsiteX89" fmla="*/ 443573 w 486753"/>
              <a:gd name="connsiteY89" fmla="*/ 131782 h 291713"/>
              <a:gd name="connsiteX90" fmla="*/ 428433 w 486753"/>
              <a:gd name="connsiteY90" fmla="*/ 127857 h 291713"/>
              <a:gd name="connsiteX91" fmla="*/ 376280 w 486753"/>
              <a:gd name="connsiteY91" fmla="*/ 41497 h 291713"/>
              <a:gd name="connsiteX92" fmla="*/ 380206 w 486753"/>
              <a:gd name="connsiteY92" fmla="*/ 26356 h 291713"/>
              <a:gd name="connsiteX93" fmla="*/ 63928 w 486753"/>
              <a:gd name="connsiteY93" fmla="*/ 0 h 291713"/>
              <a:gd name="connsiteX94" fmla="*/ 106547 w 486753"/>
              <a:gd name="connsiteY94" fmla="*/ 26356 h 291713"/>
              <a:gd name="connsiteX95" fmla="*/ 110473 w 486753"/>
              <a:gd name="connsiteY95" fmla="*/ 41497 h 291713"/>
              <a:gd name="connsiteX96" fmla="*/ 58321 w 486753"/>
              <a:gd name="connsiteY96" fmla="*/ 127857 h 291713"/>
              <a:gd name="connsiteX97" fmla="*/ 43180 w 486753"/>
              <a:gd name="connsiteY97" fmla="*/ 131782 h 291713"/>
              <a:gd name="connsiteX98" fmla="*/ 0 w 486753"/>
              <a:gd name="connsiteY98" fmla="*/ 105426 h 291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86753" h="291713">
                <a:moveTo>
                  <a:pt x="254031" y="238330"/>
                </a:moveTo>
                <a:cubicBezTo>
                  <a:pt x="258517" y="242255"/>
                  <a:pt x="259078" y="249546"/>
                  <a:pt x="255153" y="254032"/>
                </a:cubicBezTo>
                <a:lnTo>
                  <a:pt x="233282" y="279267"/>
                </a:lnTo>
                <a:cubicBezTo>
                  <a:pt x="231600" y="281510"/>
                  <a:pt x="228796" y="282631"/>
                  <a:pt x="225992" y="283192"/>
                </a:cubicBezTo>
                <a:cubicBezTo>
                  <a:pt x="223188" y="283192"/>
                  <a:pt x="219824" y="282631"/>
                  <a:pt x="217581" y="280388"/>
                </a:cubicBezTo>
                <a:cubicBezTo>
                  <a:pt x="213094" y="276463"/>
                  <a:pt x="212534" y="269173"/>
                  <a:pt x="216459" y="264687"/>
                </a:cubicBezTo>
                <a:lnTo>
                  <a:pt x="238329" y="239452"/>
                </a:lnTo>
                <a:cubicBezTo>
                  <a:pt x="242255" y="234965"/>
                  <a:pt x="249545" y="234405"/>
                  <a:pt x="254031" y="238330"/>
                </a:cubicBezTo>
                <a:close/>
                <a:moveTo>
                  <a:pt x="215408" y="213025"/>
                </a:moveTo>
                <a:cubicBezTo>
                  <a:pt x="218983" y="212815"/>
                  <a:pt x="222628" y="213937"/>
                  <a:pt x="225432" y="216460"/>
                </a:cubicBezTo>
                <a:cubicBezTo>
                  <a:pt x="231040" y="221507"/>
                  <a:pt x="231601" y="230479"/>
                  <a:pt x="226554" y="236088"/>
                </a:cubicBezTo>
                <a:lnTo>
                  <a:pt x="200758" y="265809"/>
                </a:lnTo>
                <a:cubicBezTo>
                  <a:pt x="198514" y="268613"/>
                  <a:pt x="195150" y="270295"/>
                  <a:pt x="191785" y="270295"/>
                </a:cubicBezTo>
                <a:cubicBezTo>
                  <a:pt x="187859" y="270856"/>
                  <a:pt x="184495" y="269734"/>
                  <a:pt x="181130" y="266930"/>
                </a:cubicBezTo>
                <a:cubicBezTo>
                  <a:pt x="175522" y="261883"/>
                  <a:pt x="174962" y="252911"/>
                  <a:pt x="180009" y="247303"/>
                </a:cubicBezTo>
                <a:lnTo>
                  <a:pt x="205805" y="217581"/>
                </a:lnTo>
                <a:cubicBezTo>
                  <a:pt x="208328" y="214777"/>
                  <a:pt x="211833" y="213235"/>
                  <a:pt x="215408" y="213025"/>
                </a:cubicBezTo>
                <a:close/>
                <a:moveTo>
                  <a:pt x="179799" y="186668"/>
                </a:moveTo>
                <a:cubicBezTo>
                  <a:pt x="184075" y="186317"/>
                  <a:pt x="188421" y="187579"/>
                  <a:pt x="191786" y="190663"/>
                </a:cubicBezTo>
                <a:cubicBezTo>
                  <a:pt x="198515" y="196832"/>
                  <a:pt x="199637" y="207487"/>
                  <a:pt x="193468" y="214216"/>
                </a:cubicBezTo>
                <a:lnTo>
                  <a:pt x="167671" y="243937"/>
                </a:lnTo>
                <a:cubicBezTo>
                  <a:pt x="164867" y="247302"/>
                  <a:pt x="160381" y="249545"/>
                  <a:pt x="156456" y="249545"/>
                </a:cubicBezTo>
                <a:cubicBezTo>
                  <a:pt x="151970" y="250106"/>
                  <a:pt x="147483" y="248423"/>
                  <a:pt x="144119" y="245619"/>
                </a:cubicBezTo>
                <a:cubicBezTo>
                  <a:pt x="137389" y="239451"/>
                  <a:pt x="136268" y="228796"/>
                  <a:pt x="142436" y="222067"/>
                </a:cubicBezTo>
                <a:lnTo>
                  <a:pt x="168233" y="192346"/>
                </a:lnTo>
                <a:cubicBezTo>
                  <a:pt x="171317" y="188981"/>
                  <a:pt x="175523" y="187018"/>
                  <a:pt x="179799" y="186668"/>
                </a:cubicBezTo>
                <a:close/>
                <a:moveTo>
                  <a:pt x="142788" y="161994"/>
                </a:moveTo>
                <a:cubicBezTo>
                  <a:pt x="147063" y="161643"/>
                  <a:pt x="151409" y="162905"/>
                  <a:pt x="154774" y="165989"/>
                </a:cubicBezTo>
                <a:cubicBezTo>
                  <a:pt x="161503" y="172158"/>
                  <a:pt x="162625" y="182813"/>
                  <a:pt x="156456" y="189542"/>
                </a:cubicBezTo>
                <a:lnTo>
                  <a:pt x="126735" y="223189"/>
                </a:lnTo>
                <a:cubicBezTo>
                  <a:pt x="123371" y="226553"/>
                  <a:pt x="119445" y="228236"/>
                  <a:pt x="115520" y="228796"/>
                </a:cubicBezTo>
                <a:cubicBezTo>
                  <a:pt x="111034" y="229357"/>
                  <a:pt x="106547" y="227675"/>
                  <a:pt x="103183" y="224871"/>
                </a:cubicBezTo>
                <a:cubicBezTo>
                  <a:pt x="96453" y="218702"/>
                  <a:pt x="95332" y="208048"/>
                  <a:pt x="101500" y="201318"/>
                </a:cubicBezTo>
                <a:lnTo>
                  <a:pt x="131222" y="167672"/>
                </a:lnTo>
                <a:cubicBezTo>
                  <a:pt x="134306" y="164307"/>
                  <a:pt x="138512" y="162344"/>
                  <a:pt x="142788" y="161994"/>
                </a:cubicBezTo>
                <a:close/>
                <a:moveTo>
                  <a:pt x="117763" y="50470"/>
                </a:moveTo>
                <a:cubicBezTo>
                  <a:pt x="151970" y="67293"/>
                  <a:pt x="185056" y="53835"/>
                  <a:pt x="210851" y="57199"/>
                </a:cubicBezTo>
                <a:lnTo>
                  <a:pt x="177766" y="95332"/>
                </a:lnTo>
                <a:cubicBezTo>
                  <a:pt x="165989" y="109351"/>
                  <a:pt x="167111" y="130661"/>
                  <a:pt x="181130" y="142999"/>
                </a:cubicBezTo>
                <a:cubicBezTo>
                  <a:pt x="186738" y="148607"/>
                  <a:pt x="194589" y="151411"/>
                  <a:pt x="203000" y="151411"/>
                </a:cubicBezTo>
                <a:cubicBezTo>
                  <a:pt x="203561" y="151411"/>
                  <a:pt x="204683" y="151411"/>
                  <a:pt x="205804" y="151411"/>
                </a:cubicBezTo>
                <a:cubicBezTo>
                  <a:pt x="214777" y="150850"/>
                  <a:pt x="222628" y="146924"/>
                  <a:pt x="228235" y="140195"/>
                </a:cubicBezTo>
                <a:lnTo>
                  <a:pt x="266929" y="95893"/>
                </a:lnTo>
                <a:lnTo>
                  <a:pt x="273097" y="101501"/>
                </a:lnTo>
                <a:lnTo>
                  <a:pt x="363382" y="178889"/>
                </a:lnTo>
                <a:cubicBezTo>
                  <a:pt x="367308" y="182814"/>
                  <a:pt x="370112" y="187861"/>
                  <a:pt x="369551" y="194030"/>
                </a:cubicBezTo>
                <a:cubicBezTo>
                  <a:pt x="370673" y="206367"/>
                  <a:pt x="361700" y="217021"/>
                  <a:pt x="349363" y="218143"/>
                </a:cubicBezTo>
                <a:cubicBezTo>
                  <a:pt x="344877" y="218704"/>
                  <a:pt x="340951" y="217582"/>
                  <a:pt x="337587" y="215900"/>
                </a:cubicBezTo>
                <a:cubicBezTo>
                  <a:pt x="337587" y="217021"/>
                  <a:pt x="338148" y="218143"/>
                  <a:pt x="338148" y="219265"/>
                </a:cubicBezTo>
                <a:cubicBezTo>
                  <a:pt x="339269" y="231602"/>
                  <a:pt x="330297" y="242256"/>
                  <a:pt x="317960" y="243378"/>
                </a:cubicBezTo>
                <a:cubicBezTo>
                  <a:pt x="316277" y="243378"/>
                  <a:pt x="314034" y="243378"/>
                  <a:pt x="312352" y="242817"/>
                </a:cubicBezTo>
                <a:cubicBezTo>
                  <a:pt x="312352" y="242817"/>
                  <a:pt x="312352" y="243378"/>
                  <a:pt x="312352" y="243378"/>
                </a:cubicBezTo>
                <a:cubicBezTo>
                  <a:pt x="313473" y="255715"/>
                  <a:pt x="304501" y="266370"/>
                  <a:pt x="292164" y="267491"/>
                </a:cubicBezTo>
                <a:cubicBezTo>
                  <a:pt x="290482" y="267491"/>
                  <a:pt x="288238" y="267491"/>
                  <a:pt x="286556" y="266931"/>
                </a:cubicBezTo>
                <a:cubicBezTo>
                  <a:pt x="286556" y="266931"/>
                  <a:pt x="286556" y="267491"/>
                  <a:pt x="286556" y="267491"/>
                </a:cubicBezTo>
                <a:cubicBezTo>
                  <a:pt x="287678" y="279828"/>
                  <a:pt x="278705" y="290483"/>
                  <a:pt x="266368" y="291605"/>
                </a:cubicBezTo>
                <a:cubicBezTo>
                  <a:pt x="261321" y="292165"/>
                  <a:pt x="256835" y="290483"/>
                  <a:pt x="252910" y="288240"/>
                </a:cubicBezTo>
                <a:lnTo>
                  <a:pt x="245059" y="282071"/>
                </a:lnTo>
                <a:lnTo>
                  <a:pt x="264125" y="260201"/>
                </a:lnTo>
                <a:cubicBezTo>
                  <a:pt x="268051" y="255715"/>
                  <a:pt x="270294" y="250107"/>
                  <a:pt x="269733" y="243939"/>
                </a:cubicBezTo>
                <a:cubicBezTo>
                  <a:pt x="269172" y="238331"/>
                  <a:pt x="266368" y="232723"/>
                  <a:pt x="261882" y="228798"/>
                </a:cubicBezTo>
                <a:cubicBezTo>
                  <a:pt x="257957" y="224872"/>
                  <a:pt x="252910" y="223190"/>
                  <a:pt x="247302" y="223190"/>
                </a:cubicBezTo>
                <a:cubicBezTo>
                  <a:pt x="245059" y="223190"/>
                  <a:pt x="242816" y="223751"/>
                  <a:pt x="241133" y="224312"/>
                </a:cubicBezTo>
                <a:cubicBezTo>
                  <a:pt x="240572" y="217582"/>
                  <a:pt x="237769" y="211414"/>
                  <a:pt x="232722" y="206928"/>
                </a:cubicBezTo>
                <a:cubicBezTo>
                  <a:pt x="227675" y="203002"/>
                  <a:pt x="222067" y="200759"/>
                  <a:pt x="215898" y="200759"/>
                </a:cubicBezTo>
                <a:cubicBezTo>
                  <a:pt x="213655" y="200759"/>
                  <a:pt x="210851" y="201320"/>
                  <a:pt x="208608" y="201881"/>
                </a:cubicBezTo>
                <a:cubicBezTo>
                  <a:pt x="208608" y="194030"/>
                  <a:pt x="205244" y="186740"/>
                  <a:pt x="199075" y="181132"/>
                </a:cubicBezTo>
                <a:cubicBezTo>
                  <a:pt x="194028" y="176646"/>
                  <a:pt x="187299" y="174403"/>
                  <a:pt x="180569" y="174403"/>
                </a:cubicBezTo>
                <a:cubicBezTo>
                  <a:pt x="177205" y="174403"/>
                  <a:pt x="173840" y="174963"/>
                  <a:pt x="171036" y="176085"/>
                </a:cubicBezTo>
                <a:cubicBezTo>
                  <a:pt x="170475" y="168234"/>
                  <a:pt x="167672" y="160944"/>
                  <a:pt x="161503" y="155897"/>
                </a:cubicBezTo>
                <a:cubicBezTo>
                  <a:pt x="156456" y="151411"/>
                  <a:pt x="149727" y="149168"/>
                  <a:pt x="142997" y="149168"/>
                </a:cubicBezTo>
                <a:cubicBezTo>
                  <a:pt x="134586" y="149168"/>
                  <a:pt x="126735" y="152532"/>
                  <a:pt x="121688" y="158701"/>
                </a:cubicBezTo>
                <a:lnTo>
                  <a:pt x="107108" y="175524"/>
                </a:lnTo>
                <a:lnTo>
                  <a:pt x="68975" y="131222"/>
                </a:lnTo>
                <a:close/>
                <a:moveTo>
                  <a:pt x="248984" y="45423"/>
                </a:moveTo>
                <a:cubicBezTo>
                  <a:pt x="248984" y="45423"/>
                  <a:pt x="251228" y="45983"/>
                  <a:pt x="251788" y="45983"/>
                </a:cubicBezTo>
                <a:cubicBezTo>
                  <a:pt x="289360" y="53273"/>
                  <a:pt x="323008" y="69536"/>
                  <a:pt x="369552" y="52713"/>
                </a:cubicBezTo>
                <a:lnTo>
                  <a:pt x="417218" y="130661"/>
                </a:lnTo>
                <a:lnTo>
                  <a:pt x="376842" y="177205"/>
                </a:lnTo>
                <a:cubicBezTo>
                  <a:pt x="374599" y="173840"/>
                  <a:pt x="373478" y="172719"/>
                  <a:pt x="370674" y="169915"/>
                </a:cubicBezTo>
                <a:lnTo>
                  <a:pt x="265808" y="79630"/>
                </a:lnTo>
                <a:cubicBezTo>
                  <a:pt x="265808" y="79630"/>
                  <a:pt x="219824" y="132343"/>
                  <a:pt x="219824" y="132343"/>
                </a:cubicBezTo>
                <a:cubicBezTo>
                  <a:pt x="215899" y="137390"/>
                  <a:pt x="210291" y="139633"/>
                  <a:pt x="204683" y="140194"/>
                </a:cubicBezTo>
                <a:cubicBezTo>
                  <a:pt x="198515" y="140754"/>
                  <a:pt x="192907" y="138511"/>
                  <a:pt x="187860" y="134586"/>
                </a:cubicBezTo>
                <a:cubicBezTo>
                  <a:pt x="178327" y="126735"/>
                  <a:pt x="177205" y="112716"/>
                  <a:pt x="185617" y="103182"/>
                </a:cubicBezTo>
                <a:lnTo>
                  <a:pt x="229918" y="52713"/>
                </a:lnTo>
                <a:cubicBezTo>
                  <a:pt x="234965" y="47105"/>
                  <a:pt x="242255" y="44862"/>
                  <a:pt x="248984" y="45423"/>
                </a:cubicBezTo>
                <a:close/>
                <a:moveTo>
                  <a:pt x="423386" y="0"/>
                </a:moveTo>
                <a:lnTo>
                  <a:pt x="486753" y="105426"/>
                </a:lnTo>
                <a:lnTo>
                  <a:pt x="443573" y="131782"/>
                </a:lnTo>
                <a:cubicBezTo>
                  <a:pt x="438527" y="135147"/>
                  <a:pt x="431236" y="133465"/>
                  <a:pt x="428433" y="127857"/>
                </a:cubicBezTo>
                <a:lnTo>
                  <a:pt x="376280" y="41497"/>
                </a:lnTo>
                <a:cubicBezTo>
                  <a:pt x="372916" y="36450"/>
                  <a:pt x="374598" y="29160"/>
                  <a:pt x="380206" y="26356"/>
                </a:cubicBezTo>
                <a:close/>
                <a:moveTo>
                  <a:pt x="63928" y="0"/>
                </a:moveTo>
                <a:lnTo>
                  <a:pt x="106547" y="26356"/>
                </a:lnTo>
                <a:cubicBezTo>
                  <a:pt x="112155" y="29160"/>
                  <a:pt x="113838" y="36450"/>
                  <a:pt x="110473" y="41497"/>
                </a:cubicBezTo>
                <a:lnTo>
                  <a:pt x="58321" y="127857"/>
                </a:lnTo>
                <a:cubicBezTo>
                  <a:pt x="55517" y="133465"/>
                  <a:pt x="48227" y="135147"/>
                  <a:pt x="43180" y="131782"/>
                </a:cubicBezTo>
                <a:lnTo>
                  <a:pt x="0" y="10542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53" descr="Shopping bag">
            <a:extLst>
              <a:ext uri="{FF2B5EF4-FFF2-40B4-BE49-F238E27FC236}">
                <a16:creationId xmlns:a16="http://schemas.microsoft.com/office/drawing/2014/main" id="{C089EFCC-510C-410A-9BAD-ACD874DD980B}"/>
              </a:ext>
            </a:extLst>
          </p:cNvPr>
          <p:cNvSpPr/>
          <p:nvPr/>
        </p:nvSpPr>
        <p:spPr>
          <a:xfrm>
            <a:off x="495610" y="2124002"/>
            <a:ext cx="353289" cy="493483"/>
          </a:xfrm>
          <a:custGeom>
            <a:avLst/>
            <a:gdLst>
              <a:gd name="connsiteX0" fmla="*/ 292747 w 353288"/>
              <a:gd name="connsiteY0" fmla="*/ 444135 h 493482"/>
              <a:gd name="connsiteX1" fmla="*/ 307888 w 353288"/>
              <a:gd name="connsiteY1" fmla="*/ 205244 h 493482"/>
              <a:gd name="connsiteX2" fmla="*/ 323590 w 353288"/>
              <a:gd name="connsiteY2" fmla="*/ 413292 h 493482"/>
              <a:gd name="connsiteX3" fmla="*/ 292747 w 353288"/>
              <a:gd name="connsiteY3" fmla="*/ 444135 h 493482"/>
              <a:gd name="connsiteX4" fmla="*/ 257979 w 353288"/>
              <a:gd name="connsiteY4" fmla="*/ 459836 h 493482"/>
              <a:gd name="connsiteX5" fmla="*/ 33669 w 353288"/>
              <a:gd name="connsiteY5" fmla="*/ 459836 h 493482"/>
              <a:gd name="connsiteX6" fmla="*/ 53296 w 353288"/>
              <a:gd name="connsiteY6" fmla="*/ 145802 h 493482"/>
              <a:gd name="connsiteX7" fmla="*/ 77970 w 353288"/>
              <a:gd name="connsiteY7" fmla="*/ 145802 h 493482"/>
              <a:gd name="connsiteX8" fmla="*/ 77970 w 353288"/>
              <a:gd name="connsiteY8" fmla="*/ 190664 h 493482"/>
              <a:gd name="connsiteX9" fmla="*/ 89186 w 353288"/>
              <a:gd name="connsiteY9" fmla="*/ 201879 h 493482"/>
              <a:gd name="connsiteX10" fmla="*/ 100401 w 353288"/>
              <a:gd name="connsiteY10" fmla="*/ 190664 h 493482"/>
              <a:gd name="connsiteX11" fmla="*/ 100401 w 353288"/>
              <a:gd name="connsiteY11" fmla="*/ 145802 h 493482"/>
              <a:gd name="connsiteX12" fmla="*/ 212556 w 353288"/>
              <a:gd name="connsiteY12" fmla="*/ 145802 h 493482"/>
              <a:gd name="connsiteX13" fmla="*/ 212556 w 353288"/>
              <a:gd name="connsiteY13" fmla="*/ 190664 h 493482"/>
              <a:gd name="connsiteX14" fmla="*/ 223772 w 353288"/>
              <a:gd name="connsiteY14" fmla="*/ 201879 h 493482"/>
              <a:gd name="connsiteX15" fmla="*/ 234987 w 353288"/>
              <a:gd name="connsiteY15" fmla="*/ 190664 h 493482"/>
              <a:gd name="connsiteX16" fmla="*/ 234987 w 353288"/>
              <a:gd name="connsiteY16" fmla="*/ 145802 h 493482"/>
              <a:gd name="connsiteX17" fmla="*/ 277606 w 353288"/>
              <a:gd name="connsiteY17" fmla="*/ 145802 h 493482"/>
              <a:gd name="connsiteX18" fmla="*/ 257979 w 353288"/>
              <a:gd name="connsiteY18" fmla="*/ 459836 h 493482"/>
              <a:gd name="connsiteX19" fmla="*/ 100401 w 353288"/>
              <a:gd name="connsiteY19" fmla="*/ 89724 h 493482"/>
              <a:gd name="connsiteX20" fmla="*/ 141338 w 353288"/>
              <a:gd name="connsiteY20" fmla="*/ 35890 h 493482"/>
              <a:gd name="connsiteX21" fmla="*/ 128440 w 353288"/>
              <a:gd name="connsiteY21" fmla="*/ 78509 h 493482"/>
              <a:gd name="connsiteX22" fmla="*/ 128440 w 353288"/>
              <a:gd name="connsiteY22" fmla="*/ 112155 h 493482"/>
              <a:gd name="connsiteX23" fmla="*/ 100401 w 353288"/>
              <a:gd name="connsiteY23" fmla="*/ 112155 h 493482"/>
              <a:gd name="connsiteX24" fmla="*/ 100401 w 353288"/>
              <a:gd name="connsiteY24" fmla="*/ 89724 h 493482"/>
              <a:gd name="connsiteX25" fmla="*/ 171059 w 353288"/>
              <a:gd name="connsiteY25" fmla="*/ 35329 h 493482"/>
              <a:gd name="connsiteX26" fmla="*/ 212556 w 353288"/>
              <a:gd name="connsiteY26" fmla="*/ 89724 h 493482"/>
              <a:gd name="connsiteX27" fmla="*/ 212556 w 353288"/>
              <a:gd name="connsiteY27" fmla="*/ 112155 h 493482"/>
              <a:gd name="connsiteX28" fmla="*/ 150871 w 353288"/>
              <a:gd name="connsiteY28" fmla="*/ 112155 h 493482"/>
              <a:gd name="connsiteX29" fmla="*/ 150871 w 353288"/>
              <a:gd name="connsiteY29" fmla="*/ 78509 h 493482"/>
              <a:gd name="connsiteX30" fmla="*/ 171059 w 353288"/>
              <a:gd name="connsiteY30" fmla="*/ 35329 h 493482"/>
              <a:gd name="connsiteX31" fmla="*/ 206949 w 353288"/>
              <a:gd name="connsiteY31" fmla="*/ 22431 h 493482"/>
              <a:gd name="connsiteX32" fmla="*/ 263026 w 353288"/>
              <a:gd name="connsiteY32" fmla="*/ 78509 h 493482"/>
              <a:gd name="connsiteX33" fmla="*/ 263026 w 353288"/>
              <a:gd name="connsiteY33" fmla="*/ 112155 h 493482"/>
              <a:gd name="connsiteX34" fmla="*/ 234987 w 353288"/>
              <a:gd name="connsiteY34" fmla="*/ 112155 h 493482"/>
              <a:gd name="connsiteX35" fmla="*/ 234987 w 353288"/>
              <a:gd name="connsiteY35" fmla="*/ 89724 h 493482"/>
              <a:gd name="connsiteX36" fmla="*/ 197976 w 353288"/>
              <a:gd name="connsiteY36" fmla="*/ 22992 h 493482"/>
              <a:gd name="connsiteX37" fmla="*/ 206949 w 353288"/>
              <a:gd name="connsiteY37" fmla="*/ 22431 h 493482"/>
              <a:gd name="connsiteX38" fmla="*/ 335927 w 353288"/>
              <a:gd name="connsiteY38" fmla="*/ 133465 h 493482"/>
              <a:gd name="connsiteX39" fmla="*/ 313496 w 353288"/>
              <a:gd name="connsiteY39" fmla="*/ 112155 h 493482"/>
              <a:gd name="connsiteX40" fmla="*/ 289383 w 353288"/>
              <a:gd name="connsiteY40" fmla="*/ 112155 h 493482"/>
              <a:gd name="connsiteX41" fmla="*/ 311814 w 353288"/>
              <a:gd name="connsiteY41" fmla="*/ 131222 h 493482"/>
              <a:gd name="connsiteX42" fmla="*/ 289383 w 353288"/>
              <a:gd name="connsiteY42" fmla="*/ 112155 h 493482"/>
              <a:gd name="connsiteX43" fmla="*/ 285457 w 353288"/>
              <a:gd name="connsiteY43" fmla="*/ 112155 h 493482"/>
              <a:gd name="connsiteX44" fmla="*/ 285457 w 353288"/>
              <a:gd name="connsiteY44" fmla="*/ 78509 h 493482"/>
              <a:gd name="connsiteX45" fmla="*/ 206949 w 353288"/>
              <a:gd name="connsiteY45" fmla="*/ 0 h 493482"/>
              <a:gd name="connsiteX46" fmla="*/ 166012 w 353288"/>
              <a:gd name="connsiteY46" fmla="*/ 11776 h 493482"/>
              <a:gd name="connsiteX47" fmla="*/ 156479 w 353288"/>
              <a:gd name="connsiteY47" fmla="*/ 11216 h 493482"/>
              <a:gd name="connsiteX48" fmla="*/ 77970 w 353288"/>
              <a:gd name="connsiteY48" fmla="*/ 89724 h 493482"/>
              <a:gd name="connsiteX49" fmla="*/ 77970 w 353288"/>
              <a:gd name="connsiteY49" fmla="*/ 112155 h 493482"/>
              <a:gd name="connsiteX50" fmla="*/ 43202 w 353288"/>
              <a:gd name="connsiteY50" fmla="*/ 112155 h 493482"/>
              <a:gd name="connsiteX51" fmla="*/ 20771 w 353288"/>
              <a:gd name="connsiteY51" fmla="*/ 133465 h 493482"/>
              <a:gd name="connsiteX52" fmla="*/ 22 w 353288"/>
              <a:gd name="connsiteY52" fmla="*/ 469930 h 493482"/>
              <a:gd name="connsiteX53" fmla="*/ 22453 w 353288"/>
              <a:gd name="connsiteY53" fmla="*/ 493483 h 493482"/>
              <a:gd name="connsiteX54" fmla="*/ 269195 w 353288"/>
              <a:gd name="connsiteY54" fmla="*/ 493483 h 493482"/>
              <a:gd name="connsiteX55" fmla="*/ 282093 w 353288"/>
              <a:gd name="connsiteY55" fmla="*/ 493483 h 493482"/>
              <a:gd name="connsiteX56" fmla="*/ 298355 w 353288"/>
              <a:gd name="connsiteY56" fmla="*/ 486193 h 493482"/>
              <a:gd name="connsiteX57" fmla="*/ 351629 w 353288"/>
              <a:gd name="connsiteY57" fmla="*/ 433480 h 493482"/>
              <a:gd name="connsiteX58" fmla="*/ 358358 w 353288"/>
              <a:gd name="connsiteY58" fmla="*/ 416096 h 493482"/>
              <a:gd name="connsiteX59" fmla="*/ 335927 w 353288"/>
              <a:gd name="connsiteY59" fmla="*/ 133465 h 49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53288" h="493482">
                <a:moveTo>
                  <a:pt x="292747" y="444135"/>
                </a:moveTo>
                <a:lnTo>
                  <a:pt x="307888" y="205244"/>
                </a:lnTo>
                <a:lnTo>
                  <a:pt x="323590" y="413292"/>
                </a:lnTo>
                <a:lnTo>
                  <a:pt x="292747" y="444135"/>
                </a:lnTo>
                <a:close/>
                <a:moveTo>
                  <a:pt x="257979" y="459836"/>
                </a:moveTo>
                <a:lnTo>
                  <a:pt x="33669" y="459836"/>
                </a:lnTo>
                <a:lnTo>
                  <a:pt x="53296" y="145802"/>
                </a:lnTo>
                <a:lnTo>
                  <a:pt x="77970" y="145802"/>
                </a:lnTo>
                <a:lnTo>
                  <a:pt x="77970" y="190664"/>
                </a:lnTo>
                <a:cubicBezTo>
                  <a:pt x="77970" y="196832"/>
                  <a:pt x="83017" y="201879"/>
                  <a:pt x="89186" y="201879"/>
                </a:cubicBezTo>
                <a:cubicBezTo>
                  <a:pt x="95354" y="201879"/>
                  <a:pt x="100401" y="196832"/>
                  <a:pt x="100401" y="190664"/>
                </a:cubicBezTo>
                <a:lnTo>
                  <a:pt x="100401" y="145802"/>
                </a:lnTo>
                <a:lnTo>
                  <a:pt x="212556" y="145802"/>
                </a:lnTo>
                <a:lnTo>
                  <a:pt x="212556" y="190664"/>
                </a:lnTo>
                <a:cubicBezTo>
                  <a:pt x="212556" y="196832"/>
                  <a:pt x="217603" y="201879"/>
                  <a:pt x="223772" y="201879"/>
                </a:cubicBezTo>
                <a:cubicBezTo>
                  <a:pt x="229940" y="201879"/>
                  <a:pt x="234987" y="196832"/>
                  <a:pt x="234987" y="190664"/>
                </a:cubicBezTo>
                <a:lnTo>
                  <a:pt x="234987" y="145802"/>
                </a:lnTo>
                <a:lnTo>
                  <a:pt x="277606" y="145802"/>
                </a:lnTo>
                <a:lnTo>
                  <a:pt x="257979" y="459836"/>
                </a:lnTo>
                <a:close/>
                <a:moveTo>
                  <a:pt x="100401" y="89724"/>
                </a:moveTo>
                <a:cubicBezTo>
                  <a:pt x="100401" y="63928"/>
                  <a:pt x="117785" y="42619"/>
                  <a:pt x="141338" y="35890"/>
                </a:cubicBezTo>
                <a:cubicBezTo>
                  <a:pt x="132926" y="48227"/>
                  <a:pt x="128440" y="62807"/>
                  <a:pt x="128440" y="78509"/>
                </a:cubicBezTo>
                <a:lnTo>
                  <a:pt x="128440" y="112155"/>
                </a:lnTo>
                <a:lnTo>
                  <a:pt x="100401" y="112155"/>
                </a:lnTo>
                <a:lnTo>
                  <a:pt x="100401" y="89724"/>
                </a:lnTo>
                <a:close/>
                <a:moveTo>
                  <a:pt x="171059" y="35329"/>
                </a:moveTo>
                <a:cubicBezTo>
                  <a:pt x="195172" y="41497"/>
                  <a:pt x="212556" y="63368"/>
                  <a:pt x="212556" y="89724"/>
                </a:cubicBezTo>
                <a:lnTo>
                  <a:pt x="212556" y="112155"/>
                </a:lnTo>
                <a:lnTo>
                  <a:pt x="150871" y="112155"/>
                </a:lnTo>
                <a:lnTo>
                  <a:pt x="150871" y="78509"/>
                </a:lnTo>
                <a:cubicBezTo>
                  <a:pt x="150871" y="61125"/>
                  <a:pt x="158722" y="45984"/>
                  <a:pt x="171059" y="35329"/>
                </a:cubicBezTo>
                <a:close/>
                <a:moveTo>
                  <a:pt x="206949" y="22431"/>
                </a:moveTo>
                <a:cubicBezTo>
                  <a:pt x="237791" y="22431"/>
                  <a:pt x="263026" y="47666"/>
                  <a:pt x="263026" y="78509"/>
                </a:cubicBezTo>
                <a:lnTo>
                  <a:pt x="263026" y="112155"/>
                </a:lnTo>
                <a:lnTo>
                  <a:pt x="234987" y="112155"/>
                </a:lnTo>
                <a:lnTo>
                  <a:pt x="234987" y="89724"/>
                </a:lnTo>
                <a:cubicBezTo>
                  <a:pt x="234987" y="61685"/>
                  <a:pt x="220407" y="37011"/>
                  <a:pt x="197976" y="22992"/>
                </a:cubicBezTo>
                <a:cubicBezTo>
                  <a:pt x="200780" y="22992"/>
                  <a:pt x="204145" y="22431"/>
                  <a:pt x="206949" y="22431"/>
                </a:cubicBezTo>
                <a:close/>
                <a:moveTo>
                  <a:pt x="335927" y="133465"/>
                </a:moveTo>
                <a:cubicBezTo>
                  <a:pt x="335366" y="121688"/>
                  <a:pt x="325272" y="112155"/>
                  <a:pt x="313496" y="112155"/>
                </a:cubicBezTo>
                <a:lnTo>
                  <a:pt x="289383" y="112155"/>
                </a:lnTo>
                <a:cubicBezTo>
                  <a:pt x="300598" y="112155"/>
                  <a:pt x="310131" y="120567"/>
                  <a:pt x="311814" y="131222"/>
                </a:cubicBezTo>
                <a:cubicBezTo>
                  <a:pt x="310131" y="120567"/>
                  <a:pt x="301159" y="112155"/>
                  <a:pt x="289383" y="112155"/>
                </a:cubicBezTo>
                <a:lnTo>
                  <a:pt x="285457" y="112155"/>
                </a:lnTo>
                <a:lnTo>
                  <a:pt x="285457" y="78509"/>
                </a:lnTo>
                <a:cubicBezTo>
                  <a:pt x="285457" y="35329"/>
                  <a:pt x="250128" y="0"/>
                  <a:pt x="206949" y="0"/>
                </a:cubicBezTo>
                <a:cubicBezTo>
                  <a:pt x="191808" y="0"/>
                  <a:pt x="177788" y="4486"/>
                  <a:pt x="166012" y="11776"/>
                </a:cubicBezTo>
                <a:cubicBezTo>
                  <a:pt x="162647" y="11216"/>
                  <a:pt x="159843" y="11216"/>
                  <a:pt x="156479" y="11216"/>
                </a:cubicBezTo>
                <a:cubicBezTo>
                  <a:pt x="113299" y="11216"/>
                  <a:pt x="77970" y="46544"/>
                  <a:pt x="77970" y="89724"/>
                </a:cubicBezTo>
                <a:lnTo>
                  <a:pt x="77970" y="112155"/>
                </a:lnTo>
                <a:lnTo>
                  <a:pt x="43202" y="112155"/>
                </a:lnTo>
                <a:cubicBezTo>
                  <a:pt x="31426" y="112155"/>
                  <a:pt x="21332" y="121128"/>
                  <a:pt x="20771" y="133465"/>
                </a:cubicBezTo>
                <a:lnTo>
                  <a:pt x="22" y="469930"/>
                </a:lnTo>
                <a:cubicBezTo>
                  <a:pt x="-538" y="482828"/>
                  <a:pt x="9555" y="493483"/>
                  <a:pt x="22453" y="493483"/>
                </a:cubicBezTo>
                <a:lnTo>
                  <a:pt x="269195" y="493483"/>
                </a:lnTo>
                <a:lnTo>
                  <a:pt x="282093" y="493483"/>
                </a:lnTo>
                <a:cubicBezTo>
                  <a:pt x="288261" y="493483"/>
                  <a:pt x="294430" y="490679"/>
                  <a:pt x="298355" y="486193"/>
                </a:cubicBezTo>
                <a:lnTo>
                  <a:pt x="351629" y="433480"/>
                </a:lnTo>
                <a:cubicBezTo>
                  <a:pt x="356115" y="428994"/>
                  <a:pt x="358919" y="422264"/>
                  <a:pt x="358358" y="416096"/>
                </a:cubicBezTo>
                <a:lnTo>
                  <a:pt x="335927" y="133465"/>
                </a:lnTo>
                <a:close/>
              </a:path>
            </a:pathLst>
          </a:custGeom>
          <a:solidFill>
            <a:schemeClr val="accent2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B742CDD6-E7F0-459C-B596-1C94A845F9F8}"/>
              </a:ext>
            </a:extLst>
          </p:cNvPr>
          <p:cNvSpPr/>
          <p:nvPr/>
        </p:nvSpPr>
        <p:spPr>
          <a:xfrm>
            <a:off x="8280279" y="1447210"/>
            <a:ext cx="471051" cy="293848"/>
          </a:xfrm>
          <a:custGeom>
            <a:avLst/>
            <a:gdLst>
              <a:gd name="connsiteX0" fmla="*/ 235526 w 471051"/>
              <a:gd name="connsiteY0" fmla="*/ 192907 h 293848"/>
              <a:gd name="connsiteX1" fmla="*/ 277023 w 471051"/>
              <a:gd name="connsiteY1" fmla="*/ 199636 h 293848"/>
              <a:gd name="connsiteX2" fmla="*/ 326371 w 471051"/>
              <a:gd name="connsiteY2" fmla="*/ 223189 h 293848"/>
              <a:gd name="connsiteX3" fmla="*/ 336465 w 471051"/>
              <a:gd name="connsiteY3" fmla="*/ 243378 h 293848"/>
              <a:gd name="connsiteX4" fmla="*/ 336465 w 471051"/>
              <a:gd name="connsiteY4" fmla="*/ 293848 h 293848"/>
              <a:gd name="connsiteX5" fmla="*/ 134586 w 471051"/>
              <a:gd name="connsiteY5" fmla="*/ 293848 h 293848"/>
              <a:gd name="connsiteX6" fmla="*/ 134586 w 471051"/>
              <a:gd name="connsiteY6" fmla="*/ 243378 h 293848"/>
              <a:gd name="connsiteX7" fmla="*/ 144680 w 471051"/>
              <a:gd name="connsiteY7" fmla="*/ 223189 h 293848"/>
              <a:gd name="connsiteX8" fmla="*/ 194028 w 471051"/>
              <a:gd name="connsiteY8" fmla="*/ 199636 h 293848"/>
              <a:gd name="connsiteX9" fmla="*/ 235526 w 471051"/>
              <a:gd name="connsiteY9" fmla="*/ 192907 h 293848"/>
              <a:gd name="connsiteX10" fmla="*/ 370111 w 471051"/>
              <a:gd name="connsiteY10" fmla="*/ 114398 h 293848"/>
              <a:gd name="connsiteX11" fmla="*/ 411609 w 471051"/>
              <a:gd name="connsiteY11" fmla="*/ 121127 h 293848"/>
              <a:gd name="connsiteX12" fmla="*/ 460957 w 471051"/>
              <a:gd name="connsiteY12" fmla="*/ 144680 h 293848"/>
              <a:gd name="connsiteX13" fmla="*/ 471051 w 471051"/>
              <a:gd name="connsiteY13" fmla="*/ 164869 h 293848"/>
              <a:gd name="connsiteX14" fmla="*/ 471051 w 471051"/>
              <a:gd name="connsiteY14" fmla="*/ 215339 h 293848"/>
              <a:gd name="connsiteX15" fmla="*/ 348802 w 471051"/>
              <a:gd name="connsiteY15" fmla="*/ 215339 h 293848"/>
              <a:gd name="connsiteX16" fmla="*/ 339829 w 471051"/>
              <a:gd name="connsiteY16" fmla="*/ 205245 h 293848"/>
              <a:gd name="connsiteX17" fmla="*/ 288238 w 471051"/>
              <a:gd name="connsiteY17" fmla="*/ 179449 h 293848"/>
              <a:gd name="connsiteX18" fmla="*/ 308426 w 471051"/>
              <a:gd name="connsiteY18" fmla="*/ 130100 h 293848"/>
              <a:gd name="connsiteX19" fmla="*/ 308426 w 471051"/>
              <a:gd name="connsiteY19" fmla="*/ 128978 h 293848"/>
              <a:gd name="connsiteX20" fmla="*/ 328614 w 471051"/>
              <a:gd name="connsiteY20" fmla="*/ 121127 h 293848"/>
              <a:gd name="connsiteX21" fmla="*/ 370111 w 471051"/>
              <a:gd name="connsiteY21" fmla="*/ 114398 h 293848"/>
              <a:gd name="connsiteX22" fmla="*/ 100940 w 471051"/>
              <a:gd name="connsiteY22" fmla="*/ 114398 h 293848"/>
              <a:gd name="connsiteX23" fmla="*/ 142437 w 471051"/>
              <a:gd name="connsiteY23" fmla="*/ 121127 h 293848"/>
              <a:gd name="connsiteX24" fmla="*/ 162625 w 471051"/>
              <a:gd name="connsiteY24" fmla="*/ 127857 h 293848"/>
              <a:gd name="connsiteX25" fmla="*/ 162625 w 471051"/>
              <a:gd name="connsiteY25" fmla="*/ 130100 h 293848"/>
              <a:gd name="connsiteX26" fmla="*/ 182813 w 471051"/>
              <a:gd name="connsiteY26" fmla="*/ 179449 h 293848"/>
              <a:gd name="connsiteX27" fmla="*/ 131222 w 471051"/>
              <a:gd name="connsiteY27" fmla="*/ 205245 h 293848"/>
              <a:gd name="connsiteX28" fmla="*/ 121128 w 471051"/>
              <a:gd name="connsiteY28" fmla="*/ 215339 h 293848"/>
              <a:gd name="connsiteX29" fmla="*/ 0 w 471051"/>
              <a:gd name="connsiteY29" fmla="*/ 215339 h 293848"/>
              <a:gd name="connsiteX30" fmla="*/ 0 w 471051"/>
              <a:gd name="connsiteY30" fmla="*/ 164869 h 293848"/>
              <a:gd name="connsiteX31" fmla="*/ 10094 w 471051"/>
              <a:gd name="connsiteY31" fmla="*/ 144680 h 293848"/>
              <a:gd name="connsiteX32" fmla="*/ 59442 w 471051"/>
              <a:gd name="connsiteY32" fmla="*/ 121127 h 293848"/>
              <a:gd name="connsiteX33" fmla="*/ 100940 w 471051"/>
              <a:gd name="connsiteY33" fmla="*/ 114398 h 293848"/>
              <a:gd name="connsiteX34" fmla="*/ 235527 w 471051"/>
              <a:gd name="connsiteY34" fmla="*/ 78509 h 293848"/>
              <a:gd name="connsiteX35" fmla="*/ 285997 w 471051"/>
              <a:gd name="connsiteY35" fmla="*/ 128980 h 293848"/>
              <a:gd name="connsiteX36" fmla="*/ 235527 w 471051"/>
              <a:gd name="connsiteY36" fmla="*/ 179450 h 293848"/>
              <a:gd name="connsiteX37" fmla="*/ 185056 w 471051"/>
              <a:gd name="connsiteY37" fmla="*/ 128980 h 293848"/>
              <a:gd name="connsiteX38" fmla="*/ 235527 w 471051"/>
              <a:gd name="connsiteY38" fmla="*/ 78509 h 293848"/>
              <a:gd name="connsiteX39" fmla="*/ 370113 w 471051"/>
              <a:gd name="connsiteY39" fmla="*/ 0 h 293848"/>
              <a:gd name="connsiteX40" fmla="*/ 420583 w 471051"/>
              <a:gd name="connsiteY40" fmla="*/ 50470 h 293848"/>
              <a:gd name="connsiteX41" fmla="*/ 370113 w 471051"/>
              <a:gd name="connsiteY41" fmla="*/ 100941 h 293848"/>
              <a:gd name="connsiteX42" fmla="*/ 319642 w 471051"/>
              <a:gd name="connsiteY42" fmla="*/ 50470 h 293848"/>
              <a:gd name="connsiteX43" fmla="*/ 370113 w 471051"/>
              <a:gd name="connsiteY43" fmla="*/ 0 h 293848"/>
              <a:gd name="connsiteX44" fmla="*/ 100940 w 471051"/>
              <a:gd name="connsiteY44" fmla="*/ 0 h 293848"/>
              <a:gd name="connsiteX45" fmla="*/ 151410 w 471051"/>
              <a:gd name="connsiteY45" fmla="*/ 50470 h 293848"/>
              <a:gd name="connsiteX46" fmla="*/ 100940 w 471051"/>
              <a:gd name="connsiteY46" fmla="*/ 100941 h 293848"/>
              <a:gd name="connsiteX47" fmla="*/ 50469 w 471051"/>
              <a:gd name="connsiteY47" fmla="*/ 50470 h 293848"/>
              <a:gd name="connsiteX48" fmla="*/ 100940 w 471051"/>
              <a:gd name="connsiteY48" fmla="*/ 0 h 29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471051" h="293848">
                <a:moveTo>
                  <a:pt x="235526" y="192907"/>
                </a:moveTo>
                <a:cubicBezTo>
                  <a:pt x="250106" y="192907"/>
                  <a:pt x="264686" y="196272"/>
                  <a:pt x="277023" y="199636"/>
                </a:cubicBezTo>
                <a:cubicBezTo>
                  <a:pt x="294968" y="204123"/>
                  <a:pt x="312913" y="211973"/>
                  <a:pt x="326371" y="223189"/>
                </a:cubicBezTo>
                <a:cubicBezTo>
                  <a:pt x="333101" y="227675"/>
                  <a:pt x="336465" y="235527"/>
                  <a:pt x="336465" y="243378"/>
                </a:cubicBezTo>
                <a:lnTo>
                  <a:pt x="336465" y="293848"/>
                </a:lnTo>
                <a:lnTo>
                  <a:pt x="134586" y="293848"/>
                </a:lnTo>
                <a:lnTo>
                  <a:pt x="134586" y="243378"/>
                </a:lnTo>
                <a:cubicBezTo>
                  <a:pt x="134586" y="235527"/>
                  <a:pt x="137951" y="228797"/>
                  <a:pt x="144680" y="223189"/>
                </a:cubicBezTo>
                <a:cubicBezTo>
                  <a:pt x="159260" y="213095"/>
                  <a:pt x="176083" y="204123"/>
                  <a:pt x="194028" y="199636"/>
                </a:cubicBezTo>
                <a:cubicBezTo>
                  <a:pt x="207487" y="195150"/>
                  <a:pt x="222067" y="192907"/>
                  <a:pt x="235526" y="192907"/>
                </a:cubicBezTo>
                <a:close/>
                <a:moveTo>
                  <a:pt x="370111" y="114398"/>
                </a:moveTo>
                <a:cubicBezTo>
                  <a:pt x="384691" y="114398"/>
                  <a:pt x="399272" y="117763"/>
                  <a:pt x="411609" y="121127"/>
                </a:cubicBezTo>
                <a:cubicBezTo>
                  <a:pt x="429554" y="125614"/>
                  <a:pt x="447498" y="133464"/>
                  <a:pt x="460957" y="144680"/>
                </a:cubicBezTo>
                <a:cubicBezTo>
                  <a:pt x="467686" y="149166"/>
                  <a:pt x="471051" y="157017"/>
                  <a:pt x="471051" y="164869"/>
                </a:cubicBezTo>
                <a:lnTo>
                  <a:pt x="471051" y="215339"/>
                </a:lnTo>
                <a:lnTo>
                  <a:pt x="348802" y="215339"/>
                </a:lnTo>
                <a:cubicBezTo>
                  <a:pt x="346559" y="210852"/>
                  <a:pt x="343194" y="208609"/>
                  <a:pt x="339829" y="205245"/>
                </a:cubicBezTo>
                <a:cubicBezTo>
                  <a:pt x="326371" y="195151"/>
                  <a:pt x="309547" y="186178"/>
                  <a:pt x="288238" y="179449"/>
                </a:cubicBezTo>
                <a:cubicBezTo>
                  <a:pt x="300575" y="167112"/>
                  <a:pt x="308426" y="149166"/>
                  <a:pt x="308426" y="130100"/>
                </a:cubicBezTo>
                <a:lnTo>
                  <a:pt x="308426" y="128978"/>
                </a:lnTo>
                <a:cubicBezTo>
                  <a:pt x="315155" y="125614"/>
                  <a:pt x="321885" y="123370"/>
                  <a:pt x="328614" y="121127"/>
                </a:cubicBezTo>
                <a:cubicBezTo>
                  <a:pt x="342072" y="116641"/>
                  <a:pt x="356653" y="114398"/>
                  <a:pt x="370111" y="114398"/>
                </a:cubicBezTo>
                <a:close/>
                <a:moveTo>
                  <a:pt x="100940" y="114398"/>
                </a:moveTo>
                <a:cubicBezTo>
                  <a:pt x="115520" y="114398"/>
                  <a:pt x="130100" y="117763"/>
                  <a:pt x="142437" y="121127"/>
                </a:cubicBezTo>
                <a:cubicBezTo>
                  <a:pt x="149166" y="122249"/>
                  <a:pt x="155896" y="125614"/>
                  <a:pt x="162625" y="127857"/>
                </a:cubicBezTo>
                <a:cubicBezTo>
                  <a:pt x="162625" y="128978"/>
                  <a:pt x="162625" y="128978"/>
                  <a:pt x="162625" y="130100"/>
                </a:cubicBezTo>
                <a:cubicBezTo>
                  <a:pt x="162625" y="149166"/>
                  <a:pt x="170476" y="165990"/>
                  <a:pt x="182813" y="179449"/>
                </a:cubicBezTo>
                <a:cubicBezTo>
                  <a:pt x="164868" y="185057"/>
                  <a:pt x="146923" y="194029"/>
                  <a:pt x="131222" y="205245"/>
                </a:cubicBezTo>
                <a:cubicBezTo>
                  <a:pt x="126735" y="208609"/>
                  <a:pt x="124492" y="210852"/>
                  <a:pt x="121128" y="215339"/>
                </a:cubicBezTo>
                <a:lnTo>
                  <a:pt x="0" y="215339"/>
                </a:lnTo>
                <a:lnTo>
                  <a:pt x="0" y="164869"/>
                </a:lnTo>
                <a:cubicBezTo>
                  <a:pt x="0" y="157017"/>
                  <a:pt x="3365" y="149166"/>
                  <a:pt x="10094" y="144680"/>
                </a:cubicBezTo>
                <a:cubicBezTo>
                  <a:pt x="24674" y="134586"/>
                  <a:pt x="41497" y="126735"/>
                  <a:pt x="59442" y="121127"/>
                </a:cubicBezTo>
                <a:cubicBezTo>
                  <a:pt x="72901" y="116641"/>
                  <a:pt x="87481" y="114398"/>
                  <a:pt x="100940" y="114398"/>
                </a:cubicBezTo>
                <a:close/>
                <a:moveTo>
                  <a:pt x="235527" y="78509"/>
                </a:moveTo>
                <a:cubicBezTo>
                  <a:pt x="263401" y="78509"/>
                  <a:pt x="285997" y="101105"/>
                  <a:pt x="285997" y="128980"/>
                </a:cubicBezTo>
                <a:cubicBezTo>
                  <a:pt x="285997" y="156854"/>
                  <a:pt x="263401" y="179450"/>
                  <a:pt x="235527" y="179450"/>
                </a:cubicBezTo>
                <a:cubicBezTo>
                  <a:pt x="207652" y="179450"/>
                  <a:pt x="185056" y="156854"/>
                  <a:pt x="185056" y="128980"/>
                </a:cubicBezTo>
                <a:cubicBezTo>
                  <a:pt x="185056" y="101105"/>
                  <a:pt x="207652" y="78509"/>
                  <a:pt x="235527" y="78509"/>
                </a:cubicBezTo>
                <a:close/>
                <a:moveTo>
                  <a:pt x="370113" y="0"/>
                </a:moveTo>
                <a:cubicBezTo>
                  <a:pt x="397987" y="0"/>
                  <a:pt x="420583" y="22596"/>
                  <a:pt x="420583" y="50470"/>
                </a:cubicBezTo>
                <a:cubicBezTo>
                  <a:pt x="420583" y="78345"/>
                  <a:pt x="397987" y="100941"/>
                  <a:pt x="370113" y="100941"/>
                </a:cubicBezTo>
                <a:cubicBezTo>
                  <a:pt x="342238" y="100941"/>
                  <a:pt x="319642" y="78345"/>
                  <a:pt x="319642" y="50470"/>
                </a:cubicBezTo>
                <a:cubicBezTo>
                  <a:pt x="319642" y="22596"/>
                  <a:pt x="342238" y="0"/>
                  <a:pt x="370113" y="0"/>
                </a:cubicBezTo>
                <a:close/>
                <a:moveTo>
                  <a:pt x="100940" y="0"/>
                </a:moveTo>
                <a:cubicBezTo>
                  <a:pt x="128814" y="0"/>
                  <a:pt x="151410" y="22596"/>
                  <a:pt x="151410" y="50470"/>
                </a:cubicBezTo>
                <a:cubicBezTo>
                  <a:pt x="151410" y="78345"/>
                  <a:pt x="128814" y="100941"/>
                  <a:pt x="100940" y="100941"/>
                </a:cubicBezTo>
                <a:cubicBezTo>
                  <a:pt x="73065" y="100941"/>
                  <a:pt x="50469" y="78345"/>
                  <a:pt x="50469" y="50470"/>
                </a:cubicBezTo>
                <a:cubicBezTo>
                  <a:pt x="50469" y="22596"/>
                  <a:pt x="73065" y="0"/>
                  <a:pt x="10094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B813CD71-129E-48CD-AE6A-407E3DCA9F0E}"/>
              </a:ext>
            </a:extLst>
          </p:cNvPr>
          <p:cNvSpPr/>
          <p:nvPr/>
        </p:nvSpPr>
        <p:spPr>
          <a:xfrm>
            <a:off x="8291038" y="3069822"/>
            <a:ext cx="448621" cy="314035"/>
          </a:xfrm>
          <a:custGeom>
            <a:avLst/>
            <a:gdLst>
              <a:gd name="connsiteX0" fmla="*/ 190664 w 448621"/>
              <a:gd name="connsiteY0" fmla="*/ 61686 h 314035"/>
              <a:gd name="connsiteX1" fmla="*/ 426190 w 448621"/>
              <a:gd name="connsiteY1" fmla="*/ 61686 h 314035"/>
              <a:gd name="connsiteX2" fmla="*/ 448621 w 448621"/>
              <a:gd name="connsiteY2" fmla="*/ 84117 h 314035"/>
              <a:gd name="connsiteX3" fmla="*/ 448621 w 448621"/>
              <a:gd name="connsiteY3" fmla="*/ 235527 h 314035"/>
              <a:gd name="connsiteX4" fmla="*/ 426190 w 448621"/>
              <a:gd name="connsiteY4" fmla="*/ 257958 h 314035"/>
              <a:gd name="connsiteX5" fmla="*/ 392543 w 448621"/>
              <a:gd name="connsiteY5" fmla="*/ 257958 h 314035"/>
              <a:gd name="connsiteX6" fmla="*/ 392543 w 448621"/>
              <a:gd name="connsiteY6" fmla="*/ 314035 h 314035"/>
              <a:gd name="connsiteX7" fmla="*/ 336466 w 448621"/>
              <a:gd name="connsiteY7" fmla="*/ 257958 h 314035"/>
              <a:gd name="connsiteX8" fmla="*/ 190664 w 448621"/>
              <a:gd name="connsiteY8" fmla="*/ 257958 h 314035"/>
              <a:gd name="connsiteX9" fmla="*/ 168233 w 448621"/>
              <a:gd name="connsiteY9" fmla="*/ 235527 h 314035"/>
              <a:gd name="connsiteX10" fmla="*/ 168233 w 448621"/>
              <a:gd name="connsiteY10" fmla="*/ 84117 h 314035"/>
              <a:gd name="connsiteX11" fmla="*/ 190664 w 448621"/>
              <a:gd name="connsiteY11" fmla="*/ 61686 h 314035"/>
              <a:gd name="connsiteX12" fmla="*/ 22431 w 448621"/>
              <a:gd name="connsiteY12" fmla="*/ 0 h 314035"/>
              <a:gd name="connsiteX13" fmla="*/ 257957 w 448621"/>
              <a:gd name="connsiteY13" fmla="*/ 0 h 314035"/>
              <a:gd name="connsiteX14" fmla="*/ 280388 w 448621"/>
              <a:gd name="connsiteY14" fmla="*/ 22431 h 314035"/>
              <a:gd name="connsiteX15" fmla="*/ 280388 w 448621"/>
              <a:gd name="connsiteY15" fmla="*/ 39254 h 314035"/>
              <a:gd name="connsiteX16" fmla="*/ 190664 w 448621"/>
              <a:gd name="connsiteY16" fmla="*/ 39254 h 314035"/>
              <a:gd name="connsiteX17" fmla="*/ 145802 w 448621"/>
              <a:gd name="connsiteY17" fmla="*/ 84116 h 314035"/>
              <a:gd name="connsiteX18" fmla="*/ 145802 w 448621"/>
              <a:gd name="connsiteY18" fmla="*/ 196272 h 314035"/>
              <a:gd name="connsiteX19" fmla="*/ 112155 w 448621"/>
              <a:gd name="connsiteY19" fmla="*/ 196272 h 314035"/>
              <a:gd name="connsiteX20" fmla="*/ 56078 w 448621"/>
              <a:gd name="connsiteY20" fmla="*/ 252349 h 314035"/>
              <a:gd name="connsiteX21" fmla="*/ 56078 w 448621"/>
              <a:gd name="connsiteY21" fmla="*/ 196272 h 314035"/>
              <a:gd name="connsiteX22" fmla="*/ 22431 w 448621"/>
              <a:gd name="connsiteY22" fmla="*/ 196272 h 314035"/>
              <a:gd name="connsiteX23" fmla="*/ 0 w 448621"/>
              <a:gd name="connsiteY23" fmla="*/ 173841 h 314035"/>
              <a:gd name="connsiteX24" fmla="*/ 0 w 448621"/>
              <a:gd name="connsiteY24" fmla="*/ 22431 h 314035"/>
              <a:gd name="connsiteX25" fmla="*/ 22431 w 448621"/>
              <a:gd name="connsiteY25" fmla="*/ 0 h 314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48621" h="314035">
                <a:moveTo>
                  <a:pt x="190664" y="61686"/>
                </a:moveTo>
                <a:lnTo>
                  <a:pt x="426190" y="61686"/>
                </a:lnTo>
                <a:cubicBezTo>
                  <a:pt x="438527" y="61686"/>
                  <a:pt x="448621" y="71780"/>
                  <a:pt x="448621" y="84117"/>
                </a:cubicBezTo>
                <a:lnTo>
                  <a:pt x="448621" y="235527"/>
                </a:lnTo>
                <a:cubicBezTo>
                  <a:pt x="448621" y="247864"/>
                  <a:pt x="438527" y="257958"/>
                  <a:pt x="426190" y="257958"/>
                </a:cubicBezTo>
                <a:lnTo>
                  <a:pt x="392543" y="257958"/>
                </a:lnTo>
                <a:lnTo>
                  <a:pt x="392543" y="314035"/>
                </a:lnTo>
                <a:lnTo>
                  <a:pt x="336466" y="257958"/>
                </a:lnTo>
                <a:lnTo>
                  <a:pt x="190664" y="257958"/>
                </a:lnTo>
                <a:cubicBezTo>
                  <a:pt x="178327" y="257958"/>
                  <a:pt x="168233" y="247864"/>
                  <a:pt x="168233" y="235527"/>
                </a:cubicBezTo>
                <a:lnTo>
                  <a:pt x="168233" y="84117"/>
                </a:lnTo>
                <a:cubicBezTo>
                  <a:pt x="168233" y="71780"/>
                  <a:pt x="178327" y="61686"/>
                  <a:pt x="190664" y="61686"/>
                </a:cubicBezTo>
                <a:close/>
                <a:moveTo>
                  <a:pt x="22431" y="0"/>
                </a:moveTo>
                <a:lnTo>
                  <a:pt x="257957" y="0"/>
                </a:lnTo>
                <a:cubicBezTo>
                  <a:pt x="270294" y="0"/>
                  <a:pt x="280388" y="10094"/>
                  <a:pt x="280388" y="22431"/>
                </a:cubicBezTo>
                <a:lnTo>
                  <a:pt x="280388" y="39254"/>
                </a:lnTo>
                <a:lnTo>
                  <a:pt x="190664" y="39254"/>
                </a:lnTo>
                <a:cubicBezTo>
                  <a:pt x="165990" y="39254"/>
                  <a:pt x="145802" y="59442"/>
                  <a:pt x="145802" y="84116"/>
                </a:cubicBezTo>
                <a:lnTo>
                  <a:pt x="145802" y="196272"/>
                </a:lnTo>
                <a:lnTo>
                  <a:pt x="112155" y="196272"/>
                </a:lnTo>
                <a:lnTo>
                  <a:pt x="56078" y="252349"/>
                </a:lnTo>
                <a:lnTo>
                  <a:pt x="56078" y="196272"/>
                </a:lnTo>
                <a:lnTo>
                  <a:pt x="22431" y="196272"/>
                </a:lnTo>
                <a:cubicBezTo>
                  <a:pt x="10094" y="196272"/>
                  <a:pt x="0" y="186178"/>
                  <a:pt x="0" y="173841"/>
                </a:cubicBezTo>
                <a:lnTo>
                  <a:pt x="0" y="22431"/>
                </a:lnTo>
                <a:cubicBezTo>
                  <a:pt x="0" y="10094"/>
                  <a:pt x="10094" y="0"/>
                  <a:pt x="22431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01604EF6-0483-4247-95C2-68C765813F1A}"/>
              </a:ext>
            </a:extLst>
          </p:cNvPr>
          <p:cNvSpPr/>
          <p:nvPr/>
        </p:nvSpPr>
        <p:spPr>
          <a:xfrm>
            <a:off x="8369548" y="4493092"/>
            <a:ext cx="291605" cy="471053"/>
          </a:xfrm>
          <a:custGeom>
            <a:avLst/>
            <a:gdLst>
              <a:gd name="connsiteX0" fmla="*/ 109351 w 291605"/>
              <a:gd name="connsiteY0" fmla="*/ 437405 h 471053"/>
              <a:gd name="connsiteX1" fmla="*/ 182253 w 291605"/>
              <a:gd name="connsiteY1" fmla="*/ 437405 h 471053"/>
              <a:gd name="connsiteX2" fmla="*/ 145802 w 291605"/>
              <a:gd name="connsiteY2" fmla="*/ 471053 h 471053"/>
              <a:gd name="connsiteX3" fmla="*/ 109351 w 291605"/>
              <a:gd name="connsiteY3" fmla="*/ 437405 h 471053"/>
              <a:gd name="connsiteX4" fmla="*/ 89724 w 291605"/>
              <a:gd name="connsiteY4" fmla="*/ 381327 h 471053"/>
              <a:gd name="connsiteX5" fmla="*/ 201880 w 291605"/>
              <a:gd name="connsiteY5" fmla="*/ 381327 h 471053"/>
              <a:gd name="connsiteX6" fmla="*/ 218704 w 291605"/>
              <a:gd name="connsiteY6" fmla="*/ 398151 h 471053"/>
              <a:gd name="connsiteX7" fmla="*/ 201880 w 291605"/>
              <a:gd name="connsiteY7" fmla="*/ 414975 h 471053"/>
              <a:gd name="connsiteX8" fmla="*/ 89724 w 291605"/>
              <a:gd name="connsiteY8" fmla="*/ 414975 h 471053"/>
              <a:gd name="connsiteX9" fmla="*/ 72901 w 291605"/>
              <a:gd name="connsiteY9" fmla="*/ 398151 h 471053"/>
              <a:gd name="connsiteX10" fmla="*/ 89724 w 291605"/>
              <a:gd name="connsiteY10" fmla="*/ 381327 h 471053"/>
              <a:gd name="connsiteX11" fmla="*/ 89724 w 291605"/>
              <a:gd name="connsiteY11" fmla="*/ 325250 h 471053"/>
              <a:gd name="connsiteX12" fmla="*/ 201880 w 291605"/>
              <a:gd name="connsiteY12" fmla="*/ 325250 h 471053"/>
              <a:gd name="connsiteX13" fmla="*/ 218704 w 291605"/>
              <a:gd name="connsiteY13" fmla="*/ 342074 h 471053"/>
              <a:gd name="connsiteX14" fmla="*/ 201880 w 291605"/>
              <a:gd name="connsiteY14" fmla="*/ 358898 h 471053"/>
              <a:gd name="connsiteX15" fmla="*/ 89724 w 291605"/>
              <a:gd name="connsiteY15" fmla="*/ 358898 h 471053"/>
              <a:gd name="connsiteX16" fmla="*/ 72901 w 291605"/>
              <a:gd name="connsiteY16" fmla="*/ 342074 h 471053"/>
              <a:gd name="connsiteX17" fmla="*/ 89724 w 291605"/>
              <a:gd name="connsiteY17" fmla="*/ 325250 h 471053"/>
              <a:gd name="connsiteX18" fmla="*/ 146364 w 291605"/>
              <a:gd name="connsiteY18" fmla="*/ 33086 h 471053"/>
              <a:gd name="connsiteX19" fmla="*/ 34207 w 291605"/>
              <a:gd name="connsiteY19" fmla="*/ 144119 h 471053"/>
              <a:gd name="connsiteX20" fmla="*/ 34207 w 291605"/>
              <a:gd name="connsiteY20" fmla="*/ 148606 h 471053"/>
              <a:gd name="connsiteX21" fmla="*/ 42058 w 291605"/>
              <a:gd name="connsiteY21" fmla="*/ 187860 h 471053"/>
              <a:gd name="connsiteX22" fmla="*/ 61125 w 291605"/>
              <a:gd name="connsiteY22" fmla="*/ 218703 h 471053"/>
              <a:gd name="connsiteX23" fmla="*/ 93650 w 291605"/>
              <a:gd name="connsiteY23" fmla="*/ 269173 h 471053"/>
              <a:gd name="connsiteX24" fmla="*/ 145802 w 291605"/>
              <a:gd name="connsiteY24" fmla="*/ 269173 h 471053"/>
              <a:gd name="connsiteX25" fmla="*/ 198516 w 291605"/>
              <a:gd name="connsiteY25" fmla="*/ 269173 h 471053"/>
              <a:gd name="connsiteX26" fmla="*/ 231041 w 291605"/>
              <a:gd name="connsiteY26" fmla="*/ 218703 h 471053"/>
              <a:gd name="connsiteX27" fmla="*/ 250107 w 291605"/>
              <a:gd name="connsiteY27" fmla="*/ 187860 h 471053"/>
              <a:gd name="connsiteX28" fmla="*/ 257958 w 291605"/>
              <a:gd name="connsiteY28" fmla="*/ 148606 h 471053"/>
              <a:gd name="connsiteX29" fmla="*/ 258519 w 291605"/>
              <a:gd name="connsiteY29" fmla="*/ 148606 h 471053"/>
              <a:gd name="connsiteX30" fmla="*/ 258519 w 291605"/>
              <a:gd name="connsiteY30" fmla="*/ 144119 h 471053"/>
              <a:gd name="connsiteX31" fmla="*/ 146364 w 291605"/>
              <a:gd name="connsiteY31" fmla="*/ 33086 h 471053"/>
              <a:gd name="connsiteX32" fmla="*/ 145802 w 291605"/>
              <a:gd name="connsiteY32" fmla="*/ 0 h 471053"/>
              <a:gd name="connsiteX33" fmla="*/ 291605 w 291605"/>
              <a:gd name="connsiteY33" fmla="*/ 144119 h 471053"/>
              <a:gd name="connsiteX34" fmla="*/ 291605 w 291605"/>
              <a:gd name="connsiteY34" fmla="*/ 149166 h 471053"/>
              <a:gd name="connsiteX35" fmla="*/ 281511 w 291605"/>
              <a:gd name="connsiteY35" fmla="*/ 199636 h 471053"/>
              <a:gd name="connsiteX36" fmla="*/ 256276 w 291605"/>
              <a:gd name="connsiteY36" fmla="*/ 241134 h 471053"/>
              <a:gd name="connsiteX37" fmla="*/ 222068 w 291605"/>
              <a:gd name="connsiteY37" fmla="*/ 296651 h 471053"/>
              <a:gd name="connsiteX38" fmla="*/ 211974 w 291605"/>
              <a:gd name="connsiteY38" fmla="*/ 302819 h 471053"/>
              <a:gd name="connsiteX39" fmla="*/ 79630 w 291605"/>
              <a:gd name="connsiteY39" fmla="*/ 302819 h 471053"/>
              <a:gd name="connsiteX40" fmla="*/ 69536 w 291605"/>
              <a:gd name="connsiteY40" fmla="*/ 296651 h 471053"/>
              <a:gd name="connsiteX41" fmla="*/ 35329 w 291605"/>
              <a:gd name="connsiteY41" fmla="*/ 241134 h 471053"/>
              <a:gd name="connsiteX42" fmla="*/ 10094 w 291605"/>
              <a:gd name="connsiteY42" fmla="*/ 199636 h 471053"/>
              <a:gd name="connsiteX43" fmla="*/ 0 w 291605"/>
              <a:gd name="connsiteY43" fmla="*/ 149166 h 471053"/>
              <a:gd name="connsiteX44" fmla="*/ 0 w 291605"/>
              <a:gd name="connsiteY44" fmla="*/ 144119 h 471053"/>
              <a:gd name="connsiteX45" fmla="*/ 145802 w 291605"/>
              <a:gd name="connsiteY45" fmla="*/ 0 h 47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91605" h="471053">
                <a:moveTo>
                  <a:pt x="109351" y="437405"/>
                </a:moveTo>
                <a:lnTo>
                  <a:pt x="182253" y="437405"/>
                </a:lnTo>
                <a:cubicBezTo>
                  <a:pt x="180571" y="456472"/>
                  <a:pt x="164869" y="471053"/>
                  <a:pt x="145802" y="471053"/>
                </a:cubicBezTo>
                <a:cubicBezTo>
                  <a:pt x="126735" y="471053"/>
                  <a:pt x="111033" y="456472"/>
                  <a:pt x="109351" y="437405"/>
                </a:cubicBezTo>
                <a:close/>
                <a:moveTo>
                  <a:pt x="89724" y="381327"/>
                </a:moveTo>
                <a:lnTo>
                  <a:pt x="201880" y="381327"/>
                </a:lnTo>
                <a:cubicBezTo>
                  <a:pt x="211414" y="381327"/>
                  <a:pt x="218704" y="388617"/>
                  <a:pt x="218704" y="398151"/>
                </a:cubicBezTo>
                <a:cubicBezTo>
                  <a:pt x="218704" y="407684"/>
                  <a:pt x="211414" y="414975"/>
                  <a:pt x="201880" y="414975"/>
                </a:cubicBezTo>
                <a:lnTo>
                  <a:pt x="89724" y="414975"/>
                </a:lnTo>
                <a:cubicBezTo>
                  <a:pt x="80191" y="414975"/>
                  <a:pt x="72901" y="407684"/>
                  <a:pt x="72901" y="398151"/>
                </a:cubicBezTo>
                <a:cubicBezTo>
                  <a:pt x="72901" y="388617"/>
                  <a:pt x="80191" y="381327"/>
                  <a:pt x="89724" y="381327"/>
                </a:cubicBezTo>
                <a:close/>
                <a:moveTo>
                  <a:pt x="89724" y="325250"/>
                </a:moveTo>
                <a:lnTo>
                  <a:pt x="201880" y="325250"/>
                </a:lnTo>
                <a:cubicBezTo>
                  <a:pt x="211414" y="325250"/>
                  <a:pt x="218704" y="332540"/>
                  <a:pt x="218704" y="342074"/>
                </a:cubicBezTo>
                <a:cubicBezTo>
                  <a:pt x="218704" y="351607"/>
                  <a:pt x="211414" y="358898"/>
                  <a:pt x="201880" y="358898"/>
                </a:cubicBezTo>
                <a:lnTo>
                  <a:pt x="89724" y="358898"/>
                </a:lnTo>
                <a:cubicBezTo>
                  <a:pt x="80191" y="358898"/>
                  <a:pt x="72901" y="351607"/>
                  <a:pt x="72901" y="342074"/>
                </a:cubicBezTo>
                <a:cubicBezTo>
                  <a:pt x="72901" y="332540"/>
                  <a:pt x="80191" y="325250"/>
                  <a:pt x="89724" y="325250"/>
                </a:cubicBezTo>
                <a:close/>
                <a:moveTo>
                  <a:pt x="146364" y="33086"/>
                </a:moveTo>
                <a:cubicBezTo>
                  <a:pt x="85238" y="33647"/>
                  <a:pt x="35329" y="82995"/>
                  <a:pt x="34207" y="144119"/>
                </a:cubicBezTo>
                <a:lnTo>
                  <a:pt x="34207" y="148606"/>
                </a:lnTo>
                <a:cubicBezTo>
                  <a:pt x="34768" y="162064"/>
                  <a:pt x="37011" y="175523"/>
                  <a:pt x="42058" y="187860"/>
                </a:cubicBezTo>
                <a:cubicBezTo>
                  <a:pt x="46544" y="199076"/>
                  <a:pt x="53274" y="209730"/>
                  <a:pt x="61125" y="218703"/>
                </a:cubicBezTo>
                <a:cubicBezTo>
                  <a:pt x="73462" y="234404"/>
                  <a:pt x="84677" y="251228"/>
                  <a:pt x="93650" y="269173"/>
                </a:cubicBezTo>
                <a:lnTo>
                  <a:pt x="145802" y="269173"/>
                </a:lnTo>
                <a:lnTo>
                  <a:pt x="198516" y="269173"/>
                </a:lnTo>
                <a:cubicBezTo>
                  <a:pt x="206927" y="251228"/>
                  <a:pt x="218143" y="234404"/>
                  <a:pt x="231041" y="218703"/>
                </a:cubicBezTo>
                <a:cubicBezTo>
                  <a:pt x="239452" y="209730"/>
                  <a:pt x="245621" y="199076"/>
                  <a:pt x="250107" y="187860"/>
                </a:cubicBezTo>
                <a:cubicBezTo>
                  <a:pt x="254593" y="175523"/>
                  <a:pt x="257397" y="162064"/>
                  <a:pt x="257958" y="148606"/>
                </a:cubicBezTo>
                <a:lnTo>
                  <a:pt x="258519" y="148606"/>
                </a:lnTo>
                <a:lnTo>
                  <a:pt x="258519" y="144119"/>
                </a:lnTo>
                <a:cubicBezTo>
                  <a:pt x="257397" y="82434"/>
                  <a:pt x="207488" y="33647"/>
                  <a:pt x="146364" y="33086"/>
                </a:cubicBezTo>
                <a:close/>
                <a:moveTo>
                  <a:pt x="145802" y="0"/>
                </a:moveTo>
                <a:cubicBezTo>
                  <a:pt x="225433" y="561"/>
                  <a:pt x="289922" y="64489"/>
                  <a:pt x="291605" y="144119"/>
                </a:cubicBezTo>
                <a:lnTo>
                  <a:pt x="291605" y="149166"/>
                </a:lnTo>
                <a:cubicBezTo>
                  <a:pt x="291044" y="166550"/>
                  <a:pt x="287679" y="183374"/>
                  <a:pt x="281511" y="199636"/>
                </a:cubicBezTo>
                <a:cubicBezTo>
                  <a:pt x="275903" y="214777"/>
                  <a:pt x="266930" y="228797"/>
                  <a:pt x="256276" y="241134"/>
                </a:cubicBezTo>
                <a:cubicBezTo>
                  <a:pt x="242817" y="255714"/>
                  <a:pt x="228237" y="284313"/>
                  <a:pt x="222068" y="296651"/>
                </a:cubicBezTo>
                <a:cubicBezTo>
                  <a:pt x="220386" y="300576"/>
                  <a:pt x="216461" y="302819"/>
                  <a:pt x="211974" y="302819"/>
                </a:cubicBezTo>
                <a:lnTo>
                  <a:pt x="79630" y="302819"/>
                </a:lnTo>
                <a:cubicBezTo>
                  <a:pt x="75144" y="302819"/>
                  <a:pt x="71219" y="300576"/>
                  <a:pt x="69536" y="296651"/>
                </a:cubicBezTo>
                <a:cubicBezTo>
                  <a:pt x="63368" y="284313"/>
                  <a:pt x="48788" y="255714"/>
                  <a:pt x="35329" y="241134"/>
                </a:cubicBezTo>
                <a:cubicBezTo>
                  <a:pt x="24674" y="228797"/>
                  <a:pt x="16263" y="214777"/>
                  <a:pt x="10094" y="199636"/>
                </a:cubicBezTo>
                <a:cubicBezTo>
                  <a:pt x="3925" y="183374"/>
                  <a:pt x="561" y="166550"/>
                  <a:pt x="0" y="149166"/>
                </a:cubicBezTo>
                <a:lnTo>
                  <a:pt x="0" y="144119"/>
                </a:lnTo>
                <a:cubicBezTo>
                  <a:pt x="1682" y="64489"/>
                  <a:pt x="66172" y="561"/>
                  <a:pt x="145802" y="0"/>
                </a:cubicBezTo>
                <a:close/>
              </a:path>
            </a:pathLst>
          </a:custGeom>
          <a:solidFill>
            <a:schemeClr val="accent5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02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Pie with 5 Parts and Star – Slide Template</a:t>
            </a:r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A7CEA868-56B4-41A8-AA83-0961FA7F9073}"/>
              </a:ext>
            </a:extLst>
          </p:cNvPr>
          <p:cNvSpPr/>
          <p:nvPr/>
        </p:nvSpPr>
        <p:spPr>
          <a:xfrm>
            <a:off x="4631020" y="1879830"/>
            <a:ext cx="1662325" cy="1649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6574"/>
                </a:lnTo>
                <a:cubicBezTo>
                  <a:pt x="21521" y="16277"/>
                  <a:pt x="21436" y="15983"/>
                  <a:pt x="21329" y="15699"/>
                </a:cubicBezTo>
                <a:cubicBezTo>
                  <a:pt x="20044" y="12204"/>
                  <a:pt x="16652" y="9491"/>
                  <a:pt x="13014" y="8284"/>
                </a:cubicBezTo>
                <a:cubicBezTo>
                  <a:pt x="11589" y="7813"/>
                  <a:pt x="10343" y="6921"/>
                  <a:pt x="9452" y="5705"/>
                </a:cubicBezTo>
                <a:cubicBezTo>
                  <a:pt x="7215" y="2646"/>
                  <a:pt x="3626" y="260"/>
                  <a:pt x="0" y="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CD3B2E34-6E4D-4D09-B937-EAA5C45FE4D2}"/>
              </a:ext>
            </a:extLst>
          </p:cNvPr>
          <p:cNvSpPr/>
          <p:nvPr/>
        </p:nvSpPr>
        <p:spPr>
          <a:xfrm>
            <a:off x="2853380" y="1879831"/>
            <a:ext cx="1668644" cy="1649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cubicBezTo>
                  <a:pt x="17955" y="227"/>
                  <a:pt x="14339" y="2627"/>
                  <a:pt x="12093" y="5714"/>
                </a:cubicBezTo>
                <a:cubicBezTo>
                  <a:pt x="11218" y="6914"/>
                  <a:pt x="10004" y="7808"/>
                  <a:pt x="8602" y="8274"/>
                </a:cubicBezTo>
                <a:cubicBezTo>
                  <a:pt x="4808" y="9535"/>
                  <a:pt x="1293" y="12475"/>
                  <a:pt x="97" y="16189"/>
                </a:cubicBezTo>
                <a:cubicBezTo>
                  <a:pt x="61" y="16306"/>
                  <a:pt x="33" y="16422"/>
                  <a:pt x="0" y="16538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6C307911-158F-4957-8998-E9A7DE682848}"/>
              </a:ext>
            </a:extLst>
          </p:cNvPr>
          <p:cNvSpPr/>
          <p:nvPr/>
        </p:nvSpPr>
        <p:spPr>
          <a:xfrm>
            <a:off x="3601859" y="3680855"/>
            <a:ext cx="1955171" cy="1624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59" y="0"/>
                </a:moveTo>
                <a:lnTo>
                  <a:pt x="0" y="19999"/>
                </a:lnTo>
                <a:cubicBezTo>
                  <a:pt x="1450" y="20931"/>
                  <a:pt x="3116" y="21339"/>
                  <a:pt x="4752" y="21348"/>
                </a:cubicBezTo>
                <a:cubicBezTo>
                  <a:pt x="6786" y="21364"/>
                  <a:pt x="8646" y="20428"/>
                  <a:pt x="10667" y="20474"/>
                </a:cubicBezTo>
                <a:cubicBezTo>
                  <a:pt x="11096" y="20484"/>
                  <a:pt x="11525" y="20496"/>
                  <a:pt x="11949" y="20562"/>
                </a:cubicBezTo>
                <a:cubicBezTo>
                  <a:pt x="13403" y="20795"/>
                  <a:pt x="14706" y="21600"/>
                  <a:pt x="16202" y="21600"/>
                </a:cubicBezTo>
                <a:cubicBezTo>
                  <a:pt x="18081" y="21600"/>
                  <a:pt x="19946" y="20975"/>
                  <a:pt x="21600" y="19744"/>
                </a:cubicBezTo>
                <a:lnTo>
                  <a:pt x="10659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71" name="Shape">
            <a:extLst>
              <a:ext uri="{FF2B5EF4-FFF2-40B4-BE49-F238E27FC236}">
                <a16:creationId xmlns:a16="http://schemas.microsoft.com/office/drawing/2014/main" id="{06C7C64D-0B6E-4BC7-B6AA-1A7DD3F54482}"/>
              </a:ext>
            </a:extLst>
          </p:cNvPr>
          <p:cNvSpPr/>
          <p:nvPr/>
        </p:nvSpPr>
        <p:spPr>
          <a:xfrm>
            <a:off x="2829992" y="3236446"/>
            <a:ext cx="1669322" cy="1894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2" h="21600" extrusionOk="0">
                <a:moveTo>
                  <a:pt x="21222" y="4387"/>
                </a:moveTo>
                <a:lnTo>
                  <a:pt x="119" y="0"/>
                </a:lnTo>
                <a:cubicBezTo>
                  <a:pt x="-378" y="2923"/>
                  <a:pt x="722" y="6163"/>
                  <a:pt x="2703" y="8630"/>
                </a:cubicBezTo>
                <a:cubicBezTo>
                  <a:pt x="3544" y="9676"/>
                  <a:pt x="4011" y="10924"/>
                  <a:pt x="4014" y="12215"/>
                </a:cubicBezTo>
                <a:cubicBezTo>
                  <a:pt x="4023" y="15791"/>
                  <a:pt x="5739" y="19570"/>
                  <a:pt x="8914" y="21600"/>
                </a:cubicBezTo>
                <a:lnTo>
                  <a:pt x="21222" y="438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72" name="Shape">
            <a:extLst>
              <a:ext uri="{FF2B5EF4-FFF2-40B4-BE49-F238E27FC236}">
                <a16:creationId xmlns:a16="http://schemas.microsoft.com/office/drawing/2014/main" id="{12F96701-0125-4A9B-B338-046BC3817083}"/>
              </a:ext>
            </a:extLst>
          </p:cNvPr>
          <p:cNvSpPr/>
          <p:nvPr/>
        </p:nvSpPr>
        <p:spPr>
          <a:xfrm>
            <a:off x="4654410" y="3259836"/>
            <a:ext cx="1659599" cy="18683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9" h="21600" extrusionOk="0">
                <a:moveTo>
                  <a:pt x="0" y="4405"/>
                </a:moveTo>
                <a:lnTo>
                  <a:pt x="12695" y="21600"/>
                </a:lnTo>
                <a:cubicBezTo>
                  <a:pt x="12791" y="21535"/>
                  <a:pt x="12886" y="21468"/>
                  <a:pt x="12982" y="21400"/>
                </a:cubicBezTo>
                <a:cubicBezTo>
                  <a:pt x="15763" y="19364"/>
                  <a:pt x="17209" y="15800"/>
                  <a:pt x="17227" y="12441"/>
                </a:cubicBezTo>
                <a:cubicBezTo>
                  <a:pt x="17233" y="11111"/>
                  <a:pt x="17661" y="9810"/>
                  <a:pt x="18523" y="8734"/>
                </a:cubicBezTo>
                <a:cubicBezTo>
                  <a:pt x="20513" y="6246"/>
                  <a:pt x="21600" y="2983"/>
                  <a:pt x="21130" y="0"/>
                </a:cubicBezTo>
                <a:lnTo>
                  <a:pt x="0" y="440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1028ACF7-ACBF-4532-AF44-9FA1CA32372B}"/>
              </a:ext>
            </a:extLst>
          </p:cNvPr>
          <p:cNvSpPr/>
          <p:nvPr/>
        </p:nvSpPr>
        <p:spPr>
          <a:xfrm>
            <a:off x="3625251" y="2838817"/>
            <a:ext cx="1835359" cy="1791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0" h="20995" extrusionOk="0">
                <a:moveTo>
                  <a:pt x="20515" y="11258"/>
                </a:moveTo>
                <a:lnTo>
                  <a:pt x="18112" y="9169"/>
                </a:lnTo>
                <a:cubicBezTo>
                  <a:pt x="16797" y="8029"/>
                  <a:pt x="16114" y="6297"/>
                  <a:pt x="16285" y="4538"/>
                </a:cubicBezTo>
                <a:lnTo>
                  <a:pt x="16594" y="1320"/>
                </a:lnTo>
                <a:cubicBezTo>
                  <a:pt x="16690" y="330"/>
                  <a:pt x="15639" y="-341"/>
                  <a:pt x="14818" y="182"/>
                </a:cubicBezTo>
                <a:lnTo>
                  <a:pt x="12142" y="1887"/>
                </a:lnTo>
                <a:cubicBezTo>
                  <a:pt x="10681" y="2819"/>
                  <a:pt x="8867" y="2951"/>
                  <a:pt x="7291" y="2244"/>
                </a:cubicBezTo>
                <a:lnTo>
                  <a:pt x="4407" y="947"/>
                </a:lnTo>
                <a:cubicBezTo>
                  <a:pt x="3522" y="550"/>
                  <a:pt x="2575" y="1366"/>
                  <a:pt x="2807" y="2331"/>
                </a:cubicBezTo>
                <a:lnTo>
                  <a:pt x="3559" y="5472"/>
                </a:lnTo>
                <a:cubicBezTo>
                  <a:pt x="3970" y="7188"/>
                  <a:pt x="3532" y="9002"/>
                  <a:pt x="2388" y="10323"/>
                </a:cubicBezTo>
                <a:lnTo>
                  <a:pt x="297" y="12741"/>
                </a:lnTo>
                <a:cubicBezTo>
                  <a:pt x="-346" y="13483"/>
                  <a:pt x="118" y="14662"/>
                  <a:pt x="1084" y="14733"/>
                </a:cubicBezTo>
                <a:lnTo>
                  <a:pt x="4223" y="14969"/>
                </a:lnTo>
                <a:cubicBezTo>
                  <a:pt x="5938" y="15098"/>
                  <a:pt x="7483" y="16087"/>
                  <a:pt x="8352" y="17611"/>
                </a:cubicBezTo>
                <a:lnTo>
                  <a:pt x="9942" y="20401"/>
                </a:lnTo>
                <a:cubicBezTo>
                  <a:pt x="10430" y="21259"/>
                  <a:pt x="11665" y="21169"/>
                  <a:pt x="12030" y="20248"/>
                </a:cubicBezTo>
                <a:lnTo>
                  <a:pt x="13220" y="17252"/>
                </a:lnTo>
                <a:cubicBezTo>
                  <a:pt x="13871" y="15616"/>
                  <a:pt x="15261" y="14413"/>
                  <a:pt x="16941" y="14034"/>
                </a:cubicBezTo>
                <a:lnTo>
                  <a:pt x="20016" y="13344"/>
                </a:lnTo>
                <a:cubicBezTo>
                  <a:pt x="20955" y="13133"/>
                  <a:pt x="21254" y="11899"/>
                  <a:pt x="20515" y="11258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B5B57E7C-B814-4EBA-B182-0CB765B02336}"/>
              </a:ext>
            </a:extLst>
          </p:cNvPr>
          <p:cNvSpPr/>
          <p:nvPr/>
        </p:nvSpPr>
        <p:spPr>
          <a:xfrm>
            <a:off x="3648641" y="2721869"/>
            <a:ext cx="1839840" cy="1759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7" h="21044" extrusionOk="0">
                <a:moveTo>
                  <a:pt x="19926" y="7116"/>
                </a:moveTo>
                <a:lnTo>
                  <a:pt x="16819" y="6640"/>
                </a:lnTo>
                <a:cubicBezTo>
                  <a:pt x="15122" y="6380"/>
                  <a:pt x="13653" y="5258"/>
                  <a:pt x="12895" y="3642"/>
                </a:cubicBezTo>
                <a:lnTo>
                  <a:pt x="11506" y="682"/>
                </a:lnTo>
                <a:cubicBezTo>
                  <a:pt x="11081" y="-227"/>
                  <a:pt x="9846" y="-227"/>
                  <a:pt x="9418" y="682"/>
                </a:cubicBezTo>
                <a:lnTo>
                  <a:pt x="8029" y="3642"/>
                </a:lnTo>
                <a:cubicBezTo>
                  <a:pt x="7271" y="5258"/>
                  <a:pt x="5802" y="6380"/>
                  <a:pt x="4105" y="6640"/>
                </a:cubicBezTo>
                <a:lnTo>
                  <a:pt x="998" y="7116"/>
                </a:lnTo>
                <a:cubicBezTo>
                  <a:pt x="42" y="7261"/>
                  <a:pt x="-338" y="8495"/>
                  <a:pt x="354" y="9202"/>
                </a:cubicBezTo>
                <a:lnTo>
                  <a:pt x="2602" y="11507"/>
                </a:lnTo>
                <a:cubicBezTo>
                  <a:pt x="3831" y="12766"/>
                  <a:pt x="4392" y="14581"/>
                  <a:pt x="4102" y="16358"/>
                </a:cubicBezTo>
                <a:lnTo>
                  <a:pt x="3573" y="19611"/>
                </a:lnTo>
                <a:cubicBezTo>
                  <a:pt x="3411" y="20609"/>
                  <a:pt x="4408" y="21373"/>
                  <a:pt x="5262" y="20900"/>
                </a:cubicBezTo>
                <a:lnTo>
                  <a:pt x="8040" y="19365"/>
                </a:lnTo>
                <a:cubicBezTo>
                  <a:pt x="9559" y="18525"/>
                  <a:pt x="11373" y="18525"/>
                  <a:pt x="12892" y="19365"/>
                </a:cubicBezTo>
                <a:lnTo>
                  <a:pt x="15672" y="20900"/>
                </a:lnTo>
                <a:cubicBezTo>
                  <a:pt x="16526" y="21373"/>
                  <a:pt x="17524" y="20609"/>
                  <a:pt x="17362" y="19611"/>
                </a:cubicBezTo>
                <a:lnTo>
                  <a:pt x="16832" y="16358"/>
                </a:lnTo>
                <a:cubicBezTo>
                  <a:pt x="16542" y="14579"/>
                  <a:pt x="17104" y="12766"/>
                  <a:pt x="18333" y="11507"/>
                </a:cubicBezTo>
                <a:lnTo>
                  <a:pt x="20581" y="9202"/>
                </a:lnTo>
                <a:cubicBezTo>
                  <a:pt x="21262" y="8495"/>
                  <a:pt x="20882" y="7261"/>
                  <a:pt x="19926" y="711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EBDD05F3-2393-46FF-B365-DA377CBB20ED}"/>
              </a:ext>
            </a:extLst>
          </p:cNvPr>
          <p:cNvSpPr/>
          <p:nvPr/>
        </p:nvSpPr>
        <p:spPr>
          <a:xfrm>
            <a:off x="5556470" y="3893078"/>
            <a:ext cx="406339" cy="284439"/>
          </a:xfrm>
          <a:custGeom>
            <a:avLst/>
            <a:gdLst>
              <a:gd name="connsiteX0" fmla="*/ 230258 w 541785"/>
              <a:gd name="connsiteY0" fmla="*/ 74496 h 379252"/>
              <a:gd name="connsiteX1" fmla="*/ 514696 w 541785"/>
              <a:gd name="connsiteY1" fmla="*/ 74496 h 379252"/>
              <a:gd name="connsiteX2" fmla="*/ 541785 w 541785"/>
              <a:gd name="connsiteY2" fmla="*/ 101585 h 379252"/>
              <a:gd name="connsiteX3" fmla="*/ 541785 w 541785"/>
              <a:gd name="connsiteY3" fmla="*/ 284439 h 379252"/>
              <a:gd name="connsiteX4" fmla="*/ 514696 w 541785"/>
              <a:gd name="connsiteY4" fmla="*/ 311528 h 379252"/>
              <a:gd name="connsiteX5" fmla="*/ 474062 w 541785"/>
              <a:gd name="connsiteY5" fmla="*/ 311528 h 379252"/>
              <a:gd name="connsiteX6" fmla="*/ 474062 w 541785"/>
              <a:gd name="connsiteY6" fmla="*/ 379252 h 379252"/>
              <a:gd name="connsiteX7" fmla="*/ 406339 w 541785"/>
              <a:gd name="connsiteY7" fmla="*/ 311528 h 379252"/>
              <a:gd name="connsiteX8" fmla="*/ 230258 w 541785"/>
              <a:gd name="connsiteY8" fmla="*/ 311528 h 379252"/>
              <a:gd name="connsiteX9" fmla="*/ 203169 w 541785"/>
              <a:gd name="connsiteY9" fmla="*/ 284439 h 379252"/>
              <a:gd name="connsiteX10" fmla="*/ 203169 w 541785"/>
              <a:gd name="connsiteY10" fmla="*/ 101585 h 379252"/>
              <a:gd name="connsiteX11" fmla="*/ 230258 w 541785"/>
              <a:gd name="connsiteY11" fmla="*/ 74496 h 379252"/>
              <a:gd name="connsiteX12" fmla="*/ 27089 w 541785"/>
              <a:gd name="connsiteY12" fmla="*/ 0 h 379252"/>
              <a:gd name="connsiteX13" fmla="*/ 311527 w 541785"/>
              <a:gd name="connsiteY13" fmla="*/ 0 h 379252"/>
              <a:gd name="connsiteX14" fmla="*/ 338616 w 541785"/>
              <a:gd name="connsiteY14" fmla="*/ 27089 h 379252"/>
              <a:gd name="connsiteX15" fmla="*/ 338616 w 541785"/>
              <a:gd name="connsiteY15" fmla="*/ 47406 h 379252"/>
              <a:gd name="connsiteX16" fmla="*/ 230259 w 541785"/>
              <a:gd name="connsiteY16" fmla="*/ 47406 h 379252"/>
              <a:gd name="connsiteX17" fmla="*/ 176080 w 541785"/>
              <a:gd name="connsiteY17" fmla="*/ 101585 h 379252"/>
              <a:gd name="connsiteX18" fmla="*/ 176080 w 541785"/>
              <a:gd name="connsiteY18" fmla="*/ 237032 h 379252"/>
              <a:gd name="connsiteX19" fmla="*/ 135446 w 541785"/>
              <a:gd name="connsiteY19" fmla="*/ 237032 h 379252"/>
              <a:gd name="connsiteX20" fmla="*/ 67723 w 541785"/>
              <a:gd name="connsiteY20" fmla="*/ 304756 h 379252"/>
              <a:gd name="connsiteX21" fmla="*/ 67723 w 541785"/>
              <a:gd name="connsiteY21" fmla="*/ 237032 h 379252"/>
              <a:gd name="connsiteX22" fmla="*/ 27089 w 541785"/>
              <a:gd name="connsiteY22" fmla="*/ 237032 h 379252"/>
              <a:gd name="connsiteX23" fmla="*/ 0 w 541785"/>
              <a:gd name="connsiteY23" fmla="*/ 209943 h 379252"/>
              <a:gd name="connsiteX24" fmla="*/ 0 w 541785"/>
              <a:gd name="connsiteY24" fmla="*/ 27089 h 379252"/>
              <a:gd name="connsiteX25" fmla="*/ 27089 w 541785"/>
              <a:gd name="connsiteY25" fmla="*/ 0 h 37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41785" h="379252">
                <a:moveTo>
                  <a:pt x="230258" y="74496"/>
                </a:moveTo>
                <a:lnTo>
                  <a:pt x="514696" y="74496"/>
                </a:lnTo>
                <a:cubicBezTo>
                  <a:pt x="529595" y="74496"/>
                  <a:pt x="541785" y="86686"/>
                  <a:pt x="541785" y="101585"/>
                </a:cubicBezTo>
                <a:lnTo>
                  <a:pt x="541785" y="284439"/>
                </a:lnTo>
                <a:cubicBezTo>
                  <a:pt x="541785" y="299338"/>
                  <a:pt x="529595" y="311528"/>
                  <a:pt x="514696" y="311528"/>
                </a:cubicBezTo>
                <a:lnTo>
                  <a:pt x="474062" y="311528"/>
                </a:lnTo>
                <a:lnTo>
                  <a:pt x="474062" y="379252"/>
                </a:lnTo>
                <a:lnTo>
                  <a:pt x="406339" y="311528"/>
                </a:lnTo>
                <a:lnTo>
                  <a:pt x="230258" y="311528"/>
                </a:lnTo>
                <a:cubicBezTo>
                  <a:pt x="215359" y="311528"/>
                  <a:pt x="203169" y="299338"/>
                  <a:pt x="203169" y="284439"/>
                </a:cubicBezTo>
                <a:lnTo>
                  <a:pt x="203169" y="101585"/>
                </a:lnTo>
                <a:cubicBezTo>
                  <a:pt x="203169" y="86686"/>
                  <a:pt x="215359" y="74496"/>
                  <a:pt x="230258" y="74496"/>
                </a:cubicBezTo>
                <a:close/>
                <a:moveTo>
                  <a:pt x="27089" y="0"/>
                </a:moveTo>
                <a:lnTo>
                  <a:pt x="311527" y="0"/>
                </a:lnTo>
                <a:cubicBezTo>
                  <a:pt x="326426" y="0"/>
                  <a:pt x="338616" y="12190"/>
                  <a:pt x="338616" y="27089"/>
                </a:cubicBezTo>
                <a:lnTo>
                  <a:pt x="338616" y="47406"/>
                </a:lnTo>
                <a:lnTo>
                  <a:pt x="230259" y="47406"/>
                </a:lnTo>
                <a:cubicBezTo>
                  <a:pt x="200461" y="47406"/>
                  <a:pt x="176080" y="71787"/>
                  <a:pt x="176080" y="101585"/>
                </a:cubicBezTo>
                <a:lnTo>
                  <a:pt x="176080" y="237032"/>
                </a:lnTo>
                <a:lnTo>
                  <a:pt x="135446" y="237032"/>
                </a:lnTo>
                <a:lnTo>
                  <a:pt x="67723" y="304756"/>
                </a:lnTo>
                <a:lnTo>
                  <a:pt x="67723" y="237032"/>
                </a:lnTo>
                <a:lnTo>
                  <a:pt x="27089" y="237032"/>
                </a:lnTo>
                <a:cubicBezTo>
                  <a:pt x="12190" y="237032"/>
                  <a:pt x="0" y="224842"/>
                  <a:pt x="0" y="209943"/>
                </a:cubicBezTo>
                <a:lnTo>
                  <a:pt x="0" y="27089"/>
                </a:lnTo>
                <a:cubicBezTo>
                  <a:pt x="0" y="12190"/>
                  <a:pt x="12190" y="0"/>
                  <a:pt x="27089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CFA7A8E1-0C75-4161-A57D-FE82002777F5}"/>
              </a:ext>
            </a:extLst>
          </p:cNvPr>
          <p:cNvSpPr/>
          <p:nvPr/>
        </p:nvSpPr>
        <p:spPr>
          <a:xfrm>
            <a:off x="5013811" y="2580679"/>
            <a:ext cx="426656" cy="266153"/>
          </a:xfrm>
          <a:custGeom>
            <a:avLst/>
            <a:gdLst>
              <a:gd name="connsiteX0" fmla="*/ 284439 w 568875"/>
              <a:gd name="connsiteY0" fmla="*/ 232968 h 354870"/>
              <a:gd name="connsiteX1" fmla="*/ 334554 w 568875"/>
              <a:gd name="connsiteY1" fmla="*/ 241095 h 354870"/>
              <a:gd name="connsiteX2" fmla="*/ 394150 w 568875"/>
              <a:gd name="connsiteY2" fmla="*/ 269539 h 354870"/>
              <a:gd name="connsiteX3" fmla="*/ 406341 w 568875"/>
              <a:gd name="connsiteY3" fmla="*/ 293919 h 354870"/>
              <a:gd name="connsiteX4" fmla="*/ 406341 w 568875"/>
              <a:gd name="connsiteY4" fmla="*/ 354870 h 354870"/>
              <a:gd name="connsiteX5" fmla="*/ 162536 w 568875"/>
              <a:gd name="connsiteY5" fmla="*/ 354870 h 354870"/>
              <a:gd name="connsiteX6" fmla="*/ 162536 w 568875"/>
              <a:gd name="connsiteY6" fmla="*/ 293919 h 354870"/>
              <a:gd name="connsiteX7" fmla="*/ 174726 w 568875"/>
              <a:gd name="connsiteY7" fmla="*/ 269539 h 354870"/>
              <a:gd name="connsiteX8" fmla="*/ 234324 w 568875"/>
              <a:gd name="connsiteY8" fmla="*/ 241095 h 354870"/>
              <a:gd name="connsiteX9" fmla="*/ 284439 w 568875"/>
              <a:gd name="connsiteY9" fmla="*/ 232968 h 354870"/>
              <a:gd name="connsiteX10" fmla="*/ 446973 w 568875"/>
              <a:gd name="connsiteY10" fmla="*/ 138155 h 354870"/>
              <a:gd name="connsiteX11" fmla="*/ 497088 w 568875"/>
              <a:gd name="connsiteY11" fmla="*/ 146282 h 354870"/>
              <a:gd name="connsiteX12" fmla="*/ 556685 w 568875"/>
              <a:gd name="connsiteY12" fmla="*/ 174726 h 354870"/>
              <a:gd name="connsiteX13" fmla="*/ 568875 w 568875"/>
              <a:gd name="connsiteY13" fmla="*/ 199107 h 354870"/>
              <a:gd name="connsiteX14" fmla="*/ 568875 w 568875"/>
              <a:gd name="connsiteY14" fmla="*/ 260058 h 354870"/>
              <a:gd name="connsiteX15" fmla="*/ 421238 w 568875"/>
              <a:gd name="connsiteY15" fmla="*/ 260058 h 354870"/>
              <a:gd name="connsiteX16" fmla="*/ 410402 w 568875"/>
              <a:gd name="connsiteY16" fmla="*/ 247868 h 354870"/>
              <a:gd name="connsiteX17" fmla="*/ 348097 w 568875"/>
              <a:gd name="connsiteY17" fmla="*/ 216715 h 354870"/>
              <a:gd name="connsiteX18" fmla="*/ 372477 w 568875"/>
              <a:gd name="connsiteY18" fmla="*/ 157117 h 354870"/>
              <a:gd name="connsiteX19" fmla="*/ 372477 w 568875"/>
              <a:gd name="connsiteY19" fmla="*/ 155763 h 354870"/>
              <a:gd name="connsiteX20" fmla="*/ 396858 w 568875"/>
              <a:gd name="connsiteY20" fmla="*/ 146282 h 354870"/>
              <a:gd name="connsiteX21" fmla="*/ 446973 w 568875"/>
              <a:gd name="connsiteY21" fmla="*/ 138155 h 354870"/>
              <a:gd name="connsiteX22" fmla="*/ 121902 w 568875"/>
              <a:gd name="connsiteY22" fmla="*/ 138155 h 354870"/>
              <a:gd name="connsiteX23" fmla="*/ 172017 w 568875"/>
              <a:gd name="connsiteY23" fmla="*/ 146282 h 354870"/>
              <a:gd name="connsiteX24" fmla="*/ 196397 w 568875"/>
              <a:gd name="connsiteY24" fmla="*/ 154409 h 354870"/>
              <a:gd name="connsiteX25" fmla="*/ 196397 w 568875"/>
              <a:gd name="connsiteY25" fmla="*/ 157117 h 354870"/>
              <a:gd name="connsiteX26" fmla="*/ 220778 w 568875"/>
              <a:gd name="connsiteY26" fmla="*/ 216715 h 354870"/>
              <a:gd name="connsiteX27" fmla="*/ 158472 w 568875"/>
              <a:gd name="connsiteY27" fmla="*/ 247868 h 354870"/>
              <a:gd name="connsiteX28" fmla="*/ 146282 w 568875"/>
              <a:gd name="connsiteY28" fmla="*/ 260058 h 354870"/>
              <a:gd name="connsiteX29" fmla="*/ 0 w 568875"/>
              <a:gd name="connsiteY29" fmla="*/ 260058 h 354870"/>
              <a:gd name="connsiteX30" fmla="*/ 0 w 568875"/>
              <a:gd name="connsiteY30" fmla="*/ 199107 h 354870"/>
              <a:gd name="connsiteX31" fmla="*/ 12190 w 568875"/>
              <a:gd name="connsiteY31" fmla="*/ 174726 h 354870"/>
              <a:gd name="connsiteX32" fmla="*/ 71787 w 568875"/>
              <a:gd name="connsiteY32" fmla="*/ 146282 h 354870"/>
              <a:gd name="connsiteX33" fmla="*/ 121902 w 568875"/>
              <a:gd name="connsiteY33" fmla="*/ 138155 h 354870"/>
              <a:gd name="connsiteX34" fmla="*/ 284439 w 568875"/>
              <a:gd name="connsiteY34" fmla="*/ 94812 h 354870"/>
              <a:gd name="connsiteX35" fmla="*/ 345390 w 568875"/>
              <a:gd name="connsiteY35" fmla="*/ 155764 h 354870"/>
              <a:gd name="connsiteX36" fmla="*/ 284439 w 568875"/>
              <a:gd name="connsiteY36" fmla="*/ 216715 h 354870"/>
              <a:gd name="connsiteX37" fmla="*/ 223487 w 568875"/>
              <a:gd name="connsiteY37" fmla="*/ 155764 h 354870"/>
              <a:gd name="connsiteX38" fmla="*/ 284439 w 568875"/>
              <a:gd name="connsiteY38" fmla="*/ 94812 h 354870"/>
              <a:gd name="connsiteX39" fmla="*/ 446974 w 568875"/>
              <a:gd name="connsiteY39" fmla="*/ 0 h 354870"/>
              <a:gd name="connsiteX40" fmla="*/ 507925 w 568875"/>
              <a:gd name="connsiteY40" fmla="*/ 60951 h 354870"/>
              <a:gd name="connsiteX41" fmla="*/ 446974 w 568875"/>
              <a:gd name="connsiteY41" fmla="*/ 121902 h 354870"/>
              <a:gd name="connsiteX42" fmla="*/ 386022 w 568875"/>
              <a:gd name="connsiteY42" fmla="*/ 60951 h 354870"/>
              <a:gd name="connsiteX43" fmla="*/ 446974 w 568875"/>
              <a:gd name="connsiteY43" fmla="*/ 0 h 354870"/>
              <a:gd name="connsiteX44" fmla="*/ 121903 w 568875"/>
              <a:gd name="connsiteY44" fmla="*/ 0 h 354870"/>
              <a:gd name="connsiteX45" fmla="*/ 182854 w 568875"/>
              <a:gd name="connsiteY45" fmla="*/ 60951 h 354870"/>
              <a:gd name="connsiteX46" fmla="*/ 121903 w 568875"/>
              <a:gd name="connsiteY46" fmla="*/ 121902 h 354870"/>
              <a:gd name="connsiteX47" fmla="*/ 60951 w 568875"/>
              <a:gd name="connsiteY47" fmla="*/ 60951 h 354870"/>
              <a:gd name="connsiteX48" fmla="*/ 121903 w 568875"/>
              <a:gd name="connsiteY48" fmla="*/ 0 h 35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68875" h="354870">
                <a:moveTo>
                  <a:pt x="284439" y="232968"/>
                </a:moveTo>
                <a:cubicBezTo>
                  <a:pt x="302047" y="232968"/>
                  <a:pt x="319655" y="237031"/>
                  <a:pt x="334554" y="241095"/>
                </a:cubicBezTo>
                <a:cubicBezTo>
                  <a:pt x="356225" y="246513"/>
                  <a:pt x="377897" y="255994"/>
                  <a:pt x="394150" y="269539"/>
                </a:cubicBezTo>
                <a:cubicBezTo>
                  <a:pt x="402277" y="274956"/>
                  <a:pt x="406341" y="284438"/>
                  <a:pt x="406341" y="293919"/>
                </a:cubicBezTo>
                <a:lnTo>
                  <a:pt x="406341" y="354870"/>
                </a:lnTo>
                <a:lnTo>
                  <a:pt x="162536" y="354870"/>
                </a:lnTo>
                <a:lnTo>
                  <a:pt x="162536" y="293919"/>
                </a:lnTo>
                <a:cubicBezTo>
                  <a:pt x="162536" y="284438"/>
                  <a:pt x="166599" y="276311"/>
                  <a:pt x="174726" y="269539"/>
                </a:cubicBezTo>
                <a:cubicBezTo>
                  <a:pt x="192334" y="257348"/>
                  <a:pt x="212651" y="246513"/>
                  <a:pt x="234324" y="241095"/>
                </a:cubicBezTo>
                <a:cubicBezTo>
                  <a:pt x="250577" y="235677"/>
                  <a:pt x="268185" y="232968"/>
                  <a:pt x="284439" y="232968"/>
                </a:cubicBezTo>
                <a:close/>
                <a:moveTo>
                  <a:pt x="446973" y="138155"/>
                </a:moveTo>
                <a:cubicBezTo>
                  <a:pt x="464581" y="138155"/>
                  <a:pt x="482189" y="142218"/>
                  <a:pt x="497088" y="146282"/>
                </a:cubicBezTo>
                <a:cubicBezTo>
                  <a:pt x="518760" y="151700"/>
                  <a:pt x="540431" y="161181"/>
                  <a:pt x="556685" y="174726"/>
                </a:cubicBezTo>
                <a:cubicBezTo>
                  <a:pt x="564811" y="180143"/>
                  <a:pt x="568875" y="189626"/>
                  <a:pt x="568875" y="199107"/>
                </a:cubicBezTo>
                <a:lnTo>
                  <a:pt x="568875" y="260058"/>
                </a:lnTo>
                <a:lnTo>
                  <a:pt x="421238" y="260058"/>
                </a:lnTo>
                <a:cubicBezTo>
                  <a:pt x="418529" y="254640"/>
                  <a:pt x="414466" y="251931"/>
                  <a:pt x="410402" y="247868"/>
                </a:cubicBezTo>
                <a:cubicBezTo>
                  <a:pt x="394149" y="235677"/>
                  <a:pt x="373832" y="224842"/>
                  <a:pt x="348097" y="216715"/>
                </a:cubicBezTo>
                <a:cubicBezTo>
                  <a:pt x="362996" y="201816"/>
                  <a:pt x="372477" y="180143"/>
                  <a:pt x="372477" y="157117"/>
                </a:cubicBezTo>
                <a:lnTo>
                  <a:pt x="372477" y="155763"/>
                </a:lnTo>
                <a:cubicBezTo>
                  <a:pt x="380604" y="151700"/>
                  <a:pt x="388731" y="148991"/>
                  <a:pt x="396858" y="146282"/>
                </a:cubicBezTo>
                <a:cubicBezTo>
                  <a:pt x="413111" y="140864"/>
                  <a:pt x="430719" y="138155"/>
                  <a:pt x="446973" y="138155"/>
                </a:cubicBezTo>
                <a:close/>
                <a:moveTo>
                  <a:pt x="121902" y="138155"/>
                </a:moveTo>
                <a:cubicBezTo>
                  <a:pt x="139510" y="138155"/>
                  <a:pt x="157118" y="142218"/>
                  <a:pt x="172017" y="146282"/>
                </a:cubicBezTo>
                <a:cubicBezTo>
                  <a:pt x="180144" y="147636"/>
                  <a:pt x="188271" y="151700"/>
                  <a:pt x="196397" y="154409"/>
                </a:cubicBezTo>
                <a:cubicBezTo>
                  <a:pt x="196397" y="155763"/>
                  <a:pt x="196397" y="155763"/>
                  <a:pt x="196397" y="157117"/>
                </a:cubicBezTo>
                <a:cubicBezTo>
                  <a:pt x="196397" y="180143"/>
                  <a:pt x="205879" y="200461"/>
                  <a:pt x="220778" y="216715"/>
                </a:cubicBezTo>
                <a:cubicBezTo>
                  <a:pt x="199106" y="223487"/>
                  <a:pt x="177435" y="234323"/>
                  <a:pt x="158472" y="247868"/>
                </a:cubicBezTo>
                <a:cubicBezTo>
                  <a:pt x="153055" y="251931"/>
                  <a:pt x="150346" y="254640"/>
                  <a:pt x="146282" y="260058"/>
                </a:cubicBezTo>
                <a:lnTo>
                  <a:pt x="0" y="260058"/>
                </a:lnTo>
                <a:lnTo>
                  <a:pt x="0" y="199107"/>
                </a:lnTo>
                <a:cubicBezTo>
                  <a:pt x="0" y="189626"/>
                  <a:pt x="4063" y="180143"/>
                  <a:pt x="12190" y="174726"/>
                </a:cubicBezTo>
                <a:cubicBezTo>
                  <a:pt x="29798" y="162535"/>
                  <a:pt x="50115" y="153054"/>
                  <a:pt x="71787" y="146282"/>
                </a:cubicBezTo>
                <a:cubicBezTo>
                  <a:pt x="88040" y="140864"/>
                  <a:pt x="105648" y="138155"/>
                  <a:pt x="121902" y="138155"/>
                </a:cubicBezTo>
                <a:close/>
                <a:moveTo>
                  <a:pt x="284439" y="94812"/>
                </a:moveTo>
                <a:cubicBezTo>
                  <a:pt x="318101" y="94812"/>
                  <a:pt x="345390" y="122101"/>
                  <a:pt x="345390" y="155764"/>
                </a:cubicBezTo>
                <a:cubicBezTo>
                  <a:pt x="345390" y="189426"/>
                  <a:pt x="318101" y="216715"/>
                  <a:pt x="284439" y="216715"/>
                </a:cubicBezTo>
                <a:cubicBezTo>
                  <a:pt x="250776" y="216715"/>
                  <a:pt x="223487" y="189426"/>
                  <a:pt x="223487" y="155764"/>
                </a:cubicBezTo>
                <a:cubicBezTo>
                  <a:pt x="223487" y="122101"/>
                  <a:pt x="250776" y="94812"/>
                  <a:pt x="284439" y="94812"/>
                </a:cubicBezTo>
                <a:close/>
                <a:moveTo>
                  <a:pt x="446974" y="0"/>
                </a:moveTo>
                <a:cubicBezTo>
                  <a:pt x="480636" y="0"/>
                  <a:pt x="507925" y="27289"/>
                  <a:pt x="507925" y="60951"/>
                </a:cubicBezTo>
                <a:cubicBezTo>
                  <a:pt x="507925" y="94613"/>
                  <a:pt x="480636" y="121902"/>
                  <a:pt x="446974" y="121902"/>
                </a:cubicBezTo>
                <a:cubicBezTo>
                  <a:pt x="413311" y="121902"/>
                  <a:pt x="386022" y="94613"/>
                  <a:pt x="386022" y="60951"/>
                </a:cubicBezTo>
                <a:cubicBezTo>
                  <a:pt x="386022" y="27289"/>
                  <a:pt x="413311" y="0"/>
                  <a:pt x="446974" y="0"/>
                </a:cubicBezTo>
                <a:close/>
                <a:moveTo>
                  <a:pt x="121903" y="0"/>
                </a:moveTo>
                <a:cubicBezTo>
                  <a:pt x="155565" y="0"/>
                  <a:pt x="182854" y="27289"/>
                  <a:pt x="182854" y="60951"/>
                </a:cubicBezTo>
                <a:cubicBezTo>
                  <a:pt x="182854" y="94613"/>
                  <a:pt x="155565" y="121902"/>
                  <a:pt x="121903" y="121902"/>
                </a:cubicBezTo>
                <a:cubicBezTo>
                  <a:pt x="88240" y="121902"/>
                  <a:pt x="60951" y="94613"/>
                  <a:pt x="60951" y="60951"/>
                </a:cubicBezTo>
                <a:cubicBezTo>
                  <a:pt x="60951" y="27289"/>
                  <a:pt x="88240" y="0"/>
                  <a:pt x="121903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2" name="Graphic 88" descr="Shopping bag">
            <a:extLst>
              <a:ext uri="{FF2B5EF4-FFF2-40B4-BE49-F238E27FC236}">
                <a16:creationId xmlns:a16="http://schemas.microsoft.com/office/drawing/2014/main" id="{7AEBC4CB-91D9-44B3-AF5B-386F0735472A}"/>
              </a:ext>
            </a:extLst>
          </p:cNvPr>
          <p:cNvSpPr/>
          <p:nvPr/>
        </p:nvSpPr>
        <p:spPr>
          <a:xfrm>
            <a:off x="3564007" y="2514964"/>
            <a:ext cx="319992" cy="446973"/>
          </a:xfrm>
          <a:custGeom>
            <a:avLst/>
            <a:gdLst>
              <a:gd name="connsiteX0" fmla="*/ 353542 w 426656"/>
              <a:gd name="connsiteY0" fmla="*/ 536368 h 595964"/>
              <a:gd name="connsiteX1" fmla="*/ 371827 w 426656"/>
              <a:gd name="connsiteY1" fmla="*/ 247867 h 595964"/>
              <a:gd name="connsiteX2" fmla="*/ 390790 w 426656"/>
              <a:gd name="connsiteY2" fmla="*/ 499120 h 595964"/>
              <a:gd name="connsiteX3" fmla="*/ 353542 w 426656"/>
              <a:gd name="connsiteY3" fmla="*/ 536368 h 595964"/>
              <a:gd name="connsiteX4" fmla="*/ 311554 w 426656"/>
              <a:gd name="connsiteY4" fmla="*/ 555331 h 595964"/>
              <a:gd name="connsiteX5" fmla="*/ 40661 w 426656"/>
              <a:gd name="connsiteY5" fmla="*/ 555331 h 595964"/>
              <a:gd name="connsiteX6" fmla="*/ 64364 w 426656"/>
              <a:gd name="connsiteY6" fmla="*/ 176080 h 595964"/>
              <a:gd name="connsiteX7" fmla="*/ 94162 w 426656"/>
              <a:gd name="connsiteY7" fmla="*/ 176080 h 595964"/>
              <a:gd name="connsiteX8" fmla="*/ 94162 w 426656"/>
              <a:gd name="connsiteY8" fmla="*/ 230259 h 595964"/>
              <a:gd name="connsiteX9" fmla="*/ 107707 w 426656"/>
              <a:gd name="connsiteY9" fmla="*/ 243804 h 595964"/>
              <a:gd name="connsiteX10" fmla="*/ 121251 w 426656"/>
              <a:gd name="connsiteY10" fmla="*/ 230259 h 595964"/>
              <a:gd name="connsiteX11" fmla="*/ 121251 w 426656"/>
              <a:gd name="connsiteY11" fmla="*/ 176080 h 595964"/>
              <a:gd name="connsiteX12" fmla="*/ 256698 w 426656"/>
              <a:gd name="connsiteY12" fmla="*/ 176080 h 595964"/>
              <a:gd name="connsiteX13" fmla="*/ 256698 w 426656"/>
              <a:gd name="connsiteY13" fmla="*/ 230259 h 595964"/>
              <a:gd name="connsiteX14" fmla="*/ 270243 w 426656"/>
              <a:gd name="connsiteY14" fmla="*/ 243804 h 595964"/>
              <a:gd name="connsiteX15" fmla="*/ 283787 w 426656"/>
              <a:gd name="connsiteY15" fmla="*/ 230259 h 595964"/>
              <a:gd name="connsiteX16" fmla="*/ 283787 w 426656"/>
              <a:gd name="connsiteY16" fmla="*/ 176080 h 595964"/>
              <a:gd name="connsiteX17" fmla="*/ 335257 w 426656"/>
              <a:gd name="connsiteY17" fmla="*/ 176080 h 595964"/>
              <a:gd name="connsiteX18" fmla="*/ 311554 w 426656"/>
              <a:gd name="connsiteY18" fmla="*/ 555331 h 595964"/>
              <a:gd name="connsiteX19" fmla="*/ 121251 w 426656"/>
              <a:gd name="connsiteY19" fmla="*/ 108357 h 595964"/>
              <a:gd name="connsiteX20" fmla="*/ 170689 w 426656"/>
              <a:gd name="connsiteY20" fmla="*/ 43343 h 595964"/>
              <a:gd name="connsiteX21" fmla="*/ 155113 w 426656"/>
              <a:gd name="connsiteY21" fmla="*/ 94813 h 595964"/>
              <a:gd name="connsiteX22" fmla="*/ 155113 w 426656"/>
              <a:gd name="connsiteY22" fmla="*/ 135446 h 595964"/>
              <a:gd name="connsiteX23" fmla="*/ 121251 w 426656"/>
              <a:gd name="connsiteY23" fmla="*/ 135446 h 595964"/>
              <a:gd name="connsiteX24" fmla="*/ 121251 w 426656"/>
              <a:gd name="connsiteY24" fmla="*/ 108357 h 595964"/>
              <a:gd name="connsiteX25" fmla="*/ 206583 w 426656"/>
              <a:gd name="connsiteY25" fmla="*/ 42666 h 595964"/>
              <a:gd name="connsiteX26" fmla="*/ 256698 w 426656"/>
              <a:gd name="connsiteY26" fmla="*/ 108357 h 595964"/>
              <a:gd name="connsiteX27" fmla="*/ 256698 w 426656"/>
              <a:gd name="connsiteY27" fmla="*/ 135446 h 595964"/>
              <a:gd name="connsiteX28" fmla="*/ 182202 w 426656"/>
              <a:gd name="connsiteY28" fmla="*/ 135446 h 595964"/>
              <a:gd name="connsiteX29" fmla="*/ 182202 w 426656"/>
              <a:gd name="connsiteY29" fmla="*/ 94813 h 595964"/>
              <a:gd name="connsiteX30" fmla="*/ 206583 w 426656"/>
              <a:gd name="connsiteY30" fmla="*/ 42666 h 595964"/>
              <a:gd name="connsiteX31" fmla="*/ 249926 w 426656"/>
              <a:gd name="connsiteY31" fmla="*/ 27089 h 595964"/>
              <a:gd name="connsiteX32" fmla="*/ 317649 w 426656"/>
              <a:gd name="connsiteY32" fmla="*/ 94813 h 595964"/>
              <a:gd name="connsiteX33" fmla="*/ 317649 w 426656"/>
              <a:gd name="connsiteY33" fmla="*/ 135446 h 595964"/>
              <a:gd name="connsiteX34" fmla="*/ 283787 w 426656"/>
              <a:gd name="connsiteY34" fmla="*/ 135446 h 595964"/>
              <a:gd name="connsiteX35" fmla="*/ 283787 w 426656"/>
              <a:gd name="connsiteY35" fmla="*/ 108357 h 595964"/>
              <a:gd name="connsiteX36" fmla="*/ 239090 w 426656"/>
              <a:gd name="connsiteY36" fmla="*/ 27767 h 595964"/>
              <a:gd name="connsiteX37" fmla="*/ 249926 w 426656"/>
              <a:gd name="connsiteY37" fmla="*/ 27089 h 595964"/>
              <a:gd name="connsiteX38" fmla="*/ 405689 w 426656"/>
              <a:gd name="connsiteY38" fmla="*/ 161181 h 595964"/>
              <a:gd name="connsiteX39" fmla="*/ 378600 w 426656"/>
              <a:gd name="connsiteY39" fmla="*/ 135446 h 595964"/>
              <a:gd name="connsiteX40" fmla="*/ 349479 w 426656"/>
              <a:gd name="connsiteY40" fmla="*/ 135446 h 595964"/>
              <a:gd name="connsiteX41" fmla="*/ 376568 w 426656"/>
              <a:gd name="connsiteY41" fmla="*/ 158472 h 595964"/>
              <a:gd name="connsiteX42" fmla="*/ 349479 w 426656"/>
              <a:gd name="connsiteY42" fmla="*/ 135446 h 595964"/>
              <a:gd name="connsiteX43" fmla="*/ 344738 w 426656"/>
              <a:gd name="connsiteY43" fmla="*/ 135446 h 595964"/>
              <a:gd name="connsiteX44" fmla="*/ 344738 w 426656"/>
              <a:gd name="connsiteY44" fmla="*/ 94813 h 595964"/>
              <a:gd name="connsiteX45" fmla="*/ 249926 w 426656"/>
              <a:gd name="connsiteY45" fmla="*/ 0 h 595964"/>
              <a:gd name="connsiteX46" fmla="*/ 200488 w 426656"/>
              <a:gd name="connsiteY46" fmla="*/ 14222 h 595964"/>
              <a:gd name="connsiteX47" fmla="*/ 188975 w 426656"/>
              <a:gd name="connsiteY47" fmla="*/ 13545 h 595964"/>
              <a:gd name="connsiteX48" fmla="*/ 94162 w 426656"/>
              <a:gd name="connsiteY48" fmla="*/ 108357 h 595964"/>
              <a:gd name="connsiteX49" fmla="*/ 94162 w 426656"/>
              <a:gd name="connsiteY49" fmla="*/ 135446 h 595964"/>
              <a:gd name="connsiteX50" fmla="*/ 52174 w 426656"/>
              <a:gd name="connsiteY50" fmla="*/ 135446 h 595964"/>
              <a:gd name="connsiteX51" fmla="*/ 25084 w 426656"/>
              <a:gd name="connsiteY51" fmla="*/ 161181 h 595964"/>
              <a:gd name="connsiteX52" fmla="*/ 27 w 426656"/>
              <a:gd name="connsiteY52" fmla="*/ 567521 h 595964"/>
              <a:gd name="connsiteX53" fmla="*/ 27116 w 426656"/>
              <a:gd name="connsiteY53" fmla="*/ 595964 h 595964"/>
              <a:gd name="connsiteX54" fmla="*/ 325098 w 426656"/>
              <a:gd name="connsiteY54" fmla="*/ 595964 h 595964"/>
              <a:gd name="connsiteX55" fmla="*/ 340675 w 426656"/>
              <a:gd name="connsiteY55" fmla="*/ 595964 h 595964"/>
              <a:gd name="connsiteX56" fmla="*/ 360315 w 426656"/>
              <a:gd name="connsiteY56" fmla="*/ 587160 h 595964"/>
              <a:gd name="connsiteX57" fmla="*/ 424652 w 426656"/>
              <a:gd name="connsiteY57" fmla="*/ 523501 h 595964"/>
              <a:gd name="connsiteX58" fmla="*/ 432778 w 426656"/>
              <a:gd name="connsiteY58" fmla="*/ 502506 h 595964"/>
              <a:gd name="connsiteX59" fmla="*/ 405689 w 426656"/>
              <a:gd name="connsiteY59" fmla="*/ 161181 h 59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26656" h="595964">
                <a:moveTo>
                  <a:pt x="353542" y="536368"/>
                </a:moveTo>
                <a:lnTo>
                  <a:pt x="371827" y="247867"/>
                </a:lnTo>
                <a:lnTo>
                  <a:pt x="390790" y="499120"/>
                </a:lnTo>
                <a:lnTo>
                  <a:pt x="353542" y="536368"/>
                </a:lnTo>
                <a:close/>
                <a:moveTo>
                  <a:pt x="311554" y="555331"/>
                </a:moveTo>
                <a:lnTo>
                  <a:pt x="40661" y="555331"/>
                </a:lnTo>
                <a:lnTo>
                  <a:pt x="64364" y="176080"/>
                </a:lnTo>
                <a:lnTo>
                  <a:pt x="94162" y="176080"/>
                </a:lnTo>
                <a:lnTo>
                  <a:pt x="94162" y="230259"/>
                </a:lnTo>
                <a:cubicBezTo>
                  <a:pt x="94162" y="237709"/>
                  <a:pt x="100257" y="243804"/>
                  <a:pt x="107707" y="243804"/>
                </a:cubicBezTo>
                <a:cubicBezTo>
                  <a:pt x="115156" y="243804"/>
                  <a:pt x="121251" y="237709"/>
                  <a:pt x="121251" y="230259"/>
                </a:cubicBezTo>
                <a:lnTo>
                  <a:pt x="121251" y="176080"/>
                </a:lnTo>
                <a:lnTo>
                  <a:pt x="256698" y="176080"/>
                </a:lnTo>
                <a:lnTo>
                  <a:pt x="256698" y="230259"/>
                </a:lnTo>
                <a:cubicBezTo>
                  <a:pt x="256698" y="237709"/>
                  <a:pt x="262793" y="243804"/>
                  <a:pt x="270243" y="243804"/>
                </a:cubicBezTo>
                <a:cubicBezTo>
                  <a:pt x="277692" y="243804"/>
                  <a:pt x="283787" y="237709"/>
                  <a:pt x="283787" y="230259"/>
                </a:cubicBezTo>
                <a:lnTo>
                  <a:pt x="283787" y="176080"/>
                </a:lnTo>
                <a:lnTo>
                  <a:pt x="335257" y="176080"/>
                </a:lnTo>
                <a:lnTo>
                  <a:pt x="311554" y="555331"/>
                </a:lnTo>
                <a:close/>
                <a:moveTo>
                  <a:pt x="121251" y="108357"/>
                </a:moveTo>
                <a:cubicBezTo>
                  <a:pt x="121251" y="77204"/>
                  <a:pt x="142246" y="51470"/>
                  <a:pt x="170689" y="43343"/>
                </a:cubicBezTo>
                <a:cubicBezTo>
                  <a:pt x="160531" y="58242"/>
                  <a:pt x="155113" y="75850"/>
                  <a:pt x="155113" y="94813"/>
                </a:cubicBezTo>
                <a:lnTo>
                  <a:pt x="155113" y="135446"/>
                </a:lnTo>
                <a:lnTo>
                  <a:pt x="121251" y="135446"/>
                </a:lnTo>
                <a:lnTo>
                  <a:pt x="121251" y="108357"/>
                </a:lnTo>
                <a:close/>
                <a:moveTo>
                  <a:pt x="206583" y="42666"/>
                </a:moveTo>
                <a:cubicBezTo>
                  <a:pt x="235704" y="50115"/>
                  <a:pt x="256698" y="76527"/>
                  <a:pt x="256698" y="108357"/>
                </a:cubicBezTo>
                <a:lnTo>
                  <a:pt x="256698" y="135446"/>
                </a:lnTo>
                <a:lnTo>
                  <a:pt x="182202" y="135446"/>
                </a:lnTo>
                <a:lnTo>
                  <a:pt x="182202" y="94813"/>
                </a:lnTo>
                <a:cubicBezTo>
                  <a:pt x="182202" y="73818"/>
                  <a:pt x="191684" y="55533"/>
                  <a:pt x="206583" y="42666"/>
                </a:cubicBezTo>
                <a:close/>
                <a:moveTo>
                  <a:pt x="249926" y="27089"/>
                </a:moveTo>
                <a:cubicBezTo>
                  <a:pt x="287173" y="27089"/>
                  <a:pt x="317649" y="57565"/>
                  <a:pt x="317649" y="94813"/>
                </a:cubicBezTo>
                <a:lnTo>
                  <a:pt x="317649" y="135446"/>
                </a:lnTo>
                <a:lnTo>
                  <a:pt x="283787" y="135446"/>
                </a:lnTo>
                <a:lnTo>
                  <a:pt x="283787" y="108357"/>
                </a:lnTo>
                <a:cubicBezTo>
                  <a:pt x="283787" y="74496"/>
                  <a:pt x="266179" y="44697"/>
                  <a:pt x="239090" y="27767"/>
                </a:cubicBezTo>
                <a:cubicBezTo>
                  <a:pt x="242476" y="27767"/>
                  <a:pt x="246539" y="27089"/>
                  <a:pt x="249926" y="27089"/>
                </a:cubicBezTo>
                <a:close/>
                <a:moveTo>
                  <a:pt x="405689" y="161181"/>
                </a:moveTo>
                <a:cubicBezTo>
                  <a:pt x="405012" y="146959"/>
                  <a:pt x="392822" y="135446"/>
                  <a:pt x="378600" y="135446"/>
                </a:cubicBezTo>
                <a:lnTo>
                  <a:pt x="349479" y="135446"/>
                </a:lnTo>
                <a:cubicBezTo>
                  <a:pt x="363023" y="135446"/>
                  <a:pt x="374536" y="145605"/>
                  <a:pt x="376568" y="158472"/>
                </a:cubicBezTo>
                <a:cubicBezTo>
                  <a:pt x="374536" y="145605"/>
                  <a:pt x="363701" y="135446"/>
                  <a:pt x="349479" y="135446"/>
                </a:cubicBezTo>
                <a:lnTo>
                  <a:pt x="344738" y="135446"/>
                </a:lnTo>
                <a:lnTo>
                  <a:pt x="344738" y="94813"/>
                </a:lnTo>
                <a:cubicBezTo>
                  <a:pt x="344738" y="42666"/>
                  <a:pt x="302073" y="0"/>
                  <a:pt x="249926" y="0"/>
                </a:cubicBezTo>
                <a:cubicBezTo>
                  <a:pt x="231640" y="0"/>
                  <a:pt x="214710" y="5418"/>
                  <a:pt x="200488" y="14222"/>
                </a:cubicBezTo>
                <a:cubicBezTo>
                  <a:pt x="196424" y="13545"/>
                  <a:pt x="193038" y="13545"/>
                  <a:pt x="188975" y="13545"/>
                </a:cubicBezTo>
                <a:cubicBezTo>
                  <a:pt x="136828" y="13545"/>
                  <a:pt x="94162" y="56210"/>
                  <a:pt x="94162" y="108357"/>
                </a:cubicBezTo>
                <a:lnTo>
                  <a:pt x="94162" y="135446"/>
                </a:lnTo>
                <a:lnTo>
                  <a:pt x="52174" y="135446"/>
                </a:lnTo>
                <a:cubicBezTo>
                  <a:pt x="37952" y="135446"/>
                  <a:pt x="25762" y="146282"/>
                  <a:pt x="25084" y="161181"/>
                </a:cubicBezTo>
                <a:lnTo>
                  <a:pt x="27" y="567521"/>
                </a:lnTo>
                <a:cubicBezTo>
                  <a:pt x="-650" y="583097"/>
                  <a:pt x="11540" y="595964"/>
                  <a:pt x="27116" y="595964"/>
                </a:cubicBezTo>
                <a:lnTo>
                  <a:pt x="325098" y="595964"/>
                </a:lnTo>
                <a:lnTo>
                  <a:pt x="340675" y="595964"/>
                </a:lnTo>
                <a:cubicBezTo>
                  <a:pt x="348124" y="595964"/>
                  <a:pt x="355574" y="592578"/>
                  <a:pt x="360315" y="587160"/>
                </a:cubicBezTo>
                <a:lnTo>
                  <a:pt x="424652" y="523501"/>
                </a:lnTo>
                <a:cubicBezTo>
                  <a:pt x="430069" y="518083"/>
                  <a:pt x="433456" y="509956"/>
                  <a:pt x="432778" y="502506"/>
                </a:cubicBezTo>
                <a:lnTo>
                  <a:pt x="405689" y="161181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98A1BA8-6D05-4363-A864-50E32112F08A}"/>
              </a:ext>
            </a:extLst>
          </p:cNvPr>
          <p:cNvSpPr/>
          <p:nvPr/>
        </p:nvSpPr>
        <p:spPr>
          <a:xfrm>
            <a:off x="3124343" y="3973544"/>
            <a:ext cx="440879" cy="264220"/>
          </a:xfrm>
          <a:custGeom>
            <a:avLst/>
            <a:gdLst>
              <a:gd name="connsiteX0" fmla="*/ 297051 w 587838"/>
              <a:gd name="connsiteY0" fmla="*/ 284691 h 352293"/>
              <a:gd name="connsiteX1" fmla="*/ 306786 w 587838"/>
              <a:gd name="connsiteY1" fmla="*/ 287823 h 352293"/>
              <a:gd name="connsiteX2" fmla="*/ 308140 w 587838"/>
              <a:gd name="connsiteY2" fmla="*/ 306787 h 352293"/>
              <a:gd name="connsiteX3" fmla="*/ 281728 w 587838"/>
              <a:gd name="connsiteY3" fmla="*/ 337262 h 352293"/>
              <a:gd name="connsiteX4" fmla="*/ 272924 w 587838"/>
              <a:gd name="connsiteY4" fmla="*/ 342003 h 352293"/>
              <a:gd name="connsiteX5" fmla="*/ 262766 w 587838"/>
              <a:gd name="connsiteY5" fmla="*/ 338617 h 352293"/>
              <a:gd name="connsiteX6" fmla="*/ 261411 w 587838"/>
              <a:gd name="connsiteY6" fmla="*/ 319654 h 352293"/>
              <a:gd name="connsiteX7" fmla="*/ 287823 w 587838"/>
              <a:gd name="connsiteY7" fmla="*/ 289178 h 352293"/>
              <a:gd name="connsiteX8" fmla="*/ 297051 w 587838"/>
              <a:gd name="connsiteY8" fmla="*/ 284691 h 352293"/>
              <a:gd name="connsiteX9" fmla="*/ 260143 w 587838"/>
              <a:gd name="connsiteY9" fmla="*/ 257263 h 352293"/>
              <a:gd name="connsiteX10" fmla="*/ 272248 w 587838"/>
              <a:gd name="connsiteY10" fmla="*/ 261411 h 352293"/>
              <a:gd name="connsiteX11" fmla="*/ 273602 w 587838"/>
              <a:gd name="connsiteY11" fmla="*/ 285114 h 352293"/>
              <a:gd name="connsiteX12" fmla="*/ 242450 w 587838"/>
              <a:gd name="connsiteY12" fmla="*/ 321008 h 352293"/>
              <a:gd name="connsiteX13" fmla="*/ 231614 w 587838"/>
              <a:gd name="connsiteY13" fmla="*/ 326425 h 352293"/>
              <a:gd name="connsiteX14" fmla="*/ 218746 w 587838"/>
              <a:gd name="connsiteY14" fmla="*/ 322362 h 352293"/>
              <a:gd name="connsiteX15" fmla="*/ 217391 w 587838"/>
              <a:gd name="connsiteY15" fmla="*/ 298659 h 352293"/>
              <a:gd name="connsiteX16" fmla="*/ 248545 w 587838"/>
              <a:gd name="connsiteY16" fmla="*/ 262766 h 352293"/>
              <a:gd name="connsiteX17" fmla="*/ 260143 w 587838"/>
              <a:gd name="connsiteY17" fmla="*/ 257263 h 352293"/>
              <a:gd name="connsiteX18" fmla="*/ 217137 w 587838"/>
              <a:gd name="connsiteY18" fmla="*/ 225434 h 352293"/>
              <a:gd name="connsiteX19" fmla="*/ 231613 w 587838"/>
              <a:gd name="connsiteY19" fmla="*/ 230259 h 352293"/>
              <a:gd name="connsiteX20" fmla="*/ 233645 w 587838"/>
              <a:gd name="connsiteY20" fmla="*/ 258704 h 352293"/>
              <a:gd name="connsiteX21" fmla="*/ 202492 w 587838"/>
              <a:gd name="connsiteY21" fmla="*/ 294597 h 352293"/>
              <a:gd name="connsiteX22" fmla="*/ 188948 w 587838"/>
              <a:gd name="connsiteY22" fmla="*/ 301369 h 352293"/>
              <a:gd name="connsiteX23" fmla="*/ 174049 w 587838"/>
              <a:gd name="connsiteY23" fmla="*/ 296629 h 352293"/>
              <a:gd name="connsiteX24" fmla="*/ 172017 w 587838"/>
              <a:gd name="connsiteY24" fmla="*/ 268185 h 352293"/>
              <a:gd name="connsiteX25" fmla="*/ 203170 w 587838"/>
              <a:gd name="connsiteY25" fmla="*/ 232291 h 352293"/>
              <a:gd name="connsiteX26" fmla="*/ 217137 w 587838"/>
              <a:gd name="connsiteY26" fmla="*/ 225434 h 352293"/>
              <a:gd name="connsiteX27" fmla="*/ 172441 w 587838"/>
              <a:gd name="connsiteY27" fmla="*/ 195636 h 352293"/>
              <a:gd name="connsiteX28" fmla="*/ 186917 w 587838"/>
              <a:gd name="connsiteY28" fmla="*/ 200461 h 352293"/>
              <a:gd name="connsiteX29" fmla="*/ 188949 w 587838"/>
              <a:gd name="connsiteY29" fmla="*/ 228906 h 352293"/>
              <a:gd name="connsiteX30" fmla="*/ 153054 w 587838"/>
              <a:gd name="connsiteY30" fmla="*/ 269540 h 352293"/>
              <a:gd name="connsiteX31" fmla="*/ 139510 w 587838"/>
              <a:gd name="connsiteY31" fmla="*/ 276312 h 352293"/>
              <a:gd name="connsiteX32" fmla="*/ 124611 w 587838"/>
              <a:gd name="connsiteY32" fmla="*/ 271571 h 352293"/>
              <a:gd name="connsiteX33" fmla="*/ 122579 w 587838"/>
              <a:gd name="connsiteY33" fmla="*/ 243128 h 352293"/>
              <a:gd name="connsiteX34" fmla="*/ 158472 w 587838"/>
              <a:gd name="connsiteY34" fmla="*/ 202493 h 352293"/>
              <a:gd name="connsiteX35" fmla="*/ 172441 w 587838"/>
              <a:gd name="connsiteY35" fmla="*/ 195636 h 352293"/>
              <a:gd name="connsiteX36" fmla="*/ 142218 w 587838"/>
              <a:gd name="connsiteY36" fmla="*/ 60951 h 352293"/>
              <a:gd name="connsiteX37" fmla="*/ 254639 w 587838"/>
              <a:gd name="connsiteY37" fmla="*/ 69078 h 352293"/>
              <a:gd name="connsiteX38" fmla="*/ 214682 w 587838"/>
              <a:gd name="connsiteY38" fmla="*/ 115130 h 352293"/>
              <a:gd name="connsiteX39" fmla="*/ 218745 w 587838"/>
              <a:gd name="connsiteY39" fmla="*/ 172695 h 352293"/>
              <a:gd name="connsiteX40" fmla="*/ 245158 w 587838"/>
              <a:gd name="connsiteY40" fmla="*/ 182854 h 352293"/>
              <a:gd name="connsiteX41" fmla="*/ 248544 w 587838"/>
              <a:gd name="connsiteY41" fmla="*/ 182854 h 352293"/>
              <a:gd name="connsiteX42" fmla="*/ 275633 w 587838"/>
              <a:gd name="connsiteY42" fmla="*/ 169309 h 352293"/>
              <a:gd name="connsiteX43" fmla="*/ 322362 w 587838"/>
              <a:gd name="connsiteY43" fmla="*/ 115807 h 352293"/>
              <a:gd name="connsiteX44" fmla="*/ 329812 w 587838"/>
              <a:gd name="connsiteY44" fmla="*/ 122579 h 352293"/>
              <a:gd name="connsiteX45" fmla="*/ 438846 w 587838"/>
              <a:gd name="connsiteY45" fmla="*/ 216038 h 352293"/>
              <a:gd name="connsiteX46" fmla="*/ 446296 w 587838"/>
              <a:gd name="connsiteY46" fmla="*/ 234323 h 352293"/>
              <a:gd name="connsiteX47" fmla="*/ 421915 w 587838"/>
              <a:gd name="connsiteY47" fmla="*/ 263444 h 352293"/>
              <a:gd name="connsiteX48" fmla="*/ 407693 w 587838"/>
              <a:gd name="connsiteY48" fmla="*/ 260736 h 352293"/>
              <a:gd name="connsiteX49" fmla="*/ 408371 w 587838"/>
              <a:gd name="connsiteY49" fmla="*/ 264799 h 352293"/>
              <a:gd name="connsiteX50" fmla="*/ 383990 w 587838"/>
              <a:gd name="connsiteY50" fmla="*/ 293920 h 352293"/>
              <a:gd name="connsiteX51" fmla="*/ 377218 w 587838"/>
              <a:gd name="connsiteY51" fmla="*/ 293243 h 352293"/>
              <a:gd name="connsiteX52" fmla="*/ 377218 w 587838"/>
              <a:gd name="connsiteY52" fmla="*/ 293920 h 352293"/>
              <a:gd name="connsiteX53" fmla="*/ 352837 w 587838"/>
              <a:gd name="connsiteY53" fmla="*/ 323041 h 352293"/>
              <a:gd name="connsiteX54" fmla="*/ 346065 w 587838"/>
              <a:gd name="connsiteY54" fmla="*/ 322364 h 352293"/>
              <a:gd name="connsiteX55" fmla="*/ 346065 w 587838"/>
              <a:gd name="connsiteY55" fmla="*/ 323041 h 352293"/>
              <a:gd name="connsiteX56" fmla="*/ 321685 w 587838"/>
              <a:gd name="connsiteY56" fmla="*/ 352162 h 352293"/>
              <a:gd name="connsiteX57" fmla="*/ 305431 w 587838"/>
              <a:gd name="connsiteY57" fmla="*/ 348099 h 352293"/>
              <a:gd name="connsiteX58" fmla="*/ 295950 w 587838"/>
              <a:gd name="connsiteY58" fmla="*/ 340649 h 352293"/>
              <a:gd name="connsiteX59" fmla="*/ 318976 w 587838"/>
              <a:gd name="connsiteY59" fmla="*/ 314237 h 352293"/>
              <a:gd name="connsiteX60" fmla="*/ 325748 w 587838"/>
              <a:gd name="connsiteY60" fmla="*/ 294597 h 352293"/>
              <a:gd name="connsiteX61" fmla="*/ 316267 w 587838"/>
              <a:gd name="connsiteY61" fmla="*/ 276312 h 352293"/>
              <a:gd name="connsiteX62" fmla="*/ 298659 w 587838"/>
              <a:gd name="connsiteY62" fmla="*/ 269540 h 352293"/>
              <a:gd name="connsiteX63" fmla="*/ 291209 w 587838"/>
              <a:gd name="connsiteY63" fmla="*/ 270894 h 352293"/>
              <a:gd name="connsiteX64" fmla="*/ 281051 w 587838"/>
              <a:gd name="connsiteY64" fmla="*/ 249900 h 352293"/>
              <a:gd name="connsiteX65" fmla="*/ 260734 w 587838"/>
              <a:gd name="connsiteY65" fmla="*/ 242450 h 352293"/>
              <a:gd name="connsiteX66" fmla="*/ 251930 w 587838"/>
              <a:gd name="connsiteY66" fmla="*/ 243805 h 352293"/>
              <a:gd name="connsiteX67" fmla="*/ 240417 w 587838"/>
              <a:gd name="connsiteY67" fmla="*/ 218747 h 352293"/>
              <a:gd name="connsiteX68" fmla="*/ 218068 w 587838"/>
              <a:gd name="connsiteY68" fmla="*/ 210620 h 352293"/>
              <a:gd name="connsiteX69" fmla="*/ 206555 w 587838"/>
              <a:gd name="connsiteY69" fmla="*/ 212652 h 352293"/>
              <a:gd name="connsiteX70" fmla="*/ 195042 w 587838"/>
              <a:gd name="connsiteY70" fmla="*/ 188272 h 352293"/>
              <a:gd name="connsiteX71" fmla="*/ 172694 w 587838"/>
              <a:gd name="connsiteY71" fmla="*/ 180145 h 352293"/>
              <a:gd name="connsiteX72" fmla="*/ 146959 w 587838"/>
              <a:gd name="connsiteY72" fmla="*/ 191658 h 352293"/>
              <a:gd name="connsiteX73" fmla="*/ 129351 w 587838"/>
              <a:gd name="connsiteY73" fmla="*/ 211975 h 352293"/>
              <a:gd name="connsiteX74" fmla="*/ 83299 w 587838"/>
              <a:gd name="connsiteY74" fmla="*/ 158473 h 352293"/>
              <a:gd name="connsiteX75" fmla="*/ 300692 w 587838"/>
              <a:gd name="connsiteY75" fmla="*/ 54856 h 352293"/>
              <a:gd name="connsiteX76" fmla="*/ 304078 w 587838"/>
              <a:gd name="connsiteY76" fmla="*/ 55533 h 352293"/>
              <a:gd name="connsiteX77" fmla="*/ 446297 w 587838"/>
              <a:gd name="connsiteY77" fmla="*/ 63660 h 352293"/>
              <a:gd name="connsiteX78" fmla="*/ 503862 w 587838"/>
              <a:gd name="connsiteY78" fmla="*/ 157795 h 352293"/>
              <a:gd name="connsiteX79" fmla="*/ 455101 w 587838"/>
              <a:gd name="connsiteY79" fmla="*/ 214006 h 352293"/>
              <a:gd name="connsiteX80" fmla="*/ 447651 w 587838"/>
              <a:gd name="connsiteY80" fmla="*/ 205202 h 352293"/>
              <a:gd name="connsiteX81" fmla="*/ 321009 w 587838"/>
              <a:gd name="connsiteY81" fmla="*/ 96167 h 352293"/>
              <a:gd name="connsiteX82" fmla="*/ 265475 w 587838"/>
              <a:gd name="connsiteY82" fmla="*/ 159827 h 352293"/>
              <a:gd name="connsiteX83" fmla="*/ 247189 w 587838"/>
              <a:gd name="connsiteY83" fmla="*/ 169308 h 352293"/>
              <a:gd name="connsiteX84" fmla="*/ 226873 w 587838"/>
              <a:gd name="connsiteY84" fmla="*/ 162536 h 352293"/>
              <a:gd name="connsiteX85" fmla="*/ 224164 w 587838"/>
              <a:gd name="connsiteY85" fmla="*/ 124611 h 352293"/>
              <a:gd name="connsiteX86" fmla="*/ 277665 w 587838"/>
              <a:gd name="connsiteY86" fmla="*/ 63660 h 352293"/>
              <a:gd name="connsiteX87" fmla="*/ 300692 w 587838"/>
              <a:gd name="connsiteY87" fmla="*/ 54856 h 352293"/>
              <a:gd name="connsiteX88" fmla="*/ 511310 w 587838"/>
              <a:gd name="connsiteY88" fmla="*/ 0 h 352293"/>
              <a:gd name="connsiteX89" fmla="*/ 587838 w 587838"/>
              <a:gd name="connsiteY89" fmla="*/ 127320 h 352293"/>
              <a:gd name="connsiteX90" fmla="*/ 535691 w 587838"/>
              <a:gd name="connsiteY90" fmla="*/ 159150 h 352293"/>
              <a:gd name="connsiteX91" fmla="*/ 517405 w 587838"/>
              <a:gd name="connsiteY91" fmla="*/ 154409 h 352293"/>
              <a:gd name="connsiteX92" fmla="*/ 454423 w 587838"/>
              <a:gd name="connsiteY92" fmla="*/ 50115 h 352293"/>
              <a:gd name="connsiteX93" fmla="*/ 459164 w 587838"/>
              <a:gd name="connsiteY93" fmla="*/ 31830 h 352293"/>
              <a:gd name="connsiteX94" fmla="*/ 77204 w 587838"/>
              <a:gd name="connsiteY94" fmla="*/ 0 h 352293"/>
              <a:gd name="connsiteX95" fmla="*/ 128674 w 587838"/>
              <a:gd name="connsiteY95" fmla="*/ 31830 h 352293"/>
              <a:gd name="connsiteX96" fmla="*/ 133415 w 587838"/>
              <a:gd name="connsiteY96" fmla="*/ 50115 h 352293"/>
              <a:gd name="connsiteX97" fmla="*/ 70432 w 587838"/>
              <a:gd name="connsiteY97" fmla="*/ 154409 h 352293"/>
              <a:gd name="connsiteX98" fmla="*/ 52147 w 587838"/>
              <a:gd name="connsiteY98" fmla="*/ 159150 h 352293"/>
              <a:gd name="connsiteX99" fmla="*/ 0 w 587838"/>
              <a:gd name="connsiteY99" fmla="*/ 127320 h 35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587838" h="352293">
                <a:moveTo>
                  <a:pt x="297051" y="284691"/>
                </a:moveTo>
                <a:cubicBezTo>
                  <a:pt x="300522" y="284438"/>
                  <a:pt x="304077" y="285453"/>
                  <a:pt x="306786" y="287823"/>
                </a:cubicBezTo>
                <a:cubicBezTo>
                  <a:pt x="312204" y="292564"/>
                  <a:pt x="312881" y="301369"/>
                  <a:pt x="308140" y="306787"/>
                </a:cubicBezTo>
                <a:lnTo>
                  <a:pt x="281728" y="337262"/>
                </a:lnTo>
                <a:cubicBezTo>
                  <a:pt x="279696" y="339971"/>
                  <a:pt x="276310" y="341326"/>
                  <a:pt x="272924" y="342003"/>
                </a:cubicBezTo>
                <a:cubicBezTo>
                  <a:pt x="269538" y="342003"/>
                  <a:pt x="265475" y="341326"/>
                  <a:pt x="262766" y="338617"/>
                </a:cubicBezTo>
                <a:cubicBezTo>
                  <a:pt x="257348" y="333876"/>
                  <a:pt x="256671" y="325072"/>
                  <a:pt x="261411" y="319654"/>
                </a:cubicBezTo>
                <a:lnTo>
                  <a:pt x="287823" y="289178"/>
                </a:lnTo>
                <a:cubicBezTo>
                  <a:pt x="290194" y="286469"/>
                  <a:pt x="293580" y="284945"/>
                  <a:pt x="297051" y="284691"/>
                </a:cubicBezTo>
                <a:close/>
                <a:moveTo>
                  <a:pt x="260143" y="257263"/>
                </a:moveTo>
                <a:cubicBezTo>
                  <a:pt x="264460" y="257009"/>
                  <a:pt x="268862" y="258364"/>
                  <a:pt x="272248" y="261411"/>
                </a:cubicBezTo>
                <a:cubicBezTo>
                  <a:pt x="279020" y="267506"/>
                  <a:pt x="279697" y="278342"/>
                  <a:pt x="273602" y="285114"/>
                </a:cubicBezTo>
                <a:lnTo>
                  <a:pt x="242450" y="321008"/>
                </a:lnTo>
                <a:cubicBezTo>
                  <a:pt x="239741" y="324394"/>
                  <a:pt x="235677" y="326425"/>
                  <a:pt x="231614" y="326425"/>
                </a:cubicBezTo>
                <a:cubicBezTo>
                  <a:pt x="226872" y="327103"/>
                  <a:pt x="222809" y="325748"/>
                  <a:pt x="218746" y="322362"/>
                </a:cubicBezTo>
                <a:cubicBezTo>
                  <a:pt x="211973" y="316267"/>
                  <a:pt x="211296" y="305431"/>
                  <a:pt x="217391" y="298659"/>
                </a:cubicBezTo>
                <a:lnTo>
                  <a:pt x="248545" y="262766"/>
                </a:lnTo>
                <a:cubicBezTo>
                  <a:pt x="251592" y="259380"/>
                  <a:pt x="255825" y="257517"/>
                  <a:pt x="260143" y="257263"/>
                </a:cubicBezTo>
                <a:close/>
                <a:moveTo>
                  <a:pt x="217137" y="225434"/>
                </a:moveTo>
                <a:cubicBezTo>
                  <a:pt x="222302" y="225011"/>
                  <a:pt x="227550" y="226534"/>
                  <a:pt x="231613" y="230259"/>
                </a:cubicBezTo>
                <a:cubicBezTo>
                  <a:pt x="239740" y="237709"/>
                  <a:pt x="241095" y="250577"/>
                  <a:pt x="233645" y="258704"/>
                </a:cubicBezTo>
                <a:lnTo>
                  <a:pt x="202492" y="294597"/>
                </a:lnTo>
                <a:cubicBezTo>
                  <a:pt x="199106" y="298660"/>
                  <a:pt x="193688" y="301369"/>
                  <a:pt x="188948" y="301369"/>
                </a:cubicBezTo>
                <a:cubicBezTo>
                  <a:pt x="183530" y="302047"/>
                  <a:pt x="178112" y="300015"/>
                  <a:pt x="174049" y="296629"/>
                </a:cubicBezTo>
                <a:cubicBezTo>
                  <a:pt x="165922" y="289179"/>
                  <a:pt x="164567" y="276312"/>
                  <a:pt x="172017" y="268185"/>
                </a:cubicBezTo>
                <a:lnTo>
                  <a:pt x="203170" y="232291"/>
                </a:lnTo>
                <a:cubicBezTo>
                  <a:pt x="206894" y="228228"/>
                  <a:pt x="211974" y="225857"/>
                  <a:pt x="217137" y="225434"/>
                </a:cubicBezTo>
                <a:close/>
                <a:moveTo>
                  <a:pt x="172441" y="195636"/>
                </a:moveTo>
                <a:cubicBezTo>
                  <a:pt x="177605" y="195213"/>
                  <a:pt x="182853" y="196736"/>
                  <a:pt x="186917" y="200461"/>
                </a:cubicBezTo>
                <a:cubicBezTo>
                  <a:pt x="195044" y="207911"/>
                  <a:pt x="196398" y="220779"/>
                  <a:pt x="188949" y="228906"/>
                </a:cubicBezTo>
                <a:lnTo>
                  <a:pt x="153054" y="269540"/>
                </a:lnTo>
                <a:cubicBezTo>
                  <a:pt x="148991" y="273603"/>
                  <a:pt x="144250" y="275635"/>
                  <a:pt x="139510" y="276312"/>
                </a:cubicBezTo>
                <a:cubicBezTo>
                  <a:pt x="134092" y="276989"/>
                  <a:pt x="128674" y="274958"/>
                  <a:pt x="124611" y="271571"/>
                </a:cubicBezTo>
                <a:cubicBezTo>
                  <a:pt x="116484" y="264122"/>
                  <a:pt x="115129" y="251254"/>
                  <a:pt x="122579" y="243128"/>
                </a:cubicBezTo>
                <a:lnTo>
                  <a:pt x="158472" y="202493"/>
                </a:lnTo>
                <a:cubicBezTo>
                  <a:pt x="162197" y="198430"/>
                  <a:pt x="167277" y="196059"/>
                  <a:pt x="172441" y="195636"/>
                </a:cubicBezTo>
                <a:close/>
                <a:moveTo>
                  <a:pt x="142218" y="60951"/>
                </a:moveTo>
                <a:cubicBezTo>
                  <a:pt x="183529" y="81268"/>
                  <a:pt x="223486" y="65014"/>
                  <a:pt x="254639" y="69078"/>
                </a:cubicBezTo>
                <a:lnTo>
                  <a:pt x="214682" y="115130"/>
                </a:lnTo>
                <a:cubicBezTo>
                  <a:pt x="200460" y="132060"/>
                  <a:pt x="201815" y="157796"/>
                  <a:pt x="218745" y="172695"/>
                </a:cubicBezTo>
                <a:cubicBezTo>
                  <a:pt x="225518" y="179468"/>
                  <a:pt x="234999" y="182854"/>
                  <a:pt x="245158" y="182854"/>
                </a:cubicBezTo>
                <a:cubicBezTo>
                  <a:pt x="245835" y="182854"/>
                  <a:pt x="247189" y="182854"/>
                  <a:pt x="248544" y="182854"/>
                </a:cubicBezTo>
                <a:cubicBezTo>
                  <a:pt x="259379" y="182177"/>
                  <a:pt x="268861" y="177436"/>
                  <a:pt x="275633" y="169309"/>
                </a:cubicBezTo>
                <a:lnTo>
                  <a:pt x="322362" y="115807"/>
                </a:lnTo>
                <a:lnTo>
                  <a:pt x="329812" y="122579"/>
                </a:lnTo>
                <a:lnTo>
                  <a:pt x="438846" y="216038"/>
                </a:lnTo>
                <a:cubicBezTo>
                  <a:pt x="443587" y="220779"/>
                  <a:pt x="446973" y="226874"/>
                  <a:pt x="446296" y="234323"/>
                </a:cubicBezTo>
                <a:cubicBezTo>
                  <a:pt x="447650" y="249223"/>
                  <a:pt x="436814" y="262090"/>
                  <a:pt x="421915" y="263444"/>
                </a:cubicBezTo>
                <a:cubicBezTo>
                  <a:pt x="416497" y="264122"/>
                  <a:pt x="411757" y="262767"/>
                  <a:pt x="407693" y="260736"/>
                </a:cubicBezTo>
                <a:cubicBezTo>
                  <a:pt x="407693" y="262090"/>
                  <a:pt x="408371" y="263444"/>
                  <a:pt x="408371" y="264799"/>
                </a:cubicBezTo>
                <a:cubicBezTo>
                  <a:pt x="409725" y="279698"/>
                  <a:pt x="398889" y="292565"/>
                  <a:pt x="383990" y="293920"/>
                </a:cubicBezTo>
                <a:cubicBezTo>
                  <a:pt x="381958" y="293920"/>
                  <a:pt x="379250" y="293920"/>
                  <a:pt x="377218" y="293243"/>
                </a:cubicBezTo>
                <a:cubicBezTo>
                  <a:pt x="377218" y="293243"/>
                  <a:pt x="377218" y="293920"/>
                  <a:pt x="377218" y="293920"/>
                </a:cubicBezTo>
                <a:cubicBezTo>
                  <a:pt x="378572" y="308819"/>
                  <a:pt x="367737" y="321686"/>
                  <a:pt x="352837" y="323041"/>
                </a:cubicBezTo>
                <a:cubicBezTo>
                  <a:pt x="350806" y="323041"/>
                  <a:pt x="348097" y="323041"/>
                  <a:pt x="346065" y="322364"/>
                </a:cubicBezTo>
                <a:cubicBezTo>
                  <a:pt x="346065" y="322364"/>
                  <a:pt x="346065" y="323041"/>
                  <a:pt x="346065" y="323041"/>
                </a:cubicBezTo>
                <a:cubicBezTo>
                  <a:pt x="347420" y="337940"/>
                  <a:pt x="336584" y="350807"/>
                  <a:pt x="321685" y="352162"/>
                </a:cubicBezTo>
                <a:cubicBezTo>
                  <a:pt x="315590" y="352839"/>
                  <a:pt x="310172" y="350807"/>
                  <a:pt x="305431" y="348099"/>
                </a:cubicBezTo>
                <a:lnTo>
                  <a:pt x="295950" y="340649"/>
                </a:lnTo>
                <a:lnTo>
                  <a:pt x="318976" y="314237"/>
                </a:lnTo>
                <a:cubicBezTo>
                  <a:pt x="323716" y="308819"/>
                  <a:pt x="326425" y="302047"/>
                  <a:pt x="325748" y="294597"/>
                </a:cubicBezTo>
                <a:cubicBezTo>
                  <a:pt x="325071" y="287825"/>
                  <a:pt x="321685" y="281053"/>
                  <a:pt x="316267" y="276312"/>
                </a:cubicBezTo>
                <a:cubicBezTo>
                  <a:pt x="311526" y="271571"/>
                  <a:pt x="305431" y="269540"/>
                  <a:pt x="298659" y="269540"/>
                </a:cubicBezTo>
                <a:cubicBezTo>
                  <a:pt x="295950" y="269540"/>
                  <a:pt x="293241" y="270217"/>
                  <a:pt x="291209" y="270894"/>
                </a:cubicBezTo>
                <a:cubicBezTo>
                  <a:pt x="290532" y="262767"/>
                  <a:pt x="287146" y="255318"/>
                  <a:pt x="281051" y="249900"/>
                </a:cubicBezTo>
                <a:cubicBezTo>
                  <a:pt x="274956" y="245159"/>
                  <a:pt x="268183" y="242450"/>
                  <a:pt x="260734" y="242450"/>
                </a:cubicBezTo>
                <a:cubicBezTo>
                  <a:pt x="258025" y="242450"/>
                  <a:pt x="254639" y="243127"/>
                  <a:pt x="251930" y="243805"/>
                </a:cubicBezTo>
                <a:cubicBezTo>
                  <a:pt x="251930" y="234323"/>
                  <a:pt x="247866" y="225519"/>
                  <a:pt x="240417" y="218747"/>
                </a:cubicBezTo>
                <a:cubicBezTo>
                  <a:pt x="234322" y="213329"/>
                  <a:pt x="226195" y="210620"/>
                  <a:pt x="218068" y="210620"/>
                </a:cubicBezTo>
                <a:cubicBezTo>
                  <a:pt x="214005" y="210620"/>
                  <a:pt x="209941" y="211298"/>
                  <a:pt x="206555" y="212652"/>
                </a:cubicBezTo>
                <a:cubicBezTo>
                  <a:pt x="205878" y="203171"/>
                  <a:pt x="202492" y="194367"/>
                  <a:pt x="195042" y="188272"/>
                </a:cubicBezTo>
                <a:cubicBezTo>
                  <a:pt x="188947" y="182854"/>
                  <a:pt x="180820" y="180145"/>
                  <a:pt x="172694" y="180145"/>
                </a:cubicBezTo>
                <a:cubicBezTo>
                  <a:pt x="162535" y="180145"/>
                  <a:pt x="153054" y="184208"/>
                  <a:pt x="146959" y="191658"/>
                </a:cubicBezTo>
                <a:lnTo>
                  <a:pt x="129351" y="211975"/>
                </a:lnTo>
                <a:lnTo>
                  <a:pt x="83299" y="158473"/>
                </a:lnTo>
                <a:close/>
                <a:moveTo>
                  <a:pt x="300692" y="54856"/>
                </a:moveTo>
                <a:cubicBezTo>
                  <a:pt x="300692" y="54856"/>
                  <a:pt x="303401" y="55533"/>
                  <a:pt x="304078" y="55533"/>
                </a:cubicBezTo>
                <a:cubicBezTo>
                  <a:pt x="349453" y="64337"/>
                  <a:pt x="390087" y="83977"/>
                  <a:pt x="446297" y="63660"/>
                </a:cubicBezTo>
                <a:lnTo>
                  <a:pt x="503862" y="157795"/>
                </a:lnTo>
                <a:lnTo>
                  <a:pt x="455101" y="214006"/>
                </a:lnTo>
                <a:cubicBezTo>
                  <a:pt x="452392" y="209942"/>
                  <a:pt x="451037" y="208588"/>
                  <a:pt x="447651" y="205202"/>
                </a:cubicBezTo>
                <a:lnTo>
                  <a:pt x="321009" y="96167"/>
                </a:lnTo>
                <a:cubicBezTo>
                  <a:pt x="321009" y="96167"/>
                  <a:pt x="265475" y="159827"/>
                  <a:pt x="265475" y="159827"/>
                </a:cubicBezTo>
                <a:cubicBezTo>
                  <a:pt x="260734" y="165922"/>
                  <a:pt x="253962" y="168631"/>
                  <a:pt x="247189" y="169308"/>
                </a:cubicBezTo>
                <a:cubicBezTo>
                  <a:pt x="239740" y="169985"/>
                  <a:pt x="232968" y="167276"/>
                  <a:pt x="226873" y="162536"/>
                </a:cubicBezTo>
                <a:cubicBezTo>
                  <a:pt x="215360" y="153055"/>
                  <a:pt x="214005" y="136124"/>
                  <a:pt x="224164" y="124611"/>
                </a:cubicBezTo>
                <a:lnTo>
                  <a:pt x="277665" y="63660"/>
                </a:lnTo>
                <a:cubicBezTo>
                  <a:pt x="283760" y="56888"/>
                  <a:pt x="292565" y="54179"/>
                  <a:pt x="300692" y="54856"/>
                </a:cubicBezTo>
                <a:close/>
                <a:moveTo>
                  <a:pt x="511310" y="0"/>
                </a:moveTo>
                <a:lnTo>
                  <a:pt x="587838" y="127320"/>
                </a:lnTo>
                <a:lnTo>
                  <a:pt x="535691" y="159150"/>
                </a:lnTo>
                <a:cubicBezTo>
                  <a:pt x="529596" y="163213"/>
                  <a:pt x="520792" y="161181"/>
                  <a:pt x="517405" y="154409"/>
                </a:cubicBezTo>
                <a:lnTo>
                  <a:pt x="454423" y="50115"/>
                </a:lnTo>
                <a:cubicBezTo>
                  <a:pt x="450359" y="44020"/>
                  <a:pt x="452391" y="35216"/>
                  <a:pt x="459164" y="31830"/>
                </a:cubicBezTo>
                <a:close/>
                <a:moveTo>
                  <a:pt x="77204" y="0"/>
                </a:moveTo>
                <a:lnTo>
                  <a:pt x="128674" y="31830"/>
                </a:lnTo>
                <a:cubicBezTo>
                  <a:pt x="135446" y="35216"/>
                  <a:pt x="137478" y="44020"/>
                  <a:pt x="133415" y="50115"/>
                </a:cubicBezTo>
                <a:lnTo>
                  <a:pt x="70432" y="154409"/>
                </a:lnTo>
                <a:cubicBezTo>
                  <a:pt x="67046" y="161181"/>
                  <a:pt x="58242" y="163213"/>
                  <a:pt x="52147" y="159150"/>
                </a:cubicBezTo>
                <a:lnTo>
                  <a:pt x="0" y="12732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56F7ECF4-6EE8-4AAC-96FF-5BD739D1832D}"/>
              </a:ext>
            </a:extLst>
          </p:cNvPr>
          <p:cNvSpPr/>
          <p:nvPr/>
        </p:nvSpPr>
        <p:spPr>
          <a:xfrm>
            <a:off x="4444801" y="4696201"/>
            <a:ext cx="264122" cy="426657"/>
          </a:xfrm>
          <a:custGeom>
            <a:avLst/>
            <a:gdLst>
              <a:gd name="connsiteX0" fmla="*/ 132060 w 352162"/>
              <a:gd name="connsiteY0" fmla="*/ 528241 h 568876"/>
              <a:gd name="connsiteX1" fmla="*/ 220100 w 352162"/>
              <a:gd name="connsiteY1" fmla="*/ 528241 h 568876"/>
              <a:gd name="connsiteX2" fmla="*/ 176080 w 352162"/>
              <a:gd name="connsiteY2" fmla="*/ 568876 h 568876"/>
              <a:gd name="connsiteX3" fmla="*/ 132060 w 352162"/>
              <a:gd name="connsiteY3" fmla="*/ 528241 h 568876"/>
              <a:gd name="connsiteX4" fmla="*/ 108357 w 352162"/>
              <a:gd name="connsiteY4" fmla="*/ 460518 h 568876"/>
              <a:gd name="connsiteX5" fmla="*/ 243803 w 352162"/>
              <a:gd name="connsiteY5" fmla="*/ 460518 h 568876"/>
              <a:gd name="connsiteX6" fmla="*/ 264120 w 352162"/>
              <a:gd name="connsiteY6" fmla="*/ 480836 h 568876"/>
              <a:gd name="connsiteX7" fmla="*/ 243803 w 352162"/>
              <a:gd name="connsiteY7" fmla="*/ 501153 h 568876"/>
              <a:gd name="connsiteX8" fmla="*/ 108357 w 352162"/>
              <a:gd name="connsiteY8" fmla="*/ 501153 h 568876"/>
              <a:gd name="connsiteX9" fmla="*/ 88040 w 352162"/>
              <a:gd name="connsiteY9" fmla="*/ 480836 h 568876"/>
              <a:gd name="connsiteX10" fmla="*/ 108357 w 352162"/>
              <a:gd name="connsiteY10" fmla="*/ 460518 h 568876"/>
              <a:gd name="connsiteX11" fmla="*/ 108357 w 352162"/>
              <a:gd name="connsiteY11" fmla="*/ 392795 h 568876"/>
              <a:gd name="connsiteX12" fmla="*/ 243803 w 352162"/>
              <a:gd name="connsiteY12" fmla="*/ 392795 h 568876"/>
              <a:gd name="connsiteX13" fmla="*/ 264120 w 352162"/>
              <a:gd name="connsiteY13" fmla="*/ 413113 h 568876"/>
              <a:gd name="connsiteX14" fmla="*/ 243803 w 352162"/>
              <a:gd name="connsiteY14" fmla="*/ 433430 h 568876"/>
              <a:gd name="connsiteX15" fmla="*/ 108357 w 352162"/>
              <a:gd name="connsiteY15" fmla="*/ 433430 h 568876"/>
              <a:gd name="connsiteX16" fmla="*/ 88040 w 352162"/>
              <a:gd name="connsiteY16" fmla="*/ 413113 h 568876"/>
              <a:gd name="connsiteX17" fmla="*/ 108357 w 352162"/>
              <a:gd name="connsiteY17" fmla="*/ 392795 h 568876"/>
              <a:gd name="connsiteX18" fmla="*/ 176759 w 352162"/>
              <a:gd name="connsiteY18" fmla="*/ 39957 h 568876"/>
              <a:gd name="connsiteX19" fmla="*/ 41311 w 352162"/>
              <a:gd name="connsiteY19" fmla="*/ 174049 h 568876"/>
              <a:gd name="connsiteX20" fmla="*/ 41311 w 352162"/>
              <a:gd name="connsiteY20" fmla="*/ 179467 h 568876"/>
              <a:gd name="connsiteX21" fmla="*/ 50792 w 352162"/>
              <a:gd name="connsiteY21" fmla="*/ 226873 h 568876"/>
              <a:gd name="connsiteX22" fmla="*/ 73818 w 352162"/>
              <a:gd name="connsiteY22" fmla="*/ 264121 h 568876"/>
              <a:gd name="connsiteX23" fmla="*/ 113099 w 352162"/>
              <a:gd name="connsiteY23" fmla="*/ 325072 h 568876"/>
              <a:gd name="connsiteX24" fmla="*/ 176081 w 352162"/>
              <a:gd name="connsiteY24" fmla="*/ 325072 h 568876"/>
              <a:gd name="connsiteX25" fmla="*/ 239741 w 352162"/>
              <a:gd name="connsiteY25" fmla="*/ 325072 h 568876"/>
              <a:gd name="connsiteX26" fmla="*/ 279021 w 352162"/>
              <a:gd name="connsiteY26" fmla="*/ 264121 h 568876"/>
              <a:gd name="connsiteX27" fmla="*/ 302047 w 352162"/>
              <a:gd name="connsiteY27" fmla="*/ 226873 h 568876"/>
              <a:gd name="connsiteX28" fmla="*/ 311528 w 352162"/>
              <a:gd name="connsiteY28" fmla="*/ 179467 h 568876"/>
              <a:gd name="connsiteX29" fmla="*/ 312205 w 352162"/>
              <a:gd name="connsiteY29" fmla="*/ 179467 h 568876"/>
              <a:gd name="connsiteX30" fmla="*/ 312205 w 352162"/>
              <a:gd name="connsiteY30" fmla="*/ 174049 h 568876"/>
              <a:gd name="connsiteX31" fmla="*/ 176759 w 352162"/>
              <a:gd name="connsiteY31" fmla="*/ 39957 h 568876"/>
              <a:gd name="connsiteX32" fmla="*/ 176081 w 352162"/>
              <a:gd name="connsiteY32" fmla="*/ 0 h 568876"/>
              <a:gd name="connsiteX33" fmla="*/ 352162 w 352162"/>
              <a:gd name="connsiteY33" fmla="*/ 174049 h 568876"/>
              <a:gd name="connsiteX34" fmla="*/ 352162 w 352162"/>
              <a:gd name="connsiteY34" fmla="*/ 180144 h 568876"/>
              <a:gd name="connsiteX35" fmla="*/ 339972 w 352162"/>
              <a:gd name="connsiteY35" fmla="*/ 241095 h 568876"/>
              <a:gd name="connsiteX36" fmla="*/ 309496 w 352162"/>
              <a:gd name="connsiteY36" fmla="*/ 291210 h 568876"/>
              <a:gd name="connsiteX37" fmla="*/ 268185 w 352162"/>
              <a:gd name="connsiteY37" fmla="*/ 358256 h 568876"/>
              <a:gd name="connsiteX38" fmla="*/ 255995 w 352162"/>
              <a:gd name="connsiteY38" fmla="*/ 365705 h 568876"/>
              <a:gd name="connsiteX39" fmla="*/ 96168 w 352162"/>
              <a:gd name="connsiteY39" fmla="*/ 365705 h 568876"/>
              <a:gd name="connsiteX40" fmla="*/ 83977 w 352162"/>
              <a:gd name="connsiteY40" fmla="*/ 358256 h 568876"/>
              <a:gd name="connsiteX41" fmla="*/ 42666 w 352162"/>
              <a:gd name="connsiteY41" fmla="*/ 291210 h 568876"/>
              <a:gd name="connsiteX42" fmla="*/ 12190 w 352162"/>
              <a:gd name="connsiteY42" fmla="*/ 241095 h 568876"/>
              <a:gd name="connsiteX43" fmla="*/ 0 w 352162"/>
              <a:gd name="connsiteY43" fmla="*/ 180144 h 568876"/>
              <a:gd name="connsiteX44" fmla="*/ 0 w 352162"/>
              <a:gd name="connsiteY44" fmla="*/ 174049 h 568876"/>
              <a:gd name="connsiteX45" fmla="*/ 176081 w 352162"/>
              <a:gd name="connsiteY45" fmla="*/ 0 h 568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52162" h="568876">
                <a:moveTo>
                  <a:pt x="132060" y="528241"/>
                </a:moveTo>
                <a:lnTo>
                  <a:pt x="220100" y="528241"/>
                </a:lnTo>
                <a:cubicBezTo>
                  <a:pt x="218069" y="551268"/>
                  <a:pt x="199106" y="568876"/>
                  <a:pt x="176080" y="568876"/>
                </a:cubicBezTo>
                <a:cubicBezTo>
                  <a:pt x="153054" y="568876"/>
                  <a:pt x="134092" y="551268"/>
                  <a:pt x="132060" y="528241"/>
                </a:cubicBezTo>
                <a:close/>
                <a:moveTo>
                  <a:pt x="108357" y="460518"/>
                </a:moveTo>
                <a:lnTo>
                  <a:pt x="243803" y="460518"/>
                </a:lnTo>
                <a:cubicBezTo>
                  <a:pt x="255316" y="460518"/>
                  <a:pt x="264120" y="469322"/>
                  <a:pt x="264120" y="480836"/>
                </a:cubicBezTo>
                <a:cubicBezTo>
                  <a:pt x="264120" y="492349"/>
                  <a:pt x="255316" y="501153"/>
                  <a:pt x="243803" y="501153"/>
                </a:cubicBezTo>
                <a:lnTo>
                  <a:pt x="108357" y="501153"/>
                </a:lnTo>
                <a:cubicBezTo>
                  <a:pt x="96844" y="501153"/>
                  <a:pt x="88040" y="492349"/>
                  <a:pt x="88040" y="480836"/>
                </a:cubicBezTo>
                <a:cubicBezTo>
                  <a:pt x="88040" y="469322"/>
                  <a:pt x="96844" y="460518"/>
                  <a:pt x="108357" y="460518"/>
                </a:cubicBezTo>
                <a:close/>
                <a:moveTo>
                  <a:pt x="108357" y="392795"/>
                </a:moveTo>
                <a:lnTo>
                  <a:pt x="243803" y="392795"/>
                </a:lnTo>
                <a:cubicBezTo>
                  <a:pt x="255316" y="392795"/>
                  <a:pt x="264120" y="401599"/>
                  <a:pt x="264120" y="413113"/>
                </a:cubicBezTo>
                <a:cubicBezTo>
                  <a:pt x="264120" y="424626"/>
                  <a:pt x="255316" y="433430"/>
                  <a:pt x="243803" y="433430"/>
                </a:cubicBezTo>
                <a:lnTo>
                  <a:pt x="108357" y="433430"/>
                </a:lnTo>
                <a:cubicBezTo>
                  <a:pt x="96844" y="433430"/>
                  <a:pt x="88040" y="424626"/>
                  <a:pt x="88040" y="413113"/>
                </a:cubicBezTo>
                <a:cubicBezTo>
                  <a:pt x="88040" y="401599"/>
                  <a:pt x="96844" y="392795"/>
                  <a:pt x="108357" y="392795"/>
                </a:cubicBezTo>
                <a:close/>
                <a:moveTo>
                  <a:pt x="176759" y="39957"/>
                </a:moveTo>
                <a:cubicBezTo>
                  <a:pt x="102940" y="40634"/>
                  <a:pt x="42666" y="100230"/>
                  <a:pt x="41311" y="174049"/>
                </a:cubicBezTo>
                <a:lnTo>
                  <a:pt x="41311" y="179467"/>
                </a:lnTo>
                <a:cubicBezTo>
                  <a:pt x="41988" y="195720"/>
                  <a:pt x="44697" y="211974"/>
                  <a:pt x="50792" y="226873"/>
                </a:cubicBezTo>
                <a:cubicBezTo>
                  <a:pt x="56210" y="240417"/>
                  <a:pt x="64337" y="253285"/>
                  <a:pt x="73818" y="264121"/>
                </a:cubicBezTo>
                <a:cubicBezTo>
                  <a:pt x="88717" y="283083"/>
                  <a:pt x="102263" y="303400"/>
                  <a:pt x="113099" y="325072"/>
                </a:cubicBezTo>
                <a:lnTo>
                  <a:pt x="176081" y="325072"/>
                </a:lnTo>
                <a:lnTo>
                  <a:pt x="239741" y="325072"/>
                </a:lnTo>
                <a:cubicBezTo>
                  <a:pt x="249900" y="303400"/>
                  <a:pt x="263444" y="283083"/>
                  <a:pt x="279021" y="264121"/>
                </a:cubicBezTo>
                <a:cubicBezTo>
                  <a:pt x="289179" y="253285"/>
                  <a:pt x="296629" y="240417"/>
                  <a:pt x="302047" y="226873"/>
                </a:cubicBezTo>
                <a:cubicBezTo>
                  <a:pt x="307464" y="211974"/>
                  <a:pt x="310851" y="195720"/>
                  <a:pt x="311528" y="179467"/>
                </a:cubicBezTo>
                <a:lnTo>
                  <a:pt x="312205" y="179467"/>
                </a:lnTo>
                <a:lnTo>
                  <a:pt x="312205" y="174049"/>
                </a:lnTo>
                <a:cubicBezTo>
                  <a:pt x="310851" y="99553"/>
                  <a:pt x="250577" y="40634"/>
                  <a:pt x="176759" y="39957"/>
                </a:cubicBezTo>
                <a:close/>
                <a:moveTo>
                  <a:pt x="176081" y="0"/>
                </a:moveTo>
                <a:cubicBezTo>
                  <a:pt x="272248" y="677"/>
                  <a:pt x="350130" y="77882"/>
                  <a:pt x="352162" y="174049"/>
                </a:cubicBezTo>
                <a:lnTo>
                  <a:pt x="352162" y="180144"/>
                </a:lnTo>
                <a:cubicBezTo>
                  <a:pt x="351485" y="201138"/>
                  <a:pt x="347421" y="221455"/>
                  <a:pt x="339972" y="241095"/>
                </a:cubicBezTo>
                <a:cubicBezTo>
                  <a:pt x="333199" y="259380"/>
                  <a:pt x="322364" y="276311"/>
                  <a:pt x="309496" y="291210"/>
                </a:cubicBezTo>
                <a:cubicBezTo>
                  <a:pt x="293243" y="308818"/>
                  <a:pt x="275635" y="343357"/>
                  <a:pt x="268185" y="358256"/>
                </a:cubicBezTo>
                <a:cubicBezTo>
                  <a:pt x="266153" y="362997"/>
                  <a:pt x="261413" y="365705"/>
                  <a:pt x="255995" y="365705"/>
                </a:cubicBezTo>
                <a:lnTo>
                  <a:pt x="96168" y="365705"/>
                </a:lnTo>
                <a:cubicBezTo>
                  <a:pt x="90750" y="365705"/>
                  <a:pt x="86009" y="362997"/>
                  <a:pt x="83977" y="358256"/>
                </a:cubicBezTo>
                <a:cubicBezTo>
                  <a:pt x="76527" y="343357"/>
                  <a:pt x="58919" y="308818"/>
                  <a:pt x="42666" y="291210"/>
                </a:cubicBezTo>
                <a:cubicBezTo>
                  <a:pt x="29798" y="276311"/>
                  <a:pt x="19640" y="259380"/>
                  <a:pt x="12190" y="241095"/>
                </a:cubicBezTo>
                <a:cubicBezTo>
                  <a:pt x="4741" y="221455"/>
                  <a:pt x="677" y="201138"/>
                  <a:pt x="0" y="180144"/>
                </a:cubicBezTo>
                <a:lnTo>
                  <a:pt x="0" y="174049"/>
                </a:lnTo>
                <a:cubicBezTo>
                  <a:pt x="2032" y="77882"/>
                  <a:pt x="79913" y="677"/>
                  <a:pt x="176081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674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A78463B-051E-4FB7-B07F-FC51D91CD6CE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39C0BC1-7E6C-4728-83FD-B98AD6B68759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F36968A-5B27-461B-9334-245E26569E06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5DDE8D7-3230-4EED-997D-EE5599ED1599}"/>
              </a:ext>
            </a:extLst>
          </p:cNvPr>
          <p:cNvGrpSpPr/>
          <p:nvPr/>
        </p:nvGrpSpPr>
        <p:grpSpPr>
          <a:xfrm>
            <a:off x="6691483" y="1465257"/>
            <a:ext cx="2202817" cy="1237868"/>
            <a:chOff x="6697329" y="1266169"/>
            <a:chExt cx="2202817" cy="123786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672349E-C20E-4B9F-9A1B-C0E14A277AE5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C8822BB-A9DF-451A-B519-47C0C75A8006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3EB889A-84CF-458C-8938-DDA62414A104}"/>
              </a:ext>
            </a:extLst>
          </p:cNvPr>
          <p:cNvGrpSpPr/>
          <p:nvPr/>
        </p:nvGrpSpPr>
        <p:grpSpPr>
          <a:xfrm>
            <a:off x="6691483" y="3043478"/>
            <a:ext cx="2202817" cy="1237868"/>
            <a:chOff x="6697329" y="1266169"/>
            <a:chExt cx="2202817" cy="1237868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1B010E9-3443-44D7-B242-8FE3F8A4A471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611A9DF-3B4E-4882-9C75-9E66F06B2615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65C4F2CA-0CA5-417C-9852-C53AE87E2C9E}"/>
              </a:ext>
            </a:extLst>
          </p:cNvPr>
          <p:cNvGrpSpPr/>
          <p:nvPr/>
        </p:nvGrpSpPr>
        <p:grpSpPr>
          <a:xfrm>
            <a:off x="249702" y="3832589"/>
            <a:ext cx="2202816" cy="1237866"/>
            <a:chOff x="249702" y="4757378"/>
            <a:chExt cx="2202816" cy="1237866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4DF5A86-2FD0-4958-8E94-51203F45B234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B3ECD75-CE1E-4AE0-AEB3-7128E9B3576F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A59F685-9F71-4DC5-B406-E20970231460}"/>
              </a:ext>
            </a:extLst>
          </p:cNvPr>
          <p:cNvGrpSpPr/>
          <p:nvPr/>
        </p:nvGrpSpPr>
        <p:grpSpPr>
          <a:xfrm>
            <a:off x="255548" y="2254368"/>
            <a:ext cx="2202816" cy="1237867"/>
            <a:chOff x="255548" y="1266168"/>
            <a:chExt cx="2202816" cy="123786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E4DCBE5-0CE1-46F1-BA7D-E5C6D55F65A7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3A332BA-963D-45B2-B875-6326517B4B73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5CED7D38-B194-467D-9682-05D796391E30}"/>
              </a:ext>
            </a:extLst>
          </p:cNvPr>
          <p:cNvSpPr/>
          <p:nvPr/>
        </p:nvSpPr>
        <p:spPr>
          <a:xfrm>
            <a:off x="431143" y="3903992"/>
            <a:ext cx="486753" cy="291713"/>
          </a:xfrm>
          <a:custGeom>
            <a:avLst/>
            <a:gdLst>
              <a:gd name="connsiteX0" fmla="*/ 254031 w 486753"/>
              <a:gd name="connsiteY0" fmla="*/ 238330 h 291713"/>
              <a:gd name="connsiteX1" fmla="*/ 255153 w 486753"/>
              <a:gd name="connsiteY1" fmla="*/ 254032 h 291713"/>
              <a:gd name="connsiteX2" fmla="*/ 233282 w 486753"/>
              <a:gd name="connsiteY2" fmla="*/ 279267 h 291713"/>
              <a:gd name="connsiteX3" fmla="*/ 225992 w 486753"/>
              <a:gd name="connsiteY3" fmla="*/ 283192 h 291713"/>
              <a:gd name="connsiteX4" fmla="*/ 217581 w 486753"/>
              <a:gd name="connsiteY4" fmla="*/ 280388 h 291713"/>
              <a:gd name="connsiteX5" fmla="*/ 216459 w 486753"/>
              <a:gd name="connsiteY5" fmla="*/ 264687 h 291713"/>
              <a:gd name="connsiteX6" fmla="*/ 238329 w 486753"/>
              <a:gd name="connsiteY6" fmla="*/ 239452 h 291713"/>
              <a:gd name="connsiteX7" fmla="*/ 254031 w 486753"/>
              <a:gd name="connsiteY7" fmla="*/ 238330 h 291713"/>
              <a:gd name="connsiteX8" fmla="*/ 215408 w 486753"/>
              <a:gd name="connsiteY8" fmla="*/ 213025 h 291713"/>
              <a:gd name="connsiteX9" fmla="*/ 225432 w 486753"/>
              <a:gd name="connsiteY9" fmla="*/ 216460 h 291713"/>
              <a:gd name="connsiteX10" fmla="*/ 226554 w 486753"/>
              <a:gd name="connsiteY10" fmla="*/ 236088 h 291713"/>
              <a:gd name="connsiteX11" fmla="*/ 200758 w 486753"/>
              <a:gd name="connsiteY11" fmla="*/ 265809 h 291713"/>
              <a:gd name="connsiteX12" fmla="*/ 191785 w 486753"/>
              <a:gd name="connsiteY12" fmla="*/ 270295 h 291713"/>
              <a:gd name="connsiteX13" fmla="*/ 181130 w 486753"/>
              <a:gd name="connsiteY13" fmla="*/ 266930 h 291713"/>
              <a:gd name="connsiteX14" fmla="*/ 180009 w 486753"/>
              <a:gd name="connsiteY14" fmla="*/ 247303 h 291713"/>
              <a:gd name="connsiteX15" fmla="*/ 205805 w 486753"/>
              <a:gd name="connsiteY15" fmla="*/ 217581 h 291713"/>
              <a:gd name="connsiteX16" fmla="*/ 215408 w 486753"/>
              <a:gd name="connsiteY16" fmla="*/ 213025 h 291713"/>
              <a:gd name="connsiteX17" fmla="*/ 179799 w 486753"/>
              <a:gd name="connsiteY17" fmla="*/ 186668 h 291713"/>
              <a:gd name="connsiteX18" fmla="*/ 191786 w 486753"/>
              <a:gd name="connsiteY18" fmla="*/ 190663 h 291713"/>
              <a:gd name="connsiteX19" fmla="*/ 193468 w 486753"/>
              <a:gd name="connsiteY19" fmla="*/ 214216 h 291713"/>
              <a:gd name="connsiteX20" fmla="*/ 167671 w 486753"/>
              <a:gd name="connsiteY20" fmla="*/ 243937 h 291713"/>
              <a:gd name="connsiteX21" fmla="*/ 156456 w 486753"/>
              <a:gd name="connsiteY21" fmla="*/ 249545 h 291713"/>
              <a:gd name="connsiteX22" fmla="*/ 144119 w 486753"/>
              <a:gd name="connsiteY22" fmla="*/ 245619 h 291713"/>
              <a:gd name="connsiteX23" fmla="*/ 142436 w 486753"/>
              <a:gd name="connsiteY23" fmla="*/ 222067 h 291713"/>
              <a:gd name="connsiteX24" fmla="*/ 168233 w 486753"/>
              <a:gd name="connsiteY24" fmla="*/ 192346 h 291713"/>
              <a:gd name="connsiteX25" fmla="*/ 179799 w 486753"/>
              <a:gd name="connsiteY25" fmla="*/ 186668 h 291713"/>
              <a:gd name="connsiteX26" fmla="*/ 142788 w 486753"/>
              <a:gd name="connsiteY26" fmla="*/ 161994 h 291713"/>
              <a:gd name="connsiteX27" fmla="*/ 154774 w 486753"/>
              <a:gd name="connsiteY27" fmla="*/ 165989 h 291713"/>
              <a:gd name="connsiteX28" fmla="*/ 156456 w 486753"/>
              <a:gd name="connsiteY28" fmla="*/ 189542 h 291713"/>
              <a:gd name="connsiteX29" fmla="*/ 126735 w 486753"/>
              <a:gd name="connsiteY29" fmla="*/ 223189 h 291713"/>
              <a:gd name="connsiteX30" fmla="*/ 115520 w 486753"/>
              <a:gd name="connsiteY30" fmla="*/ 228796 h 291713"/>
              <a:gd name="connsiteX31" fmla="*/ 103183 w 486753"/>
              <a:gd name="connsiteY31" fmla="*/ 224871 h 291713"/>
              <a:gd name="connsiteX32" fmla="*/ 101500 w 486753"/>
              <a:gd name="connsiteY32" fmla="*/ 201318 h 291713"/>
              <a:gd name="connsiteX33" fmla="*/ 131222 w 486753"/>
              <a:gd name="connsiteY33" fmla="*/ 167672 h 291713"/>
              <a:gd name="connsiteX34" fmla="*/ 142788 w 486753"/>
              <a:gd name="connsiteY34" fmla="*/ 161994 h 291713"/>
              <a:gd name="connsiteX35" fmla="*/ 117763 w 486753"/>
              <a:gd name="connsiteY35" fmla="*/ 50470 h 291713"/>
              <a:gd name="connsiteX36" fmla="*/ 210851 w 486753"/>
              <a:gd name="connsiteY36" fmla="*/ 57199 h 291713"/>
              <a:gd name="connsiteX37" fmla="*/ 177766 w 486753"/>
              <a:gd name="connsiteY37" fmla="*/ 95332 h 291713"/>
              <a:gd name="connsiteX38" fmla="*/ 181130 w 486753"/>
              <a:gd name="connsiteY38" fmla="*/ 142999 h 291713"/>
              <a:gd name="connsiteX39" fmla="*/ 203000 w 486753"/>
              <a:gd name="connsiteY39" fmla="*/ 151411 h 291713"/>
              <a:gd name="connsiteX40" fmla="*/ 205804 w 486753"/>
              <a:gd name="connsiteY40" fmla="*/ 151411 h 291713"/>
              <a:gd name="connsiteX41" fmla="*/ 228235 w 486753"/>
              <a:gd name="connsiteY41" fmla="*/ 140195 h 291713"/>
              <a:gd name="connsiteX42" fmla="*/ 266929 w 486753"/>
              <a:gd name="connsiteY42" fmla="*/ 95893 h 291713"/>
              <a:gd name="connsiteX43" fmla="*/ 273097 w 486753"/>
              <a:gd name="connsiteY43" fmla="*/ 101501 h 291713"/>
              <a:gd name="connsiteX44" fmla="*/ 363382 w 486753"/>
              <a:gd name="connsiteY44" fmla="*/ 178889 h 291713"/>
              <a:gd name="connsiteX45" fmla="*/ 369551 w 486753"/>
              <a:gd name="connsiteY45" fmla="*/ 194030 h 291713"/>
              <a:gd name="connsiteX46" fmla="*/ 349363 w 486753"/>
              <a:gd name="connsiteY46" fmla="*/ 218143 h 291713"/>
              <a:gd name="connsiteX47" fmla="*/ 337587 w 486753"/>
              <a:gd name="connsiteY47" fmla="*/ 215900 h 291713"/>
              <a:gd name="connsiteX48" fmla="*/ 338148 w 486753"/>
              <a:gd name="connsiteY48" fmla="*/ 219265 h 291713"/>
              <a:gd name="connsiteX49" fmla="*/ 317960 w 486753"/>
              <a:gd name="connsiteY49" fmla="*/ 243378 h 291713"/>
              <a:gd name="connsiteX50" fmla="*/ 312352 w 486753"/>
              <a:gd name="connsiteY50" fmla="*/ 242817 h 291713"/>
              <a:gd name="connsiteX51" fmla="*/ 312352 w 486753"/>
              <a:gd name="connsiteY51" fmla="*/ 243378 h 291713"/>
              <a:gd name="connsiteX52" fmla="*/ 292164 w 486753"/>
              <a:gd name="connsiteY52" fmla="*/ 267491 h 291713"/>
              <a:gd name="connsiteX53" fmla="*/ 286556 w 486753"/>
              <a:gd name="connsiteY53" fmla="*/ 266931 h 291713"/>
              <a:gd name="connsiteX54" fmla="*/ 286556 w 486753"/>
              <a:gd name="connsiteY54" fmla="*/ 267491 h 291713"/>
              <a:gd name="connsiteX55" fmla="*/ 266368 w 486753"/>
              <a:gd name="connsiteY55" fmla="*/ 291605 h 291713"/>
              <a:gd name="connsiteX56" fmla="*/ 252910 w 486753"/>
              <a:gd name="connsiteY56" fmla="*/ 288240 h 291713"/>
              <a:gd name="connsiteX57" fmla="*/ 245059 w 486753"/>
              <a:gd name="connsiteY57" fmla="*/ 282071 h 291713"/>
              <a:gd name="connsiteX58" fmla="*/ 264125 w 486753"/>
              <a:gd name="connsiteY58" fmla="*/ 260201 h 291713"/>
              <a:gd name="connsiteX59" fmla="*/ 269733 w 486753"/>
              <a:gd name="connsiteY59" fmla="*/ 243939 h 291713"/>
              <a:gd name="connsiteX60" fmla="*/ 261882 w 486753"/>
              <a:gd name="connsiteY60" fmla="*/ 228798 h 291713"/>
              <a:gd name="connsiteX61" fmla="*/ 247302 w 486753"/>
              <a:gd name="connsiteY61" fmla="*/ 223190 h 291713"/>
              <a:gd name="connsiteX62" fmla="*/ 241133 w 486753"/>
              <a:gd name="connsiteY62" fmla="*/ 224312 h 291713"/>
              <a:gd name="connsiteX63" fmla="*/ 232722 w 486753"/>
              <a:gd name="connsiteY63" fmla="*/ 206928 h 291713"/>
              <a:gd name="connsiteX64" fmla="*/ 215898 w 486753"/>
              <a:gd name="connsiteY64" fmla="*/ 200759 h 291713"/>
              <a:gd name="connsiteX65" fmla="*/ 208608 w 486753"/>
              <a:gd name="connsiteY65" fmla="*/ 201881 h 291713"/>
              <a:gd name="connsiteX66" fmla="*/ 199075 w 486753"/>
              <a:gd name="connsiteY66" fmla="*/ 181132 h 291713"/>
              <a:gd name="connsiteX67" fmla="*/ 180569 w 486753"/>
              <a:gd name="connsiteY67" fmla="*/ 174403 h 291713"/>
              <a:gd name="connsiteX68" fmla="*/ 171036 w 486753"/>
              <a:gd name="connsiteY68" fmla="*/ 176085 h 291713"/>
              <a:gd name="connsiteX69" fmla="*/ 161503 w 486753"/>
              <a:gd name="connsiteY69" fmla="*/ 155897 h 291713"/>
              <a:gd name="connsiteX70" fmla="*/ 142997 w 486753"/>
              <a:gd name="connsiteY70" fmla="*/ 149168 h 291713"/>
              <a:gd name="connsiteX71" fmla="*/ 121688 w 486753"/>
              <a:gd name="connsiteY71" fmla="*/ 158701 h 291713"/>
              <a:gd name="connsiteX72" fmla="*/ 107108 w 486753"/>
              <a:gd name="connsiteY72" fmla="*/ 175524 h 291713"/>
              <a:gd name="connsiteX73" fmla="*/ 68975 w 486753"/>
              <a:gd name="connsiteY73" fmla="*/ 131222 h 291713"/>
              <a:gd name="connsiteX74" fmla="*/ 248984 w 486753"/>
              <a:gd name="connsiteY74" fmla="*/ 45423 h 291713"/>
              <a:gd name="connsiteX75" fmla="*/ 251788 w 486753"/>
              <a:gd name="connsiteY75" fmla="*/ 45983 h 291713"/>
              <a:gd name="connsiteX76" fmla="*/ 369552 w 486753"/>
              <a:gd name="connsiteY76" fmla="*/ 52713 h 291713"/>
              <a:gd name="connsiteX77" fmla="*/ 417218 w 486753"/>
              <a:gd name="connsiteY77" fmla="*/ 130661 h 291713"/>
              <a:gd name="connsiteX78" fmla="*/ 376842 w 486753"/>
              <a:gd name="connsiteY78" fmla="*/ 177205 h 291713"/>
              <a:gd name="connsiteX79" fmla="*/ 370674 w 486753"/>
              <a:gd name="connsiteY79" fmla="*/ 169915 h 291713"/>
              <a:gd name="connsiteX80" fmla="*/ 265808 w 486753"/>
              <a:gd name="connsiteY80" fmla="*/ 79630 h 291713"/>
              <a:gd name="connsiteX81" fmla="*/ 219824 w 486753"/>
              <a:gd name="connsiteY81" fmla="*/ 132343 h 291713"/>
              <a:gd name="connsiteX82" fmla="*/ 204683 w 486753"/>
              <a:gd name="connsiteY82" fmla="*/ 140194 h 291713"/>
              <a:gd name="connsiteX83" fmla="*/ 187860 w 486753"/>
              <a:gd name="connsiteY83" fmla="*/ 134586 h 291713"/>
              <a:gd name="connsiteX84" fmla="*/ 185617 w 486753"/>
              <a:gd name="connsiteY84" fmla="*/ 103182 h 291713"/>
              <a:gd name="connsiteX85" fmla="*/ 229918 w 486753"/>
              <a:gd name="connsiteY85" fmla="*/ 52713 h 291713"/>
              <a:gd name="connsiteX86" fmla="*/ 248984 w 486753"/>
              <a:gd name="connsiteY86" fmla="*/ 45423 h 291713"/>
              <a:gd name="connsiteX87" fmla="*/ 423386 w 486753"/>
              <a:gd name="connsiteY87" fmla="*/ 0 h 291713"/>
              <a:gd name="connsiteX88" fmla="*/ 486753 w 486753"/>
              <a:gd name="connsiteY88" fmla="*/ 105426 h 291713"/>
              <a:gd name="connsiteX89" fmla="*/ 443573 w 486753"/>
              <a:gd name="connsiteY89" fmla="*/ 131782 h 291713"/>
              <a:gd name="connsiteX90" fmla="*/ 428433 w 486753"/>
              <a:gd name="connsiteY90" fmla="*/ 127857 h 291713"/>
              <a:gd name="connsiteX91" fmla="*/ 376280 w 486753"/>
              <a:gd name="connsiteY91" fmla="*/ 41497 h 291713"/>
              <a:gd name="connsiteX92" fmla="*/ 380206 w 486753"/>
              <a:gd name="connsiteY92" fmla="*/ 26356 h 291713"/>
              <a:gd name="connsiteX93" fmla="*/ 63928 w 486753"/>
              <a:gd name="connsiteY93" fmla="*/ 0 h 291713"/>
              <a:gd name="connsiteX94" fmla="*/ 106547 w 486753"/>
              <a:gd name="connsiteY94" fmla="*/ 26356 h 291713"/>
              <a:gd name="connsiteX95" fmla="*/ 110473 w 486753"/>
              <a:gd name="connsiteY95" fmla="*/ 41497 h 291713"/>
              <a:gd name="connsiteX96" fmla="*/ 58321 w 486753"/>
              <a:gd name="connsiteY96" fmla="*/ 127857 h 291713"/>
              <a:gd name="connsiteX97" fmla="*/ 43180 w 486753"/>
              <a:gd name="connsiteY97" fmla="*/ 131782 h 291713"/>
              <a:gd name="connsiteX98" fmla="*/ 0 w 486753"/>
              <a:gd name="connsiteY98" fmla="*/ 105426 h 291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86753" h="291713">
                <a:moveTo>
                  <a:pt x="254031" y="238330"/>
                </a:moveTo>
                <a:cubicBezTo>
                  <a:pt x="258517" y="242255"/>
                  <a:pt x="259078" y="249546"/>
                  <a:pt x="255153" y="254032"/>
                </a:cubicBezTo>
                <a:lnTo>
                  <a:pt x="233282" y="279267"/>
                </a:lnTo>
                <a:cubicBezTo>
                  <a:pt x="231600" y="281510"/>
                  <a:pt x="228796" y="282631"/>
                  <a:pt x="225992" y="283192"/>
                </a:cubicBezTo>
                <a:cubicBezTo>
                  <a:pt x="223188" y="283192"/>
                  <a:pt x="219824" y="282631"/>
                  <a:pt x="217581" y="280388"/>
                </a:cubicBezTo>
                <a:cubicBezTo>
                  <a:pt x="213094" y="276463"/>
                  <a:pt x="212534" y="269173"/>
                  <a:pt x="216459" y="264687"/>
                </a:cubicBezTo>
                <a:lnTo>
                  <a:pt x="238329" y="239452"/>
                </a:lnTo>
                <a:cubicBezTo>
                  <a:pt x="242255" y="234965"/>
                  <a:pt x="249545" y="234405"/>
                  <a:pt x="254031" y="238330"/>
                </a:cubicBezTo>
                <a:close/>
                <a:moveTo>
                  <a:pt x="215408" y="213025"/>
                </a:moveTo>
                <a:cubicBezTo>
                  <a:pt x="218983" y="212815"/>
                  <a:pt x="222628" y="213937"/>
                  <a:pt x="225432" y="216460"/>
                </a:cubicBezTo>
                <a:cubicBezTo>
                  <a:pt x="231040" y="221507"/>
                  <a:pt x="231601" y="230479"/>
                  <a:pt x="226554" y="236088"/>
                </a:cubicBezTo>
                <a:lnTo>
                  <a:pt x="200758" y="265809"/>
                </a:lnTo>
                <a:cubicBezTo>
                  <a:pt x="198514" y="268613"/>
                  <a:pt x="195150" y="270295"/>
                  <a:pt x="191785" y="270295"/>
                </a:cubicBezTo>
                <a:cubicBezTo>
                  <a:pt x="187859" y="270856"/>
                  <a:pt x="184495" y="269734"/>
                  <a:pt x="181130" y="266930"/>
                </a:cubicBezTo>
                <a:cubicBezTo>
                  <a:pt x="175522" y="261883"/>
                  <a:pt x="174962" y="252911"/>
                  <a:pt x="180009" y="247303"/>
                </a:cubicBezTo>
                <a:lnTo>
                  <a:pt x="205805" y="217581"/>
                </a:lnTo>
                <a:cubicBezTo>
                  <a:pt x="208328" y="214777"/>
                  <a:pt x="211833" y="213235"/>
                  <a:pt x="215408" y="213025"/>
                </a:cubicBezTo>
                <a:close/>
                <a:moveTo>
                  <a:pt x="179799" y="186668"/>
                </a:moveTo>
                <a:cubicBezTo>
                  <a:pt x="184075" y="186317"/>
                  <a:pt x="188421" y="187579"/>
                  <a:pt x="191786" y="190663"/>
                </a:cubicBezTo>
                <a:cubicBezTo>
                  <a:pt x="198515" y="196832"/>
                  <a:pt x="199637" y="207487"/>
                  <a:pt x="193468" y="214216"/>
                </a:cubicBezTo>
                <a:lnTo>
                  <a:pt x="167671" y="243937"/>
                </a:lnTo>
                <a:cubicBezTo>
                  <a:pt x="164867" y="247302"/>
                  <a:pt x="160381" y="249545"/>
                  <a:pt x="156456" y="249545"/>
                </a:cubicBezTo>
                <a:cubicBezTo>
                  <a:pt x="151970" y="250106"/>
                  <a:pt x="147483" y="248423"/>
                  <a:pt x="144119" y="245619"/>
                </a:cubicBezTo>
                <a:cubicBezTo>
                  <a:pt x="137389" y="239451"/>
                  <a:pt x="136268" y="228796"/>
                  <a:pt x="142436" y="222067"/>
                </a:cubicBezTo>
                <a:lnTo>
                  <a:pt x="168233" y="192346"/>
                </a:lnTo>
                <a:cubicBezTo>
                  <a:pt x="171317" y="188981"/>
                  <a:pt x="175523" y="187018"/>
                  <a:pt x="179799" y="186668"/>
                </a:cubicBezTo>
                <a:close/>
                <a:moveTo>
                  <a:pt x="142788" y="161994"/>
                </a:moveTo>
                <a:cubicBezTo>
                  <a:pt x="147063" y="161643"/>
                  <a:pt x="151409" y="162905"/>
                  <a:pt x="154774" y="165989"/>
                </a:cubicBezTo>
                <a:cubicBezTo>
                  <a:pt x="161503" y="172158"/>
                  <a:pt x="162625" y="182813"/>
                  <a:pt x="156456" y="189542"/>
                </a:cubicBezTo>
                <a:lnTo>
                  <a:pt x="126735" y="223189"/>
                </a:lnTo>
                <a:cubicBezTo>
                  <a:pt x="123371" y="226553"/>
                  <a:pt x="119445" y="228236"/>
                  <a:pt x="115520" y="228796"/>
                </a:cubicBezTo>
                <a:cubicBezTo>
                  <a:pt x="111034" y="229357"/>
                  <a:pt x="106547" y="227675"/>
                  <a:pt x="103183" y="224871"/>
                </a:cubicBezTo>
                <a:cubicBezTo>
                  <a:pt x="96453" y="218702"/>
                  <a:pt x="95332" y="208048"/>
                  <a:pt x="101500" y="201318"/>
                </a:cubicBezTo>
                <a:lnTo>
                  <a:pt x="131222" y="167672"/>
                </a:lnTo>
                <a:cubicBezTo>
                  <a:pt x="134306" y="164307"/>
                  <a:pt x="138512" y="162344"/>
                  <a:pt x="142788" y="161994"/>
                </a:cubicBezTo>
                <a:close/>
                <a:moveTo>
                  <a:pt x="117763" y="50470"/>
                </a:moveTo>
                <a:cubicBezTo>
                  <a:pt x="151970" y="67293"/>
                  <a:pt x="185056" y="53835"/>
                  <a:pt x="210851" y="57199"/>
                </a:cubicBezTo>
                <a:lnTo>
                  <a:pt x="177766" y="95332"/>
                </a:lnTo>
                <a:cubicBezTo>
                  <a:pt x="165989" y="109351"/>
                  <a:pt x="167111" y="130661"/>
                  <a:pt x="181130" y="142999"/>
                </a:cubicBezTo>
                <a:cubicBezTo>
                  <a:pt x="186738" y="148607"/>
                  <a:pt x="194589" y="151411"/>
                  <a:pt x="203000" y="151411"/>
                </a:cubicBezTo>
                <a:cubicBezTo>
                  <a:pt x="203561" y="151411"/>
                  <a:pt x="204683" y="151411"/>
                  <a:pt x="205804" y="151411"/>
                </a:cubicBezTo>
                <a:cubicBezTo>
                  <a:pt x="214777" y="150850"/>
                  <a:pt x="222628" y="146924"/>
                  <a:pt x="228235" y="140195"/>
                </a:cubicBezTo>
                <a:lnTo>
                  <a:pt x="266929" y="95893"/>
                </a:lnTo>
                <a:lnTo>
                  <a:pt x="273097" y="101501"/>
                </a:lnTo>
                <a:lnTo>
                  <a:pt x="363382" y="178889"/>
                </a:lnTo>
                <a:cubicBezTo>
                  <a:pt x="367308" y="182814"/>
                  <a:pt x="370112" y="187861"/>
                  <a:pt x="369551" y="194030"/>
                </a:cubicBezTo>
                <a:cubicBezTo>
                  <a:pt x="370673" y="206367"/>
                  <a:pt x="361700" y="217021"/>
                  <a:pt x="349363" y="218143"/>
                </a:cubicBezTo>
                <a:cubicBezTo>
                  <a:pt x="344877" y="218704"/>
                  <a:pt x="340951" y="217582"/>
                  <a:pt x="337587" y="215900"/>
                </a:cubicBezTo>
                <a:cubicBezTo>
                  <a:pt x="337587" y="217021"/>
                  <a:pt x="338148" y="218143"/>
                  <a:pt x="338148" y="219265"/>
                </a:cubicBezTo>
                <a:cubicBezTo>
                  <a:pt x="339269" y="231602"/>
                  <a:pt x="330297" y="242256"/>
                  <a:pt x="317960" y="243378"/>
                </a:cubicBezTo>
                <a:cubicBezTo>
                  <a:pt x="316277" y="243378"/>
                  <a:pt x="314034" y="243378"/>
                  <a:pt x="312352" y="242817"/>
                </a:cubicBezTo>
                <a:cubicBezTo>
                  <a:pt x="312352" y="242817"/>
                  <a:pt x="312352" y="243378"/>
                  <a:pt x="312352" y="243378"/>
                </a:cubicBezTo>
                <a:cubicBezTo>
                  <a:pt x="313473" y="255715"/>
                  <a:pt x="304501" y="266370"/>
                  <a:pt x="292164" y="267491"/>
                </a:cubicBezTo>
                <a:cubicBezTo>
                  <a:pt x="290482" y="267491"/>
                  <a:pt x="288238" y="267491"/>
                  <a:pt x="286556" y="266931"/>
                </a:cubicBezTo>
                <a:cubicBezTo>
                  <a:pt x="286556" y="266931"/>
                  <a:pt x="286556" y="267491"/>
                  <a:pt x="286556" y="267491"/>
                </a:cubicBezTo>
                <a:cubicBezTo>
                  <a:pt x="287678" y="279828"/>
                  <a:pt x="278705" y="290483"/>
                  <a:pt x="266368" y="291605"/>
                </a:cubicBezTo>
                <a:cubicBezTo>
                  <a:pt x="261321" y="292165"/>
                  <a:pt x="256835" y="290483"/>
                  <a:pt x="252910" y="288240"/>
                </a:cubicBezTo>
                <a:lnTo>
                  <a:pt x="245059" y="282071"/>
                </a:lnTo>
                <a:lnTo>
                  <a:pt x="264125" y="260201"/>
                </a:lnTo>
                <a:cubicBezTo>
                  <a:pt x="268051" y="255715"/>
                  <a:pt x="270294" y="250107"/>
                  <a:pt x="269733" y="243939"/>
                </a:cubicBezTo>
                <a:cubicBezTo>
                  <a:pt x="269172" y="238331"/>
                  <a:pt x="266368" y="232723"/>
                  <a:pt x="261882" y="228798"/>
                </a:cubicBezTo>
                <a:cubicBezTo>
                  <a:pt x="257957" y="224872"/>
                  <a:pt x="252910" y="223190"/>
                  <a:pt x="247302" y="223190"/>
                </a:cubicBezTo>
                <a:cubicBezTo>
                  <a:pt x="245059" y="223190"/>
                  <a:pt x="242816" y="223751"/>
                  <a:pt x="241133" y="224312"/>
                </a:cubicBezTo>
                <a:cubicBezTo>
                  <a:pt x="240572" y="217582"/>
                  <a:pt x="237769" y="211414"/>
                  <a:pt x="232722" y="206928"/>
                </a:cubicBezTo>
                <a:cubicBezTo>
                  <a:pt x="227675" y="203002"/>
                  <a:pt x="222067" y="200759"/>
                  <a:pt x="215898" y="200759"/>
                </a:cubicBezTo>
                <a:cubicBezTo>
                  <a:pt x="213655" y="200759"/>
                  <a:pt x="210851" y="201320"/>
                  <a:pt x="208608" y="201881"/>
                </a:cubicBezTo>
                <a:cubicBezTo>
                  <a:pt x="208608" y="194030"/>
                  <a:pt x="205244" y="186740"/>
                  <a:pt x="199075" y="181132"/>
                </a:cubicBezTo>
                <a:cubicBezTo>
                  <a:pt x="194028" y="176646"/>
                  <a:pt x="187299" y="174403"/>
                  <a:pt x="180569" y="174403"/>
                </a:cubicBezTo>
                <a:cubicBezTo>
                  <a:pt x="177205" y="174403"/>
                  <a:pt x="173840" y="174963"/>
                  <a:pt x="171036" y="176085"/>
                </a:cubicBezTo>
                <a:cubicBezTo>
                  <a:pt x="170475" y="168234"/>
                  <a:pt x="167672" y="160944"/>
                  <a:pt x="161503" y="155897"/>
                </a:cubicBezTo>
                <a:cubicBezTo>
                  <a:pt x="156456" y="151411"/>
                  <a:pt x="149727" y="149168"/>
                  <a:pt x="142997" y="149168"/>
                </a:cubicBezTo>
                <a:cubicBezTo>
                  <a:pt x="134586" y="149168"/>
                  <a:pt x="126735" y="152532"/>
                  <a:pt x="121688" y="158701"/>
                </a:cubicBezTo>
                <a:lnTo>
                  <a:pt x="107108" y="175524"/>
                </a:lnTo>
                <a:lnTo>
                  <a:pt x="68975" y="131222"/>
                </a:lnTo>
                <a:close/>
                <a:moveTo>
                  <a:pt x="248984" y="45423"/>
                </a:moveTo>
                <a:cubicBezTo>
                  <a:pt x="248984" y="45423"/>
                  <a:pt x="251228" y="45983"/>
                  <a:pt x="251788" y="45983"/>
                </a:cubicBezTo>
                <a:cubicBezTo>
                  <a:pt x="289360" y="53273"/>
                  <a:pt x="323008" y="69536"/>
                  <a:pt x="369552" y="52713"/>
                </a:cubicBezTo>
                <a:lnTo>
                  <a:pt x="417218" y="130661"/>
                </a:lnTo>
                <a:lnTo>
                  <a:pt x="376842" y="177205"/>
                </a:lnTo>
                <a:cubicBezTo>
                  <a:pt x="374599" y="173840"/>
                  <a:pt x="373478" y="172719"/>
                  <a:pt x="370674" y="169915"/>
                </a:cubicBezTo>
                <a:lnTo>
                  <a:pt x="265808" y="79630"/>
                </a:lnTo>
                <a:cubicBezTo>
                  <a:pt x="265808" y="79630"/>
                  <a:pt x="219824" y="132343"/>
                  <a:pt x="219824" y="132343"/>
                </a:cubicBezTo>
                <a:cubicBezTo>
                  <a:pt x="215899" y="137390"/>
                  <a:pt x="210291" y="139633"/>
                  <a:pt x="204683" y="140194"/>
                </a:cubicBezTo>
                <a:cubicBezTo>
                  <a:pt x="198515" y="140754"/>
                  <a:pt x="192907" y="138511"/>
                  <a:pt x="187860" y="134586"/>
                </a:cubicBezTo>
                <a:cubicBezTo>
                  <a:pt x="178327" y="126735"/>
                  <a:pt x="177205" y="112716"/>
                  <a:pt x="185617" y="103182"/>
                </a:cubicBezTo>
                <a:lnTo>
                  <a:pt x="229918" y="52713"/>
                </a:lnTo>
                <a:cubicBezTo>
                  <a:pt x="234965" y="47105"/>
                  <a:pt x="242255" y="44862"/>
                  <a:pt x="248984" y="45423"/>
                </a:cubicBezTo>
                <a:close/>
                <a:moveTo>
                  <a:pt x="423386" y="0"/>
                </a:moveTo>
                <a:lnTo>
                  <a:pt x="486753" y="105426"/>
                </a:lnTo>
                <a:lnTo>
                  <a:pt x="443573" y="131782"/>
                </a:lnTo>
                <a:cubicBezTo>
                  <a:pt x="438527" y="135147"/>
                  <a:pt x="431236" y="133465"/>
                  <a:pt x="428433" y="127857"/>
                </a:cubicBezTo>
                <a:lnTo>
                  <a:pt x="376280" y="41497"/>
                </a:lnTo>
                <a:cubicBezTo>
                  <a:pt x="372916" y="36450"/>
                  <a:pt x="374598" y="29160"/>
                  <a:pt x="380206" y="26356"/>
                </a:cubicBezTo>
                <a:close/>
                <a:moveTo>
                  <a:pt x="63928" y="0"/>
                </a:moveTo>
                <a:lnTo>
                  <a:pt x="106547" y="26356"/>
                </a:lnTo>
                <a:cubicBezTo>
                  <a:pt x="112155" y="29160"/>
                  <a:pt x="113838" y="36450"/>
                  <a:pt x="110473" y="41497"/>
                </a:cubicBezTo>
                <a:lnTo>
                  <a:pt x="58321" y="127857"/>
                </a:lnTo>
                <a:cubicBezTo>
                  <a:pt x="55517" y="133465"/>
                  <a:pt x="48227" y="135147"/>
                  <a:pt x="43180" y="131782"/>
                </a:cubicBezTo>
                <a:lnTo>
                  <a:pt x="0" y="105426"/>
                </a:lnTo>
                <a:close/>
              </a:path>
            </a:pathLst>
          </a:custGeom>
          <a:solidFill>
            <a:schemeClr val="accent6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53" descr="Shopping bag">
            <a:extLst>
              <a:ext uri="{FF2B5EF4-FFF2-40B4-BE49-F238E27FC236}">
                <a16:creationId xmlns:a16="http://schemas.microsoft.com/office/drawing/2014/main" id="{C089EFCC-510C-410A-9BAD-ACD874DD980B}"/>
              </a:ext>
            </a:extLst>
          </p:cNvPr>
          <p:cNvSpPr/>
          <p:nvPr/>
        </p:nvSpPr>
        <p:spPr>
          <a:xfrm>
            <a:off x="495610" y="2124002"/>
            <a:ext cx="353289" cy="493483"/>
          </a:xfrm>
          <a:custGeom>
            <a:avLst/>
            <a:gdLst>
              <a:gd name="connsiteX0" fmla="*/ 292747 w 353288"/>
              <a:gd name="connsiteY0" fmla="*/ 444135 h 493482"/>
              <a:gd name="connsiteX1" fmla="*/ 307888 w 353288"/>
              <a:gd name="connsiteY1" fmla="*/ 205244 h 493482"/>
              <a:gd name="connsiteX2" fmla="*/ 323590 w 353288"/>
              <a:gd name="connsiteY2" fmla="*/ 413292 h 493482"/>
              <a:gd name="connsiteX3" fmla="*/ 292747 w 353288"/>
              <a:gd name="connsiteY3" fmla="*/ 444135 h 493482"/>
              <a:gd name="connsiteX4" fmla="*/ 257979 w 353288"/>
              <a:gd name="connsiteY4" fmla="*/ 459836 h 493482"/>
              <a:gd name="connsiteX5" fmla="*/ 33669 w 353288"/>
              <a:gd name="connsiteY5" fmla="*/ 459836 h 493482"/>
              <a:gd name="connsiteX6" fmla="*/ 53296 w 353288"/>
              <a:gd name="connsiteY6" fmla="*/ 145802 h 493482"/>
              <a:gd name="connsiteX7" fmla="*/ 77970 w 353288"/>
              <a:gd name="connsiteY7" fmla="*/ 145802 h 493482"/>
              <a:gd name="connsiteX8" fmla="*/ 77970 w 353288"/>
              <a:gd name="connsiteY8" fmla="*/ 190664 h 493482"/>
              <a:gd name="connsiteX9" fmla="*/ 89186 w 353288"/>
              <a:gd name="connsiteY9" fmla="*/ 201879 h 493482"/>
              <a:gd name="connsiteX10" fmla="*/ 100401 w 353288"/>
              <a:gd name="connsiteY10" fmla="*/ 190664 h 493482"/>
              <a:gd name="connsiteX11" fmla="*/ 100401 w 353288"/>
              <a:gd name="connsiteY11" fmla="*/ 145802 h 493482"/>
              <a:gd name="connsiteX12" fmla="*/ 212556 w 353288"/>
              <a:gd name="connsiteY12" fmla="*/ 145802 h 493482"/>
              <a:gd name="connsiteX13" fmla="*/ 212556 w 353288"/>
              <a:gd name="connsiteY13" fmla="*/ 190664 h 493482"/>
              <a:gd name="connsiteX14" fmla="*/ 223772 w 353288"/>
              <a:gd name="connsiteY14" fmla="*/ 201879 h 493482"/>
              <a:gd name="connsiteX15" fmla="*/ 234987 w 353288"/>
              <a:gd name="connsiteY15" fmla="*/ 190664 h 493482"/>
              <a:gd name="connsiteX16" fmla="*/ 234987 w 353288"/>
              <a:gd name="connsiteY16" fmla="*/ 145802 h 493482"/>
              <a:gd name="connsiteX17" fmla="*/ 277606 w 353288"/>
              <a:gd name="connsiteY17" fmla="*/ 145802 h 493482"/>
              <a:gd name="connsiteX18" fmla="*/ 257979 w 353288"/>
              <a:gd name="connsiteY18" fmla="*/ 459836 h 493482"/>
              <a:gd name="connsiteX19" fmla="*/ 100401 w 353288"/>
              <a:gd name="connsiteY19" fmla="*/ 89724 h 493482"/>
              <a:gd name="connsiteX20" fmla="*/ 141338 w 353288"/>
              <a:gd name="connsiteY20" fmla="*/ 35890 h 493482"/>
              <a:gd name="connsiteX21" fmla="*/ 128440 w 353288"/>
              <a:gd name="connsiteY21" fmla="*/ 78509 h 493482"/>
              <a:gd name="connsiteX22" fmla="*/ 128440 w 353288"/>
              <a:gd name="connsiteY22" fmla="*/ 112155 h 493482"/>
              <a:gd name="connsiteX23" fmla="*/ 100401 w 353288"/>
              <a:gd name="connsiteY23" fmla="*/ 112155 h 493482"/>
              <a:gd name="connsiteX24" fmla="*/ 100401 w 353288"/>
              <a:gd name="connsiteY24" fmla="*/ 89724 h 493482"/>
              <a:gd name="connsiteX25" fmla="*/ 171059 w 353288"/>
              <a:gd name="connsiteY25" fmla="*/ 35329 h 493482"/>
              <a:gd name="connsiteX26" fmla="*/ 212556 w 353288"/>
              <a:gd name="connsiteY26" fmla="*/ 89724 h 493482"/>
              <a:gd name="connsiteX27" fmla="*/ 212556 w 353288"/>
              <a:gd name="connsiteY27" fmla="*/ 112155 h 493482"/>
              <a:gd name="connsiteX28" fmla="*/ 150871 w 353288"/>
              <a:gd name="connsiteY28" fmla="*/ 112155 h 493482"/>
              <a:gd name="connsiteX29" fmla="*/ 150871 w 353288"/>
              <a:gd name="connsiteY29" fmla="*/ 78509 h 493482"/>
              <a:gd name="connsiteX30" fmla="*/ 171059 w 353288"/>
              <a:gd name="connsiteY30" fmla="*/ 35329 h 493482"/>
              <a:gd name="connsiteX31" fmla="*/ 206949 w 353288"/>
              <a:gd name="connsiteY31" fmla="*/ 22431 h 493482"/>
              <a:gd name="connsiteX32" fmla="*/ 263026 w 353288"/>
              <a:gd name="connsiteY32" fmla="*/ 78509 h 493482"/>
              <a:gd name="connsiteX33" fmla="*/ 263026 w 353288"/>
              <a:gd name="connsiteY33" fmla="*/ 112155 h 493482"/>
              <a:gd name="connsiteX34" fmla="*/ 234987 w 353288"/>
              <a:gd name="connsiteY34" fmla="*/ 112155 h 493482"/>
              <a:gd name="connsiteX35" fmla="*/ 234987 w 353288"/>
              <a:gd name="connsiteY35" fmla="*/ 89724 h 493482"/>
              <a:gd name="connsiteX36" fmla="*/ 197976 w 353288"/>
              <a:gd name="connsiteY36" fmla="*/ 22992 h 493482"/>
              <a:gd name="connsiteX37" fmla="*/ 206949 w 353288"/>
              <a:gd name="connsiteY37" fmla="*/ 22431 h 493482"/>
              <a:gd name="connsiteX38" fmla="*/ 335927 w 353288"/>
              <a:gd name="connsiteY38" fmla="*/ 133465 h 493482"/>
              <a:gd name="connsiteX39" fmla="*/ 313496 w 353288"/>
              <a:gd name="connsiteY39" fmla="*/ 112155 h 493482"/>
              <a:gd name="connsiteX40" fmla="*/ 289383 w 353288"/>
              <a:gd name="connsiteY40" fmla="*/ 112155 h 493482"/>
              <a:gd name="connsiteX41" fmla="*/ 311814 w 353288"/>
              <a:gd name="connsiteY41" fmla="*/ 131222 h 493482"/>
              <a:gd name="connsiteX42" fmla="*/ 289383 w 353288"/>
              <a:gd name="connsiteY42" fmla="*/ 112155 h 493482"/>
              <a:gd name="connsiteX43" fmla="*/ 285457 w 353288"/>
              <a:gd name="connsiteY43" fmla="*/ 112155 h 493482"/>
              <a:gd name="connsiteX44" fmla="*/ 285457 w 353288"/>
              <a:gd name="connsiteY44" fmla="*/ 78509 h 493482"/>
              <a:gd name="connsiteX45" fmla="*/ 206949 w 353288"/>
              <a:gd name="connsiteY45" fmla="*/ 0 h 493482"/>
              <a:gd name="connsiteX46" fmla="*/ 166012 w 353288"/>
              <a:gd name="connsiteY46" fmla="*/ 11776 h 493482"/>
              <a:gd name="connsiteX47" fmla="*/ 156479 w 353288"/>
              <a:gd name="connsiteY47" fmla="*/ 11216 h 493482"/>
              <a:gd name="connsiteX48" fmla="*/ 77970 w 353288"/>
              <a:gd name="connsiteY48" fmla="*/ 89724 h 493482"/>
              <a:gd name="connsiteX49" fmla="*/ 77970 w 353288"/>
              <a:gd name="connsiteY49" fmla="*/ 112155 h 493482"/>
              <a:gd name="connsiteX50" fmla="*/ 43202 w 353288"/>
              <a:gd name="connsiteY50" fmla="*/ 112155 h 493482"/>
              <a:gd name="connsiteX51" fmla="*/ 20771 w 353288"/>
              <a:gd name="connsiteY51" fmla="*/ 133465 h 493482"/>
              <a:gd name="connsiteX52" fmla="*/ 22 w 353288"/>
              <a:gd name="connsiteY52" fmla="*/ 469930 h 493482"/>
              <a:gd name="connsiteX53" fmla="*/ 22453 w 353288"/>
              <a:gd name="connsiteY53" fmla="*/ 493483 h 493482"/>
              <a:gd name="connsiteX54" fmla="*/ 269195 w 353288"/>
              <a:gd name="connsiteY54" fmla="*/ 493483 h 493482"/>
              <a:gd name="connsiteX55" fmla="*/ 282093 w 353288"/>
              <a:gd name="connsiteY55" fmla="*/ 493483 h 493482"/>
              <a:gd name="connsiteX56" fmla="*/ 298355 w 353288"/>
              <a:gd name="connsiteY56" fmla="*/ 486193 h 493482"/>
              <a:gd name="connsiteX57" fmla="*/ 351629 w 353288"/>
              <a:gd name="connsiteY57" fmla="*/ 433480 h 493482"/>
              <a:gd name="connsiteX58" fmla="*/ 358358 w 353288"/>
              <a:gd name="connsiteY58" fmla="*/ 416096 h 493482"/>
              <a:gd name="connsiteX59" fmla="*/ 335927 w 353288"/>
              <a:gd name="connsiteY59" fmla="*/ 133465 h 49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53288" h="493482">
                <a:moveTo>
                  <a:pt x="292747" y="444135"/>
                </a:moveTo>
                <a:lnTo>
                  <a:pt x="307888" y="205244"/>
                </a:lnTo>
                <a:lnTo>
                  <a:pt x="323590" y="413292"/>
                </a:lnTo>
                <a:lnTo>
                  <a:pt x="292747" y="444135"/>
                </a:lnTo>
                <a:close/>
                <a:moveTo>
                  <a:pt x="257979" y="459836"/>
                </a:moveTo>
                <a:lnTo>
                  <a:pt x="33669" y="459836"/>
                </a:lnTo>
                <a:lnTo>
                  <a:pt x="53296" y="145802"/>
                </a:lnTo>
                <a:lnTo>
                  <a:pt x="77970" y="145802"/>
                </a:lnTo>
                <a:lnTo>
                  <a:pt x="77970" y="190664"/>
                </a:lnTo>
                <a:cubicBezTo>
                  <a:pt x="77970" y="196832"/>
                  <a:pt x="83017" y="201879"/>
                  <a:pt x="89186" y="201879"/>
                </a:cubicBezTo>
                <a:cubicBezTo>
                  <a:pt x="95354" y="201879"/>
                  <a:pt x="100401" y="196832"/>
                  <a:pt x="100401" y="190664"/>
                </a:cubicBezTo>
                <a:lnTo>
                  <a:pt x="100401" y="145802"/>
                </a:lnTo>
                <a:lnTo>
                  <a:pt x="212556" y="145802"/>
                </a:lnTo>
                <a:lnTo>
                  <a:pt x="212556" y="190664"/>
                </a:lnTo>
                <a:cubicBezTo>
                  <a:pt x="212556" y="196832"/>
                  <a:pt x="217603" y="201879"/>
                  <a:pt x="223772" y="201879"/>
                </a:cubicBezTo>
                <a:cubicBezTo>
                  <a:pt x="229940" y="201879"/>
                  <a:pt x="234987" y="196832"/>
                  <a:pt x="234987" y="190664"/>
                </a:cubicBezTo>
                <a:lnTo>
                  <a:pt x="234987" y="145802"/>
                </a:lnTo>
                <a:lnTo>
                  <a:pt x="277606" y="145802"/>
                </a:lnTo>
                <a:lnTo>
                  <a:pt x="257979" y="459836"/>
                </a:lnTo>
                <a:close/>
                <a:moveTo>
                  <a:pt x="100401" y="89724"/>
                </a:moveTo>
                <a:cubicBezTo>
                  <a:pt x="100401" y="63928"/>
                  <a:pt x="117785" y="42619"/>
                  <a:pt x="141338" y="35890"/>
                </a:cubicBezTo>
                <a:cubicBezTo>
                  <a:pt x="132926" y="48227"/>
                  <a:pt x="128440" y="62807"/>
                  <a:pt x="128440" y="78509"/>
                </a:cubicBezTo>
                <a:lnTo>
                  <a:pt x="128440" y="112155"/>
                </a:lnTo>
                <a:lnTo>
                  <a:pt x="100401" y="112155"/>
                </a:lnTo>
                <a:lnTo>
                  <a:pt x="100401" y="89724"/>
                </a:lnTo>
                <a:close/>
                <a:moveTo>
                  <a:pt x="171059" y="35329"/>
                </a:moveTo>
                <a:cubicBezTo>
                  <a:pt x="195172" y="41497"/>
                  <a:pt x="212556" y="63368"/>
                  <a:pt x="212556" y="89724"/>
                </a:cubicBezTo>
                <a:lnTo>
                  <a:pt x="212556" y="112155"/>
                </a:lnTo>
                <a:lnTo>
                  <a:pt x="150871" y="112155"/>
                </a:lnTo>
                <a:lnTo>
                  <a:pt x="150871" y="78509"/>
                </a:lnTo>
                <a:cubicBezTo>
                  <a:pt x="150871" y="61125"/>
                  <a:pt x="158722" y="45984"/>
                  <a:pt x="171059" y="35329"/>
                </a:cubicBezTo>
                <a:close/>
                <a:moveTo>
                  <a:pt x="206949" y="22431"/>
                </a:moveTo>
                <a:cubicBezTo>
                  <a:pt x="237791" y="22431"/>
                  <a:pt x="263026" y="47666"/>
                  <a:pt x="263026" y="78509"/>
                </a:cubicBezTo>
                <a:lnTo>
                  <a:pt x="263026" y="112155"/>
                </a:lnTo>
                <a:lnTo>
                  <a:pt x="234987" y="112155"/>
                </a:lnTo>
                <a:lnTo>
                  <a:pt x="234987" y="89724"/>
                </a:lnTo>
                <a:cubicBezTo>
                  <a:pt x="234987" y="61685"/>
                  <a:pt x="220407" y="37011"/>
                  <a:pt x="197976" y="22992"/>
                </a:cubicBezTo>
                <a:cubicBezTo>
                  <a:pt x="200780" y="22992"/>
                  <a:pt x="204145" y="22431"/>
                  <a:pt x="206949" y="22431"/>
                </a:cubicBezTo>
                <a:close/>
                <a:moveTo>
                  <a:pt x="335927" y="133465"/>
                </a:moveTo>
                <a:cubicBezTo>
                  <a:pt x="335366" y="121688"/>
                  <a:pt x="325272" y="112155"/>
                  <a:pt x="313496" y="112155"/>
                </a:cubicBezTo>
                <a:lnTo>
                  <a:pt x="289383" y="112155"/>
                </a:lnTo>
                <a:cubicBezTo>
                  <a:pt x="300598" y="112155"/>
                  <a:pt x="310131" y="120567"/>
                  <a:pt x="311814" y="131222"/>
                </a:cubicBezTo>
                <a:cubicBezTo>
                  <a:pt x="310131" y="120567"/>
                  <a:pt x="301159" y="112155"/>
                  <a:pt x="289383" y="112155"/>
                </a:cubicBezTo>
                <a:lnTo>
                  <a:pt x="285457" y="112155"/>
                </a:lnTo>
                <a:lnTo>
                  <a:pt x="285457" y="78509"/>
                </a:lnTo>
                <a:cubicBezTo>
                  <a:pt x="285457" y="35329"/>
                  <a:pt x="250128" y="0"/>
                  <a:pt x="206949" y="0"/>
                </a:cubicBezTo>
                <a:cubicBezTo>
                  <a:pt x="191808" y="0"/>
                  <a:pt x="177788" y="4486"/>
                  <a:pt x="166012" y="11776"/>
                </a:cubicBezTo>
                <a:cubicBezTo>
                  <a:pt x="162647" y="11216"/>
                  <a:pt x="159843" y="11216"/>
                  <a:pt x="156479" y="11216"/>
                </a:cubicBezTo>
                <a:cubicBezTo>
                  <a:pt x="113299" y="11216"/>
                  <a:pt x="77970" y="46544"/>
                  <a:pt x="77970" y="89724"/>
                </a:cubicBezTo>
                <a:lnTo>
                  <a:pt x="77970" y="112155"/>
                </a:lnTo>
                <a:lnTo>
                  <a:pt x="43202" y="112155"/>
                </a:lnTo>
                <a:cubicBezTo>
                  <a:pt x="31426" y="112155"/>
                  <a:pt x="21332" y="121128"/>
                  <a:pt x="20771" y="133465"/>
                </a:cubicBezTo>
                <a:lnTo>
                  <a:pt x="22" y="469930"/>
                </a:lnTo>
                <a:cubicBezTo>
                  <a:pt x="-538" y="482828"/>
                  <a:pt x="9555" y="493483"/>
                  <a:pt x="22453" y="493483"/>
                </a:cubicBezTo>
                <a:lnTo>
                  <a:pt x="269195" y="493483"/>
                </a:lnTo>
                <a:lnTo>
                  <a:pt x="282093" y="493483"/>
                </a:lnTo>
                <a:cubicBezTo>
                  <a:pt x="288261" y="493483"/>
                  <a:pt x="294430" y="490679"/>
                  <a:pt x="298355" y="486193"/>
                </a:cubicBezTo>
                <a:lnTo>
                  <a:pt x="351629" y="433480"/>
                </a:lnTo>
                <a:cubicBezTo>
                  <a:pt x="356115" y="428994"/>
                  <a:pt x="358919" y="422264"/>
                  <a:pt x="358358" y="416096"/>
                </a:cubicBezTo>
                <a:lnTo>
                  <a:pt x="335927" y="133465"/>
                </a:lnTo>
                <a:close/>
              </a:path>
            </a:pathLst>
          </a:custGeom>
          <a:solidFill>
            <a:schemeClr val="accent2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B742CDD6-E7F0-459C-B596-1C94A845F9F8}"/>
              </a:ext>
            </a:extLst>
          </p:cNvPr>
          <p:cNvSpPr/>
          <p:nvPr/>
        </p:nvSpPr>
        <p:spPr>
          <a:xfrm>
            <a:off x="8280279" y="1447210"/>
            <a:ext cx="471051" cy="293848"/>
          </a:xfrm>
          <a:custGeom>
            <a:avLst/>
            <a:gdLst>
              <a:gd name="connsiteX0" fmla="*/ 235526 w 471051"/>
              <a:gd name="connsiteY0" fmla="*/ 192907 h 293848"/>
              <a:gd name="connsiteX1" fmla="*/ 277023 w 471051"/>
              <a:gd name="connsiteY1" fmla="*/ 199636 h 293848"/>
              <a:gd name="connsiteX2" fmla="*/ 326371 w 471051"/>
              <a:gd name="connsiteY2" fmla="*/ 223189 h 293848"/>
              <a:gd name="connsiteX3" fmla="*/ 336465 w 471051"/>
              <a:gd name="connsiteY3" fmla="*/ 243378 h 293848"/>
              <a:gd name="connsiteX4" fmla="*/ 336465 w 471051"/>
              <a:gd name="connsiteY4" fmla="*/ 293848 h 293848"/>
              <a:gd name="connsiteX5" fmla="*/ 134586 w 471051"/>
              <a:gd name="connsiteY5" fmla="*/ 293848 h 293848"/>
              <a:gd name="connsiteX6" fmla="*/ 134586 w 471051"/>
              <a:gd name="connsiteY6" fmla="*/ 243378 h 293848"/>
              <a:gd name="connsiteX7" fmla="*/ 144680 w 471051"/>
              <a:gd name="connsiteY7" fmla="*/ 223189 h 293848"/>
              <a:gd name="connsiteX8" fmla="*/ 194028 w 471051"/>
              <a:gd name="connsiteY8" fmla="*/ 199636 h 293848"/>
              <a:gd name="connsiteX9" fmla="*/ 235526 w 471051"/>
              <a:gd name="connsiteY9" fmla="*/ 192907 h 293848"/>
              <a:gd name="connsiteX10" fmla="*/ 370111 w 471051"/>
              <a:gd name="connsiteY10" fmla="*/ 114398 h 293848"/>
              <a:gd name="connsiteX11" fmla="*/ 411609 w 471051"/>
              <a:gd name="connsiteY11" fmla="*/ 121127 h 293848"/>
              <a:gd name="connsiteX12" fmla="*/ 460957 w 471051"/>
              <a:gd name="connsiteY12" fmla="*/ 144680 h 293848"/>
              <a:gd name="connsiteX13" fmla="*/ 471051 w 471051"/>
              <a:gd name="connsiteY13" fmla="*/ 164869 h 293848"/>
              <a:gd name="connsiteX14" fmla="*/ 471051 w 471051"/>
              <a:gd name="connsiteY14" fmla="*/ 215339 h 293848"/>
              <a:gd name="connsiteX15" fmla="*/ 348802 w 471051"/>
              <a:gd name="connsiteY15" fmla="*/ 215339 h 293848"/>
              <a:gd name="connsiteX16" fmla="*/ 339829 w 471051"/>
              <a:gd name="connsiteY16" fmla="*/ 205245 h 293848"/>
              <a:gd name="connsiteX17" fmla="*/ 288238 w 471051"/>
              <a:gd name="connsiteY17" fmla="*/ 179449 h 293848"/>
              <a:gd name="connsiteX18" fmla="*/ 308426 w 471051"/>
              <a:gd name="connsiteY18" fmla="*/ 130100 h 293848"/>
              <a:gd name="connsiteX19" fmla="*/ 308426 w 471051"/>
              <a:gd name="connsiteY19" fmla="*/ 128978 h 293848"/>
              <a:gd name="connsiteX20" fmla="*/ 328614 w 471051"/>
              <a:gd name="connsiteY20" fmla="*/ 121127 h 293848"/>
              <a:gd name="connsiteX21" fmla="*/ 370111 w 471051"/>
              <a:gd name="connsiteY21" fmla="*/ 114398 h 293848"/>
              <a:gd name="connsiteX22" fmla="*/ 100940 w 471051"/>
              <a:gd name="connsiteY22" fmla="*/ 114398 h 293848"/>
              <a:gd name="connsiteX23" fmla="*/ 142437 w 471051"/>
              <a:gd name="connsiteY23" fmla="*/ 121127 h 293848"/>
              <a:gd name="connsiteX24" fmla="*/ 162625 w 471051"/>
              <a:gd name="connsiteY24" fmla="*/ 127857 h 293848"/>
              <a:gd name="connsiteX25" fmla="*/ 162625 w 471051"/>
              <a:gd name="connsiteY25" fmla="*/ 130100 h 293848"/>
              <a:gd name="connsiteX26" fmla="*/ 182813 w 471051"/>
              <a:gd name="connsiteY26" fmla="*/ 179449 h 293848"/>
              <a:gd name="connsiteX27" fmla="*/ 131222 w 471051"/>
              <a:gd name="connsiteY27" fmla="*/ 205245 h 293848"/>
              <a:gd name="connsiteX28" fmla="*/ 121128 w 471051"/>
              <a:gd name="connsiteY28" fmla="*/ 215339 h 293848"/>
              <a:gd name="connsiteX29" fmla="*/ 0 w 471051"/>
              <a:gd name="connsiteY29" fmla="*/ 215339 h 293848"/>
              <a:gd name="connsiteX30" fmla="*/ 0 w 471051"/>
              <a:gd name="connsiteY30" fmla="*/ 164869 h 293848"/>
              <a:gd name="connsiteX31" fmla="*/ 10094 w 471051"/>
              <a:gd name="connsiteY31" fmla="*/ 144680 h 293848"/>
              <a:gd name="connsiteX32" fmla="*/ 59442 w 471051"/>
              <a:gd name="connsiteY32" fmla="*/ 121127 h 293848"/>
              <a:gd name="connsiteX33" fmla="*/ 100940 w 471051"/>
              <a:gd name="connsiteY33" fmla="*/ 114398 h 293848"/>
              <a:gd name="connsiteX34" fmla="*/ 235527 w 471051"/>
              <a:gd name="connsiteY34" fmla="*/ 78509 h 293848"/>
              <a:gd name="connsiteX35" fmla="*/ 285997 w 471051"/>
              <a:gd name="connsiteY35" fmla="*/ 128980 h 293848"/>
              <a:gd name="connsiteX36" fmla="*/ 235527 w 471051"/>
              <a:gd name="connsiteY36" fmla="*/ 179450 h 293848"/>
              <a:gd name="connsiteX37" fmla="*/ 185056 w 471051"/>
              <a:gd name="connsiteY37" fmla="*/ 128980 h 293848"/>
              <a:gd name="connsiteX38" fmla="*/ 235527 w 471051"/>
              <a:gd name="connsiteY38" fmla="*/ 78509 h 293848"/>
              <a:gd name="connsiteX39" fmla="*/ 370113 w 471051"/>
              <a:gd name="connsiteY39" fmla="*/ 0 h 293848"/>
              <a:gd name="connsiteX40" fmla="*/ 420583 w 471051"/>
              <a:gd name="connsiteY40" fmla="*/ 50470 h 293848"/>
              <a:gd name="connsiteX41" fmla="*/ 370113 w 471051"/>
              <a:gd name="connsiteY41" fmla="*/ 100941 h 293848"/>
              <a:gd name="connsiteX42" fmla="*/ 319642 w 471051"/>
              <a:gd name="connsiteY42" fmla="*/ 50470 h 293848"/>
              <a:gd name="connsiteX43" fmla="*/ 370113 w 471051"/>
              <a:gd name="connsiteY43" fmla="*/ 0 h 293848"/>
              <a:gd name="connsiteX44" fmla="*/ 100940 w 471051"/>
              <a:gd name="connsiteY44" fmla="*/ 0 h 293848"/>
              <a:gd name="connsiteX45" fmla="*/ 151410 w 471051"/>
              <a:gd name="connsiteY45" fmla="*/ 50470 h 293848"/>
              <a:gd name="connsiteX46" fmla="*/ 100940 w 471051"/>
              <a:gd name="connsiteY46" fmla="*/ 100941 h 293848"/>
              <a:gd name="connsiteX47" fmla="*/ 50469 w 471051"/>
              <a:gd name="connsiteY47" fmla="*/ 50470 h 293848"/>
              <a:gd name="connsiteX48" fmla="*/ 100940 w 471051"/>
              <a:gd name="connsiteY48" fmla="*/ 0 h 29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471051" h="293848">
                <a:moveTo>
                  <a:pt x="235526" y="192907"/>
                </a:moveTo>
                <a:cubicBezTo>
                  <a:pt x="250106" y="192907"/>
                  <a:pt x="264686" y="196272"/>
                  <a:pt x="277023" y="199636"/>
                </a:cubicBezTo>
                <a:cubicBezTo>
                  <a:pt x="294968" y="204123"/>
                  <a:pt x="312913" y="211973"/>
                  <a:pt x="326371" y="223189"/>
                </a:cubicBezTo>
                <a:cubicBezTo>
                  <a:pt x="333101" y="227675"/>
                  <a:pt x="336465" y="235527"/>
                  <a:pt x="336465" y="243378"/>
                </a:cubicBezTo>
                <a:lnTo>
                  <a:pt x="336465" y="293848"/>
                </a:lnTo>
                <a:lnTo>
                  <a:pt x="134586" y="293848"/>
                </a:lnTo>
                <a:lnTo>
                  <a:pt x="134586" y="243378"/>
                </a:lnTo>
                <a:cubicBezTo>
                  <a:pt x="134586" y="235527"/>
                  <a:pt x="137951" y="228797"/>
                  <a:pt x="144680" y="223189"/>
                </a:cubicBezTo>
                <a:cubicBezTo>
                  <a:pt x="159260" y="213095"/>
                  <a:pt x="176083" y="204123"/>
                  <a:pt x="194028" y="199636"/>
                </a:cubicBezTo>
                <a:cubicBezTo>
                  <a:pt x="207487" y="195150"/>
                  <a:pt x="222067" y="192907"/>
                  <a:pt x="235526" y="192907"/>
                </a:cubicBezTo>
                <a:close/>
                <a:moveTo>
                  <a:pt x="370111" y="114398"/>
                </a:moveTo>
                <a:cubicBezTo>
                  <a:pt x="384691" y="114398"/>
                  <a:pt x="399272" y="117763"/>
                  <a:pt x="411609" y="121127"/>
                </a:cubicBezTo>
                <a:cubicBezTo>
                  <a:pt x="429554" y="125614"/>
                  <a:pt x="447498" y="133464"/>
                  <a:pt x="460957" y="144680"/>
                </a:cubicBezTo>
                <a:cubicBezTo>
                  <a:pt x="467686" y="149166"/>
                  <a:pt x="471051" y="157017"/>
                  <a:pt x="471051" y="164869"/>
                </a:cubicBezTo>
                <a:lnTo>
                  <a:pt x="471051" y="215339"/>
                </a:lnTo>
                <a:lnTo>
                  <a:pt x="348802" y="215339"/>
                </a:lnTo>
                <a:cubicBezTo>
                  <a:pt x="346559" y="210852"/>
                  <a:pt x="343194" y="208609"/>
                  <a:pt x="339829" y="205245"/>
                </a:cubicBezTo>
                <a:cubicBezTo>
                  <a:pt x="326371" y="195151"/>
                  <a:pt x="309547" y="186178"/>
                  <a:pt x="288238" y="179449"/>
                </a:cubicBezTo>
                <a:cubicBezTo>
                  <a:pt x="300575" y="167112"/>
                  <a:pt x="308426" y="149166"/>
                  <a:pt x="308426" y="130100"/>
                </a:cubicBezTo>
                <a:lnTo>
                  <a:pt x="308426" y="128978"/>
                </a:lnTo>
                <a:cubicBezTo>
                  <a:pt x="315155" y="125614"/>
                  <a:pt x="321885" y="123370"/>
                  <a:pt x="328614" y="121127"/>
                </a:cubicBezTo>
                <a:cubicBezTo>
                  <a:pt x="342072" y="116641"/>
                  <a:pt x="356653" y="114398"/>
                  <a:pt x="370111" y="114398"/>
                </a:cubicBezTo>
                <a:close/>
                <a:moveTo>
                  <a:pt x="100940" y="114398"/>
                </a:moveTo>
                <a:cubicBezTo>
                  <a:pt x="115520" y="114398"/>
                  <a:pt x="130100" y="117763"/>
                  <a:pt x="142437" y="121127"/>
                </a:cubicBezTo>
                <a:cubicBezTo>
                  <a:pt x="149166" y="122249"/>
                  <a:pt x="155896" y="125614"/>
                  <a:pt x="162625" y="127857"/>
                </a:cubicBezTo>
                <a:cubicBezTo>
                  <a:pt x="162625" y="128978"/>
                  <a:pt x="162625" y="128978"/>
                  <a:pt x="162625" y="130100"/>
                </a:cubicBezTo>
                <a:cubicBezTo>
                  <a:pt x="162625" y="149166"/>
                  <a:pt x="170476" y="165990"/>
                  <a:pt x="182813" y="179449"/>
                </a:cubicBezTo>
                <a:cubicBezTo>
                  <a:pt x="164868" y="185057"/>
                  <a:pt x="146923" y="194029"/>
                  <a:pt x="131222" y="205245"/>
                </a:cubicBezTo>
                <a:cubicBezTo>
                  <a:pt x="126735" y="208609"/>
                  <a:pt x="124492" y="210852"/>
                  <a:pt x="121128" y="215339"/>
                </a:cubicBezTo>
                <a:lnTo>
                  <a:pt x="0" y="215339"/>
                </a:lnTo>
                <a:lnTo>
                  <a:pt x="0" y="164869"/>
                </a:lnTo>
                <a:cubicBezTo>
                  <a:pt x="0" y="157017"/>
                  <a:pt x="3365" y="149166"/>
                  <a:pt x="10094" y="144680"/>
                </a:cubicBezTo>
                <a:cubicBezTo>
                  <a:pt x="24674" y="134586"/>
                  <a:pt x="41497" y="126735"/>
                  <a:pt x="59442" y="121127"/>
                </a:cubicBezTo>
                <a:cubicBezTo>
                  <a:pt x="72901" y="116641"/>
                  <a:pt x="87481" y="114398"/>
                  <a:pt x="100940" y="114398"/>
                </a:cubicBezTo>
                <a:close/>
                <a:moveTo>
                  <a:pt x="235527" y="78509"/>
                </a:moveTo>
                <a:cubicBezTo>
                  <a:pt x="263401" y="78509"/>
                  <a:pt x="285997" y="101105"/>
                  <a:pt x="285997" y="128980"/>
                </a:cubicBezTo>
                <a:cubicBezTo>
                  <a:pt x="285997" y="156854"/>
                  <a:pt x="263401" y="179450"/>
                  <a:pt x="235527" y="179450"/>
                </a:cubicBezTo>
                <a:cubicBezTo>
                  <a:pt x="207652" y="179450"/>
                  <a:pt x="185056" y="156854"/>
                  <a:pt x="185056" y="128980"/>
                </a:cubicBezTo>
                <a:cubicBezTo>
                  <a:pt x="185056" y="101105"/>
                  <a:pt x="207652" y="78509"/>
                  <a:pt x="235527" y="78509"/>
                </a:cubicBezTo>
                <a:close/>
                <a:moveTo>
                  <a:pt x="370113" y="0"/>
                </a:moveTo>
                <a:cubicBezTo>
                  <a:pt x="397987" y="0"/>
                  <a:pt x="420583" y="22596"/>
                  <a:pt x="420583" y="50470"/>
                </a:cubicBezTo>
                <a:cubicBezTo>
                  <a:pt x="420583" y="78345"/>
                  <a:pt x="397987" y="100941"/>
                  <a:pt x="370113" y="100941"/>
                </a:cubicBezTo>
                <a:cubicBezTo>
                  <a:pt x="342238" y="100941"/>
                  <a:pt x="319642" y="78345"/>
                  <a:pt x="319642" y="50470"/>
                </a:cubicBezTo>
                <a:cubicBezTo>
                  <a:pt x="319642" y="22596"/>
                  <a:pt x="342238" y="0"/>
                  <a:pt x="370113" y="0"/>
                </a:cubicBezTo>
                <a:close/>
                <a:moveTo>
                  <a:pt x="100940" y="0"/>
                </a:moveTo>
                <a:cubicBezTo>
                  <a:pt x="128814" y="0"/>
                  <a:pt x="151410" y="22596"/>
                  <a:pt x="151410" y="50470"/>
                </a:cubicBezTo>
                <a:cubicBezTo>
                  <a:pt x="151410" y="78345"/>
                  <a:pt x="128814" y="100941"/>
                  <a:pt x="100940" y="100941"/>
                </a:cubicBezTo>
                <a:cubicBezTo>
                  <a:pt x="73065" y="100941"/>
                  <a:pt x="50469" y="78345"/>
                  <a:pt x="50469" y="50470"/>
                </a:cubicBezTo>
                <a:cubicBezTo>
                  <a:pt x="50469" y="22596"/>
                  <a:pt x="73065" y="0"/>
                  <a:pt x="100940" y="0"/>
                </a:cubicBezTo>
                <a:close/>
              </a:path>
            </a:pathLst>
          </a:custGeom>
          <a:solidFill>
            <a:schemeClr val="accent3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B813CD71-129E-48CD-AE6A-407E3DCA9F0E}"/>
              </a:ext>
            </a:extLst>
          </p:cNvPr>
          <p:cNvSpPr/>
          <p:nvPr/>
        </p:nvSpPr>
        <p:spPr>
          <a:xfrm>
            <a:off x="8291038" y="3069822"/>
            <a:ext cx="448621" cy="314035"/>
          </a:xfrm>
          <a:custGeom>
            <a:avLst/>
            <a:gdLst>
              <a:gd name="connsiteX0" fmla="*/ 190664 w 448621"/>
              <a:gd name="connsiteY0" fmla="*/ 61686 h 314035"/>
              <a:gd name="connsiteX1" fmla="*/ 426190 w 448621"/>
              <a:gd name="connsiteY1" fmla="*/ 61686 h 314035"/>
              <a:gd name="connsiteX2" fmla="*/ 448621 w 448621"/>
              <a:gd name="connsiteY2" fmla="*/ 84117 h 314035"/>
              <a:gd name="connsiteX3" fmla="*/ 448621 w 448621"/>
              <a:gd name="connsiteY3" fmla="*/ 235527 h 314035"/>
              <a:gd name="connsiteX4" fmla="*/ 426190 w 448621"/>
              <a:gd name="connsiteY4" fmla="*/ 257958 h 314035"/>
              <a:gd name="connsiteX5" fmla="*/ 392543 w 448621"/>
              <a:gd name="connsiteY5" fmla="*/ 257958 h 314035"/>
              <a:gd name="connsiteX6" fmla="*/ 392543 w 448621"/>
              <a:gd name="connsiteY6" fmla="*/ 314035 h 314035"/>
              <a:gd name="connsiteX7" fmla="*/ 336466 w 448621"/>
              <a:gd name="connsiteY7" fmla="*/ 257958 h 314035"/>
              <a:gd name="connsiteX8" fmla="*/ 190664 w 448621"/>
              <a:gd name="connsiteY8" fmla="*/ 257958 h 314035"/>
              <a:gd name="connsiteX9" fmla="*/ 168233 w 448621"/>
              <a:gd name="connsiteY9" fmla="*/ 235527 h 314035"/>
              <a:gd name="connsiteX10" fmla="*/ 168233 w 448621"/>
              <a:gd name="connsiteY10" fmla="*/ 84117 h 314035"/>
              <a:gd name="connsiteX11" fmla="*/ 190664 w 448621"/>
              <a:gd name="connsiteY11" fmla="*/ 61686 h 314035"/>
              <a:gd name="connsiteX12" fmla="*/ 22431 w 448621"/>
              <a:gd name="connsiteY12" fmla="*/ 0 h 314035"/>
              <a:gd name="connsiteX13" fmla="*/ 257957 w 448621"/>
              <a:gd name="connsiteY13" fmla="*/ 0 h 314035"/>
              <a:gd name="connsiteX14" fmla="*/ 280388 w 448621"/>
              <a:gd name="connsiteY14" fmla="*/ 22431 h 314035"/>
              <a:gd name="connsiteX15" fmla="*/ 280388 w 448621"/>
              <a:gd name="connsiteY15" fmla="*/ 39254 h 314035"/>
              <a:gd name="connsiteX16" fmla="*/ 190664 w 448621"/>
              <a:gd name="connsiteY16" fmla="*/ 39254 h 314035"/>
              <a:gd name="connsiteX17" fmla="*/ 145802 w 448621"/>
              <a:gd name="connsiteY17" fmla="*/ 84116 h 314035"/>
              <a:gd name="connsiteX18" fmla="*/ 145802 w 448621"/>
              <a:gd name="connsiteY18" fmla="*/ 196272 h 314035"/>
              <a:gd name="connsiteX19" fmla="*/ 112155 w 448621"/>
              <a:gd name="connsiteY19" fmla="*/ 196272 h 314035"/>
              <a:gd name="connsiteX20" fmla="*/ 56078 w 448621"/>
              <a:gd name="connsiteY20" fmla="*/ 252349 h 314035"/>
              <a:gd name="connsiteX21" fmla="*/ 56078 w 448621"/>
              <a:gd name="connsiteY21" fmla="*/ 196272 h 314035"/>
              <a:gd name="connsiteX22" fmla="*/ 22431 w 448621"/>
              <a:gd name="connsiteY22" fmla="*/ 196272 h 314035"/>
              <a:gd name="connsiteX23" fmla="*/ 0 w 448621"/>
              <a:gd name="connsiteY23" fmla="*/ 173841 h 314035"/>
              <a:gd name="connsiteX24" fmla="*/ 0 w 448621"/>
              <a:gd name="connsiteY24" fmla="*/ 22431 h 314035"/>
              <a:gd name="connsiteX25" fmla="*/ 22431 w 448621"/>
              <a:gd name="connsiteY25" fmla="*/ 0 h 314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48621" h="314035">
                <a:moveTo>
                  <a:pt x="190664" y="61686"/>
                </a:moveTo>
                <a:lnTo>
                  <a:pt x="426190" y="61686"/>
                </a:lnTo>
                <a:cubicBezTo>
                  <a:pt x="438527" y="61686"/>
                  <a:pt x="448621" y="71780"/>
                  <a:pt x="448621" y="84117"/>
                </a:cubicBezTo>
                <a:lnTo>
                  <a:pt x="448621" y="235527"/>
                </a:lnTo>
                <a:cubicBezTo>
                  <a:pt x="448621" y="247864"/>
                  <a:pt x="438527" y="257958"/>
                  <a:pt x="426190" y="257958"/>
                </a:cubicBezTo>
                <a:lnTo>
                  <a:pt x="392543" y="257958"/>
                </a:lnTo>
                <a:lnTo>
                  <a:pt x="392543" y="314035"/>
                </a:lnTo>
                <a:lnTo>
                  <a:pt x="336466" y="257958"/>
                </a:lnTo>
                <a:lnTo>
                  <a:pt x="190664" y="257958"/>
                </a:lnTo>
                <a:cubicBezTo>
                  <a:pt x="178327" y="257958"/>
                  <a:pt x="168233" y="247864"/>
                  <a:pt x="168233" y="235527"/>
                </a:cubicBezTo>
                <a:lnTo>
                  <a:pt x="168233" y="84117"/>
                </a:lnTo>
                <a:cubicBezTo>
                  <a:pt x="168233" y="71780"/>
                  <a:pt x="178327" y="61686"/>
                  <a:pt x="190664" y="61686"/>
                </a:cubicBezTo>
                <a:close/>
                <a:moveTo>
                  <a:pt x="22431" y="0"/>
                </a:moveTo>
                <a:lnTo>
                  <a:pt x="257957" y="0"/>
                </a:lnTo>
                <a:cubicBezTo>
                  <a:pt x="270294" y="0"/>
                  <a:pt x="280388" y="10094"/>
                  <a:pt x="280388" y="22431"/>
                </a:cubicBezTo>
                <a:lnTo>
                  <a:pt x="280388" y="39254"/>
                </a:lnTo>
                <a:lnTo>
                  <a:pt x="190664" y="39254"/>
                </a:lnTo>
                <a:cubicBezTo>
                  <a:pt x="165990" y="39254"/>
                  <a:pt x="145802" y="59442"/>
                  <a:pt x="145802" y="84116"/>
                </a:cubicBezTo>
                <a:lnTo>
                  <a:pt x="145802" y="196272"/>
                </a:lnTo>
                <a:lnTo>
                  <a:pt x="112155" y="196272"/>
                </a:lnTo>
                <a:lnTo>
                  <a:pt x="56078" y="252349"/>
                </a:lnTo>
                <a:lnTo>
                  <a:pt x="56078" y="196272"/>
                </a:lnTo>
                <a:lnTo>
                  <a:pt x="22431" y="196272"/>
                </a:lnTo>
                <a:cubicBezTo>
                  <a:pt x="10094" y="196272"/>
                  <a:pt x="0" y="186178"/>
                  <a:pt x="0" y="173841"/>
                </a:cubicBezTo>
                <a:lnTo>
                  <a:pt x="0" y="22431"/>
                </a:lnTo>
                <a:cubicBezTo>
                  <a:pt x="0" y="10094"/>
                  <a:pt x="10094" y="0"/>
                  <a:pt x="22431" y="0"/>
                </a:cubicBezTo>
                <a:close/>
              </a:path>
            </a:pathLst>
          </a:custGeom>
          <a:solidFill>
            <a:schemeClr val="accent4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01604EF6-0483-4247-95C2-68C765813F1A}"/>
              </a:ext>
            </a:extLst>
          </p:cNvPr>
          <p:cNvSpPr/>
          <p:nvPr/>
        </p:nvSpPr>
        <p:spPr>
          <a:xfrm>
            <a:off x="8369548" y="4493092"/>
            <a:ext cx="291605" cy="471053"/>
          </a:xfrm>
          <a:custGeom>
            <a:avLst/>
            <a:gdLst>
              <a:gd name="connsiteX0" fmla="*/ 109351 w 291605"/>
              <a:gd name="connsiteY0" fmla="*/ 437405 h 471053"/>
              <a:gd name="connsiteX1" fmla="*/ 182253 w 291605"/>
              <a:gd name="connsiteY1" fmla="*/ 437405 h 471053"/>
              <a:gd name="connsiteX2" fmla="*/ 145802 w 291605"/>
              <a:gd name="connsiteY2" fmla="*/ 471053 h 471053"/>
              <a:gd name="connsiteX3" fmla="*/ 109351 w 291605"/>
              <a:gd name="connsiteY3" fmla="*/ 437405 h 471053"/>
              <a:gd name="connsiteX4" fmla="*/ 89724 w 291605"/>
              <a:gd name="connsiteY4" fmla="*/ 381327 h 471053"/>
              <a:gd name="connsiteX5" fmla="*/ 201880 w 291605"/>
              <a:gd name="connsiteY5" fmla="*/ 381327 h 471053"/>
              <a:gd name="connsiteX6" fmla="*/ 218704 w 291605"/>
              <a:gd name="connsiteY6" fmla="*/ 398151 h 471053"/>
              <a:gd name="connsiteX7" fmla="*/ 201880 w 291605"/>
              <a:gd name="connsiteY7" fmla="*/ 414975 h 471053"/>
              <a:gd name="connsiteX8" fmla="*/ 89724 w 291605"/>
              <a:gd name="connsiteY8" fmla="*/ 414975 h 471053"/>
              <a:gd name="connsiteX9" fmla="*/ 72901 w 291605"/>
              <a:gd name="connsiteY9" fmla="*/ 398151 h 471053"/>
              <a:gd name="connsiteX10" fmla="*/ 89724 w 291605"/>
              <a:gd name="connsiteY10" fmla="*/ 381327 h 471053"/>
              <a:gd name="connsiteX11" fmla="*/ 89724 w 291605"/>
              <a:gd name="connsiteY11" fmla="*/ 325250 h 471053"/>
              <a:gd name="connsiteX12" fmla="*/ 201880 w 291605"/>
              <a:gd name="connsiteY12" fmla="*/ 325250 h 471053"/>
              <a:gd name="connsiteX13" fmla="*/ 218704 w 291605"/>
              <a:gd name="connsiteY13" fmla="*/ 342074 h 471053"/>
              <a:gd name="connsiteX14" fmla="*/ 201880 w 291605"/>
              <a:gd name="connsiteY14" fmla="*/ 358898 h 471053"/>
              <a:gd name="connsiteX15" fmla="*/ 89724 w 291605"/>
              <a:gd name="connsiteY15" fmla="*/ 358898 h 471053"/>
              <a:gd name="connsiteX16" fmla="*/ 72901 w 291605"/>
              <a:gd name="connsiteY16" fmla="*/ 342074 h 471053"/>
              <a:gd name="connsiteX17" fmla="*/ 89724 w 291605"/>
              <a:gd name="connsiteY17" fmla="*/ 325250 h 471053"/>
              <a:gd name="connsiteX18" fmla="*/ 146364 w 291605"/>
              <a:gd name="connsiteY18" fmla="*/ 33086 h 471053"/>
              <a:gd name="connsiteX19" fmla="*/ 34207 w 291605"/>
              <a:gd name="connsiteY19" fmla="*/ 144119 h 471053"/>
              <a:gd name="connsiteX20" fmla="*/ 34207 w 291605"/>
              <a:gd name="connsiteY20" fmla="*/ 148606 h 471053"/>
              <a:gd name="connsiteX21" fmla="*/ 42058 w 291605"/>
              <a:gd name="connsiteY21" fmla="*/ 187860 h 471053"/>
              <a:gd name="connsiteX22" fmla="*/ 61125 w 291605"/>
              <a:gd name="connsiteY22" fmla="*/ 218703 h 471053"/>
              <a:gd name="connsiteX23" fmla="*/ 93650 w 291605"/>
              <a:gd name="connsiteY23" fmla="*/ 269173 h 471053"/>
              <a:gd name="connsiteX24" fmla="*/ 145802 w 291605"/>
              <a:gd name="connsiteY24" fmla="*/ 269173 h 471053"/>
              <a:gd name="connsiteX25" fmla="*/ 198516 w 291605"/>
              <a:gd name="connsiteY25" fmla="*/ 269173 h 471053"/>
              <a:gd name="connsiteX26" fmla="*/ 231041 w 291605"/>
              <a:gd name="connsiteY26" fmla="*/ 218703 h 471053"/>
              <a:gd name="connsiteX27" fmla="*/ 250107 w 291605"/>
              <a:gd name="connsiteY27" fmla="*/ 187860 h 471053"/>
              <a:gd name="connsiteX28" fmla="*/ 257958 w 291605"/>
              <a:gd name="connsiteY28" fmla="*/ 148606 h 471053"/>
              <a:gd name="connsiteX29" fmla="*/ 258519 w 291605"/>
              <a:gd name="connsiteY29" fmla="*/ 148606 h 471053"/>
              <a:gd name="connsiteX30" fmla="*/ 258519 w 291605"/>
              <a:gd name="connsiteY30" fmla="*/ 144119 h 471053"/>
              <a:gd name="connsiteX31" fmla="*/ 146364 w 291605"/>
              <a:gd name="connsiteY31" fmla="*/ 33086 h 471053"/>
              <a:gd name="connsiteX32" fmla="*/ 145802 w 291605"/>
              <a:gd name="connsiteY32" fmla="*/ 0 h 471053"/>
              <a:gd name="connsiteX33" fmla="*/ 291605 w 291605"/>
              <a:gd name="connsiteY33" fmla="*/ 144119 h 471053"/>
              <a:gd name="connsiteX34" fmla="*/ 291605 w 291605"/>
              <a:gd name="connsiteY34" fmla="*/ 149166 h 471053"/>
              <a:gd name="connsiteX35" fmla="*/ 281511 w 291605"/>
              <a:gd name="connsiteY35" fmla="*/ 199636 h 471053"/>
              <a:gd name="connsiteX36" fmla="*/ 256276 w 291605"/>
              <a:gd name="connsiteY36" fmla="*/ 241134 h 471053"/>
              <a:gd name="connsiteX37" fmla="*/ 222068 w 291605"/>
              <a:gd name="connsiteY37" fmla="*/ 296651 h 471053"/>
              <a:gd name="connsiteX38" fmla="*/ 211974 w 291605"/>
              <a:gd name="connsiteY38" fmla="*/ 302819 h 471053"/>
              <a:gd name="connsiteX39" fmla="*/ 79630 w 291605"/>
              <a:gd name="connsiteY39" fmla="*/ 302819 h 471053"/>
              <a:gd name="connsiteX40" fmla="*/ 69536 w 291605"/>
              <a:gd name="connsiteY40" fmla="*/ 296651 h 471053"/>
              <a:gd name="connsiteX41" fmla="*/ 35329 w 291605"/>
              <a:gd name="connsiteY41" fmla="*/ 241134 h 471053"/>
              <a:gd name="connsiteX42" fmla="*/ 10094 w 291605"/>
              <a:gd name="connsiteY42" fmla="*/ 199636 h 471053"/>
              <a:gd name="connsiteX43" fmla="*/ 0 w 291605"/>
              <a:gd name="connsiteY43" fmla="*/ 149166 h 471053"/>
              <a:gd name="connsiteX44" fmla="*/ 0 w 291605"/>
              <a:gd name="connsiteY44" fmla="*/ 144119 h 471053"/>
              <a:gd name="connsiteX45" fmla="*/ 145802 w 291605"/>
              <a:gd name="connsiteY45" fmla="*/ 0 h 47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91605" h="471053">
                <a:moveTo>
                  <a:pt x="109351" y="437405"/>
                </a:moveTo>
                <a:lnTo>
                  <a:pt x="182253" y="437405"/>
                </a:lnTo>
                <a:cubicBezTo>
                  <a:pt x="180571" y="456472"/>
                  <a:pt x="164869" y="471053"/>
                  <a:pt x="145802" y="471053"/>
                </a:cubicBezTo>
                <a:cubicBezTo>
                  <a:pt x="126735" y="471053"/>
                  <a:pt x="111033" y="456472"/>
                  <a:pt x="109351" y="437405"/>
                </a:cubicBezTo>
                <a:close/>
                <a:moveTo>
                  <a:pt x="89724" y="381327"/>
                </a:moveTo>
                <a:lnTo>
                  <a:pt x="201880" y="381327"/>
                </a:lnTo>
                <a:cubicBezTo>
                  <a:pt x="211414" y="381327"/>
                  <a:pt x="218704" y="388617"/>
                  <a:pt x="218704" y="398151"/>
                </a:cubicBezTo>
                <a:cubicBezTo>
                  <a:pt x="218704" y="407684"/>
                  <a:pt x="211414" y="414975"/>
                  <a:pt x="201880" y="414975"/>
                </a:cubicBezTo>
                <a:lnTo>
                  <a:pt x="89724" y="414975"/>
                </a:lnTo>
                <a:cubicBezTo>
                  <a:pt x="80191" y="414975"/>
                  <a:pt x="72901" y="407684"/>
                  <a:pt x="72901" y="398151"/>
                </a:cubicBezTo>
                <a:cubicBezTo>
                  <a:pt x="72901" y="388617"/>
                  <a:pt x="80191" y="381327"/>
                  <a:pt x="89724" y="381327"/>
                </a:cubicBezTo>
                <a:close/>
                <a:moveTo>
                  <a:pt x="89724" y="325250"/>
                </a:moveTo>
                <a:lnTo>
                  <a:pt x="201880" y="325250"/>
                </a:lnTo>
                <a:cubicBezTo>
                  <a:pt x="211414" y="325250"/>
                  <a:pt x="218704" y="332540"/>
                  <a:pt x="218704" y="342074"/>
                </a:cubicBezTo>
                <a:cubicBezTo>
                  <a:pt x="218704" y="351607"/>
                  <a:pt x="211414" y="358898"/>
                  <a:pt x="201880" y="358898"/>
                </a:cubicBezTo>
                <a:lnTo>
                  <a:pt x="89724" y="358898"/>
                </a:lnTo>
                <a:cubicBezTo>
                  <a:pt x="80191" y="358898"/>
                  <a:pt x="72901" y="351607"/>
                  <a:pt x="72901" y="342074"/>
                </a:cubicBezTo>
                <a:cubicBezTo>
                  <a:pt x="72901" y="332540"/>
                  <a:pt x="80191" y="325250"/>
                  <a:pt x="89724" y="325250"/>
                </a:cubicBezTo>
                <a:close/>
                <a:moveTo>
                  <a:pt x="146364" y="33086"/>
                </a:moveTo>
                <a:cubicBezTo>
                  <a:pt x="85238" y="33647"/>
                  <a:pt x="35329" y="82995"/>
                  <a:pt x="34207" y="144119"/>
                </a:cubicBezTo>
                <a:lnTo>
                  <a:pt x="34207" y="148606"/>
                </a:lnTo>
                <a:cubicBezTo>
                  <a:pt x="34768" y="162064"/>
                  <a:pt x="37011" y="175523"/>
                  <a:pt x="42058" y="187860"/>
                </a:cubicBezTo>
                <a:cubicBezTo>
                  <a:pt x="46544" y="199076"/>
                  <a:pt x="53274" y="209730"/>
                  <a:pt x="61125" y="218703"/>
                </a:cubicBezTo>
                <a:cubicBezTo>
                  <a:pt x="73462" y="234404"/>
                  <a:pt x="84677" y="251228"/>
                  <a:pt x="93650" y="269173"/>
                </a:cubicBezTo>
                <a:lnTo>
                  <a:pt x="145802" y="269173"/>
                </a:lnTo>
                <a:lnTo>
                  <a:pt x="198516" y="269173"/>
                </a:lnTo>
                <a:cubicBezTo>
                  <a:pt x="206927" y="251228"/>
                  <a:pt x="218143" y="234404"/>
                  <a:pt x="231041" y="218703"/>
                </a:cubicBezTo>
                <a:cubicBezTo>
                  <a:pt x="239452" y="209730"/>
                  <a:pt x="245621" y="199076"/>
                  <a:pt x="250107" y="187860"/>
                </a:cubicBezTo>
                <a:cubicBezTo>
                  <a:pt x="254593" y="175523"/>
                  <a:pt x="257397" y="162064"/>
                  <a:pt x="257958" y="148606"/>
                </a:cubicBezTo>
                <a:lnTo>
                  <a:pt x="258519" y="148606"/>
                </a:lnTo>
                <a:lnTo>
                  <a:pt x="258519" y="144119"/>
                </a:lnTo>
                <a:cubicBezTo>
                  <a:pt x="257397" y="82434"/>
                  <a:pt x="207488" y="33647"/>
                  <a:pt x="146364" y="33086"/>
                </a:cubicBezTo>
                <a:close/>
                <a:moveTo>
                  <a:pt x="145802" y="0"/>
                </a:moveTo>
                <a:cubicBezTo>
                  <a:pt x="225433" y="561"/>
                  <a:pt x="289922" y="64489"/>
                  <a:pt x="291605" y="144119"/>
                </a:cubicBezTo>
                <a:lnTo>
                  <a:pt x="291605" y="149166"/>
                </a:lnTo>
                <a:cubicBezTo>
                  <a:pt x="291044" y="166550"/>
                  <a:pt x="287679" y="183374"/>
                  <a:pt x="281511" y="199636"/>
                </a:cubicBezTo>
                <a:cubicBezTo>
                  <a:pt x="275903" y="214777"/>
                  <a:pt x="266930" y="228797"/>
                  <a:pt x="256276" y="241134"/>
                </a:cubicBezTo>
                <a:cubicBezTo>
                  <a:pt x="242817" y="255714"/>
                  <a:pt x="228237" y="284313"/>
                  <a:pt x="222068" y="296651"/>
                </a:cubicBezTo>
                <a:cubicBezTo>
                  <a:pt x="220386" y="300576"/>
                  <a:pt x="216461" y="302819"/>
                  <a:pt x="211974" y="302819"/>
                </a:cubicBezTo>
                <a:lnTo>
                  <a:pt x="79630" y="302819"/>
                </a:lnTo>
                <a:cubicBezTo>
                  <a:pt x="75144" y="302819"/>
                  <a:pt x="71219" y="300576"/>
                  <a:pt x="69536" y="296651"/>
                </a:cubicBezTo>
                <a:cubicBezTo>
                  <a:pt x="63368" y="284313"/>
                  <a:pt x="48788" y="255714"/>
                  <a:pt x="35329" y="241134"/>
                </a:cubicBezTo>
                <a:cubicBezTo>
                  <a:pt x="24674" y="228797"/>
                  <a:pt x="16263" y="214777"/>
                  <a:pt x="10094" y="199636"/>
                </a:cubicBezTo>
                <a:cubicBezTo>
                  <a:pt x="3925" y="183374"/>
                  <a:pt x="561" y="166550"/>
                  <a:pt x="0" y="149166"/>
                </a:cubicBezTo>
                <a:lnTo>
                  <a:pt x="0" y="144119"/>
                </a:lnTo>
                <a:cubicBezTo>
                  <a:pt x="1682" y="64489"/>
                  <a:pt x="66172" y="561"/>
                  <a:pt x="145802" y="0"/>
                </a:cubicBezTo>
                <a:close/>
              </a:path>
            </a:pathLst>
          </a:custGeom>
          <a:solidFill>
            <a:schemeClr val="accent5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42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10118</TotalTime>
  <Words>453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 with 5 Parts and Star – Slide Template</vt:lpstr>
      <vt:lpstr>Pie with 5 Parts and Star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with 5 Parts and Star</dc:title>
  <dc:creator>PresentationGO.com</dc:creator>
  <dc:description>© Copyright PresentationGO.com</dc:description>
  <dcterms:created xsi:type="dcterms:W3CDTF">2014-11-26T05:14:11Z</dcterms:created>
  <dcterms:modified xsi:type="dcterms:W3CDTF">2019-08-01T18:10:46Z</dcterms:modified>
  <cp:category>Charts &amp; Diagrams</cp:category>
</cp:coreProperties>
</file>