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2" d="100"/>
          <a:sy n="92" d="100"/>
        </p:scale>
        <p:origin x="84" y="9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540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Piggy Bank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DAB3D3F-43BE-4FF3-BA4A-F2ED2A7A3571}"/>
              </a:ext>
            </a:extLst>
          </p:cNvPr>
          <p:cNvSpPr/>
          <p:nvPr/>
        </p:nvSpPr>
        <p:spPr>
          <a:xfrm>
            <a:off x="838202" y="2025665"/>
            <a:ext cx="3095143" cy="2118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5" h="21600" extrusionOk="0">
                <a:moveTo>
                  <a:pt x="20642" y="7005"/>
                </a:moveTo>
                <a:lnTo>
                  <a:pt x="20190" y="7005"/>
                </a:lnTo>
                <a:cubicBezTo>
                  <a:pt x="19859" y="7005"/>
                  <a:pt x="19546" y="6724"/>
                  <a:pt x="19389" y="6291"/>
                </a:cubicBezTo>
                <a:cubicBezTo>
                  <a:pt x="19058" y="5324"/>
                  <a:pt x="18588" y="4432"/>
                  <a:pt x="18014" y="3642"/>
                </a:cubicBezTo>
                <a:cubicBezTo>
                  <a:pt x="17892" y="3464"/>
                  <a:pt x="17840" y="3209"/>
                  <a:pt x="17875" y="2955"/>
                </a:cubicBezTo>
                <a:lnTo>
                  <a:pt x="18118" y="1121"/>
                </a:lnTo>
                <a:cubicBezTo>
                  <a:pt x="18171" y="688"/>
                  <a:pt x="17857" y="382"/>
                  <a:pt x="17596" y="586"/>
                </a:cubicBezTo>
                <a:lnTo>
                  <a:pt x="16500" y="1554"/>
                </a:lnTo>
                <a:cubicBezTo>
                  <a:pt x="16343" y="1681"/>
                  <a:pt x="16169" y="1681"/>
                  <a:pt x="15995" y="1579"/>
                </a:cubicBezTo>
                <a:cubicBezTo>
                  <a:pt x="14637" y="586"/>
                  <a:pt x="13019" y="0"/>
                  <a:pt x="11261" y="0"/>
                </a:cubicBezTo>
                <a:cubicBezTo>
                  <a:pt x="6892" y="0"/>
                  <a:pt x="3254" y="3642"/>
                  <a:pt x="2663" y="8355"/>
                </a:cubicBezTo>
                <a:cubicBezTo>
                  <a:pt x="2628" y="8660"/>
                  <a:pt x="2436" y="8915"/>
                  <a:pt x="2228" y="8890"/>
                </a:cubicBezTo>
                <a:cubicBezTo>
                  <a:pt x="2228" y="8890"/>
                  <a:pt x="2228" y="8890"/>
                  <a:pt x="2228" y="8890"/>
                </a:cubicBezTo>
                <a:cubicBezTo>
                  <a:pt x="2175" y="8890"/>
                  <a:pt x="2123" y="8864"/>
                  <a:pt x="2071" y="8839"/>
                </a:cubicBezTo>
                <a:cubicBezTo>
                  <a:pt x="2106" y="8813"/>
                  <a:pt x="2123" y="8762"/>
                  <a:pt x="2158" y="8711"/>
                </a:cubicBezTo>
                <a:lnTo>
                  <a:pt x="2158" y="8711"/>
                </a:lnTo>
                <a:cubicBezTo>
                  <a:pt x="2436" y="8304"/>
                  <a:pt x="2593" y="7769"/>
                  <a:pt x="2611" y="7208"/>
                </a:cubicBezTo>
                <a:cubicBezTo>
                  <a:pt x="2628" y="6674"/>
                  <a:pt x="2506" y="6113"/>
                  <a:pt x="2262" y="5655"/>
                </a:cubicBezTo>
                <a:cubicBezTo>
                  <a:pt x="2193" y="5527"/>
                  <a:pt x="2106" y="5451"/>
                  <a:pt x="2019" y="5375"/>
                </a:cubicBezTo>
                <a:cubicBezTo>
                  <a:pt x="1932" y="5298"/>
                  <a:pt x="1827" y="5273"/>
                  <a:pt x="1723" y="5273"/>
                </a:cubicBezTo>
                <a:cubicBezTo>
                  <a:pt x="1618" y="5273"/>
                  <a:pt x="1514" y="5298"/>
                  <a:pt x="1427" y="5375"/>
                </a:cubicBezTo>
                <a:cubicBezTo>
                  <a:pt x="1340" y="5451"/>
                  <a:pt x="1253" y="5527"/>
                  <a:pt x="1183" y="5655"/>
                </a:cubicBezTo>
                <a:cubicBezTo>
                  <a:pt x="1009" y="5960"/>
                  <a:pt x="887" y="6292"/>
                  <a:pt x="835" y="6648"/>
                </a:cubicBezTo>
                <a:cubicBezTo>
                  <a:pt x="766" y="7005"/>
                  <a:pt x="748" y="7387"/>
                  <a:pt x="800" y="7769"/>
                </a:cubicBezTo>
                <a:cubicBezTo>
                  <a:pt x="835" y="8049"/>
                  <a:pt x="905" y="8304"/>
                  <a:pt x="992" y="8533"/>
                </a:cubicBezTo>
                <a:cubicBezTo>
                  <a:pt x="800" y="8508"/>
                  <a:pt x="626" y="8406"/>
                  <a:pt x="470" y="8202"/>
                </a:cubicBezTo>
                <a:cubicBezTo>
                  <a:pt x="365" y="8075"/>
                  <a:pt x="209" y="8075"/>
                  <a:pt x="104" y="8202"/>
                </a:cubicBezTo>
                <a:cubicBezTo>
                  <a:pt x="-35" y="8380"/>
                  <a:pt x="-35" y="8686"/>
                  <a:pt x="104" y="8839"/>
                </a:cubicBezTo>
                <a:cubicBezTo>
                  <a:pt x="418" y="9221"/>
                  <a:pt x="800" y="9374"/>
                  <a:pt x="1166" y="9348"/>
                </a:cubicBezTo>
                <a:cubicBezTo>
                  <a:pt x="1270" y="9348"/>
                  <a:pt x="1375" y="9323"/>
                  <a:pt x="1479" y="9272"/>
                </a:cubicBezTo>
                <a:cubicBezTo>
                  <a:pt x="1514" y="9297"/>
                  <a:pt x="1532" y="9323"/>
                  <a:pt x="1566" y="9348"/>
                </a:cubicBezTo>
                <a:cubicBezTo>
                  <a:pt x="1775" y="9526"/>
                  <a:pt x="2001" y="9628"/>
                  <a:pt x="2228" y="9654"/>
                </a:cubicBezTo>
                <a:cubicBezTo>
                  <a:pt x="2367" y="9679"/>
                  <a:pt x="2506" y="9654"/>
                  <a:pt x="2628" y="9628"/>
                </a:cubicBezTo>
                <a:cubicBezTo>
                  <a:pt x="2628" y="9654"/>
                  <a:pt x="2628" y="9654"/>
                  <a:pt x="2628" y="9679"/>
                </a:cubicBezTo>
                <a:cubicBezTo>
                  <a:pt x="2628" y="11946"/>
                  <a:pt x="3342" y="14035"/>
                  <a:pt x="4508" y="15691"/>
                </a:cubicBezTo>
                <a:cubicBezTo>
                  <a:pt x="4804" y="16124"/>
                  <a:pt x="4943" y="16735"/>
                  <a:pt x="4873" y="17321"/>
                </a:cubicBezTo>
                <a:lnTo>
                  <a:pt x="4560" y="20224"/>
                </a:lnTo>
                <a:cubicBezTo>
                  <a:pt x="4490" y="20938"/>
                  <a:pt x="4856" y="21600"/>
                  <a:pt x="5361" y="21600"/>
                </a:cubicBezTo>
                <a:lnTo>
                  <a:pt x="7032" y="21600"/>
                </a:lnTo>
                <a:cubicBezTo>
                  <a:pt x="7432" y="21600"/>
                  <a:pt x="7780" y="21167"/>
                  <a:pt x="7832" y="20581"/>
                </a:cubicBezTo>
                <a:lnTo>
                  <a:pt x="7989" y="19180"/>
                </a:lnTo>
                <a:cubicBezTo>
                  <a:pt x="8024" y="18900"/>
                  <a:pt x="8215" y="18696"/>
                  <a:pt x="8407" y="18773"/>
                </a:cubicBezTo>
                <a:cubicBezTo>
                  <a:pt x="9312" y="19129"/>
                  <a:pt x="10286" y="19333"/>
                  <a:pt x="11296" y="19333"/>
                </a:cubicBezTo>
                <a:cubicBezTo>
                  <a:pt x="11592" y="19333"/>
                  <a:pt x="11888" y="19308"/>
                  <a:pt x="12184" y="19282"/>
                </a:cubicBezTo>
                <a:cubicBezTo>
                  <a:pt x="12375" y="19257"/>
                  <a:pt x="12549" y="19460"/>
                  <a:pt x="12584" y="19741"/>
                </a:cubicBezTo>
                <a:lnTo>
                  <a:pt x="12671" y="20581"/>
                </a:lnTo>
                <a:cubicBezTo>
                  <a:pt x="12741" y="21167"/>
                  <a:pt x="13071" y="21600"/>
                  <a:pt x="13472" y="21600"/>
                </a:cubicBezTo>
                <a:lnTo>
                  <a:pt x="15160" y="21600"/>
                </a:lnTo>
                <a:cubicBezTo>
                  <a:pt x="15665" y="21600"/>
                  <a:pt x="16048" y="20938"/>
                  <a:pt x="15961" y="20225"/>
                </a:cubicBezTo>
                <a:lnTo>
                  <a:pt x="15873" y="19358"/>
                </a:lnTo>
                <a:cubicBezTo>
                  <a:pt x="15786" y="18569"/>
                  <a:pt x="16048" y="17779"/>
                  <a:pt x="16535" y="17397"/>
                </a:cubicBezTo>
                <a:cubicBezTo>
                  <a:pt x="17840" y="16302"/>
                  <a:pt x="18850" y="14799"/>
                  <a:pt x="19442" y="13067"/>
                </a:cubicBezTo>
                <a:cubicBezTo>
                  <a:pt x="19581" y="12659"/>
                  <a:pt x="19877" y="12379"/>
                  <a:pt x="20190" y="12379"/>
                </a:cubicBezTo>
                <a:lnTo>
                  <a:pt x="20677" y="12379"/>
                </a:lnTo>
                <a:cubicBezTo>
                  <a:pt x="21165" y="12379"/>
                  <a:pt x="21565" y="11157"/>
                  <a:pt x="21565" y="9654"/>
                </a:cubicBezTo>
                <a:cubicBezTo>
                  <a:pt x="21547" y="8253"/>
                  <a:pt x="21147" y="7005"/>
                  <a:pt x="20642" y="7005"/>
                </a:cubicBezTo>
                <a:close/>
                <a:moveTo>
                  <a:pt x="1758" y="8176"/>
                </a:moveTo>
                <a:lnTo>
                  <a:pt x="1758" y="8176"/>
                </a:lnTo>
                <a:cubicBezTo>
                  <a:pt x="1688" y="8278"/>
                  <a:pt x="1618" y="8355"/>
                  <a:pt x="1549" y="8406"/>
                </a:cubicBezTo>
                <a:cubicBezTo>
                  <a:pt x="1531" y="8355"/>
                  <a:pt x="1497" y="8329"/>
                  <a:pt x="1479" y="8278"/>
                </a:cubicBezTo>
                <a:cubicBezTo>
                  <a:pt x="1392" y="8100"/>
                  <a:pt x="1340" y="7896"/>
                  <a:pt x="1305" y="7692"/>
                </a:cubicBezTo>
                <a:cubicBezTo>
                  <a:pt x="1270" y="7438"/>
                  <a:pt x="1288" y="7157"/>
                  <a:pt x="1323" y="6928"/>
                </a:cubicBezTo>
                <a:cubicBezTo>
                  <a:pt x="1375" y="6674"/>
                  <a:pt x="1444" y="6444"/>
                  <a:pt x="1566" y="6241"/>
                </a:cubicBezTo>
                <a:cubicBezTo>
                  <a:pt x="1584" y="6215"/>
                  <a:pt x="1601" y="6190"/>
                  <a:pt x="1618" y="6190"/>
                </a:cubicBezTo>
                <a:cubicBezTo>
                  <a:pt x="1636" y="6190"/>
                  <a:pt x="1653" y="6164"/>
                  <a:pt x="1688" y="6164"/>
                </a:cubicBezTo>
                <a:cubicBezTo>
                  <a:pt x="1705" y="6164"/>
                  <a:pt x="1740" y="6164"/>
                  <a:pt x="1758" y="6190"/>
                </a:cubicBezTo>
                <a:cubicBezTo>
                  <a:pt x="1775" y="6190"/>
                  <a:pt x="1792" y="6215"/>
                  <a:pt x="1810" y="6241"/>
                </a:cubicBezTo>
                <a:cubicBezTo>
                  <a:pt x="1967" y="6521"/>
                  <a:pt x="2054" y="6877"/>
                  <a:pt x="2036" y="7234"/>
                </a:cubicBezTo>
                <a:cubicBezTo>
                  <a:pt x="2036" y="7565"/>
                  <a:pt x="1949" y="7922"/>
                  <a:pt x="1758" y="8176"/>
                </a:cubicBezTo>
                <a:close/>
                <a:moveTo>
                  <a:pt x="17422" y="6572"/>
                </a:moveTo>
                <a:cubicBezTo>
                  <a:pt x="17196" y="6572"/>
                  <a:pt x="17022" y="6164"/>
                  <a:pt x="17022" y="5680"/>
                </a:cubicBezTo>
                <a:cubicBezTo>
                  <a:pt x="17022" y="5196"/>
                  <a:pt x="17196" y="4789"/>
                  <a:pt x="17422" y="4789"/>
                </a:cubicBezTo>
                <a:cubicBezTo>
                  <a:pt x="17649" y="4789"/>
                  <a:pt x="17823" y="5196"/>
                  <a:pt x="17823" y="5680"/>
                </a:cubicBezTo>
                <a:cubicBezTo>
                  <a:pt x="17823" y="6164"/>
                  <a:pt x="17649" y="6572"/>
                  <a:pt x="17422" y="657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CEE4A0F-5357-42E5-8FD4-81BF3611F7C2}"/>
              </a:ext>
            </a:extLst>
          </p:cNvPr>
          <p:cNvSpPr/>
          <p:nvPr/>
        </p:nvSpPr>
        <p:spPr>
          <a:xfrm>
            <a:off x="2012298" y="2175550"/>
            <a:ext cx="898210" cy="137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7" h="14460" extrusionOk="0">
                <a:moveTo>
                  <a:pt x="20222" y="14460"/>
                </a:moveTo>
                <a:cubicBezTo>
                  <a:pt x="20163" y="14460"/>
                  <a:pt x="20044" y="14460"/>
                  <a:pt x="19985" y="14197"/>
                </a:cubicBezTo>
                <a:cubicBezTo>
                  <a:pt x="10371" y="2870"/>
                  <a:pt x="1352" y="13933"/>
                  <a:pt x="1292" y="14197"/>
                </a:cubicBezTo>
                <a:cubicBezTo>
                  <a:pt x="758" y="14987"/>
                  <a:pt x="165" y="13406"/>
                  <a:pt x="46" y="11036"/>
                </a:cubicBezTo>
                <a:cubicBezTo>
                  <a:pt x="-132" y="8665"/>
                  <a:pt x="224" y="6031"/>
                  <a:pt x="758" y="5504"/>
                </a:cubicBezTo>
                <a:cubicBezTo>
                  <a:pt x="1173" y="4977"/>
                  <a:pt x="10371" y="-6613"/>
                  <a:pt x="20578" y="5504"/>
                </a:cubicBezTo>
                <a:cubicBezTo>
                  <a:pt x="21112" y="6031"/>
                  <a:pt x="21468" y="8665"/>
                  <a:pt x="21290" y="11036"/>
                </a:cubicBezTo>
                <a:cubicBezTo>
                  <a:pt x="21053" y="13143"/>
                  <a:pt x="20637" y="14460"/>
                  <a:pt x="20222" y="1446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A692788-870B-482F-B2A6-62E05861BC01}"/>
              </a:ext>
            </a:extLst>
          </p:cNvPr>
          <p:cNvSpPr/>
          <p:nvPr/>
        </p:nvSpPr>
        <p:spPr>
          <a:xfrm>
            <a:off x="3361261" y="2025667"/>
            <a:ext cx="2441859" cy="212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600" extrusionOk="0">
                <a:moveTo>
                  <a:pt x="20378" y="6996"/>
                </a:moveTo>
                <a:lnTo>
                  <a:pt x="19805" y="6996"/>
                </a:lnTo>
                <a:cubicBezTo>
                  <a:pt x="19387" y="6996"/>
                  <a:pt x="18991" y="6717"/>
                  <a:pt x="18793" y="6284"/>
                </a:cubicBezTo>
                <a:cubicBezTo>
                  <a:pt x="18374" y="5317"/>
                  <a:pt x="17780" y="4427"/>
                  <a:pt x="17053" y="3638"/>
                </a:cubicBezTo>
                <a:cubicBezTo>
                  <a:pt x="16899" y="3460"/>
                  <a:pt x="16833" y="3206"/>
                  <a:pt x="16877" y="2951"/>
                </a:cubicBezTo>
                <a:lnTo>
                  <a:pt x="17185" y="1119"/>
                </a:lnTo>
                <a:cubicBezTo>
                  <a:pt x="17251" y="687"/>
                  <a:pt x="16855" y="382"/>
                  <a:pt x="16525" y="585"/>
                </a:cubicBezTo>
                <a:lnTo>
                  <a:pt x="15138" y="1552"/>
                </a:lnTo>
                <a:cubicBezTo>
                  <a:pt x="14939" y="1679"/>
                  <a:pt x="14719" y="1679"/>
                  <a:pt x="14499" y="1577"/>
                </a:cubicBezTo>
                <a:cubicBezTo>
                  <a:pt x="12782" y="585"/>
                  <a:pt x="10734" y="0"/>
                  <a:pt x="8510" y="0"/>
                </a:cubicBezTo>
                <a:cubicBezTo>
                  <a:pt x="5824" y="0"/>
                  <a:pt x="3336" y="865"/>
                  <a:pt x="1442" y="2290"/>
                </a:cubicBezTo>
                <a:lnTo>
                  <a:pt x="1332" y="3028"/>
                </a:lnTo>
                <a:cubicBezTo>
                  <a:pt x="2103" y="3893"/>
                  <a:pt x="2719" y="4834"/>
                  <a:pt x="3160" y="5852"/>
                </a:cubicBezTo>
                <a:cubicBezTo>
                  <a:pt x="3226" y="5979"/>
                  <a:pt x="3358" y="6081"/>
                  <a:pt x="3490" y="6081"/>
                </a:cubicBezTo>
                <a:lnTo>
                  <a:pt x="4062" y="6081"/>
                </a:lnTo>
                <a:cubicBezTo>
                  <a:pt x="5163" y="6081"/>
                  <a:pt x="5956" y="7607"/>
                  <a:pt x="5956" y="9693"/>
                </a:cubicBezTo>
                <a:cubicBezTo>
                  <a:pt x="5956" y="11779"/>
                  <a:pt x="5163" y="13306"/>
                  <a:pt x="4062" y="13306"/>
                </a:cubicBezTo>
                <a:lnTo>
                  <a:pt x="3446" y="13306"/>
                </a:lnTo>
                <a:cubicBezTo>
                  <a:pt x="3336" y="13306"/>
                  <a:pt x="3226" y="13382"/>
                  <a:pt x="3182" y="13484"/>
                </a:cubicBezTo>
                <a:cubicBezTo>
                  <a:pt x="2565" y="14909"/>
                  <a:pt x="1618" y="16206"/>
                  <a:pt x="407" y="17249"/>
                </a:cubicBezTo>
                <a:cubicBezTo>
                  <a:pt x="407" y="17275"/>
                  <a:pt x="407" y="17300"/>
                  <a:pt x="407" y="17326"/>
                </a:cubicBezTo>
                <a:lnTo>
                  <a:pt x="11" y="20226"/>
                </a:lnTo>
                <a:cubicBezTo>
                  <a:pt x="-77" y="20938"/>
                  <a:pt x="385" y="21600"/>
                  <a:pt x="1024" y="21600"/>
                </a:cubicBezTo>
                <a:lnTo>
                  <a:pt x="3138" y="21600"/>
                </a:lnTo>
                <a:cubicBezTo>
                  <a:pt x="3644" y="21600"/>
                  <a:pt x="4084" y="21167"/>
                  <a:pt x="4151" y="20582"/>
                </a:cubicBezTo>
                <a:lnTo>
                  <a:pt x="4349" y="19183"/>
                </a:lnTo>
                <a:cubicBezTo>
                  <a:pt x="4393" y="18903"/>
                  <a:pt x="4635" y="18700"/>
                  <a:pt x="4877" y="18776"/>
                </a:cubicBezTo>
                <a:cubicBezTo>
                  <a:pt x="6022" y="19132"/>
                  <a:pt x="7255" y="19336"/>
                  <a:pt x="8532" y="19336"/>
                </a:cubicBezTo>
                <a:cubicBezTo>
                  <a:pt x="8906" y="19336"/>
                  <a:pt x="9281" y="19310"/>
                  <a:pt x="9655" y="19285"/>
                </a:cubicBezTo>
                <a:cubicBezTo>
                  <a:pt x="9897" y="19259"/>
                  <a:pt x="10117" y="19463"/>
                  <a:pt x="10162" y="19743"/>
                </a:cubicBezTo>
                <a:lnTo>
                  <a:pt x="10272" y="20582"/>
                </a:lnTo>
                <a:cubicBezTo>
                  <a:pt x="10360" y="21168"/>
                  <a:pt x="10778" y="21600"/>
                  <a:pt x="11284" y="21600"/>
                </a:cubicBezTo>
                <a:lnTo>
                  <a:pt x="13420" y="21600"/>
                </a:lnTo>
                <a:cubicBezTo>
                  <a:pt x="14059" y="21600"/>
                  <a:pt x="14543" y="20939"/>
                  <a:pt x="14433" y="20226"/>
                </a:cubicBezTo>
                <a:lnTo>
                  <a:pt x="14323" y="19361"/>
                </a:lnTo>
                <a:cubicBezTo>
                  <a:pt x="14213" y="18572"/>
                  <a:pt x="14543" y="17784"/>
                  <a:pt x="15160" y="17402"/>
                </a:cubicBezTo>
                <a:cubicBezTo>
                  <a:pt x="16811" y="16308"/>
                  <a:pt x="18088" y="14807"/>
                  <a:pt x="18837" y="13077"/>
                </a:cubicBezTo>
                <a:cubicBezTo>
                  <a:pt x="19013" y="12670"/>
                  <a:pt x="19387" y="12390"/>
                  <a:pt x="19784" y="12390"/>
                </a:cubicBezTo>
                <a:lnTo>
                  <a:pt x="20400" y="12390"/>
                </a:lnTo>
                <a:cubicBezTo>
                  <a:pt x="21017" y="12390"/>
                  <a:pt x="21523" y="11169"/>
                  <a:pt x="21523" y="9668"/>
                </a:cubicBezTo>
                <a:cubicBezTo>
                  <a:pt x="21501" y="8243"/>
                  <a:pt x="20994" y="6996"/>
                  <a:pt x="20378" y="6996"/>
                </a:cubicBezTo>
                <a:close/>
                <a:moveTo>
                  <a:pt x="12407" y="2519"/>
                </a:moveTo>
                <a:cubicBezTo>
                  <a:pt x="12363" y="2722"/>
                  <a:pt x="12209" y="2849"/>
                  <a:pt x="12033" y="2849"/>
                </a:cubicBezTo>
                <a:cubicBezTo>
                  <a:pt x="12011" y="2849"/>
                  <a:pt x="11967" y="2849"/>
                  <a:pt x="11945" y="2824"/>
                </a:cubicBezTo>
                <a:cubicBezTo>
                  <a:pt x="8378" y="1730"/>
                  <a:pt x="5031" y="2799"/>
                  <a:pt x="5009" y="2824"/>
                </a:cubicBezTo>
                <a:cubicBezTo>
                  <a:pt x="4811" y="2900"/>
                  <a:pt x="4591" y="2748"/>
                  <a:pt x="4547" y="2519"/>
                </a:cubicBezTo>
                <a:cubicBezTo>
                  <a:pt x="4481" y="2290"/>
                  <a:pt x="4613" y="2035"/>
                  <a:pt x="4811" y="1984"/>
                </a:cubicBezTo>
                <a:cubicBezTo>
                  <a:pt x="4965" y="1934"/>
                  <a:pt x="8378" y="814"/>
                  <a:pt x="12165" y="1984"/>
                </a:cubicBezTo>
                <a:cubicBezTo>
                  <a:pt x="12341" y="2035"/>
                  <a:pt x="12473" y="2290"/>
                  <a:pt x="12407" y="2519"/>
                </a:cubicBezTo>
                <a:close/>
                <a:moveTo>
                  <a:pt x="16305" y="6564"/>
                </a:moveTo>
                <a:cubicBezTo>
                  <a:pt x="16018" y="6564"/>
                  <a:pt x="15798" y="6157"/>
                  <a:pt x="15798" y="5673"/>
                </a:cubicBezTo>
                <a:cubicBezTo>
                  <a:pt x="15798" y="5190"/>
                  <a:pt x="16018" y="4783"/>
                  <a:pt x="16305" y="4783"/>
                </a:cubicBezTo>
                <a:cubicBezTo>
                  <a:pt x="16591" y="4783"/>
                  <a:pt x="16811" y="5190"/>
                  <a:pt x="16811" y="5673"/>
                </a:cubicBezTo>
                <a:cubicBezTo>
                  <a:pt x="16811" y="6157"/>
                  <a:pt x="16591" y="6564"/>
                  <a:pt x="16305" y="656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A8A9AD8-4CED-4B0F-92DF-50312D53146D}"/>
              </a:ext>
            </a:extLst>
          </p:cNvPr>
          <p:cNvSpPr/>
          <p:nvPr/>
        </p:nvSpPr>
        <p:spPr>
          <a:xfrm>
            <a:off x="5209839" y="2025667"/>
            <a:ext cx="2441859" cy="212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600" extrusionOk="0">
                <a:moveTo>
                  <a:pt x="20378" y="6996"/>
                </a:moveTo>
                <a:lnTo>
                  <a:pt x="19805" y="6996"/>
                </a:lnTo>
                <a:cubicBezTo>
                  <a:pt x="19387" y="6996"/>
                  <a:pt x="18991" y="6717"/>
                  <a:pt x="18793" y="6284"/>
                </a:cubicBezTo>
                <a:cubicBezTo>
                  <a:pt x="18374" y="5317"/>
                  <a:pt x="17780" y="4427"/>
                  <a:pt x="17053" y="3638"/>
                </a:cubicBezTo>
                <a:cubicBezTo>
                  <a:pt x="16899" y="3460"/>
                  <a:pt x="16833" y="3206"/>
                  <a:pt x="16877" y="2951"/>
                </a:cubicBezTo>
                <a:lnTo>
                  <a:pt x="17185" y="1119"/>
                </a:lnTo>
                <a:cubicBezTo>
                  <a:pt x="17251" y="687"/>
                  <a:pt x="16855" y="382"/>
                  <a:pt x="16525" y="585"/>
                </a:cubicBezTo>
                <a:lnTo>
                  <a:pt x="15138" y="1552"/>
                </a:lnTo>
                <a:cubicBezTo>
                  <a:pt x="14939" y="1679"/>
                  <a:pt x="14719" y="1679"/>
                  <a:pt x="14499" y="1577"/>
                </a:cubicBezTo>
                <a:cubicBezTo>
                  <a:pt x="12782" y="585"/>
                  <a:pt x="10734" y="0"/>
                  <a:pt x="8510" y="0"/>
                </a:cubicBezTo>
                <a:cubicBezTo>
                  <a:pt x="5824" y="0"/>
                  <a:pt x="3336" y="865"/>
                  <a:pt x="1442" y="2290"/>
                </a:cubicBezTo>
                <a:lnTo>
                  <a:pt x="1332" y="3028"/>
                </a:lnTo>
                <a:cubicBezTo>
                  <a:pt x="2103" y="3893"/>
                  <a:pt x="2719" y="4834"/>
                  <a:pt x="3160" y="5852"/>
                </a:cubicBezTo>
                <a:cubicBezTo>
                  <a:pt x="3226" y="5979"/>
                  <a:pt x="3358" y="6081"/>
                  <a:pt x="3490" y="6081"/>
                </a:cubicBezTo>
                <a:lnTo>
                  <a:pt x="4062" y="6081"/>
                </a:lnTo>
                <a:cubicBezTo>
                  <a:pt x="5163" y="6081"/>
                  <a:pt x="5956" y="7607"/>
                  <a:pt x="5956" y="9693"/>
                </a:cubicBezTo>
                <a:cubicBezTo>
                  <a:pt x="5956" y="11779"/>
                  <a:pt x="5163" y="13306"/>
                  <a:pt x="4062" y="13306"/>
                </a:cubicBezTo>
                <a:lnTo>
                  <a:pt x="3446" y="13306"/>
                </a:lnTo>
                <a:cubicBezTo>
                  <a:pt x="3336" y="13306"/>
                  <a:pt x="3226" y="13382"/>
                  <a:pt x="3182" y="13484"/>
                </a:cubicBezTo>
                <a:cubicBezTo>
                  <a:pt x="2565" y="14909"/>
                  <a:pt x="1618" y="16206"/>
                  <a:pt x="407" y="17249"/>
                </a:cubicBezTo>
                <a:cubicBezTo>
                  <a:pt x="407" y="17275"/>
                  <a:pt x="407" y="17300"/>
                  <a:pt x="407" y="17326"/>
                </a:cubicBezTo>
                <a:lnTo>
                  <a:pt x="11" y="20226"/>
                </a:lnTo>
                <a:cubicBezTo>
                  <a:pt x="-77" y="20938"/>
                  <a:pt x="385" y="21600"/>
                  <a:pt x="1024" y="21600"/>
                </a:cubicBezTo>
                <a:lnTo>
                  <a:pt x="3138" y="21600"/>
                </a:lnTo>
                <a:cubicBezTo>
                  <a:pt x="3644" y="21600"/>
                  <a:pt x="4084" y="21167"/>
                  <a:pt x="4151" y="20582"/>
                </a:cubicBezTo>
                <a:lnTo>
                  <a:pt x="4349" y="19183"/>
                </a:lnTo>
                <a:cubicBezTo>
                  <a:pt x="4393" y="18903"/>
                  <a:pt x="4635" y="18700"/>
                  <a:pt x="4877" y="18776"/>
                </a:cubicBezTo>
                <a:cubicBezTo>
                  <a:pt x="6022" y="19132"/>
                  <a:pt x="7255" y="19336"/>
                  <a:pt x="8532" y="19336"/>
                </a:cubicBezTo>
                <a:cubicBezTo>
                  <a:pt x="8906" y="19336"/>
                  <a:pt x="9281" y="19310"/>
                  <a:pt x="9655" y="19285"/>
                </a:cubicBezTo>
                <a:cubicBezTo>
                  <a:pt x="9897" y="19259"/>
                  <a:pt x="10117" y="19463"/>
                  <a:pt x="10162" y="19743"/>
                </a:cubicBezTo>
                <a:lnTo>
                  <a:pt x="10272" y="20582"/>
                </a:lnTo>
                <a:cubicBezTo>
                  <a:pt x="10360" y="21168"/>
                  <a:pt x="10778" y="21600"/>
                  <a:pt x="11284" y="21600"/>
                </a:cubicBezTo>
                <a:lnTo>
                  <a:pt x="13420" y="21600"/>
                </a:lnTo>
                <a:cubicBezTo>
                  <a:pt x="14059" y="21600"/>
                  <a:pt x="14543" y="20939"/>
                  <a:pt x="14433" y="20226"/>
                </a:cubicBezTo>
                <a:lnTo>
                  <a:pt x="14323" y="19361"/>
                </a:lnTo>
                <a:cubicBezTo>
                  <a:pt x="14213" y="18572"/>
                  <a:pt x="14543" y="17784"/>
                  <a:pt x="15160" y="17402"/>
                </a:cubicBezTo>
                <a:cubicBezTo>
                  <a:pt x="16811" y="16308"/>
                  <a:pt x="18088" y="14807"/>
                  <a:pt x="18837" y="13077"/>
                </a:cubicBezTo>
                <a:cubicBezTo>
                  <a:pt x="19013" y="12670"/>
                  <a:pt x="19387" y="12390"/>
                  <a:pt x="19784" y="12390"/>
                </a:cubicBezTo>
                <a:lnTo>
                  <a:pt x="20400" y="12390"/>
                </a:lnTo>
                <a:cubicBezTo>
                  <a:pt x="21017" y="12390"/>
                  <a:pt x="21523" y="11169"/>
                  <a:pt x="21523" y="9668"/>
                </a:cubicBezTo>
                <a:cubicBezTo>
                  <a:pt x="21501" y="8243"/>
                  <a:pt x="20994" y="6996"/>
                  <a:pt x="20378" y="6996"/>
                </a:cubicBezTo>
                <a:close/>
                <a:moveTo>
                  <a:pt x="12407" y="2519"/>
                </a:moveTo>
                <a:cubicBezTo>
                  <a:pt x="12363" y="2722"/>
                  <a:pt x="12209" y="2849"/>
                  <a:pt x="12033" y="2849"/>
                </a:cubicBezTo>
                <a:cubicBezTo>
                  <a:pt x="12011" y="2849"/>
                  <a:pt x="11967" y="2849"/>
                  <a:pt x="11945" y="2824"/>
                </a:cubicBezTo>
                <a:cubicBezTo>
                  <a:pt x="8378" y="1730"/>
                  <a:pt x="5031" y="2799"/>
                  <a:pt x="5009" y="2824"/>
                </a:cubicBezTo>
                <a:cubicBezTo>
                  <a:pt x="4811" y="2900"/>
                  <a:pt x="4591" y="2748"/>
                  <a:pt x="4547" y="2519"/>
                </a:cubicBezTo>
                <a:cubicBezTo>
                  <a:pt x="4481" y="2290"/>
                  <a:pt x="4613" y="2035"/>
                  <a:pt x="4811" y="1984"/>
                </a:cubicBezTo>
                <a:cubicBezTo>
                  <a:pt x="4965" y="1934"/>
                  <a:pt x="8378" y="814"/>
                  <a:pt x="12165" y="1984"/>
                </a:cubicBezTo>
                <a:cubicBezTo>
                  <a:pt x="12341" y="2035"/>
                  <a:pt x="12451" y="2290"/>
                  <a:pt x="12407" y="2519"/>
                </a:cubicBezTo>
                <a:close/>
                <a:moveTo>
                  <a:pt x="16305" y="6564"/>
                </a:moveTo>
                <a:cubicBezTo>
                  <a:pt x="16018" y="6564"/>
                  <a:pt x="15798" y="6157"/>
                  <a:pt x="15798" y="5673"/>
                </a:cubicBezTo>
                <a:cubicBezTo>
                  <a:pt x="15798" y="5190"/>
                  <a:pt x="16018" y="4783"/>
                  <a:pt x="16305" y="4783"/>
                </a:cubicBezTo>
                <a:cubicBezTo>
                  <a:pt x="16591" y="4783"/>
                  <a:pt x="16811" y="5190"/>
                  <a:pt x="16811" y="5673"/>
                </a:cubicBezTo>
                <a:cubicBezTo>
                  <a:pt x="16811" y="6157"/>
                  <a:pt x="16591" y="6564"/>
                  <a:pt x="16305" y="656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DF4616C-F261-4624-A53E-8496D29253B6}"/>
              </a:ext>
            </a:extLst>
          </p:cNvPr>
          <p:cNvSpPr/>
          <p:nvPr/>
        </p:nvSpPr>
        <p:spPr>
          <a:xfrm>
            <a:off x="7058417" y="2025669"/>
            <a:ext cx="2441859" cy="212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600" extrusionOk="0">
                <a:moveTo>
                  <a:pt x="20378" y="6996"/>
                </a:moveTo>
                <a:lnTo>
                  <a:pt x="19805" y="6996"/>
                </a:lnTo>
                <a:cubicBezTo>
                  <a:pt x="19387" y="6996"/>
                  <a:pt x="18991" y="6717"/>
                  <a:pt x="18793" y="6284"/>
                </a:cubicBezTo>
                <a:cubicBezTo>
                  <a:pt x="18374" y="5317"/>
                  <a:pt x="17780" y="4427"/>
                  <a:pt x="17053" y="3638"/>
                </a:cubicBezTo>
                <a:cubicBezTo>
                  <a:pt x="16899" y="3460"/>
                  <a:pt x="16833" y="3206"/>
                  <a:pt x="16877" y="2951"/>
                </a:cubicBezTo>
                <a:lnTo>
                  <a:pt x="17185" y="1119"/>
                </a:lnTo>
                <a:cubicBezTo>
                  <a:pt x="17251" y="687"/>
                  <a:pt x="16855" y="382"/>
                  <a:pt x="16525" y="585"/>
                </a:cubicBezTo>
                <a:lnTo>
                  <a:pt x="15138" y="1552"/>
                </a:lnTo>
                <a:cubicBezTo>
                  <a:pt x="14939" y="1679"/>
                  <a:pt x="14719" y="1679"/>
                  <a:pt x="14499" y="1577"/>
                </a:cubicBezTo>
                <a:cubicBezTo>
                  <a:pt x="12782" y="585"/>
                  <a:pt x="10734" y="0"/>
                  <a:pt x="8510" y="0"/>
                </a:cubicBezTo>
                <a:cubicBezTo>
                  <a:pt x="5824" y="0"/>
                  <a:pt x="3336" y="865"/>
                  <a:pt x="1442" y="2290"/>
                </a:cubicBezTo>
                <a:lnTo>
                  <a:pt x="1332" y="3028"/>
                </a:lnTo>
                <a:cubicBezTo>
                  <a:pt x="2103" y="3893"/>
                  <a:pt x="2719" y="4834"/>
                  <a:pt x="3160" y="5852"/>
                </a:cubicBezTo>
                <a:cubicBezTo>
                  <a:pt x="3226" y="5979"/>
                  <a:pt x="3358" y="6081"/>
                  <a:pt x="3490" y="6081"/>
                </a:cubicBezTo>
                <a:lnTo>
                  <a:pt x="4062" y="6081"/>
                </a:lnTo>
                <a:cubicBezTo>
                  <a:pt x="5163" y="6081"/>
                  <a:pt x="5956" y="7607"/>
                  <a:pt x="5956" y="9693"/>
                </a:cubicBezTo>
                <a:cubicBezTo>
                  <a:pt x="5956" y="11779"/>
                  <a:pt x="5163" y="13306"/>
                  <a:pt x="4062" y="13306"/>
                </a:cubicBezTo>
                <a:lnTo>
                  <a:pt x="3446" y="13306"/>
                </a:lnTo>
                <a:cubicBezTo>
                  <a:pt x="3336" y="13306"/>
                  <a:pt x="3226" y="13382"/>
                  <a:pt x="3182" y="13484"/>
                </a:cubicBezTo>
                <a:cubicBezTo>
                  <a:pt x="2565" y="14909"/>
                  <a:pt x="1618" y="16206"/>
                  <a:pt x="407" y="17249"/>
                </a:cubicBezTo>
                <a:cubicBezTo>
                  <a:pt x="407" y="17275"/>
                  <a:pt x="407" y="17300"/>
                  <a:pt x="407" y="17326"/>
                </a:cubicBezTo>
                <a:lnTo>
                  <a:pt x="11" y="20226"/>
                </a:lnTo>
                <a:cubicBezTo>
                  <a:pt x="-77" y="20938"/>
                  <a:pt x="385" y="21600"/>
                  <a:pt x="1024" y="21600"/>
                </a:cubicBezTo>
                <a:lnTo>
                  <a:pt x="3138" y="21600"/>
                </a:lnTo>
                <a:cubicBezTo>
                  <a:pt x="3644" y="21600"/>
                  <a:pt x="4084" y="21167"/>
                  <a:pt x="4151" y="20582"/>
                </a:cubicBezTo>
                <a:lnTo>
                  <a:pt x="4349" y="19183"/>
                </a:lnTo>
                <a:cubicBezTo>
                  <a:pt x="4393" y="18903"/>
                  <a:pt x="4635" y="18700"/>
                  <a:pt x="4877" y="18776"/>
                </a:cubicBezTo>
                <a:cubicBezTo>
                  <a:pt x="6022" y="19132"/>
                  <a:pt x="7255" y="19336"/>
                  <a:pt x="8532" y="19336"/>
                </a:cubicBezTo>
                <a:cubicBezTo>
                  <a:pt x="8906" y="19336"/>
                  <a:pt x="9281" y="19310"/>
                  <a:pt x="9655" y="19285"/>
                </a:cubicBezTo>
                <a:cubicBezTo>
                  <a:pt x="9897" y="19259"/>
                  <a:pt x="10117" y="19463"/>
                  <a:pt x="10162" y="19743"/>
                </a:cubicBezTo>
                <a:lnTo>
                  <a:pt x="10272" y="20582"/>
                </a:lnTo>
                <a:cubicBezTo>
                  <a:pt x="10360" y="21168"/>
                  <a:pt x="10778" y="21600"/>
                  <a:pt x="11284" y="21600"/>
                </a:cubicBezTo>
                <a:lnTo>
                  <a:pt x="13420" y="21600"/>
                </a:lnTo>
                <a:cubicBezTo>
                  <a:pt x="14059" y="21600"/>
                  <a:pt x="14543" y="20939"/>
                  <a:pt x="14433" y="20226"/>
                </a:cubicBezTo>
                <a:lnTo>
                  <a:pt x="14323" y="19361"/>
                </a:lnTo>
                <a:cubicBezTo>
                  <a:pt x="14213" y="18572"/>
                  <a:pt x="14543" y="17784"/>
                  <a:pt x="15160" y="17402"/>
                </a:cubicBezTo>
                <a:cubicBezTo>
                  <a:pt x="16811" y="16308"/>
                  <a:pt x="18088" y="14807"/>
                  <a:pt x="18837" y="13077"/>
                </a:cubicBezTo>
                <a:cubicBezTo>
                  <a:pt x="19013" y="12670"/>
                  <a:pt x="19387" y="12390"/>
                  <a:pt x="19784" y="12390"/>
                </a:cubicBezTo>
                <a:lnTo>
                  <a:pt x="20400" y="12390"/>
                </a:lnTo>
                <a:cubicBezTo>
                  <a:pt x="21017" y="12390"/>
                  <a:pt x="21523" y="11169"/>
                  <a:pt x="21523" y="9668"/>
                </a:cubicBezTo>
                <a:cubicBezTo>
                  <a:pt x="21523" y="8243"/>
                  <a:pt x="21016" y="6996"/>
                  <a:pt x="20378" y="6996"/>
                </a:cubicBezTo>
                <a:close/>
                <a:moveTo>
                  <a:pt x="12429" y="2519"/>
                </a:moveTo>
                <a:cubicBezTo>
                  <a:pt x="12385" y="2722"/>
                  <a:pt x="12231" y="2849"/>
                  <a:pt x="12055" y="2849"/>
                </a:cubicBezTo>
                <a:cubicBezTo>
                  <a:pt x="12033" y="2849"/>
                  <a:pt x="11989" y="2849"/>
                  <a:pt x="11967" y="2824"/>
                </a:cubicBezTo>
                <a:cubicBezTo>
                  <a:pt x="8400" y="1730"/>
                  <a:pt x="5053" y="2799"/>
                  <a:pt x="5031" y="2824"/>
                </a:cubicBezTo>
                <a:cubicBezTo>
                  <a:pt x="4833" y="2900"/>
                  <a:pt x="4613" y="2748"/>
                  <a:pt x="4569" y="2519"/>
                </a:cubicBezTo>
                <a:cubicBezTo>
                  <a:pt x="4503" y="2290"/>
                  <a:pt x="4635" y="2035"/>
                  <a:pt x="4833" y="1984"/>
                </a:cubicBezTo>
                <a:cubicBezTo>
                  <a:pt x="4987" y="1934"/>
                  <a:pt x="8400" y="814"/>
                  <a:pt x="12187" y="1984"/>
                </a:cubicBezTo>
                <a:cubicBezTo>
                  <a:pt x="12341" y="2035"/>
                  <a:pt x="12473" y="2290"/>
                  <a:pt x="12429" y="2519"/>
                </a:cubicBezTo>
                <a:close/>
                <a:moveTo>
                  <a:pt x="16305" y="6564"/>
                </a:moveTo>
                <a:cubicBezTo>
                  <a:pt x="16018" y="6564"/>
                  <a:pt x="15798" y="6157"/>
                  <a:pt x="15798" y="5673"/>
                </a:cubicBezTo>
                <a:cubicBezTo>
                  <a:pt x="15798" y="5190"/>
                  <a:pt x="16018" y="4783"/>
                  <a:pt x="16305" y="4783"/>
                </a:cubicBezTo>
                <a:cubicBezTo>
                  <a:pt x="16591" y="4783"/>
                  <a:pt x="16811" y="5190"/>
                  <a:pt x="16811" y="5673"/>
                </a:cubicBezTo>
                <a:cubicBezTo>
                  <a:pt x="16811" y="6157"/>
                  <a:pt x="16591" y="6564"/>
                  <a:pt x="16305" y="656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90C166C-FA02-40E8-977E-A72176F0FD1D}"/>
              </a:ext>
            </a:extLst>
          </p:cNvPr>
          <p:cNvSpPr/>
          <p:nvPr/>
        </p:nvSpPr>
        <p:spPr>
          <a:xfrm>
            <a:off x="8906993" y="2025667"/>
            <a:ext cx="2441859" cy="212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600" extrusionOk="0">
                <a:moveTo>
                  <a:pt x="20378" y="6996"/>
                </a:moveTo>
                <a:lnTo>
                  <a:pt x="19805" y="6996"/>
                </a:lnTo>
                <a:cubicBezTo>
                  <a:pt x="19387" y="6996"/>
                  <a:pt x="18991" y="6717"/>
                  <a:pt x="18793" y="6284"/>
                </a:cubicBezTo>
                <a:cubicBezTo>
                  <a:pt x="18374" y="5317"/>
                  <a:pt x="17780" y="4427"/>
                  <a:pt x="17053" y="3638"/>
                </a:cubicBezTo>
                <a:cubicBezTo>
                  <a:pt x="16899" y="3460"/>
                  <a:pt x="16833" y="3206"/>
                  <a:pt x="16877" y="2951"/>
                </a:cubicBezTo>
                <a:lnTo>
                  <a:pt x="17185" y="1119"/>
                </a:lnTo>
                <a:cubicBezTo>
                  <a:pt x="17251" y="687"/>
                  <a:pt x="16855" y="382"/>
                  <a:pt x="16525" y="585"/>
                </a:cubicBezTo>
                <a:lnTo>
                  <a:pt x="15138" y="1552"/>
                </a:lnTo>
                <a:cubicBezTo>
                  <a:pt x="14939" y="1679"/>
                  <a:pt x="14719" y="1679"/>
                  <a:pt x="14499" y="1577"/>
                </a:cubicBezTo>
                <a:cubicBezTo>
                  <a:pt x="12782" y="585"/>
                  <a:pt x="10734" y="0"/>
                  <a:pt x="8510" y="0"/>
                </a:cubicBezTo>
                <a:cubicBezTo>
                  <a:pt x="5824" y="0"/>
                  <a:pt x="3336" y="865"/>
                  <a:pt x="1442" y="2290"/>
                </a:cubicBezTo>
                <a:lnTo>
                  <a:pt x="1332" y="3028"/>
                </a:lnTo>
                <a:cubicBezTo>
                  <a:pt x="2103" y="3893"/>
                  <a:pt x="2719" y="4834"/>
                  <a:pt x="3160" y="5852"/>
                </a:cubicBezTo>
                <a:cubicBezTo>
                  <a:pt x="3226" y="5979"/>
                  <a:pt x="3358" y="6081"/>
                  <a:pt x="3490" y="6081"/>
                </a:cubicBezTo>
                <a:lnTo>
                  <a:pt x="4062" y="6081"/>
                </a:lnTo>
                <a:cubicBezTo>
                  <a:pt x="5163" y="6081"/>
                  <a:pt x="5956" y="7607"/>
                  <a:pt x="5956" y="9693"/>
                </a:cubicBezTo>
                <a:cubicBezTo>
                  <a:pt x="5956" y="11779"/>
                  <a:pt x="5163" y="13306"/>
                  <a:pt x="4062" y="13306"/>
                </a:cubicBezTo>
                <a:lnTo>
                  <a:pt x="3446" y="13306"/>
                </a:lnTo>
                <a:cubicBezTo>
                  <a:pt x="3336" y="13306"/>
                  <a:pt x="3226" y="13382"/>
                  <a:pt x="3182" y="13484"/>
                </a:cubicBezTo>
                <a:cubicBezTo>
                  <a:pt x="2565" y="14909"/>
                  <a:pt x="1618" y="16206"/>
                  <a:pt x="407" y="17249"/>
                </a:cubicBezTo>
                <a:cubicBezTo>
                  <a:pt x="407" y="17275"/>
                  <a:pt x="407" y="17300"/>
                  <a:pt x="407" y="17326"/>
                </a:cubicBezTo>
                <a:lnTo>
                  <a:pt x="11" y="20226"/>
                </a:lnTo>
                <a:cubicBezTo>
                  <a:pt x="-77" y="20938"/>
                  <a:pt x="385" y="21600"/>
                  <a:pt x="1024" y="21600"/>
                </a:cubicBezTo>
                <a:lnTo>
                  <a:pt x="3138" y="21600"/>
                </a:lnTo>
                <a:cubicBezTo>
                  <a:pt x="3644" y="21600"/>
                  <a:pt x="4084" y="21167"/>
                  <a:pt x="4151" y="20582"/>
                </a:cubicBezTo>
                <a:lnTo>
                  <a:pt x="4349" y="19183"/>
                </a:lnTo>
                <a:cubicBezTo>
                  <a:pt x="4393" y="18903"/>
                  <a:pt x="4635" y="18700"/>
                  <a:pt x="4877" y="18776"/>
                </a:cubicBezTo>
                <a:cubicBezTo>
                  <a:pt x="6022" y="19132"/>
                  <a:pt x="7255" y="19336"/>
                  <a:pt x="8532" y="19336"/>
                </a:cubicBezTo>
                <a:cubicBezTo>
                  <a:pt x="8906" y="19336"/>
                  <a:pt x="9281" y="19310"/>
                  <a:pt x="9655" y="19285"/>
                </a:cubicBezTo>
                <a:cubicBezTo>
                  <a:pt x="9897" y="19259"/>
                  <a:pt x="10117" y="19463"/>
                  <a:pt x="10162" y="19743"/>
                </a:cubicBezTo>
                <a:lnTo>
                  <a:pt x="10272" y="20582"/>
                </a:lnTo>
                <a:cubicBezTo>
                  <a:pt x="10360" y="21168"/>
                  <a:pt x="10778" y="21600"/>
                  <a:pt x="11284" y="21600"/>
                </a:cubicBezTo>
                <a:lnTo>
                  <a:pt x="13420" y="21600"/>
                </a:lnTo>
                <a:cubicBezTo>
                  <a:pt x="14059" y="21600"/>
                  <a:pt x="14543" y="20939"/>
                  <a:pt x="14433" y="20226"/>
                </a:cubicBezTo>
                <a:lnTo>
                  <a:pt x="14323" y="19361"/>
                </a:lnTo>
                <a:cubicBezTo>
                  <a:pt x="14213" y="18572"/>
                  <a:pt x="14543" y="17784"/>
                  <a:pt x="15160" y="17402"/>
                </a:cubicBezTo>
                <a:cubicBezTo>
                  <a:pt x="16811" y="16308"/>
                  <a:pt x="18088" y="14807"/>
                  <a:pt x="18837" y="13077"/>
                </a:cubicBezTo>
                <a:cubicBezTo>
                  <a:pt x="19013" y="12670"/>
                  <a:pt x="19387" y="12390"/>
                  <a:pt x="19784" y="12390"/>
                </a:cubicBezTo>
                <a:lnTo>
                  <a:pt x="20400" y="12390"/>
                </a:lnTo>
                <a:cubicBezTo>
                  <a:pt x="21017" y="12390"/>
                  <a:pt x="21523" y="11169"/>
                  <a:pt x="21523" y="9668"/>
                </a:cubicBezTo>
                <a:cubicBezTo>
                  <a:pt x="21501" y="8243"/>
                  <a:pt x="20994" y="6996"/>
                  <a:pt x="20378" y="6996"/>
                </a:cubicBezTo>
                <a:close/>
                <a:moveTo>
                  <a:pt x="12407" y="2519"/>
                </a:moveTo>
                <a:cubicBezTo>
                  <a:pt x="12363" y="2722"/>
                  <a:pt x="12209" y="2849"/>
                  <a:pt x="12033" y="2849"/>
                </a:cubicBezTo>
                <a:cubicBezTo>
                  <a:pt x="12011" y="2849"/>
                  <a:pt x="11967" y="2849"/>
                  <a:pt x="11945" y="2824"/>
                </a:cubicBezTo>
                <a:cubicBezTo>
                  <a:pt x="8378" y="1730"/>
                  <a:pt x="5031" y="2799"/>
                  <a:pt x="5009" y="2824"/>
                </a:cubicBezTo>
                <a:cubicBezTo>
                  <a:pt x="4811" y="2900"/>
                  <a:pt x="4591" y="2748"/>
                  <a:pt x="4547" y="2519"/>
                </a:cubicBezTo>
                <a:cubicBezTo>
                  <a:pt x="4481" y="2290"/>
                  <a:pt x="4613" y="2035"/>
                  <a:pt x="4811" y="1984"/>
                </a:cubicBezTo>
                <a:cubicBezTo>
                  <a:pt x="4965" y="1934"/>
                  <a:pt x="8378" y="814"/>
                  <a:pt x="12165" y="1984"/>
                </a:cubicBezTo>
                <a:cubicBezTo>
                  <a:pt x="12341" y="2035"/>
                  <a:pt x="12473" y="2290"/>
                  <a:pt x="12407" y="2519"/>
                </a:cubicBezTo>
                <a:close/>
                <a:moveTo>
                  <a:pt x="16305" y="6564"/>
                </a:moveTo>
                <a:cubicBezTo>
                  <a:pt x="16018" y="6564"/>
                  <a:pt x="15798" y="6157"/>
                  <a:pt x="15798" y="5673"/>
                </a:cubicBezTo>
                <a:cubicBezTo>
                  <a:pt x="15798" y="5190"/>
                  <a:pt x="16018" y="4783"/>
                  <a:pt x="16305" y="4783"/>
                </a:cubicBezTo>
                <a:cubicBezTo>
                  <a:pt x="16591" y="4783"/>
                  <a:pt x="16811" y="5190"/>
                  <a:pt x="16811" y="5673"/>
                </a:cubicBezTo>
                <a:cubicBezTo>
                  <a:pt x="16811" y="6157"/>
                  <a:pt x="16591" y="6564"/>
                  <a:pt x="16305" y="656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0" name="Graphic 9" descr="Bullseye with solid fill">
            <a:extLst>
              <a:ext uri="{FF2B5EF4-FFF2-40B4-BE49-F238E27FC236}">
                <a16:creationId xmlns:a16="http://schemas.microsoft.com/office/drawing/2014/main" id="{E350D278-B957-45D8-8CE2-CC5A9FD56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95928" y="3237305"/>
            <a:ext cx="566838" cy="566838"/>
          </a:xfrm>
          <a:prstGeom prst="rect">
            <a:avLst/>
          </a:prstGeom>
        </p:spPr>
      </p:pic>
      <p:pic>
        <p:nvPicPr>
          <p:cNvPr id="11" name="Graphic 10" descr="Gears with solid fill">
            <a:extLst>
              <a:ext uri="{FF2B5EF4-FFF2-40B4-BE49-F238E27FC236}">
                <a16:creationId xmlns:a16="http://schemas.microsoft.com/office/drawing/2014/main" id="{135A2EB3-BEE7-4148-979F-277F0D84BA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8772" y="3242084"/>
            <a:ext cx="566838" cy="566838"/>
          </a:xfrm>
          <a:prstGeom prst="rect">
            <a:avLst/>
          </a:prstGeom>
        </p:spPr>
      </p:pic>
      <p:pic>
        <p:nvPicPr>
          <p:cNvPr id="12" name="Graphic 11" descr="Hourglass 30% with solid fill">
            <a:extLst>
              <a:ext uri="{FF2B5EF4-FFF2-40B4-BE49-F238E27FC236}">
                <a16:creationId xmlns:a16="http://schemas.microsoft.com/office/drawing/2014/main" id="{B309DFF1-0B11-428D-9927-F11DED92CD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44504" y="3243287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Lightbulb with solid fill">
            <a:extLst>
              <a:ext uri="{FF2B5EF4-FFF2-40B4-BE49-F238E27FC236}">
                <a16:creationId xmlns:a16="http://schemas.microsoft.com/office/drawing/2014/main" id="{5D19B832-4BD0-463A-9420-353990139E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23520" y="3242084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Research with solid fill">
            <a:extLst>
              <a:ext uri="{FF2B5EF4-FFF2-40B4-BE49-F238E27FC236}">
                <a16:creationId xmlns:a16="http://schemas.microsoft.com/office/drawing/2014/main" id="{ABB563C0-D58B-49FB-88BC-2BCBD7D33D9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47350" y="3242084"/>
            <a:ext cx="566838" cy="56683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98C73BA-84FC-4F20-BE16-CF4A834FF934}"/>
              </a:ext>
            </a:extLst>
          </p:cNvPr>
          <p:cNvSpPr txBox="1"/>
          <p:nvPr/>
        </p:nvSpPr>
        <p:spPr>
          <a:xfrm>
            <a:off x="4063735" y="2406308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93A86C-1CBC-4CB2-83EF-14FD6B410BF5}"/>
              </a:ext>
            </a:extLst>
          </p:cNvPr>
          <p:cNvSpPr txBox="1"/>
          <p:nvPr/>
        </p:nvSpPr>
        <p:spPr>
          <a:xfrm>
            <a:off x="5912313" y="2406308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112E88-17B3-483F-80BC-D1CCB40B5D49}"/>
              </a:ext>
            </a:extLst>
          </p:cNvPr>
          <p:cNvSpPr txBox="1"/>
          <p:nvPr/>
        </p:nvSpPr>
        <p:spPr>
          <a:xfrm>
            <a:off x="7760891" y="2406308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C14704-46C1-4F3A-9D62-87EF13A93768}"/>
              </a:ext>
            </a:extLst>
          </p:cNvPr>
          <p:cNvSpPr txBox="1"/>
          <p:nvPr/>
        </p:nvSpPr>
        <p:spPr>
          <a:xfrm>
            <a:off x="9609467" y="2406308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B3E5FF-D324-4544-8F93-DF1497961F53}"/>
              </a:ext>
            </a:extLst>
          </p:cNvPr>
          <p:cNvSpPr txBox="1"/>
          <p:nvPr/>
        </p:nvSpPr>
        <p:spPr>
          <a:xfrm>
            <a:off x="1888483" y="2406308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A50636E-D54D-4E58-AEAE-E39029A2E809}"/>
              </a:ext>
            </a:extLst>
          </p:cNvPr>
          <p:cNvGrpSpPr/>
          <p:nvPr/>
        </p:nvGrpSpPr>
        <p:grpSpPr>
          <a:xfrm>
            <a:off x="1560115" y="4520808"/>
            <a:ext cx="1541957" cy="1197820"/>
            <a:chOff x="332936" y="2720099"/>
            <a:chExt cx="2975111" cy="119782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85289E3-D4E3-44DA-8427-50511649702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6B222E2-3EE6-4092-980A-2D0D0CF6183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1345616-DD8C-4101-B28E-593247AD7303}"/>
              </a:ext>
            </a:extLst>
          </p:cNvPr>
          <p:cNvGrpSpPr/>
          <p:nvPr/>
        </p:nvGrpSpPr>
        <p:grpSpPr>
          <a:xfrm>
            <a:off x="3429890" y="4520808"/>
            <a:ext cx="1541957" cy="1197820"/>
            <a:chOff x="332936" y="2720099"/>
            <a:chExt cx="2975111" cy="119782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BDB0B99-E82D-4032-A2D7-6C4C43B20AA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51165E4-A8B7-4F49-809D-266E4DA6862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E77B910-75F0-4554-9EA6-F62DEE4C802E}"/>
              </a:ext>
            </a:extLst>
          </p:cNvPr>
          <p:cNvGrpSpPr/>
          <p:nvPr/>
        </p:nvGrpSpPr>
        <p:grpSpPr>
          <a:xfrm>
            <a:off x="5278468" y="4520808"/>
            <a:ext cx="1541957" cy="1197820"/>
            <a:chOff x="332936" y="2720099"/>
            <a:chExt cx="2975111" cy="119782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5B2093E-5399-441C-BAB2-AB2EF07A8F5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ED3B4D7-2F1A-483C-B503-778833587F3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8143B8-A10D-45D3-8527-7F61B09F4877}"/>
              </a:ext>
            </a:extLst>
          </p:cNvPr>
          <p:cNvGrpSpPr/>
          <p:nvPr/>
        </p:nvGrpSpPr>
        <p:grpSpPr>
          <a:xfrm>
            <a:off x="7127046" y="4520808"/>
            <a:ext cx="1541957" cy="1197820"/>
            <a:chOff x="332936" y="2720099"/>
            <a:chExt cx="2975111" cy="119782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83035FA-82BF-46F4-A5D3-F18672A0307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24859A-B968-4F50-B572-43FB8162040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A4AB6B4-D379-4DA8-B386-48AE0BBED878}"/>
              </a:ext>
            </a:extLst>
          </p:cNvPr>
          <p:cNvGrpSpPr/>
          <p:nvPr/>
        </p:nvGrpSpPr>
        <p:grpSpPr>
          <a:xfrm>
            <a:off x="8975622" y="4520808"/>
            <a:ext cx="1541957" cy="1197820"/>
            <a:chOff x="332936" y="2720099"/>
            <a:chExt cx="2975111" cy="119782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F17EB24-2CAA-44F2-8D15-E787861DB96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A3FFD80-27D8-4B35-9664-F8E094730E4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Piggy Bank Process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DAB3D3F-43BE-4FF3-BA4A-F2ED2A7A3571}"/>
              </a:ext>
            </a:extLst>
          </p:cNvPr>
          <p:cNvSpPr/>
          <p:nvPr/>
        </p:nvSpPr>
        <p:spPr>
          <a:xfrm>
            <a:off x="838202" y="2025665"/>
            <a:ext cx="3095143" cy="21183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5" h="21600" extrusionOk="0">
                <a:moveTo>
                  <a:pt x="20642" y="7005"/>
                </a:moveTo>
                <a:lnTo>
                  <a:pt x="20190" y="7005"/>
                </a:lnTo>
                <a:cubicBezTo>
                  <a:pt x="19859" y="7005"/>
                  <a:pt x="19546" y="6724"/>
                  <a:pt x="19389" y="6291"/>
                </a:cubicBezTo>
                <a:cubicBezTo>
                  <a:pt x="19058" y="5324"/>
                  <a:pt x="18588" y="4432"/>
                  <a:pt x="18014" y="3642"/>
                </a:cubicBezTo>
                <a:cubicBezTo>
                  <a:pt x="17892" y="3464"/>
                  <a:pt x="17840" y="3209"/>
                  <a:pt x="17875" y="2955"/>
                </a:cubicBezTo>
                <a:lnTo>
                  <a:pt x="18118" y="1121"/>
                </a:lnTo>
                <a:cubicBezTo>
                  <a:pt x="18171" y="688"/>
                  <a:pt x="17857" y="382"/>
                  <a:pt x="17596" y="586"/>
                </a:cubicBezTo>
                <a:lnTo>
                  <a:pt x="16500" y="1554"/>
                </a:lnTo>
                <a:cubicBezTo>
                  <a:pt x="16343" y="1681"/>
                  <a:pt x="16169" y="1681"/>
                  <a:pt x="15995" y="1579"/>
                </a:cubicBezTo>
                <a:cubicBezTo>
                  <a:pt x="14637" y="586"/>
                  <a:pt x="13019" y="0"/>
                  <a:pt x="11261" y="0"/>
                </a:cubicBezTo>
                <a:cubicBezTo>
                  <a:pt x="6892" y="0"/>
                  <a:pt x="3254" y="3642"/>
                  <a:pt x="2663" y="8355"/>
                </a:cubicBezTo>
                <a:cubicBezTo>
                  <a:pt x="2628" y="8660"/>
                  <a:pt x="2436" y="8915"/>
                  <a:pt x="2228" y="8890"/>
                </a:cubicBezTo>
                <a:cubicBezTo>
                  <a:pt x="2228" y="8890"/>
                  <a:pt x="2228" y="8890"/>
                  <a:pt x="2228" y="8890"/>
                </a:cubicBezTo>
                <a:cubicBezTo>
                  <a:pt x="2175" y="8890"/>
                  <a:pt x="2123" y="8864"/>
                  <a:pt x="2071" y="8839"/>
                </a:cubicBezTo>
                <a:cubicBezTo>
                  <a:pt x="2106" y="8813"/>
                  <a:pt x="2123" y="8762"/>
                  <a:pt x="2158" y="8711"/>
                </a:cubicBezTo>
                <a:lnTo>
                  <a:pt x="2158" y="8711"/>
                </a:lnTo>
                <a:cubicBezTo>
                  <a:pt x="2436" y="8304"/>
                  <a:pt x="2593" y="7769"/>
                  <a:pt x="2611" y="7208"/>
                </a:cubicBezTo>
                <a:cubicBezTo>
                  <a:pt x="2628" y="6674"/>
                  <a:pt x="2506" y="6113"/>
                  <a:pt x="2262" y="5655"/>
                </a:cubicBezTo>
                <a:cubicBezTo>
                  <a:pt x="2193" y="5527"/>
                  <a:pt x="2106" y="5451"/>
                  <a:pt x="2019" y="5375"/>
                </a:cubicBezTo>
                <a:cubicBezTo>
                  <a:pt x="1932" y="5298"/>
                  <a:pt x="1827" y="5273"/>
                  <a:pt x="1723" y="5273"/>
                </a:cubicBezTo>
                <a:cubicBezTo>
                  <a:pt x="1618" y="5273"/>
                  <a:pt x="1514" y="5298"/>
                  <a:pt x="1427" y="5375"/>
                </a:cubicBezTo>
                <a:cubicBezTo>
                  <a:pt x="1340" y="5451"/>
                  <a:pt x="1253" y="5527"/>
                  <a:pt x="1183" y="5655"/>
                </a:cubicBezTo>
                <a:cubicBezTo>
                  <a:pt x="1009" y="5960"/>
                  <a:pt x="887" y="6292"/>
                  <a:pt x="835" y="6648"/>
                </a:cubicBezTo>
                <a:cubicBezTo>
                  <a:pt x="766" y="7005"/>
                  <a:pt x="748" y="7387"/>
                  <a:pt x="800" y="7769"/>
                </a:cubicBezTo>
                <a:cubicBezTo>
                  <a:pt x="835" y="8049"/>
                  <a:pt x="905" y="8304"/>
                  <a:pt x="992" y="8533"/>
                </a:cubicBezTo>
                <a:cubicBezTo>
                  <a:pt x="800" y="8508"/>
                  <a:pt x="626" y="8406"/>
                  <a:pt x="470" y="8202"/>
                </a:cubicBezTo>
                <a:cubicBezTo>
                  <a:pt x="365" y="8075"/>
                  <a:pt x="209" y="8075"/>
                  <a:pt x="104" y="8202"/>
                </a:cubicBezTo>
                <a:cubicBezTo>
                  <a:pt x="-35" y="8380"/>
                  <a:pt x="-35" y="8686"/>
                  <a:pt x="104" y="8839"/>
                </a:cubicBezTo>
                <a:cubicBezTo>
                  <a:pt x="418" y="9221"/>
                  <a:pt x="800" y="9374"/>
                  <a:pt x="1166" y="9348"/>
                </a:cubicBezTo>
                <a:cubicBezTo>
                  <a:pt x="1270" y="9348"/>
                  <a:pt x="1375" y="9323"/>
                  <a:pt x="1479" y="9272"/>
                </a:cubicBezTo>
                <a:cubicBezTo>
                  <a:pt x="1514" y="9297"/>
                  <a:pt x="1532" y="9323"/>
                  <a:pt x="1566" y="9348"/>
                </a:cubicBezTo>
                <a:cubicBezTo>
                  <a:pt x="1775" y="9526"/>
                  <a:pt x="2001" y="9628"/>
                  <a:pt x="2228" y="9654"/>
                </a:cubicBezTo>
                <a:cubicBezTo>
                  <a:pt x="2367" y="9679"/>
                  <a:pt x="2506" y="9654"/>
                  <a:pt x="2628" y="9628"/>
                </a:cubicBezTo>
                <a:cubicBezTo>
                  <a:pt x="2628" y="9654"/>
                  <a:pt x="2628" y="9654"/>
                  <a:pt x="2628" y="9679"/>
                </a:cubicBezTo>
                <a:cubicBezTo>
                  <a:pt x="2628" y="11946"/>
                  <a:pt x="3342" y="14035"/>
                  <a:pt x="4508" y="15691"/>
                </a:cubicBezTo>
                <a:cubicBezTo>
                  <a:pt x="4804" y="16124"/>
                  <a:pt x="4943" y="16735"/>
                  <a:pt x="4873" y="17321"/>
                </a:cubicBezTo>
                <a:lnTo>
                  <a:pt x="4560" y="20224"/>
                </a:lnTo>
                <a:cubicBezTo>
                  <a:pt x="4490" y="20938"/>
                  <a:pt x="4856" y="21600"/>
                  <a:pt x="5361" y="21600"/>
                </a:cubicBezTo>
                <a:lnTo>
                  <a:pt x="7032" y="21600"/>
                </a:lnTo>
                <a:cubicBezTo>
                  <a:pt x="7432" y="21600"/>
                  <a:pt x="7780" y="21167"/>
                  <a:pt x="7832" y="20581"/>
                </a:cubicBezTo>
                <a:lnTo>
                  <a:pt x="7989" y="19180"/>
                </a:lnTo>
                <a:cubicBezTo>
                  <a:pt x="8024" y="18900"/>
                  <a:pt x="8215" y="18696"/>
                  <a:pt x="8407" y="18773"/>
                </a:cubicBezTo>
                <a:cubicBezTo>
                  <a:pt x="9312" y="19129"/>
                  <a:pt x="10286" y="19333"/>
                  <a:pt x="11296" y="19333"/>
                </a:cubicBezTo>
                <a:cubicBezTo>
                  <a:pt x="11592" y="19333"/>
                  <a:pt x="11888" y="19308"/>
                  <a:pt x="12184" y="19282"/>
                </a:cubicBezTo>
                <a:cubicBezTo>
                  <a:pt x="12375" y="19257"/>
                  <a:pt x="12549" y="19460"/>
                  <a:pt x="12584" y="19741"/>
                </a:cubicBezTo>
                <a:lnTo>
                  <a:pt x="12671" y="20581"/>
                </a:lnTo>
                <a:cubicBezTo>
                  <a:pt x="12741" y="21167"/>
                  <a:pt x="13071" y="21600"/>
                  <a:pt x="13472" y="21600"/>
                </a:cubicBezTo>
                <a:lnTo>
                  <a:pt x="15160" y="21600"/>
                </a:lnTo>
                <a:cubicBezTo>
                  <a:pt x="15665" y="21600"/>
                  <a:pt x="16048" y="20938"/>
                  <a:pt x="15961" y="20225"/>
                </a:cubicBezTo>
                <a:lnTo>
                  <a:pt x="15873" y="19358"/>
                </a:lnTo>
                <a:cubicBezTo>
                  <a:pt x="15786" y="18569"/>
                  <a:pt x="16048" y="17779"/>
                  <a:pt x="16535" y="17397"/>
                </a:cubicBezTo>
                <a:cubicBezTo>
                  <a:pt x="17840" y="16302"/>
                  <a:pt x="18850" y="14799"/>
                  <a:pt x="19442" y="13067"/>
                </a:cubicBezTo>
                <a:cubicBezTo>
                  <a:pt x="19581" y="12659"/>
                  <a:pt x="19877" y="12379"/>
                  <a:pt x="20190" y="12379"/>
                </a:cubicBezTo>
                <a:lnTo>
                  <a:pt x="20677" y="12379"/>
                </a:lnTo>
                <a:cubicBezTo>
                  <a:pt x="21165" y="12379"/>
                  <a:pt x="21565" y="11157"/>
                  <a:pt x="21565" y="9654"/>
                </a:cubicBezTo>
                <a:cubicBezTo>
                  <a:pt x="21547" y="8253"/>
                  <a:pt x="21147" y="7005"/>
                  <a:pt x="20642" y="7005"/>
                </a:cubicBezTo>
                <a:close/>
                <a:moveTo>
                  <a:pt x="1758" y="8176"/>
                </a:moveTo>
                <a:lnTo>
                  <a:pt x="1758" y="8176"/>
                </a:lnTo>
                <a:cubicBezTo>
                  <a:pt x="1688" y="8278"/>
                  <a:pt x="1618" y="8355"/>
                  <a:pt x="1549" y="8406"/>
                </a:cubicBezTo>
                <a:cubicBezTo>
                  <a:pt x="1531" y="8355"/>
                  <a:pt x="1497" y="8329"/>
                  <a:pt x="1479" y="8278"/>
                </a:cubicBezTo>
                <a:cubicBezTo>
                  <a:pt x="1392" y="8100"/>
                  <a:pt x="1340" y="7896"/>
                  <a:pt x="1305" y="7692"/>
                </a:cubicBezTo>
                <a:cubicBezTo>
                  <a:pt x="1270" y="7438"/>
                  <a:pt x="1288" y="7157"/>
                  <a:pt x="1323" y="6928"/>
                </a:cubicBezTo>
                <a:cubicBezTo>
                  <a:pt x="1375" y="6674"/>
                  <a:pt x="1444" y="6444"/>
                  <a:pt x="1566" y="6241"/>
                </a:cubicBezTo>
                <a:cubicBezTo>
                  <a:pt x="1584" y="6215"/>
                  <a:pt x="1601" y="6190"/>
                  <a:pt x="1618" y="6190"/>
                </a:cubicBezTo>
                <a:cubicBezTo>
                  <a:pt x="1636" y="6190"/>
                  <a:pt x="1653" y="6164"/>
                  <a:pt x="1688" y="6164"/>
                </a:cubicBezTo>
                <a:cubicBezTo>
                  <a:pt x="1705" y="6164"/>
                  <a:pt x="1740" y="6164"/>
                  <a:pt x="1758" y="6190"/>
                </a:cubicBezTo>
                <a:cubicBezTo>
                  <a:pt x="1775" y="6190"/>
                  <a:pt x="1792" y="6215"/>
                  <a:pt x="1810" y="6241"/>
                </a:cubicBezTo>
                <a:cubicBezTo>
                  <a:pt x="1967" y="6521"/>
                  <a:pt x="2054" y="6877"/>
                  <a:pt x="2036" y="7234"/>
                </a:cubicBezTo>
                <a:cubicBezTo>
                  <a:pt x="2036" y="7565"/>
                  <a:pt x="1949" y="7922"/>
                  <a:pt x="1758" y="8176"/>
                </a:cubicBezTo>
                <a:close/>
                <a:moveTo>
                  <a:pt x="17422" y="6572"/>
                </a:moveTo>
                <a:cubicBezTo>
                  <a:pt x="17196" y="6572"/>
                  <a:pt x="17022" y="6164"/>
                  <a:pt x="17022" y="5680"/>
                </a:cubicBezTo>
                <a:cubicBezTo>
                  <a:pt x="17022" y="5196"/>
                  <a:pt x="17196" y="4789"/>
                  <a:pt x="17422" y="4789"/>
                </a:cubicBezTo>
                <a:cubicBezTo>
                  <a:pt x="17649" y="4789"/>
                  <a:pt x="17823" y="5196"/>
                  <a:pt x="17823" y="5680"/>
                </a:cubicBezTo>
                <a:cubicBezTo>
                  <a:pt x="17823" y="6164"/>
                  <a:pt x="17649" y="6572"/>
                  <a:pt x="17422" y="6572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CEE4A0F-5357-42E5-8FD4-81BF3611F7C2}"/>
              </a:ext>
            </a:extLst>
          </p:cNvPr>
          <p:cNvSpPr/>
          <p:nvPr/>
        </p:nvSpPr>
        <p:spPr>
          <a:xfrm>
            <a:off x="2012298" y="2175550"/>
            <a:ext cx="898210" cy="1371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37" h="14460" extrusionOk="0">
                <a:moveTo>
                  <a:pt x="20222" y="14460"/>
                </a:moveTo>
                <a:cubicBezTo>
                  <a:pt x="20163" y="14460"/>
                  <a:pt x="20044" y="14460"/>
                  <a:pt x="19985" y="14197"/>
                </a:cubicBezTo>
                <a:cubicBezTo>
                  <a:pt x="10371" y="2870"/>
                  <a:pt x="1352" y="13933"/>
                  <a:pt x="1292" y="14197"/>
                </a:cubicBezTo>
                <a:cubicBezTo>
                  <a:pt x="758" y="14987"/>
                  <a:pt x="165" y="13406"/>
                  <a:pt x="46" y="11036"/>
                </a:cubicBezTo>
                <a:cubicBezTo>
                  <a:pt x="-132" y="8665"/>
                  <a:pt x="224" y="6031"/>
                  <a:pt x="758" y="5504"/>
                </a:cubicBezTo>
                <a:cubicBezTo>
                  <a:pt x="1173" y="4977"/>
                  <a:pt x="10371" y="-6613"/>
                  <a:pt x="20578" y="5504"/>
                </a:cubicBezTo>
                <a:cubicBezTo>
                  <a:pt x="21112" y="6031"/>
                  <a:pt x="21468" y="8665"/>
                  <a:pt x="21290" y="11036"/>
                </a:cubicBezTo>
                <a:cubicBezTo>
                  <a:pt x="21053" y="13143"/>
                  <a:pt x="20637" y="14460"/>
                  <a:pt x="20222" y="14460"/>
                </a:cubicBez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FA692788-870B-482F-B2A6-62E05861BC01}"/>
              </a:ext>
            </a:extLst>
          </p:cNvPr>
          <p:cNvSpPr/>
          <p:nvPr/>
        </p:nvSpPr>
        <p:spPr>
          <a:xfrm>
            <a:off x="3361261" y="2025667"/>
            <a:ext cx="2441859" cy="212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600" extrusionOk="0">
                <a:moveTo>
                  <a:pt x="20378" y="6996"/>
                </a:moveTo>
                <a:lnTo>
                  <a:pt x="19805" y="6996"/>
                </a:lnTo>
                <a:cubicBezTo>
                  <a:pt x="19387" y="6996"/>
                  <a:pt x="18991" y="6717"/>
                  <a:pt x="18793" y="6284"/>
                </a:cubicBezTo>
                <a:cubicBezTo>
                  <a:pt x="18374" y="5317"/>
                  <a:pt x="17780" y="4427"/>
                  <a:pt x="17053" y="3638"/>
                </a:cubicBezTo>
                <a:cubicBezTo>
                  <a:pt x="16899" y="3460"/>
                  <a:pt x="16833" y="3206"/>
                  <a:pt x="16877" y="2951"/>
                </a:cubicBezTo>
                <a:lnTo>
                  <a:pt x="17185" y="1119"/>
                </a:lnTo>
                <a:cubicBezTo>
                  <a:pt x="17251" y="687"/>
                  <a:pt x="16855" y="382"/>
                  <a:pt x="16525" y="585"/>
                </a:cubicBezTo>
                <a:lnTo>
                  <a:pt x="15138" y="1552"/>
                </a:lnTo>
                <a:cubicBezTo>
                  <a:pt x="14939" y="1679"/>
                  <a:pt x="14719" y="1679"/>
                  <a:pt x="14499" y="1577"/>
                </a:cubicBezTo>
                <a:cubicBezTo>
                  <a:pt x="12782" y="585"/>
                  <a:pt x="10734" y="0"/>
                  <a:pt x="8510" y="0"/>
                </a:cubicBezTo>
                <a:cubicBezTo>
                  <a:pt x="5824" y="0"/>
                  <a:pt x="3336" y="865"/>
                  <a:pt x="1442" y="2290"/>
                </a:cubicBezTo>
                <a:lnTo>
                  <a:pt x="1332" y="3028"/>
                </a:lnTo>
                <a:cubicBezTo>
                  <a:pt x="2103" y="3893"/>
                  <a:pt x="2719" y="4834"/>
                  <a:pt x="3160" y="5852"/>
                </a:cubicBezTo>
                <a:cubicBezTo>
                  <a:pt x="3226" y="5979"/>
                  <a:pt x="3358" y="6081"/>
                  <a:pt x="3490" y="6081"/>
                </a:cubicBezTo>
                <a:lnTo>
                  <a:pt x="4062" y="6081"/>
                </a:lnTo>
                <a:cubicBezTo>
                  <a:pt x="5163" y="6081"/>
                  <a:pt x="5956" y="7607"/>
                  <a:pt x="5956" y="9693"/>
                </a:cubicBezTo>
                <a:cubicBezTo>
                  <a:pt x="5956" y="11779"/>
                  <a:pt x="5163" y="13306"/>
                  <a:pt x="4062" y="13306"/>
                </a:cubicBezTo>
                <a:lnTo>
                  <a:pt x="3446" y="13306"/>
                </a:lnTo>
                <a:cubicBezTo>
                  <a:pt x="3336" y="13306"/>
                  <a:pt x="3226" y="13382"/>
                  <a:pt x="3182" y="13484"/>
                </a:cubicBezTo>
                <a:cubicBezTo>
                  <a:pt x="2565" y="14909"/>
                  <a:pt x="1618" y="16206"/>
                  <a:pt x="407" y="17249"/>
                </a:cubicBezTo>
                <a:cubicBezTo>
                  <a:pt x="407" y="17275"/>
                  <a:pt x="407" y="17300"/>
                  <a:pt x="407" y="17326"/>
                </a:cubicBezTo>
                <a:lnTo>
                  <a:pt x="11" y="20226"/>
                </a:lnTo>
                <a:cubicBezTo>
                  <a:pt x="-77" y="20938"/>
                  <a:pt x="385" y="21600"/>
                  <a:pt x="1024" y="21600"/>
                </a:cubicBezTo>
                <a:lnTo>
                  <a:pt x="3138" y="21600"/>
                </a:lnTo>
                <a:cubicBezTo>
                  <a:pt x="3644" y="21600"/>
                  <a:pt x="4084" y="21167"/>
                  <a:pt x="4151" y="20582"/>
                </a:cubicBezTo>
                <a:lnTo>
                  <a:pt x="4349" y="19183"/>
                </a:lnTo>
                <a:cubicBezTo>
                  <a:pt x="4393" y="18903"/>
                  <a:pt x="4635" y="18700"/>
                  <a:pt x="4877" y="18776"/>
                </a:cubicBezTo>
                <a:cubicBezTo>
                  <a:pt x="6022" y="19132"/>
                  <a:pt x="7255" y="19336"/>
                  <a:pt x="8532" y="19336"/>
                </a:cubicBezTo>
                <a:cubicBezTo>
                  <a:pt x="8906" y="19336"/>
                  <a:pt x="9281" y="19310"/>
                  <a:pt x="9655" y="19285"/>
                </a:cubicBezTo>
                <a:cubicBezTo>
                  <a:pt x="9897" y="19259"/>
                  <a:pt x="10117" y="19463"/>
                  <a:pt x="10162" y="19743"/>
                </a:cubicBezTo>
                <a:lnTo>
                  <a:pt x="10272" y="20582"/>
                </a:lnTo>
                <a:cubicBezTo>
                  <a:pt x="10360" y="21168"/>
                  <a:pt x="10778" y="21600"/>
                  <a:pt x="11284" y="21600"/>
                </a:cubicBezTo>
                <a:lnTo>
                  <a:pt x="13420" y="21600"/>
                </a:lnTo>
                <a:cubicBezTo>
                  <a:pt x="14059" y="21600"/>
                  <a:pt x="14543" y="20939"/>
                  <a:pt x="14433" y="20226"/>
                </a:cubicBezTo>
                <a:lnTo>
                  <a:pt x="14323" y="19361"/>
                </a:lnTo>
                <a:cubicBezTo>
                  <a:pt x="14213" y="18572"/>
                  <a:pt x="14543" y="17784"/>
                  <a:pt x="15160" y="17402"/>
                </a:cubicBezTo>
                <a:cubicBezTo>
                  <a:pt x="16811" y="16308"/>
                  <a:pt x="18088" y="14807"/>
                  <a:pt x="18837" y="13077"/>
                </a:cubicBezTo>
                <a:cubicBezTo>
                  <a:pt x="19013" y="12670"/>
                  <a:pt x="19387" y="12390"/>
                  <a:pt x="19784" y="12390"/>
                </a:cubicBezTo>
                <a:lnTo>
                  <a:pt x="20400" y="12390"/>
                </a:lnTo>
                <a:cubicBezTo>
                  <a:pt x="21017" y="12390"/>
                  <a:pt x="21523" y="11169"/>
                  <a:pt x="21523" y="9668"/>
                </a:cubicBezTo>
                <a:cubicBezTo>
                  <a:pt x="21501" y="8243"/>
                  <a:pt x="20994" y="6996"/>
                  <a:pt x="20378" y="6996"/>
                </a:cubicBezTo>
                <a:close/>
                <a:moveTo>
                  <a:pt x="12407" y="2519"/>
                </a:moveTo>
                <a:cubicBezTo>
                  <a:pt x="12363" y="2722"/>
                  <a:pt x="12209" y="2849"/>
                  <a:pt x="12033" y="2849"/>
                </a:cubicBezTo>
                <a:cubicBezTo>
                  <a:pt x="12011" y="2849"/>
                  <a:pt x="11967" y="2849"/>
                  <a:pt x="11945" y="2824"/>
                </a:cubicBezTo>
                <a:cubicBezTo>
                  <a:pt x="8378" y="1730"/>
                  <a:pt x="5031" y="2799"/>
                  <a:pt x="5009" y="2824"/>
                </a:cubicBezTo>
                <a:cubicBezTo>
                  <a:pt x="4811" y="2900"/>
                  <a:pt x="4591" y="2748"/>
                  <a:pt x="4547" y="2519"/>
                </a:cubicBezTo>
                <a:cubicBezTo>
                  <a:pt x="4481" y="2290"/>
                  <a:pt x="4613" y="2035"/>
                  <a:pt x="4811" y="1984"/>
                </a:cubicBezTo>
                <a:cubicBezTo>
                  <a:pt x="4965" y="1934"/>
                  <a:pt x="8378" y="814"/>
                  <a:pt x="12165" y="1984"/>
                </a:cubicBezTo>
                <a:cubicBezTo>
                  <a:pt x="12341" y="2035"/>
                  <a:pt x="12473" y="2290"/>
                  <a:pt x="12407" y="2519"/>
                </a:cubicBezTo>
                <a:close/>
                <a:moveTo>
                  <a:pt x="16305" y="6564"/>
                </a:moveTo>
                <a:cubicBezTo>
                  <a:pt x="16018" y="6564"/>
                  <a:pt x="15798" y="6157"/>
                  <a:pt x="15798" y="5673"/>
                </a:cubicBezTo>
                <a:cubicBezTo>
                  <a:pt x="15798" y="5190"/>
                  <a:pt x="16018" y="4783"/>
                  <a:pt x="16305" y="4783"/>
                </a:cubicBezTo>
                <a:cubicBezTo>
                  <a:pt x="16591" y="4783"/>
                  <a:pt x="16811" y="5190"/>
                  <a:pt x="16811" y="5673"/>
                </a:cubicBezTo>
                <a:cubicBezTo>
                  <a:pt x="16811" y="6157"/>
                  <a:pt x="16591" y="6564"/>
                  <a:pt x="16305" y="656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8A8A9AD8-4CED-4B0F-92DF-50312D53146D}"/>
              </a:ext>
            </a:extLst>
          </p:cNvPr>
          <p:cNvSpPr/>
          <p:nvPr/>
        </p:nvSpPr>
        <p:spPr>
          <a:xfrm>
            <a:off x="5209839" y="2025667"/>
            <a:ext cx="2441859" cy="212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600" extrusionOk="0">
                <a:moveTo>
                  <a:pt x="20378" y="6996"/>
                </a:moveTo>
                <a:lnTo>
                  <a:pt x="19805" y="6996"/>
                </a:lnTo>
                <a:cubicBezTo>
                  <a:pt x="19387" y="6996"/>
                  <a:pt x="18991" y="6717"/>
                  <a:pt x="18793" y="6284"/>
                </a:cubicBezTo>
                <a:cubicBezTo>
                  <a:pt x="18374" y="5317"/>
                  <a:pt x="17780" y="4427"/>
                  <a:pt x="17053" y="3638"/>
                </a:cubicBezTo>
                <a:cubicBezTo>
                  <a:pt x="16899" y="3460"/>
                  <a:pt x="16833" y="3206"/>
                  <a:pt x="16877" y="2951"/>
                </a:cubicBezTo>
                <a:lnTo>
                  <a:pt x="17185" y="1119"/>
                </a:lnTo>
                <a:cubicBezTo>
                  <a:pt x="17251" y="687"/>
                  <a:pt x="16855" y="382"/>
                  <a:pt x="16525" y="585"/>
                </a:cubicBezTo>
                <a:lnTo>
                  <a:pt x="15138" y="1552"/>
                </a:lnTo>
                <a:cubicBezTo>
                  <a:pt x="14939" y="1679"/>
                  <a:pt x="14719" y="1679"/>
                  <a:pt x="14499" y="1577"/>
                </a:cubicBezTo>
                <a:cubicBezTo>
                  <a:pt x="12782" y="585"/>
                  <a:pt x="10734" y="0"/>
                  <a:pt x="8510" y="0"/>
                </a:cubicBezTo>
                <a:cubicBezTo>
                  <a:pt x="5824" y="0"/>
                  <a:pt x="3336" y="865"/>
                  <a:pt x="1442" y="2290"/>
                </a:cubicBezTo>
                <a:lnTo>
                  <a:pt x="1332" y="3028"/>
                </a:lnTo>
                <a:cubicBezTo>
                  <a:pt x="2103" y="3893"/>
                  <a:pt x="2719" y="4834"/>
                  <a:pt x="3160" y="5852"/>
                </a:cubicBezTo>
                <a:cubicBezTo>
                  <a:pt x="3226" y="5979"/>
                  <a:pt x="3358" y="6081"/>
                  <a:pt x="3490" y="6081"/>
                </a:cubicBezTo>
                <a:lnTo>
                  <a:pt x="4062" y="6081"/>
                </a:lnTo>
                <a:cubicBezTo>
                  <a:pt x="5163" y="6081"/>
                  <a:pt x="5956" y="7607"/>
                  <a:pt x="5956" y="9693"/>
                </a:cubicBezTo>
                <a:cubicBezTo>
                  <a:pt x="5956" y="11779"/>
                  <a:pt x="5163" y="13306"/>
                  <a:pt x="4062" y="13306"/>
                </a:cubicBezTo>
                <a:lnTo>
                  <a:pt x="3446" y="13306"/>
                </a:lnTo>
                <a:cubicBezTo>
                  <a:pt x="3336" y="13306"/>
                  <a:pt x="3226" y="13382"/>
                  <a:pt x="3182" y="13484"/>
                </a:cubicBezTo>
                <a:cubicBezTo>
                  <a:pt x="2565" y="14909"/>
                  <a:pt x="1618" y="16206"/>
                  <a:pt x="407" y="17249"/>
                </a:cubicBezTo>
                <a:cubicBezTo>
                  <a:pt x="407" y="17275"/>
                  <a:pt x="407" y="17300"/>
                  <a:pt x="407" y="17326"/>
                </a:cubicBezTo>
                <a:lnTo>
                  <a:pt x="11" y="20226"/>
                </a:lnTo>
                <a:cubicBezTo>
                  <a:pt x="-77" y="20938"/>
                  <a:pt x="385" y="21600"/>
                  <a:pt x="1024" y="21600"/>
                </a:cubicBezTo>
                <a:lnTo>
                  <a:pt x="3138" y="21600"/>
                </a:lnTo>
                <a:cubicBezTo>
                  <a:pt x="3644" y="21600"/>
                  <a:pt x="4084" y="21167"/>
                  <a:pt x="4151" y="20582"/>
                </a:cubicBezTo>
                <a:lnTo>
                  <a:pt x="4349" y="19183"/>
                </a:lnTo>
                <a:cubicBezTo>
                  <a:pt x="4393" y="18903"/>
                  <a:pt x="4635" y="18700"/>
                  <a:pt x="4877" y="18776"/>
                </a:cubicBezTo>
                <a:cubicBezTo>
                  <a:pt x="6022" y="19132"/>
                  <a:pt x="7255" y="19336"/>
                  <a:pt x="8532" y="19336"/>
                </a:cubicBezTo>
                <a:cubicBezTo>
                  <a:pt x="8906" y="19336"/>
                  <a:pt x="9281" y="19310"/>
                  <a:pt x="9655" y="19285"/>
                </a:cubicBezTo>
                <a:cubicBezTo>
                  <a:pt x="9897" y="19259"/>
                  <a:pt x="10117" y="19463"/>
                  <a:pt x="10162" y="19743"/>
                </a:cubicBezTo>
                <a:lnTo>
                  <a:pt x="10272" y="20582"/>
                </a:lnTo>
                <a:cubicBezTo>
                  <a:pt x="10360" y="21168"/>
                  <a:pt x="10778" y="21600"/>
                  <a:pt x="11284" y="21600"/>
                </a:cubicBezTo>
                <a:lnTo>
                  <a:pt x="13420" y="21600"/>
                </a:lnTo>
                <a:cubicBezTo>
                  <a:pt x="14059" y="21600"/>
                  <a:pt x="14543" y="20939"/>
                  <a:pt x="14433" y="20226"/>
                </a:cubicBezTo>
                <a:lnTo>
                  <a:pt x="14323" y="19361"/>
                </a:lnTo>
                <a:cubicBezTo>
                  <a:pt x="14213" y="18572"/>
                  <a:pt x="14543" y="17784"/>
                  <a:pt x="15160" y="17402"/>
                </a:cubicBezTo>
                <a:cubicBezTo>
                  <a:pt x="16811" y="16308"/>
                  <a:pt x="18088" y="14807"/>
                  <a:pt x="18837" y="13077"/>
                </a:cubicBezTo>
                <a:cubicBezTo>
                  <a:pt x="19013" y="12670"/>
                  <a:pt x="19387" y="12390"/>
                  <a:pt x="19784" y="12390"/>
                </a:cubicBezTo>
                <a:lnTo>
                  <a:pt x="20400" y="12390"/>
                </a:lnTo>
                <a:cubicBezTo>
                  <a:pt x="21017" y="12390"/>
                  <a:pt x="21523" y="11169"/>
                  <a:pt x="21523" y="9668"/>
                </a:cubicBezTo>
                <a:cubicBezTo>
                  <a:pt x="21501" y="8243"/>
                  <a:pt x="20994" y="6996"/>
                  <a:pt x="20378" y="6996"/>
                </a:cubicBezTo>
                <a:close/>
                <a:moveTo>
                  <a:pt x="12407" y="2519"/>
                </a:moveTo>
                <a:cubicBezTo>
                  <a:pt x="12363" y="2722"/>
                  <a:pt x="12209" y="2849"/>
                  <a:pt x="12033" y="2849"/>
                </a:cubicBezTo>
                <a:cubicBezTo>
                  <a:pt x="12011" y="2849"/>
                  <a:pt x="11967" y="2849"/>
                  <a:pt x="11945" y="2824"/>
                </a:cubicBezTo>
                <a:cubicBezTo>
                  <a:pt x="8378" y="1730"/>
                  <a:pt x="5031" y="2799"/>
                  <a:pt x="5009" y="2824"/>
                </a:cubicBezTo>
                <a:cubicBezTo>
                  <a:pt x="4811" y="2900"/>
                  <a:pt x="4591" y="2748"/>
                  <a:pt x="4547" y="2519"/>
                </a:cubicBezTo>
                <a:cubicBezTo>
                  <a:pt x="4481" y="2290"/>
                  <a:pt x="4613" y="2035"/>
                  <a:pt x="4811" y="1984"/>
                </a:cubicBezTo>
                <a:cubicBezTo>
                  <a:pt x="4965" y="1934"/>
                  <a:pt x="8378" y="814"/>
                  <a:pt x="12165" y="1984"/>
                </a:cubicBezTo>
                <a:cubicBezTo>
                  <a:pt x="12341" y="2035"/>
                  <a:pt x="12451" y="2290"/>
                  <a:pt x="12407" y="2519"/>
                </a:cubicBezTo>
                <a:close/>
                <a:moveTo>
                  <a:pt x="16305" y="6564"/>
                </a:moveTo>
                <a:cubicBezTo>
                  <a:pt x="16018" y="6564"/>
                  <a:pt x="15798" y="6157"/>
                  <a:pt x="15798" y="5673"/>
                </a:cubicBezTo>
                <a:cubicBezTo>
                  <a:pt x="15798" y="5190"/>
                  <a:pt x="16018" y="4783"/>
                  <a:pt x="16305" y="4783"/>
                </a:cubicBezTo>
                <a:cubicBezTo>
                  <a:pt x="16591" y="4783"/>
                  <a:pt x="16811" y="5190"/>
                  <a:pt x="16811" y="5673"/>
                </a:cubicBezTo>
                <a:cubicBezTo>
                  <a:pt x="16811" y="6157"/>
                  <a:pt x="16591" y="6564"/>
                  <a:pt x="16305" y="656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8DF4616C-F261-4624-A53E-8496D29253B6}"/>
              </a:ext>
            </a:extLst>
          </p:cNvPr>
          <p:cNvSpPr/>
          <p:nvPr/>
        </p:nvSpPr>
        <p:spPr>
          <a:xfrm>
            <a:off x="7058417" y="2025669"/>
            <a:ext cx="2441859" cy="212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600" extrusionOk="0">
                <a:moveTo>
                  <a:pt x="20378" y="6996"/>
                </a:moveTo>
                <a:lnTo>
                  <a:pt x="19805" y="6996"/>
                </a:lnTo>
                <a:cubicBezTo>
                  <a:pt x="19387" y="6996"/>
                  <a:pt x="18991" y="6717"/>
                  <a:pt x="18793" y="6284"/>
                </a:cubicBezTo>
                <a:cubicBezTo>
                  <a:pt x="18374" y="5317"/>
                  <a:pt x="17780" y="4427"/>
                  <a:pt x="17053" y="3638"/>
                </a:cubicBezTo>
                <a:cubicBezTo>
                  <a:pt x="16899" y="3460"/>
                  <a:pt x="16833" y="3206"/>
                  <a:pt x="16877" y="2951"/>
                </a:cubicBezTo>
                <a:lnTo>
                  <a:pt x="17185" y="1119"/>
                </a:lnTo>
                <a:cubicBezTo>
                  <a:pt x="17251" y="687"/>
                  <a:pt x="16855" y="382"/>
                  <a:pt x="16525" y="585"/>
                </a:cubicBezTo>
                <a:lnTo>
                  <a:pt x="15138" y="1552"/>
                </a:lnTo>
                <a:cubicBezTo>
                  <a:pt x="14939" y="1679"/>
                  <a:pt x="14719" y="1679"/>
                  <a:pt x="14499" y="1577"/>
                </a:cubicBezTo>
                <a:cubicBezTo>
                  <a:pt x="12782" y="585"/>
                  <a:pt x="10734" y="0"/>
                  <a:pt x="8510" y="0"/>
                </a:cubicBezTo>
                <a:cubicBezTo>
                  <a:pt x="5824" y="0"/>
                  <a:pt x="3336" y="865"/>
                  <a:pt x="1442" y="2290"/>
                </a:cubicBezTo>
                <a:lnTo>
                  <a:pt x="1332" y="3028"/>
                </a:lnTo>
                <a:cubicBezTo>
                  <a:pt x="2103" y="3893"/>
                  <a:pt x="2719" y="4834"/>
                  <a:pt x="3160" y="5852"/>
                </a:cubicBezTo>
                <a:cubicBezTo>
                  <a:pt x="3226" y="5979"/>
                  <a:pt x="3358" y="6081"/>
                  <a:pt x="3490" y="6081"/>
                </a:cubicBezTo>
                <a:lnTo>
                  <a:pt x="4062" y="6081"/>
                </a:lnTo>
                <a:cubicBezTo>
                  <a:pt x="5163" y="6081"/>
                  <a:pt x="5956" y="7607"/>
                  <a:pt x="5956" y="9693"/>
                </a:cubicBezTo>
                <a:cubicBezTo>
                  <a:pt x="5956" y="11779"/>
                  <a:pt x="5163" y="13306"/>
                  <a:pt x="4062" y="13306"/>
                </a:cubicBezTo>
                <a:lnTo>
                  <a:pt x="3446" y="13306"/>
                </a:lnTo>
                <a:cubicBezTo>
                  <a:pt x="3336" y="13306"/>
                  <a:pt x="3226" y="13382"/>
                  <a:pt x="3182" y="13484"/>
                </a:cubicBezTo>
                <a:cubicBezTo>
                  <a:pt x="2565" y="14909"/>
                  <a:pt x="1618" y="16206"/>
                  <a:pt x="407" y="17249"/>
                </a:cubicBezTo>
                <a:cubicBezTo>
                  <a:pt x="407" y="17275"/>
                  <a:pt x="407" y="17300"/>
                  <a:pt x="407" y="17326"/>
                </a:cubicBezTo>
                <a:lnTo>
                  <a:pt x="11" y="20226"/>
                </a:lnTo>
                <a:cubicBezTo>
                  <a:pt x="-77" y="20938"/>
                  <a:pt x="385" y="21600"/>
                  <a:pt x="1024" y="21600"/>
                </a:cubicBezTo>
                <a:lnTo>
                  <a:pt x="3138" y="21600"/>
                </a:lnTo>
                <a:cubicBezTo>
                  <a:pt x="3644" y="21600"/>
                  <a:pt x="4084" y="21167"/>
                  <a:pt x="4151" y="20582"/>
                </a:cubicBezTo>
                <a:lnTo>
                  <a:pt x="4349" y="19183"/>
                </a:lnTo>
                <a:cubicBezTo>
                  <a:pt x="4393" y="18903"/>
                  <a:pt x="4635" y="18700"/>
                  <a:pt x="4877" y="18776"/>
                </a:cubicBezTo>
                <a:cubicBezTo>
                  <a:pt x="6022" y="19132"/>
                  <a:pt x="7255" y="19336"/>
                  <a:pt x="8532" y="19336"/>
                </a:cubicBezTo>
                <a:cubicBezTo>
                  <a:pt x="8906" y="19336"/>
                  <a:pt x="9281" y="19310"/>
                  <a:pt x="9655" y="19285"/>
                </a:cubicBezTo>
                <a:cubicBezTo>
                  <a:pt x="9897" y="19259"/>
                  <a:pt x="10117" y="19463"/>
                  <a:pt x="10162" y="19743"/>
                </a:cubicBezTo>
                <a:lnTo>
                  <a:pt x="10272" y="20582"/>
                </a:lnTo>
                <a:cubicBezTo>
                  <a:pt x="10360" y="21168"/>
                  <a:pt x="10778" y="21600"/>
                  <a:pt x="11284" y="21600"/>
                </a:cubicBezTo>
                <a:lnTo>
                  <a:pt x="13420" y="21600"/>
                </a:lnTo>
                <a:cubicBezTo>
                  <a:pt x="14059" y="21600"/>
                  <a:pt x="14543" y="20939"/>
                  <a:pt x="14433" y="20226"/>
                </a:cubicBezTo>
                <a:lnTo>
                  <a:pt x="14323" y="19361"/>
                </a:lnTo>
                <a:cubicBezTo>
                  <a:pt x="14213" y="18572"/>
                  <a:pt x="14543" y="17784"/>
                  <a:pt x="15160" y="17402"/>
                </a:cubicBezTo>
                <a:cubicBezTo>
                  <a:pt x="16811" y="16308"/>
                  <a:pt x="18088" y="14807"/>
                  <a:pt x="18837" y="13077"/>
                </a:cubicBezTo>
                <a:cubicBezTo>
                  <a:pt x="19013" y="12670"/>
                  <a:pt x="19387" y="12390"/>
                  <a:pt x="19784" y="12390"/>
                </a:cubicBezTo>
                <a:lnTo>
                  <a:pt x="20400" y="12390"/>
                </a:lnTo>
                <a:cubicBezTo>
                  <a:pt x="21017" y="12390"/>
                  <a:pt x="21523" y="11169"/>
                  <a:pt x="21523" y="9668"/>
                </a:cubicBezTo>
                <a:cubicBezTo>
                  <a:pt x="21523" y="8243"/>
                  <a:pt x="21016" y="6996"/>
                  <a:pt x="20378" y="6996"/>
                </a:cubicBezTo>
                <a:close/>
                <a:moveTo>
                  <a:pt x="12429" y="2519"/>
                </a:moveTo>
                <a:cubicBezTo>
                  <a:pt x="12385" y="2722"/>
                  <a:pt x="12231" y="2849"/>
                  <a:pt x="12055" y="2849"/>
                </a:cubicBezTo>
                <a:cubicBezTo>
                  <a:pt x="12033" y="2849"/>
                  <a:pt x="11989" y="2849"/>
                  <a:pt x="11967" y="2824"/>
                </a:cubicBezTo>
                <a:cubicBezTo>
                  <a:pt x="8400" y="1730"/>
                  <a:pt x="5053" y="2799"/>
                  <a:pt x="5031" y="2824"/>
                </a:cubicBezTo>
                <a:cubicBezTo>
                  <a:pt x="4833" y="2900"/>
                  <a:pt x="4613" y="2748"/>
                  <a:pt x="4569" y="2519"/>
                </a:cubicBezTo>
                <a:cubicBezTo>
                  <a:pt x="4503" y="2290"/>
                  <a:pt x="4635" y="2035"/>
                  <a:pt x="4833" y="1984"/>
                </a:cubicBezTo>
                <a:cubicBezTo>
                  <a:pt x="4987" y="1934"/>
                  <a:pt x="8400" y="814"/>
                  <a:pt x="12187" y="1984"/>
                </a:cubicBezTo>
                <a:cubicBezTo>
                  <a:pt x="12341" y="2035"/>
                  <a:pt x="12473" y="2290"/>
                  <a:pt x="12429" y="2519"/>
                </a:cubicBezTo>
                <a:close/>
                <a:moveTo>
                  <a:pt x="16305" y="6564"/>
                </a:moveTo>
                <a:cubicBezTo>
                  <a:pt x="16018" y="6564"/>
                  <a:pt x="15798" y="6157"/>
                  <a:pt x="15798" y="5673"/>
                </a:cubicBezTo>
                <a:cubicBezTo>
                  <a:pt x="15798" y="5190"/>
                  <a:pt x="16018" y="4783"/>
                  <a:pt x="16305" y="4783"/>
                </a:cubicBezTo>
                <a:cubicBezTo>
                  <a:pt x="16591" y="4783"/>
                  <a:pt x="16811" y="5190"/>
                  <a:pt x="16811" y="5673"/>
                </a:cubicBezTo>
                <a:cubicBezTo>
                  <a:pt x="16811" y="6157"/>
                  <a:pt x="16591" y="6564"/>
                  <a:pt x="16305" y="656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90C166C-FA02-40E8-977E-A72176F0FD1D}"/>
              </a:ext>
            </a:extLst>
          </p:cNvPr>
          <p:cNvSpPr/>
          <p:nvPr/>
        </p:nvSpPr>
        <p:spPr>
          <a:xfrm>
            <a:off x="8906993" y="2025667"/>
            <a:ext cx="2441859" cy="2120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3" h="21600" extrusionOk="0">
                <a:moveTo>
                  <a:pt x="20378" y="6996"/>
                </a:moveTo>
                <a:lnTo>
                  <a:pt x="19805" y="6996"/>
                </a:lnTo>
                <a:cubicBezTo>
                  <a:pt x="19387" y="6996"/>
                  <a:pt x="18991" y="6717"/>
                  <a:pt x="18793" y="6284"/>
                </a:cubicBezTo>
                <a:cubicBezTo>
                  <a:pt x="18374" y="5317"/>
                  <a:pt x="17780" y="4427"/>
                  <a:pt x="17053" y="3638"/>
                </a:cubicBezTo>
                <a:cubicBezTo>
                  <a:pt x="16899" y="3460"/>
                  <a:pt x="16833" y="3206"/>
                  <a:pt x="16877" y="2951"/>
                </a:cubicBezTo>
                <a:lnTo>
                  <a:pt x="17185" y="1119"/>
                </a:lnTo>
                <a:cubicBezTo>
                  <a:pt x="17251" y="687"/>
                  <a:pt x="16855" y="382"/>
                  <a:pt x="16525" y="585"/>
                </a:cubicBezTo>
                <a:lnTo>
                  <a:pt x="15138" y="1552"/>
                </a:lnTo>
                <a:cubicBezTo>
                  <a:pt x="14939" y="1679"/>
                  <a:pt x="14719" y="1679"/>
                  <a:pt x="14499" y="1577"/>
                </a:cubicBezTo>
                <a:cubicBezTo>
                  <a:pt x="12782" y="585"/>
                  <a:pt x="10734" y="0"/>
                  <a:pt x="8510" y="0"/>
                </a:cubicBezTo>
                <a:cubicBezTo>
                  <a:pt x="5824" y="0"/>
                  <a:pt x="3336" y="865"/>
                  <a:pt x="1442" y="2290"/>
                </a:cubicBezTo>
                <a:lnTo>
                  <a:pt x="1332" y="3028"/>
                </a:lnTo>
                <a:cubicBezTo>
                  <a:pt x="2103" y="3893"/>
                  <a:pt x="2719" y="4834"/>
                  <a:pt x="3160" y="5852"/>
                </a:cubicBezTo>
                <a:cubicBezTo>
                  <a:pt x="3226" y="5979"/>
                  <a:pt x="3358" y="6081"/>
                  <a:pt x="3490" y="6081"/>
                </a:cubicBezTo>
                <a:lnTo>
                  <a:pt x="4062" y="6081"/>
                </a:lnTo>
                <a:cubicBezTo>
                  <a:pt x="5163" y="6081"/>
                  <a:pt x="5956" y="7607"/>
                  <a:pt x="5956" y="9693"/>
                </a:cubicBezTo>
                <a:cubicBezTo>
                  <a:pt x="5956" y="11779"/>
                  <a:pt x="5163" y="13306"/>
                  <a:pt x="4062" y="13306"/>
                </a:cubicBezTo>
                <a:lnTo>
                  <a:pt x="3446" y="13306"/>
                </a:lnTo>
                <a:cubicBezTo>
                  <a:pt x="3336" y="13306"/>
                  <a:pt x="3226" y="13382"/>
                  <a:pt x="3182" y="13484"/>
                </a:cubicBezTo>
                <a:cubicBezTo>
                  <a:pt x="2565" y="14909"/>
                  <a:pt x="1618" y="16206"/>
                  <a:pt x="407" y="17249"/>
                </a:cubicBezTo>
                <a:cubicBezTo>
                  <a:pt x="407" y="17275"/>
                  <a:pt x="407" y="17300"/>
                  <a:pt x="407" y="17326"/>
                </a:cubicBezTo>
                <a:lnTo>
                  <a:pt x="11" y="20226"/>
                </a:lnTo>
                <a:cubicBezTo>
                  <a:pt x="-77" y="20938"/>
                  <a:pt x="385" y="21600"/>
                  <a:pt x="1024" y="21600"/>
                </a:cubicBezTo>
                <a:lnTo>
                  <a:pt x="3138" y="21600"/>
                </a:lnTo>
                <a:cubicBezTo>
                  <a:pt x="3644" y="21600"/>
                  <a:pt x="4084" y="21167"/>
                  <a:pt x="4151" y="20582"/>
                </a:cubicBezTo>
                <a:lnTo>
                  <a:pt x="4349" y="19183"/>
                </a:lnTo>
                <a:cubicBezTo>
                  <a:pt x="4393" y="18903"/>
                  <a:pt x="4635" y="18700"/>
                  <a:pt x="4877" y="18776"/>
                </a:cubicBezTo>
                <a:cubicBezTo>
                  <a:pt x="6022" y="19132"/>
                  <a:pt x="7255" y="19336"/>
                  <a:pt x="8532" y="19336"/>
                </a:cubicBezTo>
                <a:cubicBezTo>
                  <a:pt x="8906" y="19336"/>
                  <a:pt x="9281" y="19310"/>
                  <a:pt x="9655" y="19285"/>
                </a:cubicBezTo>
                <a:cubicBezTo>
                  <a:pt x="9897" y="19259"/>
                  <a:pt x="10117" y="19463"/>
                  <a:pt x="10162" y="19743"/>
                </a:cubicBezTo>
                <a:lnTo>
                  <a:pt x="10272" y="20582"/>
                </a:lnTo>
                <a:cubicBezTo>
                  <a:pt x="10360" y="21168"/>
                  <a:pt x="10778" y="21600"/>
                  <a:pt x="11284" y="21600"/>
                </a:cubicBezTo>
                <a:lnTo>
                  <a:pt x="13420" y="21600"/>
                </a:lnTo>
                <a:cubicBezTo>
                  <a:pt x="14059" y="21600"/>
                  <a:pt x="14543" y="20939"/>
                  <a:pt x="14433" y="20226"/>
                </a:cubicBezTo>
                <a:lnTo>
                  <a:pt x="14323" y="19361"/>
                </a:lnTo>
                <a:cubicBezTo>
                  <a:pt x="14213" y="18572"/>
                  <a:pt x="14543" y="17784"/>
                  <a:pt x="15160" y="17402"/>
                </a:cubicBezTo>
                <a:cubicBezTo>
                  <a:pt x="16811" y="16308"/>
                  <a:pt x="18088" y="14807"/>
                  <a:pt x="18837" y="13077"/>
                </a:cubicBezTo>
                <a:cubicBezTo>
                  <a:pt x="19013" y="12670"/>
                  <a:pt x="19387" y="12390"/>
                  <a:pt x="19784" y="12390"/>
                </a:cubicBezTo>
                <a:lnTo>
                  <a:pt x="20400" y="12390"/>
                </a:lnTo>
                <a:cubicBezTo>
                  <a:pt x="21017" y="12390"/>
                  <a:pt x="21523" y="11169"/>
                  <a:pt x="21523" y="9668"/>
                </a:cubicBezTo>
                <a:cubicBezTo>
                  <a:pt x="21501" y="8243"/>
                  <a:pt x="20994" y="6996"/>
                  <a:pt x="20378" y="6996"/>
                </a:cubicBezTo>
                <a:close/>
                <a:moveTo>
                  <a:pt x="12407" y="2519"/>
                </a:moveTo>
                <a:cubicBezTo>
                  <a:pt x="12363" y="2722"/>
                  <a:pt x="12209" y="2849"/>
                  <a:pt x="12033" y="2849"/>
                </a:cubicBezTo>
                <a:cubicBezTo>
                  <a:pt x="12011" y="2849"/>
                  <a:pt x="11967" y="2849"/>
                  <a:pt x="11945" y="2824"/>
                </a:cubicBezTo>
                <a:cubicBezTo>
                  <a:pt x="8378" y="1730"/>
                  <a:pt x="5031" y="2799"/>
                  <a:pt x="5009" y="2824"/>
                </a:cubicBezTo>
                <a:cubicBezTo>
                  <a:pt x="4811" y="2900"/>
                  <a:pt x="4591" y="2748"/>
                  <a:pt x="4547" y="2519"/>
                </a:cubicBezTo>
                <a:cubicBezTo>
                  <a:pt x="4481" y="2290"/>
                  <a:pt x="4613" y="2035"/>
                  <a:pt x="4811" y="1984"/>
                </a:cubicBezTo>
                <a:cubicBezTo>
                  <a:pt x="4965" y="1934"/>
                  <a:pt x="8378" y="814"/>
                  <a:pt x="12165" y="1984"/>
                </a:cubicBezTo>
                <a:cubicBezTo>
                  <a:pt x="12341" y="2035"/>
                  <a:pt x="12473" y="2290"/>
                  <a:pt x="12407" y="2519"/>
                </a:cubicBezTo>
                <a:close/>
                <a:moveTo>
                  <a:pt x="16305" y="6564"/>
                </a:moveTo>
                <a:cubicBezTo>
                  <a:pt x="16018" y="6564"/>
                  <a:pt x="15798" y="6157"/>
                  <a:pt x="15798" y="5673"/>
                </a:cubicBezTo>
                <a:cubicBezTo>
                  <a:pt x="15798" y="5190"/>
                  <a:pt x="16018" y="4783"/>
                  <a:pt x="16305" y="4783"/>
                </a:cubicBezTo>
                <a:cubicBezTo>
                  <a:pt x="16591" y="4783"/>
                  <a:pt x="16811" y="5190"/>
                  <a:pt x="16811" y="5673"/>
                </a:cubicBezTo>
                <a:cubicBezTo>
                  <a:pt x="16811" y="6157"/>
                  <a:pt x="16591" y="6564"/>
                  <a:pt x="16305" y="6564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0" name="Graphic 9" descr="Bullseye with solid fill">
            <a:extLst>
              <a:ext uri="{FF2B5EF4-FFF2-40B4-BE49-F238E27FC236}">
                <a16:creationId xmlns:a16="http://schemas.microsoft.com/office/drawing/2014/main" id="{E350D278-B957-45D8-8CE2-CC5A9FD560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95928" y="3237305"/>
            <a:ext cx="566838" cy="566838"/>
          </a:xfrm>
          <a:prstGeom prst="rect">
            <a:avLst/>
          </a:prstGeom>
        </p:spPr>
      </p:pic>
      <p:pic>
        <p:nvPicPr>
          <p:cNvPr id="11" name="Graphic 10" descr="Gears with solid fill">
            <a:extLst>
              <a:ext uri="{FF2B5EF4-FFF2-40B4-BE49-F238E27FC236}">
                <a16:creationId xmlns:a16="http://schemas.microsoft.com/office/drawing/2014/main" id="{135A2EB3-BEE7-4148-979F-277F0D84BA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98772" y="3242084"/>
            <a:ext cx="566838" cy="566838"/>
          </a:xfrm>
          <a:prstGeom prst="rect">
            <a:avLst/>
          </a:prstGeom>
        </p:spPr>
      </p:pic>
      <p:pic>
        <p:nvPicPr>
          <p:cNvPr id="12" name="Graphic 11" descr="Hourglass 30% with solid fill">
            <a:extLst>
              <a:ext uri="{FF2B5EF4-FFF2-40B4-BE49-F238E27FC236}">
                <a16:creationId xmlns:a16="http://schemas.microsoft.com/office/drawing/2014/main" id="{B309DFF1-0B11-428D-9927-F11DED92CD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844504" y="3243287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12" descr="Lightbulb with solid fill">
            <a:extLst>
              <a:ext uri="{FF2B5EF4-FFF2-40B4-BE49-F238E27FC236}">
                <a16:creationId xmlns:a16="http://schemas.microsoft.com/office/drawing/2014/main" id="{5D19B832-4BD0-463A-9420-353990139E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23520" y="3242084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Graphic 13" descr="Research with solid fill">
            <a:extLst>
              <a:ext uri="{FF2B5EF4-FFF2-40B4-BE49-F238E27FC236}">
                <a16:creationId xmlns:a16="http://schemas.microsoft.com/office/drawing/2014/main" id="{ABB563C0-D58B-49FB-88BC-2BCBD7D33D9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47350" y="3242084"/>
            <a:ext cx="566838" cy="56683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98C73BA-84FC-4F20-BE16-CF4A834FF934}"/>
              </a:ext>
            </a:extLst>
          </p:cNvPr>
          <p:cNvSpPr txBox="1"/>
          <p:nvPr/>
        </p:nvSpPr>
        <p:spPr>
          <a:xfrm>
            <a:off x="4063735" y="2406308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393A86C-1CBC-4CB2-83EF-14FD6B410BF5}"/>
              </a:ext>
            </a:extLst>
          </p:cNvPr>
          <p:cNvSpPr txBox="1"/>
          <p:nvPr/>
        </p:nvSpPr>
        <p:spPr>
          <a:xfrm>
            <a:off x="5912313" y="2406308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112E88-17B3-483F-80BC-D1CCB40B5D49}"/>
              </a:ext>
            </a:extLst>
          </p:cNvPr>
          <p:cNvSpPr txBox="1"/>
          <p:nvPr/>
        </p:nvSpPr>
        <p:spPr>
          <a:xfrm>
            <a:off x="7760891" y="2406308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</a:t>
            </a:r>
          </a:p>
          <a:p>
            <a:pPr algn="ctr"/>
            <a:r>
              <a:rPr lang="en-US" sz="2400" b="1" noProof="1"/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C14704-46C1-4F3A-9D62-87EF13A93768}"/>
              </a:ext>
            </a:extLst>
          </p:cNvPr>
          <p:cNvSpPr txBox="1"/>
          <p:nvPr/>
        </p:nvSpPr>
        <p:spPr>
          <a:xfrm>
            <a:off x="9609467" y="2406308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2B3E5FF-D324-4544-8F93-DF1497961F53}"/>
              </a:ext>
            </a:extLst>
          </p:cNvPr>
          <p:cNvSpPr txBox="1"/>
          <p:nvPr/>
        </p:nvSpPr>
        <p:spPr>
          <a:xfrm>
            <a:off x="1888483" y="2406308"/>
            <a:ext cx="117254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5A50636E-D54D-4E58-AEAE-E39029A2E809}"/>
              </a:ext>
            </a:extLst>
          </p:cNvPr>
          <p:cNvGrpSpPr/>
          <p:nvPr/>
        </p:nvGrpSpPr>
        <p:grpSpPr>
          <a:xfrm>
            <a:off x="1560115" y="4520808"/>
            <a:ext cx="1541957" cy="1197820"/>
            <a:chOff x="332936" y="2720099"/>
            <a:chExt cx="2975111" cy="119782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E85289E3-D4E3-44DA-8427-50511649702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6B222E2-3EE6-4092-980A-2D0D0CF6183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1345616-DD8C-4101-B28E-593247AD7303}"/>
              </a:ext>
            </a:extLst>
          </p:cNvPr>
          <p:cNvGrpSpPr/>
          <p:nvPr/>
        </p:nvGrpSpPr>
        <p:grpSpPr>
          <a:xfrm>
            <a:off x="3429890" y="4520808"/>
            <a:ext cx="1541957" cy="1197820"/>
            <a:chOff x="332936" y="2720099"/>
            <a:chExt cx="2975111" cy="1197820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BBDB0B99-E82D-4032-A2D7-6C4C43B20AA7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51165E4-A8B7-4F49-809D-266E4DA6862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E77B910-75F0-4554-9EA6-F62DEE4C802E}"/>
              </a:ext>
            </a:extLst>
          </p:cNvPr>
          <p:cNvGrpSpPr/>
          <p:nvPr/>
        </p:nvGrpSpPr>
        <p:grpSpPr>
          <a:xfrm>
            <a:off x="5278468" y="4520808"/>
            <a:ext cx="1541957" cy="1197820"/>
            <a:chOff x="332936" y="2720099"/>
            <a:chExt cx="2975111" cy="1197820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5B2093E-5399-441C-BAB2-AB2EF07A8F5C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ED3B4D7-2F1A-483C-B503-778833587F3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B8143B8-A10D-45D3-8527-7F61B09F4877}"/>
              </a:ext>
            </a:extLst>
          </p:cNvPr>
          <p:cNvGrpSpPr/>
          <p:nvPr/>
        </p:nvGrpSpPr>
        <p:grpSpPr>
          <a:xfrm>
            <a:off x="7127046" y="4520808"/>
            <a:ext cx="1541957" cy="1197820"/>
            <a:chOff x="332936" y="2720099"/>
            <a:chExt cx="2975111" cy="119782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83035FA-82BF-46F4-A5D3-F18672A0307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D24859A-B968-4F50-B572-43FB8162040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A4AB6B4-D379-4DA8-B386-48AE0BBED878}"/>
              </a:ext>
            </a:extLst>
          </p:cNvPr>
          <p:cNvGrpSpPr/>
          <p:nvPr/>
        </p:nvGrpSpPr>
        <p:grpSpPr>
          <a:xfrm>
            <a:off x="8975622" y="4520808"/>
            <a:ext cx="1541957" cy="1197820"/>
            <a:chOff x="332936" y="2720099"/>
            <a:chExt cx="2975111" cy="1197820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8F17EB24-2CAA-44F2-8D15-E787861DB96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A3FFD80-27D8-4B35-9664-F8E094730E45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8931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8483</TotalTime>
  <Words>307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Piggy Bank Process – Slide Template</vt:lpstr>
      <vt:lpstr>Piggy Bank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Piggy Bank Process</dc:title>
  <dc:creator>PresentationGO.com</dc:creator>
  <dc:description>© Copyright PresentationGO.com</dc:description>
  <dcterms:created xsi:type="dcterms:W3CDTF">2014-11-26T05:14:11Z</dcterms:created>
  <dcterms:modified xsi:type="dcterms:W3CDTF">2021-09-30T18:31:00Z</dcterms:modified>
  <cp:category>Charts &amp; Diagrams; Graphics &amp; Metaphors</cp:category>
</cp:coreProperties>
</file>