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304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5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D13BFE-0B1E-456D-8ADC-802E7FF147F7}"/>
              </a:ext>
            </a:extLst>
          </p:cNvPr>
          <p:cNvGrpSpPr/>
          <p:nvPr/>
        </p:nvGrpSpPr>
        <p:grpSpPr>
          <a:xfrm>
            <a:off x="6692687" y="2612722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893BBF-0FFB-4B51-BF57-45BEE7A662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F27F2B-FA10-4501-9263-4B1227E7473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6A583DB-A986-4EC7-AC4B-EC291A36F83D}"/>
              </a:ext>
            </a:extLst>
          </p:cNvPr>
          <p:cNvGrpSpPr/>
          <p:nvPr/>
        </p:nvGrpSpPr>
        <p:grpSpPr>
          <a:xfrm>
            <a:off x="250907" y="2612724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74DE4C-41AF-4045-BD6E-CA6D8D13142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03 -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31E3CE-C735-42F5-A5A7-9629542014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9976A3-45A7-4B83-ABFA-BB252CAF2595}"/>
              </a:ext>
            </a:extLst>
          </p:cNvPr>
          <p:cNvGrpSpPr/>
          <p:nvPr/>
        </p:nvGrpSpPr>
        <p:grpSpPr>
          <a:xfrm>
            <a:off x="6698534" y="1186172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BA12681-25C7-48EA-BE85-7E9180C3BFD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78B7BD3-6254-4E70-9932-E7B8566B421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573E24-4C01-4193-8C9B-CCABE0A6DEC6}"/>
              </a:ext>
            </a:extLst>
          </p:cNvPr>
          <p:cNvGrpSpPr/>
          <p:nvPr/>
        </p:nvGrpSpPr>
        <p:grpSpPr>
          <a:xfrm>
            <a:off x="256753" y="1186174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DA579CD-0407-44A0-8C6A-068379B1201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F407B-0668-445B-8A84-BAC481815C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8AE797D-F4BD-4211-BB5A-C107E7BCDDBA}"/>
              </a:ext>
            </a:extLst>
          </p:cNvPr>
          <p:cNvGrpSpPr/>
          <p:nvPr/>
        </p:nvGrpSpPr>
        <p:grpSpPr>
          <a:xfrm>
            <a:off x="2389128" y="917020"/>
            <a:ext cx="4365744" cy="5547333"/>
            <a:chOff x="2858821" y="1434128"/>
            <a:chExt cx="3335414" cy="4238144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2597904-3B71-4B13-8A14-20C283F5AAF2}"/>
                </a:ext>
              </a:extLst>
            </p:cNvPr>
            <p:cNvGrpSpPr/>
            <p:nvPr/>
          </p:nvGrpSpPr>
          <p:grpSpPr>
            <a:xfrm>
              <a:off x="2858821" y="3470616"/>
              <a:ext cx="3335414" cy="2201656"/>
              <a:chOff x="4177182" y="3606403"/>
              <a:chExt cx="3837610" cy="253315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C004BF3-7EA1-4A1B-867B-E3AF5707EDFD}"/>
                  </a:ext>
                </a:extLst>
              </p:cNvPr>
              <p:cNvSpPr/>
              <p:nvPr/>
            </p:nvSpPr>
            <p:spPr>
              <a:xfrm>
                <a:off x="4621681" y="3708003"/>
                <a:ext cx="502504" cy="386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9" h="20183" extrusionOk="0">
                    <a:moveTo>
                      <a:pt x="13091" y="2293"/>
                    </a:moveTo>
                    <a:cubicBezTo>
                      <a:pt x="7413" y="-1417"/>
                      <a:pt x="-601" y="-290"/>
                      <a:pt x="36" y="3287"/>
                    </a:cubicBezTo>
                    <a:cubicBezTo>
                      <a:pt x="673" y="6799"/>
                      <a:pt x="6351" y="20183"/>
                      <a:pt x="6351" y="20183"/>
                    </a:cubicBezTo>
                    <a:lnTo>
                      <a:pt x="20999" y="13093"/>
                    </a:lnTo>
                    <a:cubicBezTo>
                      <a:pt x="20946" y="13093"/>
                      <a:pt x="18770" y="6004"/>
                      <a:pt x="13091" y="2293"/>
                    </a:cubicBezTo>
                    <a:close/>
                  </a:path>
                </a:pathLst>
              </a:custGeom>
              <a:solidFill>
                <a:srgbClr val="F68DA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9AE4D8E3-0538-4470-B1DB-BD529FFDF352}"/>
                  </a:ext>
                </a:extLst>
              </p:cNvPr>
              <p:cNvSpPr/>
              <p:nvPr/>
            </p:nvSpPr>
            <p:spPr>
              <a:xfrm>
                <a:off x="4837580" y="5511402"/>
                <a:ext cx="462286" cy="543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847"/>
                    </a:moveTo>
                    <a:cubicBezTo>
                      <a:pt x="0" y="19026"/>
                      <a:pt x="4807" y="21600"/>
                      <a:pt x="10800" y="21600"/>
                    </a:cubicBezTo>
                    <a:cubicBezTo>
                      <a:pt x="16734" y="21600"/>
                      <a:pt x="21600" y="19026"/>
                      <a:pt x="21600" y="15847"/>
                    </a:cubicBezTo>
                    <a:lnTo>
                      <a:pt x="21600" y="0"/>
                    </a:lnTo>
                    <a:lnTo>
                      <a:pt x="0" y="0"/>
                    </a:lnTo>
                    <a:lnTo>
                      <a:pt x="0" y="15847"/>
                    </a:lnTo>
                    <a:close/>
                  </a:path>
                </a:pathLst>
              </a:custGeom>
              <a:solidFill>
                <a:srgbClr val="F68DA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FE2E7155-6BC5-4F78-B875-FB202EC2E543}"/>
                  </a:ext>
                </a:extLst>
              </p:cNvPr>
              <p:cNvSpPr/>
              <p:nvPr/>
            </p:nvSpPr>
            <p:spPr>
              <a:xfrm>
                <a:off x="6221877" y="5511402"/>
                <a:ext cx="462286" cy="543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5847"/>
                    </a:lnTo>
                    <a:cubicBezTo>
                      <a:pt x="0" y="19026"/>
                      <a:pt x="4807" y="21600"/>
                      <a:pt x="10800" y="21600"/>
                    </a:cubicBezTo>
                    <a:cubicBezTo>
                      <a:pt x="16793" y="21600"/>
                      <a:pt x="21600" y="19026"/>
                      <a:pt x="21600" y="15847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8DA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7A8263D0-3E4B-4A83-B123-C27B9B2347ED}"/>
                  </a:ext>
                </a:extLst>
              </p:cNvPr>
              <p:cNvSpPr/>
              <p:nvPr/>
            </p:nvSpPr>
            <p:spPr>
              <a:xfrm>
                <a:off x="4177182" y="3606403"/>
                <a:ext cx="3837610" cy="2533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0" h="21371" extrusionOk="0">
                    <a:moveTo>
                      <a:pt x="20961" y="5342"/>
                    </a:moveTo>
                    <a:cubicBezTo>
                      <a:pt x="20818" y="5739"/>
                      <a:pt x="20577" y="6135"/>
                      <a:pt x="20300" y="6317"/>
                    </a:cubicBezTo>
                    <a:cubicBezTo>
                      <a:pt x="20300" y="5375"/>
                      <a:pt x="19625" y="4282"/>
                      <a:pt x="18992" y="4914"/>
                    </a:cubicBezTo>
                    <a:cubicBezTo>
                      <a:pt x="18673" y="5225"/>
                      <a:pt x="18708" y="5878"/>
                      <a:pt x="18872" y="6328"/>
                    </a:cubicBezTo>
                    <a:cubicBezTo>
                      <a:pt x="19021" y="6725"/>
                      <a:pt x="19277" y="7003"/>
                      <a:pt x="19554" y="7153"/>
                    </a:cubicBezTo>
                    <a:cubicBezTo>
                      <a:pt x="19355" y="7550"/>
                      <a:pt x="19049" y="7882"/>
                      <a:pt x="18829" y="8075"/>
                    </a:cubicBezTo>
                    <a:cubicBezTo>
                      <a:pt x="18829" y="8075"/>
                      <a:pt x="18829" y="8075"/>
                      <a:pt x="18829" y="8075"/>
                    </a:cubicBezTo>
                    <a:cubicBezTo>
                      <a:pt x="17983" y="3585"/>
                      <a:pt x="14438" y="210"/>
                      <a:pt x="10182" y="210"/>
                    </a:cubicBezTo>
                    <a:cubicBezTo>
                      <a:pt x="8597" y="210"/>
                      <a:pt x="7112" y="682"/>
                      <a:pt x="5826" y="1496"/>
                    </a:cubicBezTo>
                    <a:cubicBezTo>
                      <a:pt x="5656" y="1132"/>
                      <a:pt x="5393" y="682"/>
                      <a:pt x="5002" y="371"/>
                    </a:cubicBezTo>
                    <a:cubicBezTo>
                      <a:pt x="4242" y="-229"/>
                      <a:pt x="3169" y="-47"/>
                      <a:pt x="3254" y="532"/>
                    </a:cubicBezTo>
                    <a:cubicBezTo>
                      <a:pt x="3318" y="982"/>
                      <a:pt x="3816" y="2439"/>
                      <a:pt x="4014" y="3028"/>
                    </a:cubicBezTo>
                    <a:cubicBezTo>
                      <a:pt x="2849" y="4303"/>
                      <a:pt x="2004" y="5932"/>
                      <a:pt x="1599" y="7764"/>
                    </a:cubicBezTo>
                    <a:cubicBezTo>
                      <a:pt x="1172" y="7871"/>
                      <a:pt x="952" y="7892"/>
                      <a:pt x="952" y="7892"/>
                    </a:cubicBezTo>
                    <a:cubicBezTo>
                      <a:pt x="426" y="7892"/>
                      <a:pt x="0" y="9082"/>
                      <a:pt x="0" y="10550"/>
                    </a:cubicBezTo>
                    <a:cubicBezTo>
                      <a:pt x="0" y="12017"/>
                      <a:pt x="426" y="13153"/>
                      <a:pt x="952" y="13207"/>
                    </a:cubicBezTo>
                    <a:cubicBezTo>
                      <a:pt x="1236" y="13239"/>
                      <a:pt x="1513" y="13175"/>
                      <a:pt x="1741" y="13100"/>
                    </a:cubicBezTo>
                    <a:cubicBezTo>
                      <a:pt x="2316" y="15157"/>
                      <a:pt x="3467" y="16935"/>
                      <a:pt x="4988" y="18178"/>
                    </a:cubicBezTo>
                    <a:lnTo>
                      <a:pt x="4988" y="20150"/>
                    </a:lnTo>
                    <a:cubicBezTo>
                      <a:pt x="4988" y="20825"/>
                      <a:pt x="5563" y="21371"/>
                      <a:pt x="6281" y="21371"/>
                    </a:cubicBezTo>
                    <a:cubicBezTo>
                      <a:pt x="6992" y="21371"/>
                      <a:pt x="7574" y="20825"/>
                      <a:pt x="7574" y="20150"/>
                    </a:cubicBezTo>
                    <a:lnTo>
                      <a:pt x="7574" y="19635"/>
                    </a:lnTo>
                    <a:cubicBezTo>
                      <a:pt x="8398" y="19925"/>
                      <a:pt x="9272" y="20075"/>
                      <a:pt x="10182" y="20075"/>
                    </a:cubicBezTo>
                    <a:cubicBezTo>
                      <a:pt x="11070" y="20075"/>
                      <a:pt x="11930" y="19925"/>
                      <a:pt x="12740" y="19646"/>
                    </a:cubicBezTo>
                    <a:lnTo>
                      <a:pt x="12740" y="20150"/>
                    </a:lnTo>
                    <a:cubicBezTo>
                      <a:pt x="12740" y="20825"/>
                      <a:pt x="13315" y="21371"/>
                      <a:pt x="14033" y="21371"/>
                    </a:cubicBezTo>
                    <a:cubicBezTo>
                      <a:pt x="14743" y="21371"/>
                      <a:pt x="15326" y="20825"/>
                      <a:pt x="15326" y="20150"/>
                    </a:cubicBezTo>
                    <a:lnTo>
                      <a:pt x="15326" y="18221"/>
                    </a:lnTo>
                    <a:cubicBezTo>
                      <a:pt x="17564" y="16421"/>
                      <a:pt x="19021" y="13475"/>
                      <a:pt x="19021" y="10142"/>
                    </a:cubicBezTo>
                    <a:cubicBezTo>
                      <a:pt x="19021" y="9725"/>
                      <a:pt x="18992" y="9317"/>
                      <a:pt x="18950" y="8910"/>
                    </a:cubicBezTo>
                    <a:cubicBezTo>
                      <a:pt x="18978" y="8889"/>
                      <a:pt x="19000" y="8878"/>
                      <a:pt x="19028" y="8857"/>
                    </a:cubicBezTo>
                    <a:cubicBezTo>
                      <a:pt x="19469" y="8503"/>
                      <a:pt x="19916" y="7946"/>
                      <a:pt x="20151" y="7250"/>
                    </a:cubicBezTo>
                    <a:cubicBezTo>
                      <a:pt x="20698" y="7142"/>
                      <a:pt x="21174" y="6510"/>
                      <a:pt x="21437" y="5782"/>
                    </a:cubicBezTo>
                    <a:cubicBezTo>
                      <a:pt x="21600" y="5289"/>
                      <a:pt x="21124" y="4871"/>
                      <a:pt x="20961" y="5342"/>
                    </a:cubicBezTo>
                    <a:close/>
                    <a:moveTo>
                      <a:pt x="19284" y="5600"/>
                    </a:moveTo>
                    <a:cubicBezTo>
                      <a:pt x="19333" y="5503"/>
                      <a:pt x="19468" y="5589"/>
                      <a:pt x="19525" y="5632"/>
                    </a:cubicBezTo>
                    <a:cubicBezTo>
                      <a:pt x="19625" y="5728"/>
                      <a:pt x="19696" y="5889"/>
                      <a:pt x="19731" y="6060"/>
                    </a:cubicBezTo>
                    <a:cubicBezTo>
                      <a:pt x="19753" y="6157"/>
                      <a:pt x="19760" y="6264"/>
                      <a:pt x="19760" y="6360"/>
                    </a:cubicBezTo>
                    <a:cubicBezTo>
                      <a:pt x="19738" y="6350"/>
                      <a:pt x="19710" y="6339"/>
                      <a:pt x="19689" y="6328"/>
                    </a:cubicBezTo>
                    <a:cubicBezTo>
                      <a:pt x="19589" y="6264"/>
                      <a:pt x="19497" y="6178"/>
                      <a:pt x="19419" y="6060"/>
                    </a:cubicBezTo>
                    <a:cubicBezTo>
                      <a:pt x="19376" y="5996"/>
                      <a:pt x="19234" y="5707"/>
                      <a:pt x="19284" y="5600"/>
                    </a:cubicBezTo>
                    <a:close/>
                  </a:path>
                </a:pathLst>
              </a:custGeom>
              <a:solidFill>
                <a:srgbClr val="F9A0B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LOREM</a:t>
                </a:r>
                <a:br>
                  <a:rPr lang="fr-CA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fr-CA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IPSUM</a:t>
                </a:r>
                <a:endParaRPr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8855DCF9-7177-4EE6-8247-F2529E10EE79}"/>
                  </a:ext>
                </a:extLst>
              </p:cNvPr>
              <p:cNvSpPr/>
              <p:nvPr/>
            </p:nvSpPr>
            <p:spPr>
              <a:xfrm>
                <a:off x="5510679" y="3720701"/>
                <a:ext cx="1066942" cy="138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4" h="14309" extrusionOk="0">
                    <a:moveTo>
                      <a:pt x="20612" y="14309"/>
                    </a:moveTo>
                    <a:cubicBezTo>
                      <a:pt x="20561" y="14309"/>
                      <a:pt x="20485" y="14309"/>
                      <a:pt x="20434" y="14177"/>
                    </a:cubicBezTo>
                    <a:cubicBezTo>
                      <a:pt x="9468" y="2003"/>
                      <a:pt x="1155" y="14046"/>
                      <a:pt x="1078" y="14046"/>
                    </a:cubicBezTo>
                    <a:cubicBezTo>
                      <a:pt x="645" y="14701"/>
                      <a:pt x="160" y="13392"/>
                      <a:pt x="33" y="11167"/>
                    </a:cubicBezTo>
                    <a:cubicBezTo>
                      <a:pt x="-95" y="8941"/>
                      <a:pt x="160" y="6454"/>
                      <a:pt x="594" y="5799"/>
                    </a:cubicBezTo>
                    <a:cubicBezTo>
                      <a:pt x="951" y="5276"/>
                      <a:pt x="9392" y="-6899"/>
                      <a:pt x="20765" y="5668"/>
                    </a:cubicBezTo>
                    <a:cubicBezTo>
                      <a:pt x="21224" y="6192"/>
                      <a:pt x="21505" y="8417"/>
                      <a:pt x="21403" y="10773"/>
                    </a:cubicBezTo>
                    <a:cubicBezTo>
                      <a:pt x="21352" y="12869"/>
                      <a:pt x="20995" y="14309"/>
                      <a:pt x="20612" y="14309"/>
                    </a:cubicBezTo>
                    <a:close/>
                  </a:path>
                </a:pathLst>
              </a:custGeom>
              <a:solidFill>
                <a:srgbClr val="B2789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Circle">
                <a:extLst>
                  <a:ext uri="{FF2B5EF4-FFF2-40B4-BE49-F238E27FC236}">
                    <a16:creationId xmlns:a16="http://schemas.microsoft.com/office/drawing/2014/main" id="{938F65BD-97BA-4016-9393-95E36118D562}"/>
                  </a:ext>
                </a:extLst>
              </p:cNvPr>
              <p:cNvSpPr/>
              <p:nvPr/>
            </p:nvSpPr>
            <p:spPr>
              <a:xfrm>
                <a:off x="4672492" y="4292209"/>
                <a:ext cx="172715" cy="172722"/>
              </a:xfrm>
              <a:prstGeom prst="ellipse">
                <a:avLst/>
              </a:prstGeom>
              <a:solidFill>
                <a:srgbClr val="4B4E59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9227984-2DDB-47CD-96D7-8B3E68A44FB9}"/>
                </a:ext>
              </a:extLst>
            </p:cNvPr>
            <p:cNvSpPr/>
            <p:nvPr/>
          </p:nvSpPr>
          <p:spPr>
            <a:xfrm>
              <a:off x="4236718" y="3051653"/>
              <a:ext cx="670565" cy="609393"/>
            </a:xfrm>
            <a:custGeom>
              <a:avLst/>
              <a:gdLst>
                <a:gd name="connsiteX0" fmla="*/ 447043 w 894086"/>
                <a:gd name="connsiteY0" fmla="*/ 0 h 812524"/>
                <a:gd name="connsiteX1" fmla="*/ 894086 w 894086"/>
                <a:gd name="connsiteY1" fmla="*/ 447040 h 812524"/>
                <a:gd name="connsiteX2" fmla="*/ 777952 w 894086"/>
                <a:gd name="connsiteY2" fmla="*/ 747620 h 812524"/>
                <a:gd name="connsiteX3" fmla="*/ 703004 w 894086"/>
                <a:gd name="connsiteY3" fmla="*/ 812524 h 812524"/>
                <a:gd name="connsiteX4" fmla="*/ 687319 w 894086"/>
                <a:gd name="connsiteY4" fmla="*/ 809835 h 812524"/>
                <a:gd name="connsiteX5" fmla="*/ 273602 w 894086"/>
                <a:gd name="connsiteY5" fmla="*/ 787404 h 812524"/>
                <a:gd name="connsiteX6" fmla="*/ 168344 w 894086"/>
                <a:gd name="connsiteY6" fmla="*/ 792833 h 812524"/>
                <a:gd name="connsiteX7" fmla="*/ 116134 w 894086"/>
                <a:gd name="connsiteY7" fmla="*/ 747620 h 812524"/>
                <a:gd name="connsiteX8" fmla="*/ 0 w 894086"/>
                <a:gd name="connsiteY8" fmla="*/ 447040 h 812524"/>
                <a:gd name="connsiteX9" fmla="*/ 447043 w 894086"/>
                <a:gd name="connsiteY9" fmla="*/ 0 h 81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4086" h="812524">
                  <a:moveTo>
                    <a:pt x="447043" y="0"/>
                  </a:moveTo>
                  <a:cubicBezTo>
                    <a:pt x="693938" y="0"/>
                    <a:pt x="894086" y="200147"/>
                    <a:pt x="894086" y="447040"/>
                  </a:cubicBezTo>
                  <a:cubicBezTo>
                    <a:pt x="894086" y="562771"/>
                    <a:pt x="850108" y="668231"/>
                    <a:pt x="777952" y="747620"/>
                  </a:cubicBezTo>
                  <a:lnTo>
                    <a:pt x="703004" y="812524"/>
                  </a:lnTo>
                  <a:lnTo>
                    <a:pt x="687319" y="809835"/>
                  </a:lnTo>
                  <a:cubicBezTo>
                    <a:pt x="534966" y="790300"/>
                    <a:pt x="395512" y="784955"/>
                    <a:pt x="273602" y="787404"/>
                  </a:cubicBezTo>
                  <a:lnTo>
                    <a:pt x="168344" y="792833"/>
                  </a:lnTo>
                  <a:lnTo>
                    <a:pt x="116134" y="747620"/>
                  </a:lnTo>
                  <a:cubicBezTo>
                    <a:pt x="43978" y="668231"/>
                    <a:pt x="0" y="562771"/>
                    <a:pt x="0" y="447040"/>
                  </a:cubicBezTo>
                  <a:cubicBezTo>
                    <a:pt x="0" y="200147"/>
                    <a:pt x="200148" y="0"/>
                    <a:pt x="447043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7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2E45C7-53DE-42F5-A1FE-AC395192FEFA}"/>
                </a:ext>
              </a:extLst>
            </p:cNvPr>
            <p:cNvSpPr/>
            <p:nvPr/>
          </p:nvSpPr>
          <p:spPr>
            <a:xfrm>
              <a:off x="4322442" y="3137378"/>
              <a:ext cx="481962" cy="48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66" y="0"/>
                    <a:pt x="0" y="4824"/>
                    <a:pt x="0" y="10800"/>
                  </a:cubicBezTo>
                  <a:cubicBezTo>
                    <a:pt x="0" y="16734"/>
                    <a:pt x="4824" y="21600"/>
                    <a:pt x="10800" y="21600"/>
                  </a:cubicBezTo>
                  <a:cubicBezTo>
                    <a:pt x="16734" y="21600"/>
                    <a:pt x="21600" y="16776"/>
                    <a:pt x="21600" y="10800"/>
                  </a:cubicBezTo>
                  <a:cubicBezTo>
                    <a:pt x="21600" y="4824"/>
                    <a:pt x="1673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accent4">
                      <a:lumMod val="50000"/>
                    </a:schemeClr>
                  </a:solidFill>
                </a:rPr>
                <a:t>04</a:t>
              </a:r>
              <a:endParaRPr sz="21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3E0DC2-0A49-4859-976D-85234EDE64C0}"/>
                </a:ext>
              </a:extLst>
            </p:cNvPr>
            <p:cNvSpPr/>
            <p:nvPr/>
          </p:nvSpPr>
          <p:spPr>
            <a:xfrm>
              <a:off x="4246243" y="3061179"/>
              <a:ext cx="632465" cy="594217"/>
            </a:xfrm>
            <a:custGeom>
              <a:avLst/>
              <a:gdLst>
                <a:gd name="connsiteX0" fmla="*/ 421644 w 843287"/>
                <a:gd name="connsiteY0" fmla="*/ 76208 h 792289"/>
                <a:gd name="connsiteX1" fmla="*/ 76208 w 843287"/>
                <a:gd name="connsiteY1" fmla="*/ 421640 h 792289"/>
                <a:gd name="connsiteX2" fmla="*/ 421644 w 843287"/>
                <a:gd name="connsiteY2" fmla="*/ 767072 h 792289"/>
                <a:gd name="connsiteX3" fmla="*/ 767079 w 843287"/>
                <a:gd name="connsiteY3" fmla="*/ 421640 h 792289"/>
                <a:gd name="connsiteX4" fmla="*/ 421644 w 843287"/>
                <a:gd name="connsiteY4" fmla="*/ 76208 h 792289"/>
                <a:gd name="connsiteX5" fmla="*/ 421644 w 843287"/>
                <a:gd name="connsiteY5" fmla="*/ 0 h 792289"/>
                <a:gd name="connsiteX6" fmla="*/ 843287 w 843287"/>
                <a:gd name="connsiteY6" fmla="*/ 421640 h 792289"/>
                <a:gd name="connsiteX7" fmla="*/ 640079 w 843287"/>
                <a:gd name="connsiteY7" fmla="*/ 782131 h 792289"/>
                <a:gd name="connsiteX8" fmla="*/ 620268 w 843287"/>
                <a:gd name="connsiteY8" fmla="*/ 792289 h 792289"/>
                <a:gd name="connsiteX9" fmla="*/ 456345 w 843287"/>
                <a:gd name="connsiteY9" fmla="*/ 777676 h 792289"/>
                <a:gd name="connsiteX10" fmla="*/ 260903 w 843287"/>
                <a:gd name="connsiteY10" fmla="*/ 774704 h 792289"/>
                <a:gd name="connsiteX11" fmla="*/ 197376 w 843287"/>
                <a:gd name="connsiteY11" fmla="*/ 777981 h 792289"/>
                <a:gd name="connsiteX12" fmla="*/ 153629 w 843287"/>
                <a:gd name="connsiteY12" fmla="*/ 746850 h 792289"/>
                <a:gd name="connsiteX13" fmla="*/ 0 w 843287"/>
                <a:gd name="connsiteY13" fmla="*/ 421640 h 792289"/>
                <a:gd name="connsiteX14" fmla="*/ 421644 w 843287"/>
                <a:gd name="connsiteY14" fmla="*/ 0 h 79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3287" h="792289">
                  <a:moveTo>
                    <a:pt x="421644" y="76208"/>
                  </a:moveTo>
                  <a:cubicBezTo>
                    <a:pt x="231162" y="76208"/>
                    <a:pt x="76208" y="231160"/>
                    <a:pt x="76208" y="421640"/>
                  </a:cubicBezTo>
                  <a:cubicBezTo>
                    <a:pt x="76208" y="612158"/>
                    <a:pt x="231162" y="767072"/>
                    <a:pt x="421644" y="767072"/>
                  </a:cubicBezTo>
                  <a:cubicBezTo>
                    <a:pt x="612125" y="767072"/>
                    <a:pt x="767079" y="612158"/>
                    <a:pt x="767079" y="421640"/>
                  </a:cubicBezTo>
                  <a:cubicBezTo>
                    <a:pt x="767079" y="231160"/>
                    <a:pt x="612125" y="76208"/>
                    <a:pt x="421644" y="76208"/>
                  </a:cubicBezTo>
                  <a:close/>
                  <a:moveTo>
                    <a:pt x="421644" y="0"/>
                  </a:moveTo>
                  <a:cubicBezTo>
                    <a:pt x="654055" y="0"/>
                    <a:pt x="843287" y="187942"/>
                    <a:pt x="843287" y="421640"/>
                  </a:cubicBezTo>
                  <a:cubicBezTo>
                    <a:pt x="843287" y="574159"/>
                    <a:pt x="761792" y="708081"/>
                    <a:pt x="640079" y="782131"/>
                  </a:cubicBezTo>
                  <a:lnTo>
                    <a:pt x="620268" y="792289"/>
                  </a:lnTo>
                  <a:lnTo>
                    <a:pt x="456345" y="777676"/>
                  </a:lnTo>
                  <a:cubicBezTo>
                    <a:pt x="387199" y="774204"/>
                    <a:pt x="321858" y="773480"/>
                    <a:pt x="260903" y="774704"/>
                  </a:cubicBezTo>
                  <a:lnTo>
                    <a:pt x="197376" y="777981"/>
                  </a:lnTo>
                  <a:lnTo>
                    <a:pt x="153629" y="746850"/>
                  </a:lnTo>
                  <a:cubicBezTo>
                    <a:pt x="59874" y="669438"/>
                    <a:pt x="0" y="552370"/>
                    <a:pt x="0" y="421640"/>
                  </a:cubicBezTo>
                  <a:cubicBezTo>
                    <a:pt x="0" y="189230"/>
                    <a:pt x="189232" y="0"/>
                    <a:pt x="421644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70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5D49C71-4750-4624-86C5-B3D1E5B3656B}"/>
                </a:ext>
              </a:extLst>
            </p:cNvPr>
            <p:cNvGrpSpPr/>
            <p:nvPr/>
          </p:nvGrpSpPr>
          <p:grpSpPr>
            <a:xfrm>
              <a:off x="3304415" y="2134246"/>
              <a:ext cx="670565" cy="670559"/>
              <a:chOff x="4989992" y="1777609"/>
              <a:chExt cx="894086" cy="894079"/>
            </a:xfrm>
          </p:grpSpPr>
          <p:sp>
            <p:nvSpPr>
              <p:cNvPr id="13" name="Circle">
                <a:extLst>
                  <a:ext uri="{FF2B5EF4-FFF2-40B4-BE49-F238E27FC236}">
                    <a16:creationId xmlns:a16="http://schemas.microsoft.com/office/drawing/2014/main" id="{42033E04-F6C6-4BBB-83B1-727E5A2E14A2}"/>
                  </a:ext>
                </a:extLst>
              </p:cNvPr>
              <p:cNvSpPr/>
              <p:nvPr/>
            </p:nvSpPr>
            <p:spPr>
              <a:xfrm>
                <a:off x="4989992" y="1777609"/>
                <a:ext cx="894086" cy="894079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926F8C93-0A47-46D6-839C-43023CC2792A}"/>
                  </a:ext>
                </a:extLst>
              </p:cNvPr>
              <p:cNvSpPr/>
              <p:nvPr/>
            </p:nvSpPr>
            <p:spPr>
              <a:xfrm>
                <a:off x="5116992" y="1891909"/>
                <a:ext cx="641972" cy="6419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3" h="19223" extrusionOk="0">
                    <a:moveTo>
                      <a:pt x="18700" y="6455"/>
                    </a:moveTo>
                    <a:cubicBezTo>
                      <a:pt x="16950" y="1435"/>
                      <a:pt x="11474" y="-1189"/>
                      <a:pt x="6455" y="522"/>
                    </a:cubicBezTo>
                    <a:cubicBezTo>
                      <a:pt x="1435" y="2234"/>
                      <a:pt x="-1189" y="7748"/>
                      <a:pt x="522" y="12767"/>
                    </a:cubicBezTo>
                    <a:cubicBezTo>
                      <a:pt x="2272" y="17787"/>
                      <a:pt x="7748" y="20411"/>
                      <a:pt x="12767" y="18700"/>
                    </a:cubicBezTo>
                    <a:cubicBezTo>
                      <a:pt x="17787" y="16912"/>
                      <a:pt x="20411" y="11436"/>
                      <a:pt x="18700" y="645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accent4">
                        <a:lumMod val="50000"/>
                      </a:schemeClr>
                    </a:solidFill>
                  </a:rPr>
                  <a:t>03</a:t>
                </a:r>
                <a:endParaRPr sz="21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EB1D2753-0114-4A77-A2FA-818D25994811}"/>
                  </a:ext>
                </a:extLst>
              </p:cNvPr>
              <p:cNvSpPr/>
              <p:nvPr/>
            </p:nvSpPr>
            <p:spPr>
              <a:xfrm>
                <a:off x="5015391" y="1790308"/>
                <a:ext cx="844178" cy="844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69" h="19169" extrusionOk="0">
                    <a:moveTo>
                      <a:pt x="18626" y="6427"/>
                    </a:moveTo>
                    <a:cubicBezTo>
                      <a:pt x="16896" y="1438"/>
                      <a:pt x="11416" y="-1215"/>
                      <a:pt x="6427" y="544"/>
                    </a:cubicBezTo>
                    <a:cubicBezTo>
                      <a:pt x="1438" y="2274"/>
                      <a:pt x="-1215" y="7754"/>
                      <a:pt x="544" y="12743"/>
                    </a:cubicBezTo>
                    <a:cubicBezTo>
                      <a:pt x="2275" y="17732"/>
                      <a:pt x="7754" y="20385"/>
                      <a:pt x="12743" y="18626"/>
                    </a:cubicBezTo>
                    <a:cubicBezTo>
                      <a:pt x="17732" y="16896"/>
                      <a:pt x="20385" y="11445"/>
                      <a:pt x="18626" y="6427"/>
                    </a:cubicBezTo>
                    <a:close/>
                    <a:moveTo>
                      <a:pt x="2188" y="12166"/>
                    </a:moveTo>
                    <a:cubicBezTo>
                      <a:pt x="775" y="8071"/>
                      <a:pt x="2938" y="3601"/>
                      <a:pt x="7004" y="2188"/>
                    </a:cubicBezTo>
                    <a:cubicBezTo>
                      <a:pt x="11070" y="775"/>
                      <a:pt x="15569" y="2938"/>
                      <a:pt x="16982" y="7004"/>
                    </a:cubicBezTo>
                    <a:cubicBezTo>
                      <a:pt x="18395" y="11099"/>
                      <a:pt x="16232" y="15569"/>
                      <a:pt x="12166" y="16982"/>
                    </a:cubicBezTo>
                    <a:cubicBezTo>
                      <a:pt x="8100" y="18395"/>
                      <a:pt x="3601" y="16261"/>
                      <a:pt x="2188" y="1216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5129610-7805-4FF7-8CFF-AC4990BD93DE}"/>
                </a:ext>
              </a:extLst>
            </p:cNvPr>
            <p:cNvGrpSpPr/>
            <p:nvPr/>
          </p:nvGrpSpPr>
          <p:grpSpPr>
            <a:xfrm>
              <a:off x="3715898" y="1854621"/>
              <a:ext cx="670565" cy="670559"/>
              <a:chOff x="5396392" y="1333109"/>
              <a:chExt cx="894086" cy="894079"/>
            </a:xfrm>
          </p:grpSpPr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AA77346B-48AC-438E-BB44-2524920BD324}"/>
                  </a:ext>
                </a:extLst>
              </p:cNvPr>
              <p:cNvSpPr/>
              <p:nvPr/>
            </p:nvSpPr>
            <p:spPr>
              <a:xfrm>
                <a:off x="5396392" y="1333109"/>
                <a:ext cx="894086" cy="894079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3D3D8CF-87DD-494B-B3F0-77E03088C489}"/>
                  </a:ext>
                </a:extLst>
              </p:cNvPr>
              <p:cNvSpPr/>
              <p:nvPr/>
            </p:nvSpPr>
            <p:spPr>
              <a:xfrm>
                <a:off x="5510691" y="1447409"/>
                <a:ext cx="642272" cy="642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300" h="19280" extrusionOk="0">
                    <a:moveTo>
                      <a:pt x="6712" y="466"/>
                    </a:moveTo>
                    <a:cubicBezTo>
                      <a:pt x="1636" y="2066"/>
                      <a:pt x="-1150" y="7514"/>
                      <a:pt x="453" y="12580"/>
                    </a:cubicBezTo>
                    <a:cubicBezTo>
                      <a:pt x="2056" y="17647"/>
                      <a:pt x="7513" y="20428"/>
                      <a:pt x="12588" y="18828"/>
                    </a:cubicBezTo>
                    <a:cubicBezTo>
                      <a:pt x="17664" y="17228"/>
                      <a:pt x="20450" y="11780"/>
                      <a:pt x="18847" y="6714"/>
                    </a:cubicBezTo>
                    <a:cubicBezTo>
                      <a:pt x="17206" y="1647"/>
                      <a:pt x="11787" y="-1172"/>
                      <a:pt x="6712" y="46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accent4">
                        <a:lumMod val="50000"/>
                      </a:schemeClr>
                    </a:solidFill>
                  </a:rPr>
                  <a:t>02</a:t>
                </a:r>
                <a:endParaRPr sz="21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398F5380-93AA-42C2-A170-1D6866376E51}"/>
                  </a:ext>
                </a:extLst>
              </p:cNvPr>
              <p:cNvSpPr/>
              <p:nvPr/>
            </p:nvSpPr>
            <p:spPr>
              <a:xfrm>
                <a:off x="5409091" y="1345808"/>
                <a:ext cx="843078" cy="8431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73" h="19275" extrusionOk="0">
                    <a:moveTo>
                      <a:pt x="6706" y="464"/>
                    </a:moveTo>
                    <a:cubicBezTo>
                      <a:pt x="1625" y="2090"/>
                      <a:pt x="-1162" y="7519"/>
                      <a:pt x="464" y="12570"/>
                    </a:cubicBezTo>
                    <a:cubicBezTo>
                      <a:pt x="2090" y="17651"/>
                      <a:pt x="7519" y="20438"/>
                      <a:pt x="12570" y="18812"/>
                    </a:cubicBezTo>
                    <a:cubicBezTo>
                      <a:pt x="17622" y="17186"/>
                      <a:pt x="20438" y="11757"/>
                      <a:pt x="18812" y="6706"/>
                    </a:cubicBezTo>
                    <a:cubicBezTo>
                      <a:pt x="17186" y="1625"/>
                      <a:pt x="11786" y="-1162"/>
                      <a:pt x="6706" y="464"/>
                    </a:cubicBezTo>
                    <a:close/>
                    <a:moveTo>
                      <a:pt x="12048" y="17157"/>
                    </a:moveTo>
                    <a:cubicBezTo>
                      <a:pt x="7896" y="18493"/>
                      <a:pt x="3454" y="16199"/>
                      <a:pt x="2119" y="12048"/>
                    </a:cubicBezTo>
                    <a:cubicBezTo>
                      <a:pt x="783" y="7896"/>
                      <a:pt x="3077" y="3454"/>
                      <a:pt x="7228" y="2119"/>
                    </a:cubicBezTo>
                    <a:cubicBezTo>
                      <a:pt x="11380" y="783"/>
                      <a:pt x="15822" y="3077"/>
                      <a:pt x="17157" y="7228"/>
                    </a:cubicBezTo>
                    <a:cubicBezTo>
                      <a:pt x="18493" y="11380"/>
                      <a:pt x="16199" y="15822"/>
                      <a:pt x="12048" y="1715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4BC4EB4-F7F2-4578-8BE8-DAE45CBCA5C7}"/>
                </a:ext>
              </a:extLst>
            </p:cNvPr>
            <p:cNvGrpSpPr/>
            <p:nvPr/>
          </p:nvGrpSpPr>
          <p:grpSpPr>
            <a:xfrm>
              <a:off x="4646446" y="1434128"/>
              <a:ext cx="670565" cy="670559"/>
              <a:chOff x="6145692" y="533009"/>
              <a:chExt cx="894086" cy="894079"/>
            </a:xfrm>
          </p:grpSpPr>
          <p:sp>
            <p:nvSpPr>
              <p:cNvPr id="19" name="Circle">
                <a:extLst>
                  <a:ext uri="{FF2B5EF4-FFF2-40B4-BE49-F238E27FC236}">
                    <a16:creationId xmlns:a16="http://schemas.microsoft.com/office/drawing/2014/main" id="{88AA1109-E0A7-417A-B5CA-45A671326CC1}"/>
                  </a:ext>
                </a:extLst>
              </p:cNvPr>
              <p:cNvSpPr/>
              <p:nvPr/>
            </p:nvSpPr>
            <p:spPr>
              <a:xfrm>
                <a:off x="6145692" y="533009"/>
                <a:ext cx="894086" cy="894079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0EC8376A-A9B5-4140-863B-332538BCC81C}"/>
                  </a:ext>
                </a:extLst>
              </p:cNvPr>
              <p:cNvSpPr/>
              <p:nvPr/>
            </p:nvSpPr>
            <p:spPr>
              <a:xfrm>
                <a:off x="6285392" y="647309"/>
                <a:ext cx="642404" cy="64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46" h="19568" extrusionOk="0">
                    <a:moveTo>
                      <a:pt x="19234" y="7345"/>
                    </a:moveTo>
                    <a:cubicBezTo>
                      <a:pt x="17881" y="2120"/>
                      <a:pt x="12549" y="-1016"/>
                      <a:pt x="7332" y="300"/>
                    </a:cubicBezTo>
                    <a:cubicBezTo>
                      <a:pt x="2116" y="1655"/>
                      <a:pt x="-1014" y="6997"/>
                      <a:pt x="300" y="12223"/>
                    </a:cubicBezTo>
                    <a:cubicBezTo>
                      <a:pt x="1652" y="17448"/>
                      <a:pt x="6984" y="20584"/>
                      <a:pt x="12201" y="19268"/>
                    </a:cubicBezTo>
                    <a:cubicBezTo>
                      <a:pt x="17418" y="17913"/>
                      <a:pt x="20586" y="12571"/>
                      <a:pt x="19234" y="734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accent4">
                        <a:lumMod val="50000"/>
                      </a:schemeClr>
                    </a:solidFill>
                  </a:rPr>
                  <a:t>01</a:t>
                </a:r>
                <a:endParaRPr sz="21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0FFA6EC7-B5AC-47DA-8726-12CF52B6CE9A}"/>
                  </a:ext>
                </a:extLst>
              </p:cNvPr>
              <p:cNvSpPr/>
              <p:nvPr/>
            </p:nvSpPr>
            <p:spPr>
              <a:xfrm>
                <a:off x="6183791" y="545708"/>
                <a:ext cx="843710" cy="8437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23" h="19523" extrusionOk="0">
                    <a:moveTo>
                      <a:pt x="19210" y="7338"/>
                    </a:moveTo>
                    <a:cubicBezTo>
                      <a:pt x="17858" y="2106"/>
                      <a:pt x="12539" y="-1038"/>
                      <a:pt x="7338" y="314"/>
                    </a:cubicBezTo>
                    <a:cubicBezTo>
                      <a:pt x="2107" y="1666"/>
                      <a:pt x="-1038" y="6985"/>
                      <a:pt x="314" y="12186"/>
                    </a:cubicBezTo>
                    <a:cubicBezTo>
                      <a:pt x="1666" y="17418"/>
                      <a:pt x="6985" y="20562"/>
                      <a:pt x="12186" y="19210"/>
                    </a:cubicBezTo>
                    <a:cubicBezTo>
                      <a:pt x="17417" y="17858"/>
                      <a:pt x="20562" y="12539"/>
                      <a:pt x="19210" y="7338"/>
                    </a:cubicBezTo>
                    <a:close/>
                    <a:moveTo>
                      <a:pt x="2018" y="11746"/>
                    </a:moveTo>
                    <a:cubicBezTo>
                      <a:pt x="931" y="7484"/>
                      <a:pt x="3488" y="3106"/>
                      <a:pt x="7778" y="2018"/>
                    </a:cubicBezTo>
                    <a:cubicBezTo>
                      <a:pt x="12040" y="931"/>
                      <a:pt x="16418" y="3488"/>
                      <a:pt x="17506" y="7778"/>
                    </a:cubicBezTo>
                    <a:cubicBezTo>
                      <a:pt x="18593" y="12040"/>
                      <a:pt x="16036" y="16418"/>
                      <a:pt x="11746" y="17506"/>
                    </a:cubicBezTo>
                    <a:cubicBezTo>
                      <a:pt x="7484" y="18593"/>
                      <a:pt x="3135" y="16036"/>
                      <a:pt x="2018" y="117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D2E7EE2-2611-4110-94E0-02221DF8D727}"/>
                </a:ext>
              </a:extLst>
            </p:cNvPr>
            <p:cNvCxnSpPr/>
            <p:nvPr/>
          </p:nvCxnSpPr>
          <p:spPr>
            <a:xfrm>
              <a:off x="4375800" y="2647196"/>
              <a:ext cx="0" cy="402672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ACD3A16-D1D5-42A4-A9A0-FD83B7ECC82D}"/>
                </a:ext>
              </a:extLst>
            </p:cNvPr>
            <p:cNvCxnSpPr/>
            <p:nvPr/>
          </p:nvCxnSpPr>
          <p:spPr>
            <a:xfrm>
              <a:off x="4545677" y="2504823"/>
              <a:ext cx="0" cy="402672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20E9DCF-2360-4D8E-BD24-026395AA7214}"/>
                </a:ext>
              </a:extLst>
            </p:cNvPr>
            <p:cNvCxnSpPr/>
            <p:nvPr/>
          </p:nvCxnSpPr>
          <p:spPr>
            <a:xfrm>
              <a:off x="4833146" y="2685563"/>
              <a:ext cx="0" cy="402672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530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D13BFE-0B1E-456D-8ADC-802E7FF147F7}"/>
              </a:ext>
            </a:extLst>
          </p:cNvPr>
          <p:cNvGrpSpPr/>
          <p:nvPr/>
        </p:nvGrpSpPr>
        <p:grpSpPr>
          <a:xfrm>
            <a:off x="6692687" y="2612722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893BBF-0FFB-4B51-BF57-45BEE7A662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F27F2B-FA10-4501-9263-4B1227E7473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6A583DB-A986-4EC7-AC4B-EC291A36F83D}"/>
              </a:ext>
            </a:extLst>
          </p:cNvPr>
          <p:cNvGrpSpPr/>
          <p:nvPr/>
        </p:nvGrpSpPr>
        <p:grpSpPr>
          <a:xfrm>
            <a:off x="250907" y="2612724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74DE4C-41AF-4045-BD6E-CA6D8D13142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31E3CE-C735-42F5-A5A7-9629542014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9976A3-45A7-4B83-ABFA-BB252CAF2595}"/>
              </a:ext>
            </a:extLst>
          </p:cNvPr>
          <p:cNvGrpSpPr/>
          <p:nvPr/>
        </p:nvGrpSpPr>
        <p:grpSpPr>
          <a:xfrm>
            <a:off x="6698534" y="1186172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BA12681-25C7-48EA-BE85-7E9180C3BFD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78B7BD3-6254-4E70-9932-E7B8566B421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573E24-4C01-4193-8C9B-CCABE0A6DEC6}"/>
              </a:ext>
            </a:extLst>
          </p:cNvPr>
          <p:cNvGrpSpPr/>
          <p:nvPr/>
        </p:nvGrpSpPr>
        <p:grpSpPr>
          <a:xfrm>
            <a:off x="256753" y="1186174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DA579CD-0407-44A0-8C6A-068379B1201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F407B-0668-445B-8A84-BAC481815C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8AE797D-F4BD-4211-BB5A-C107E7BCDDBA}"/>
              </a:ext>
            </a:extLst>
          </p:cNvPr>
          <p:cNvGrpSpPr/>
          <p:nvPr/>
        </p:nvGrpSpPr>
        <p:grpSpPr>
          <a:xfrm>
            <a:off x="2389128" y="917020"/>
            <a:ext cx="4365744" cy="5547333"/>
            <a:chOff x="2858821" y="1434128"/>
            <a:chExt cx="3335414" cy="4238144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2597904-3B71-4B13-8A14-20C283F5AAF2}"/>
                </a:ext>
              </a:extLst>
            </p:cNvPr>
            <p:cNvGrpSpPr/>
            <p:nvPr/>
          </p:nvGrpSpPr>
          <p:grpSpPr>
            <a:xfrm>
              <a:off x="2858821" y="3470616"/>
              <a:ext cx="3335414" cy="2201656"/>
              <a:chOff x="4177182" y="3606403"/>
              <a:chExt cx="3837610" cy="253315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C004BF3-7EA1-4A1B-867B-E3AF5707EDFD}"/>
                  </a:ext>
                </a:extLst>
              </p:cNvPr>
              <p:cNvSpPr/>
              <p:nvPr/>
            </p:nvSpPr>
            <p:spPr>
              <a:xfrm>
                <a:off x="4621681" y="3708003"/>
                <a:ext cx="502504" cy="386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9" h="20183" extrusionOk="0">
                    <a:moveTo>
                      <a:pt x="13091" y="2293"/>
                    </a:moveTo>
                    <a:cubicBezTo>
                      <a:pt x="7413" y="-1417"/>
                      <a:pt x="-601" y="-290"/>
                      <a:pt x="36" y="3287"/>
                    </a:cubicBezTo>
                    <a:cubicBezTo>
                      <a:pt x="673" y="6799"/>
                      <a:pt x="6351" y="20183"/>
                      <a:pt x="6351" y="20183"/>
                    </a:cubicBezTo>
                    <a:lnTo>
                      <a:pt x="20999" y="13093"/>
                    </a:lnTo>
                    <a:cubicBezTo>
                      <a:pt x="20946" y="13093"/>
                      <a:pt x="18770" y="6004"/>
                      <a:pt x="13091" y="2293"/>
                    </a:cubicBezTo>
                    <a:close/>
                  </a:path>
                </a:pathLst>
              </a:custGeom>
              <a:solidFill>
                <a:srgbClr val="F68DA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9AE4D8E3-0538-4470-B1DB-BD529FFDF352}"/>
                  </a:ext>
                </a:extLst>
              </p:cNvPr>
              <p:cNvSpPr/>
              <p:nvPr/>
            </p:nvSpPr>
            <p:spPr>
              <a:xfrm>
                <a:off x="4837580" y="5511402"/>
                <a:ext cx="462286" cy="543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847"/>
                    </a:moveTo>
                    <a:cubicBezTo>
                      <a:pt x="0" y="19026"/>
                      <a:pt x="4807" y="21600"/>
                      <a:pt x="10800" y="21600"/>
                    </a:cubicBezTo>
                    <a:cubicBezTo>
                      <a:pt x="16734" y="21600"/>
                      <a:pt x="21600" y="19026"/>
                      <a:pt x="21600" y="15847"/>
                    </a:cubicBezTo>
                    <a:lnTo>
                      <a:pt x="21600" y="0"/>
                    </a:lnTo>
                    <a:lnTo>
                      <a:pt x="0" y="0"/>
                    </a:lnTo>
                    <a:lnTo>
                      <a:pt x="0" y="15847"/>
                    </a:lnTo>
                    <a:close/>
                  </a:path>
                </a:pathLst>
              </a:custGeom>
              <a:solidFill>
                <a:srgbClr val="F68DA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FE2E7155-6BC5-4F78-B875-FB202EC2E543}"/>
                  </a:ext>
                </a:extLst>
              </p:cNvPr>
              <p:cNvSpPr/>
              <p:nvPr/>
            </p:nvSpPr>
            <p:spPr>
              <a:xfrm>
                <a:off x="6221877" y="5511402"/>
                <a:ext cx="462286" cy="543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5847"/>
                    </a:lnTo>
                    <a:cubicBezTo>
                      <a:pt x="0" y="19026"/>
                      <a:pt x="4807" y="21600"/>
                      <a:pt x="10800" y="21600"/>
                    </a:cubicBezTo>
                    <a:cubicBezTo>
                      <a:pt x="16793" y="21600"/>
                      <a:pt x="21600" y="19026"/>
                      <a:pt x="21600" y="15847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8DA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7A8263D0-3E4B-4A83-B123-C27B9B2347ED}"/>
                  </a:ext>
                </a:extLst>
              </p:cNvPr>
              <p:cNvSpPr/>
              <p:nvPr/>
            </p:nvSpPr>
            <p:spPr>
              <a:xfrm>
                <a:off x="4177182" y="3606403"/>
                <a:ext cx="3837610" cy="2533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0" h="21371" extrusionOk="0">
                    <a:moveTo>
                      <a:pt x="20961" y="5342"/>
                    </a:moveTo>
                    <a:cubicBezTo>
                      <a:pt x="20818" y="5739"/>
                      <a:pt x="20577" y="6135"/>
                      <a:pt x="20300" y="6317"/>
                    </a:cubicBezTo>
                    <a:cubicBezTo>
                      <a:pt x="20300" y="5375"/>
                      <a:pt x="19625" y="4282"/>
                      <a:pt x="18992" y="4914"/>
                    </a:cubicBezTo>
                    <a:cubicBezTo>
                      <a:pt x="18673" y="5225"/>
                      <a:pt x="18708" y="5878"/>
                      <a:pt x="18872" y="6328"/>
                    </a:cubicBezTo>
                    <a:cubicBezTo>
                      <a:pt x="19021" y="6725"/>
                      <a:pt x="19277" y="7003"/>
                      <a:pt x="19554" y="7153"/>
                    </a:cubicBezTo>
                    <a:cubicBezTo>
                      <a:pt x="19355" y="7550"/>
                      <a:pt x="19049" y="7882"/>
                      <a:pt x="18829" y="8075"/>
                    </a:cubicBezTo>
                    <a:cubicBezTo>
                      <a:pt x="18829" y="8075"/>
                      <a:pt x="18829" y="8075"/>
                      <a:pt x="18829" y="8075"/>
                    </a:cubicBezTo>
                    <a:cubicBezTo>
                      <a:pt x="17983" y="3585"/>
                      <a:pt x="14438" y="210"/>
                      <a:pt x="10182" y="210"/>
                    </a:cubicBezTo>
                    <a:cubicBezTo>
                      <a:pt x="8597" y="210"/>
                      <a:pt x="7112" y="682"/>
                      <a:pt x="5826" y="1496"/>
                    </a:cubicBezTo>
                    <a:cubicBezTo>
                      <a:pt x="5656" y="1132"/>
                      <a:pt x="5393" y="682"/>
                      <a:pt x="5002" y="371"/>
                    </a:cubicBezTo>
                    <a:cubicBezTo>
                      <a:pt x="4242" y="-229"/>
                      <a:pt x="3169" y="-47"/>
                      <a:pt x="3254" y="532"/>
                    </a:cubicBezTo>
                    <a:cubicBezTo>
                      <a:pt x="3318" y="982"/>
                      <a:pt x="3816" y="2439"/>
                      <a:pt x="4014" y="3028"/>
                    </a:cubicBezTo>
                    <a:cubicBezTo>
                      <a:pt x="2849" y="4303"/>
                      <a:pt x="2004" y="5932"/>
                      <a:pt x="1599" y="7764"/>
                    </a:cubicBezTo>
                    <a:cubicBezTo>
                      <a:pt x="1172" y="7871"/>
                      <a:pt x="952" y="7892"/>
                      <a:pt x="952" y="7892"/>
                    </a:cubicBezTo>
                    <a:cubicBezTo>
                      <a:pt x="426" y="7892"/>
                      <a:pt x="0" y="9082"/>
                      <a:pt x="0" y="10550"/>
                    </a:cubicBezTo>
                    <a:cubicBezTo>
                      <a:pt x="0" y="12017"/>
                      <a:pt x="426" y="13153"/>
                      <a:pt x="952" y="13207"/>
                    </a:cubicBezTo>
                    <a:cubicBezTo>
                      <a:pt x="1236" y="13239"/>
                      <a:pt x="1513" y="13175"/>
                      <a:pt x="1741" y="13100"/>
                    </a:cubicBezTo>
                    <a:cubicBezTo>
                      <a:pt x="2316" y="15157"/>
                      <a:pt x="3467" y="16935"/>
                      <a:pt x="4988" y="18178"/>
                    </a:cubicBezTo>
                    <a:lnTo>
                      <a:pt x="4988" y="20150"/>
                    </a:lnTo>
                    <a:cubicBezTo>
                      <a:pt x="4988" y="20825"/>
                      <a:pt x="5563" y="21371"/>
                      <a:pt x="6281" y="21371"/>
                    </a:cubicBezTo>
                    <a:cubicBezTo>
                      <a:pt x="6992" y="21371"/>
                      <a:pt x="7574" y="20825"/>
                      <a:pt x="7574" y="20150"/>
                    </a:cubicBezTo>
                    <a:lnTo>
                      <a:pt x="7574" y="19635"/>
                    </a:lnTo>
                    <a:cubicBezTo>
                      <a:pt x="8398" y="19925"/>
                      <a:pt x="9272" y="20075"/>
                      <a:pt x="10182" y="20075"/>
                    </a:cubicBezTo>
                    <a:cubicBezTo>
                      <a:pt x="11070" y="20075"/>
                      <a:pt x="11930" y="19925"/>
                      <a:pt x="12740" y="19646"/>
                    </a:cubicBezTo>
                    <a:lnTo>
                      <a:pt x="12740" y="20150"/>
                    </a:lnTo>
                    <a:cubicBezTo>
                      <a:pt x="12740" y="20825"/>
                      <a:pt x="13315" y="21371"/>
                      <a:pt x="14033" y="21371"/>
                    </a:cubicBezTo>
                    <a:cubicBezTo>
                      <a:pt x="14743" y="21371"/>
                      <a:pt x="15326" y="20825"/>
                      <a:pt x="15326" y="20150"/>
                    </a:cubicBezTo>
                    <a:lnTo>
                      <a:pt x="15326" y="18221"/>
                    </a:lnTo>
                    <a:cubicBezTo>
                      <a:pt x="17564" y="16421"/>
                      <a:pt x="19021" y="13475"/>
                      <a:pt x="19021" y="10142"/>
                    </a:cubicBezTo>
                    <a:cubicBezTo>
                      <a:pt x="19021" y="9725"/>
                      <a:pt x="18992" y="9317"/>
                      <a:pt x="18950" y="8910"/>
                    </a:cubicBezTo>
                    <a:cubicBezTo>
                      <a:pt x="18978" y="8889"/>
                      <a:pt x="19000" y="8878"/>
                      <a:pt x="19028" y="8857"/>
                    </a:cubicBezTo>
                    <a:cubicBezTo>
                      <a:pt x="19469" y="8503"/>
                      <a:pt x="19916" y="7946"/>
                      <a:pt x="20151" y="7250"/>
                    </a:cubicBezTo>
                    <a:cubicBezTo>
                      <a:pt x="20698" y="7142"/>
                      <a:pt x="21174" y="6510"/>
                      <a:pt x="21437" y="5782"/>
                    </a:cubicBezTo>
                    <a:cubicBezTo>
                      <a:pt x="21600" y="5289"/>
                      <a:pt x="21124" y="4871"/>
                      <a:pt x="20961" y="5342"/>
                    </a:cubicBezTo>
                    <a:close/>
                    <a:moveTo>
                      <a:pt x="19284" y="5600"/>
                    </a:moveTo>
                    <a:cubicBezTo>
                      <a:pt x="19333" y="5503"/>
                      <a:pt x="19468" y="5589"/>
                      <a:pt x="19525" y="5632"/>
                    </a:cubicBezTo>
                    <a:cubicBezTo>
                      <a:pt x="19625" y="5728"/>
                      <a:pt x="19696" y="5889"/>
                      <a:pt x="19731" y="6060"/>
                    </a:cubicBezTo>
                    <a:cubicBezTo>
                      <a:pt x="19753" y="6157"/>
                      <a:pt x="19760" y="6264"/>
                      <a:pt x="19760" y="6360"/>
                    </a:cubicBezTo>
                    <a:cubicBezTo>
                      <a:pt x="19738" y="6350"/>
                      <a:pt x="19710" y="6339"/>
                      <a:pt x="19689" y="6328"/>
                    </a:cubicBezTo>
                    <a:cubicBezTo>
                      <a:pt x="19589" y="6264"/>
                      <a:pt x="19497" y="6178"/>
                      <a:pt x="19419" y="6060"/>
                    </a:cubicBezTo>
                    <a:cubicBezTo>
                      <a:pt x="19376" y="5996"/>
                      <a:pt x="19234" y="5707"/>
                      <a:pt x="19284" y="5600"/>
                    </a:cubicBezTo>
                    <a:close/>
                  </a:path>
                </a:pathLst>
              </a:custGeom>
              <a:solidFill>
                <a:srgbClr val="F9A0B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LOREM</a:t>
                </a:r>
                <a:br>
                  <a:rPr lang="fr-CA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fr-CA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IPSUM</a:t>
                </a:r>
                <a:endParaRPr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8855DCF9-7177-4EE6-8247-F2529E10EE79}"/>
                  </a:ext>
                </a:extLst>
              </p:cNvPr>
              <p:cNvSpPr/>
              <p:nvPr/>
            </p:nvSpPr>
            <p:spPr>
              <a:xfrm>
                <a:off x="5510679" y="3720701"/>
                <a:ext cx="1066942" cy="138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4" h="14309" extrusionOk="0">
                    <a:moveTo>
                      <a:pt x="20612" y="14309"/>
                    </a:moveTo>
                    <a:cubicBezTo>
                      <a:pt x="20561" y="14309"/>
                      <a:pt x="20485" y="14309"/>
                      <a:pt x="20434" y="14177"/>
                    </a:cubicBezTo>
                    <a:cubicBezTo>
                      <a:pt x="9468" y="2003"/>
                      <a:pt x="1155" y="14046"/>
                      <a:pt x="1078" y="14046"/>
                    </a:cubicBezTo>
                    <a:cubicBezTo>
                      <a:pt x="645" y="14701"/>
                      <a:pt x="160" y="13392"/>
                      <a:pt x="33" y="11167"/>
                    </a:cubicBezTo>
                    <a:cubicBezTo>
                      <a:pt x="-95" y="8941"/>
                      <a:pt x="160" y="6454"/>
                      <a:pt x="594" y="5799"/>
                    </a:cubicBezTo>
                    <a:cubicBezTo>
                      <a:pt x="951" y="5276"/>
                      <a:pt x="9392" y="-6899"/>
                      <a:pt x="20765" y="5668"/>
                    </a:cubicBezTo>
                    <a:cubicBezTo>
                      <a:pt x="21224" y="6192"/>
                      <a:pt x="21505" y="8417"/>
                      <a:pt x="21403" y="10773"/>
                    </a:cubicBezTo>
                    <a:cubicBezTo>
                      <a:pt x="21352" y="12869"/>
                      <a:pt x="20995" y="14309"/>
                      <a:pt x="20612" y="14309"/>
                    </a:cubicBezTo>
                    <a:close/>
                  </a:path>
                </a:pathLst>
              </a:custGeom>
              <a:solidFill>
                <a:srgbClr val="B2789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Circle">
                <a:extLst>
                  <a:ext uri="{FF2B5EF4-FFF2-40B4-BE49-F238E27FC236}">
                    <a16:creationId xmlns:a16="http://schemas.microsoft.com/office/drawing/2014/main" id="{938F65BD-97BA-4016-9393-95E36118D562}"/>
                  </a:ext>
                </a:extLst>
              </p:cNvPr>
              <p:cNvSpPr/>
              <p:nvPr/>
            </p:nvSpPr>
            <p:spPr>
              <a:xfrm>
                <a:off x="4672492" y="4292209"/>
                <a:ext cx="172715" cy="172722"/>
              </a:xfrm>
              <a:prstGeom prst="ellipse">
                <a:avLst/>
              </a:prstGeom>
              <a:solidFill>
                <a:srgbClr val="4B4E59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9227984-2DDB-47CD-96D7-8B3E68A44FB9}"/>
                </a:ext>
              </a:extLst>
            </p:cNvPr>
            <p:cNvSpPr/>
            <p:nvPr/>
          </p:nvSpPr>
          <p:spPr>
            <a:xfrm>
              <a:off x="4236718" y="3051653"/>
              <a:ext cx="670565" cy="609393"/>
            </a:xfrm>
            <a:custGeom>
              <a:avLst/>
              <a:gdLst>
                <a:gd name="connsiteX0" fmla="*/ 447043 w 894086"/>
                <a:gd name="connsiteY0" fmla="*/ 0 h 812524"/>
                <a:gd name="connsiteX1" fmla="*/ 894086 w 894086"/>
                <a:gd name="connsiteY1" fmla="*/ 447040 h 812524"/>
                <a:gd name="connsiteX2" fmla="*/ 777952 w 894086"/>
                <a:gd name="connsiteY2" fmla="*/ 747620 h 812524"/>
                <a:gd name="connsiteX3" fmla="*/ 703004 w 894086"/>
                <a:gd name="connsiteY3" fmla="*/ 812524 h 812524"/>
                <a:gd name="connsiteX4" fmla="*/ 687319 w 894086"/>
                <a:gd name="connsiteY4" fmla="*/ 809835 h 812524"/>
                <a:gd name="connsiteX5" fmla="*/ 273602 w 894086"/>
                <a:gd name="connsiteY5" fmla="*/ 787404 h 812524"/>
                <a:gd name="connsiteX6" fmla="*/ 168344 w 894086"/>
                <a:gd name="connsiteY6" fmla="*/ 792833 h 812524"/>
                <a:gd name="connsiteX7" fmla="*/ 116134 w 894086"/>
                <a:gd name="connsiteY7" fmla="*/ 747620 h 812524"/>
                <a:gd name="connsiteX8" fmla="*/ 0 w 894086"/>
                <a:gd name="connsiteY8" fmla="*/ 447040 h 812524"/>
                <a:gd name="connsiteX9" fmla="*/ 447043 w 894086"/>
                <a:gd name="connsiteY9" fmla="*/ 0 h 81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4086" h="812524">
                  <a:moveTo>
                    <a:pt x="447043" y="0"/>
                  </a:moveTo>
                  <a:cubicBezTo>
                    <a:pt x="693938" y="0"/>
                    <a:pt x="894086" y="200147"/>
                    <a:pt x="894086" y="447040"/>
                  </a:cubicBezTo>
                  <a:cubicBezTo>
                    <a:pt x="894086" y="562771"/>
                    <a:pt x="850108" y="668231"/>
                    <a:pt x="777952" y="747620"/>
                  </a:cubicBezTo>
                  <a:lnTo>
                    <a:pt x="703004" y="812524"/>
                  </a:lnTo>
                  <a:lnTo>
                    <a:pt x="687319" y="809835"/>
                  </a:lnTo>
                  <a:cubicBezTo>
                    <a:pt x="534966" y="790300"/>
                    <a:pt x="395512" y="784955"/>
                    <a:pt x="273602" y="787404"/>
                  </a:cubicBezTo>
                  <a:lnTo>
                    <a:pt x="168344" y="792833"/>
                  </a:lnTo>
                  <a:lnTo>
                    <a:pt x="116134" y="747620"/>
                  </a:lnTo>
                  <a:cubicBezTo>
                    <a:pt x="43978" y="668231"/>
                    <a:pt x="0" y="562771"/>
                    <a:pt x="0" y="447040"/>
                  </a:cubicBezTo>
                  <a:cubicBezTo>
                    <a:pt x="0" y="200147"/>
                    <a:pt x="200148" y="0"/>
                    <a:pt x="447043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7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2E45C7-53DE-42F5-A1FE-AC395192FEFA}"/>
                </a:ext>
              </a:extLst>
            </p:cNvPr>
            <p:cNvSpPr/>
            <p:nvPr/>
          </p:nvSpPr>
          <p:spPr>
            <a:xfrm>
              <a:off x="4322442" y="3137378"/>
              <a:ext cx="481962" cy="48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66" y="0"/>
                    <a:pt x="0" y="4824"/>
                    <a:pt x="0" y="10800"/>
                  </a:cubicBezTo>
                  <a:cubicBezTo>
                    <a:pt x="0" y="16734"/>
                    <a:pt x="4824" y="21600"/>
                    <a:pt x="10800" y="21600"/>
                  </a:cubicBezTo>
                  <a:cubicBezTo>
                    <a:pt x="16734" y="21600"/>
                    <a:pt x="21600" y="16776"/>
                    <a:pt x="21600" y="10800"/>
                  </a:cubicBezTo>
                  <a:cubicBezTo>
                    <a:pt x="21600" y="4824"/>
                    <a:pt x="1673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accent4">
                      <a:lumMod val="50000"/>
                    </a:schemeClr>
                  </a:solidFill>
                </a:rPr>
                <a:t>04</a:t>
              </a:r>
              <a:endParaRPr sz="21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3E0DC2-0A49-4859-976D-85234EDE64C0}"/>
                </a:ext>
              </a:extLst>
            </p:cNvPr>
            <p:cNvSpPr/>
            <p:nvPr/>
          </p:nvSpPr>
          <p:spPr>
            <a:xfrm>
              <a:off x="4246243" y="3061179"/>
              <a:ext cx="632465" cy="594217"/>
            </a:xfrm>
            <a:custGeom>
              <a:avLst/>
              <a:gdLst>
                <a:gd name="connsiteX0" fmla="*/ 421644 w 843287"/>
                <a:gd name="connsiteY0" fmla="*/ 76208 h 792289"/>
                <a:gd name="connsiteX1" fmla="*/ 76208 w 843287"/>
                <a:gd name="connsiteY1" fmla="*/ 421640 h 792289"/>
                <a:gd name="connsiteX2" fmla="*/ 421644 w 843287"/>
                <a:gd name="connsiteY2" fmla="*/ 767072 h 792289"/>
                <a:gd name="connsiteX3" fmla="*/ 767079 w 843287"/>
                <a:gd name="connsiteY3" fmla="*/ 421640 h 792289"/>
                <a:gd name="connsiteX4" fmla="*/ 421644 w 843287"/>
                <a:gd name="connsiteY4" fmla="*/ 76208 h 792289"/>
                <a:gd name="connsiteX5" fmla="*/ 421644 w 843287"/>
                <a:gd name="connsiteY5" fmla="*/ 0 h 792289"/>
                <a:gd name="connsiteX6" fmla="*/ 843287 w 843287"/>
                <a:gd name="connsiteY6" fmla="*/ 421640 h 792289"/>
                <a:gd name="connsiteX7" fmla="*/ 640079 w 843287"/>
                <a:gd name="connsiteY7" fmla="*/ 782131 h 792289"/>
                <a:gd name="connsiteX8" fmla="*/ 620268 w 843287"/>
                <a:gd name="connsiteY8" fmla="*/ 792289 h 792289"/>
                <a:gd name="connsiteX9" fmla="*/ 456345 w 843287"/>
                <a:gd name="connsiteY9" fmla="*/ 777676 h 792289"/>
                <a:gd name="connsiteX10" fmla="*/ 260903 w 843287"/>
                <a:gd name="connsiteY10" fmla="*/ 774704 h 792289"/>
                <a:gd name="connsiteX11" fmla="*/ 197376 w 843287"/>
                <a:gd name="connsiteY11" fmla="*/ 777981 h 792289"/>
                <a:gd name="connsiteX12" fmla="*/ 153629 w 843287"/>
                <a:gd name="connsiteY12" fmla="*/ 746850 h 792289"/>
                <a:gd name="connsiteX13" fmla="*/ 0 w 843287"/>
                <a:gd name="connsiteY13" fmla="*/ 421640 h 792289"/>
                <a:gd name="connsiteX14" fmla="*/ 421644 w 843287"/>
                <a:gd name="connsiteY14" fmla="*/ 0 h 79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3287" h="792289">
                  <a:moveTo>
                    <a:pt x="421644" y="76208"/>
                  </a:moveTo>
                  <a:cubicBezTo>
                    <a:pt x="231162" y="76208"/>
                    <a:pt x="76208" y="231160"/>
                    <a:pt x="76208" y="421640"/>
                  </a:cubicBezTo>
                  <a:cubicBezTo>
                    <a:pt x="76208" y="612158"/>
                    <a:pt x="231162" y="767072"/>
                    <a:pt x="421644" y="767072"/>
                  </a:cubicBezTo>
                  <a:cubicBezTo>
                    <a:pt x="612125" y="767072"/>
                    <a:pt x="767079" y="612158"/>
                    <a:pt x="767079" y="421640"/>
                  </a:cubicBezTo>
                  <a:cubicBezTo>
                    <a:pt x="767079" y="231160"/>
                    <a:pt x="612125" y="76208"/>
                    <a:pt x="421644" y="76208"/>
                  </a:cubicBezTo>
                  <a:close/>
                  <a:moveTo>
                    <a:pt x="421644" y="0"/>
                  </a:moveTo>
                  <a:cubicBezTo>
                    <a:pt x="654055" y="0"/>
                    <a:pt x="843287" y="187942"/>
                    <a:pt x="843287" y="421640"/>
                  </a:cubicBezTo>
                  <a:cubicBezTo>
                    <a:pt x="843287" y="574159"/>
                    <a:pt x="761792" y="708081"/>
                    <a:pt x="640079" y="782131"/>
                  </a:cubicBezTo>
                  <a:lnTo>
                    <a:pt x="620268" y="792289"/>
                  </a:lnTo>
                  <a:lnTo>
                    <a:pt x="456345" y="777676"/>
                  </a:lnTo>
                  <a:cubicBezTo>
                    <a:pt x="387199" y="774204"/>
                    <a:pt x="321858" y="773480"/>
                    <a:pt x="260903" y="774704"/>
                  </a:cubicBezTo>
                  <a:lnTo>
                    <a:pt x="197376" y="777981"/>
                  </a:lnTo>
                  <a:lnTo>
                    <a:pt x="153629" y="746850"/>
                  </a:lnTo>
                  <a:cubicBezTo>
                    <a:pt x="59874" y="669438"/>
                    <a:pt x="0" y="552370"/>
                    <a:pt x="0" y="421640"/>
                  </a:cubicBezTo>
                  <a:cubicBezTo>
                    <a:pt x="0" y="189230"/>
                    <a:pt x="189232" y="0"/>
                    <a:pt x="421644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70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5D49C71-4750-4624-86C5-B3D1E5B3656B}"/>
                </a:ext>
              </a:extLst>
            </p:cNvPr>
            <p:cNvGrpSpPr/>
            <p:nvPr/>
          </p:nvGrpSpPr>
          <p:grpSpPr>
            <a:xfrm>
              <a:off x="3304415" y="2134246"/>
              <a:ext cx="670565" cy="670559"/>
              <a:chOff x="4989992" y="1777609"/>
              <a:chExt cx="894086" cy="894079"/>
            </a:xfrm>
          </p:grpSpPr>
          <p:sp>
            <p:nvSpPr>
              <p:cNvPr id="13" name="Circle">
                <a:extLst>
                  <a:ext uri="{FF2B5EF4-FFF2-40B4-BE49-F238E27FC236}">
                    <a16:creationId xmlns:a16="http://schemas.microsoft.com/office/drawing/2014/main" id="{42033E04-F6C6-4BBB-83B1-727E5A2E14A2}"/>
                  </a:ext>
                </a:extLst>
              </p:cNvPr>
              <p:cNvSpPr/>
              <p:nvPr/>
            </p:nvSpPr>
            <p:spPr>
              <a:xfrm>
                <a:off x="4989992" y="1777609"/>
                <a:ext cx="894086" cy="894079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926F8C93-0A47-46D6-839C-43023CC2792A}"/>
                  </a:ext>
                </a:extLst>
              </p:cNvPr>
              <p:cNvSpPr/>
              <p:nvPr/>
            </p:nvSpPr>
            <p:spPr>
              <a:xfrm>
                <a:off x="5116992" y="1891909"/>
                <a:ext cx="641972" cy="6419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3" h="19223" extrusionOk="0">
                    <a:moveTo>
                      <a:pt x="18700" y="6455"/>
                    </a:moveTo>
                    <a:cubicBezTo>
                      <a:pt x="16950" y="1435"/>
                      <a:pt x="11474" y="-1189"/>
                      <a:pt x="6455" y="522"/>
                    </a:cubicBezTo>
                    <a:cubicBezTo>
                      <a:pt x="1435" y="2234"/>
                      <a:pt x="-1189" y="7748"/>
                      <a:pt x="522" y="12767"/>
                    </a:cubicBezTo>
                    <a:cubicBezTo>
                      <a:pt x="2272" y="17787"/>
                      <a:pt x="7748" y="20411"/>
                      <a:pt x="12767" y="18700"/>
                    </a:cubicBezTo>
                    <a:cubicBezTo>
                      <a:pt x="17787" y="16912"/>
                      <a:pt x="20411" y="11436"/>
                      <a:pt x="18700" y="645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accent4">
                        <a:lumMod val="50000"/>
                      </a:schemeClr>
                    </a:solidFill>
                  </a:rPr>
                  <a:t>03</a:t>
                </a:r>
                <a:endParaRPr sz="21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EB1D2753-0114-4A77-A2FA-818D25994811}"/>
                  </a:ext>
                </a:extLst>
              </p:cNvPr>
              <p:cNvSpPr/>
              <p:nvPr/>
            </p:nvSpPr>
            <p:spPr>
              <a:xfrm>
                <a:off x="5015391" y="1790308"/>
                <a:ext cx="844178" cy="844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69" h="19169" extrusionOk="0">
                    <a:moveTo>
                      <a:pt x="18626" y="6427"/>
                    </a:moveTo>
                    <a:cubicBezTo>
                      <a:pt x="16896" y="1438"/>
                      <a:pt x="11416" y="-1215"/>
                      <a:pt x="6427" y="544"/>
                    </a:cubicBezTo>
                    <a:cubicBezTo>
                      <a:pt x="1438" y="2274"/>
                      <a:pt x="-1215" y="7754"/>
                      <a:pt x="544" y="12743"/>
                    </a:cubicBezTo>
                    <a:cubicBezTo>
                      <a:pt x="2275" y="17732"/>
                      <a:pt x="7754" y="20385"/>
                      <a:pt x="12743" y="18626"/>
                    </a:cubicBezTo>
                    <a:cubicBezTo>
                      <a:pt x="17732" y="16896"/>
                      <a:pt x="20385" y="11445"/>
                      <a:pt x="18626" y="6427"/>
                    </a:cubicBezTo>
                    <a:close/>
                    <a:moveTo>
                      <a:pt x="2188" y="12166"/>
                    </a:moveTo>
                    <a:cubicBezTo>
                      <a:pt x="775" y="8071"/>
                      <a:pt x="2938" y="3601"/>
                      <a:pt x="7004" y="2188"/>
                    </a:cubicBezTo>
                    <a:cubicBezTo>
                      <a:pt x="11070" y="775"/>
                      <a:pt x="15569" y="2938"/>
                      <a:pt x="16982" y="7004"/>
                    </a:cubicBezTo>
                    <a:cubicBezTo>
                      <a:pt x="18395" y="11099"/>
                      <a:pt x="16232" y="15569"/>
                      <a:pt x="12166" y="16982"/>
                    </a:cubicBezTo>
                    <a:cubicBezTo>
                      <a:pt x="8100" y="18395"/>
                      <a:pt x="3601" y="16261"/>
                      <a:pt x="2188" y="1216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5129610-7805-4FF7-8CFF-AC4990BD93DE}"/>
                </a:ext>
              </a:extLst>
            </p:cNvPr>
            <p:cNvGrpSpPr/>
            <p:nvPr/>
          </p:nvGrpSpPr>
          <p:grpSpPr>
            <a:xfrm>
              <a:off x="3715898" y="1854621"/>
              <a:ext cx="670565" cy="670559"/>
              <a:chOff x="5396392" y="1333109"/>
              <a:chExt cx="894086" cy="894079"/>
            </a:xfrm>
          </p:grpSpPr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AA77346B-48AC-438E-BB44-2524920BD324}"/>
                  </a:ext>
                </a:extLst>
              </p:cNvPr>
              <p:cNvSpPr/>
              <p:nvPr/>
            </p:nvSpPr>
            <p:spPr>
              <a:xfrm>
                <a:off x="5396392" y="1333109"/>
                <a:ext cx="894086" cy="894079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3D3D8CF-87DD-494B-B3F0-77E03088C489}"/>
                  </a:ext>
                </a:extLst>
              </p:cNvPr>
              <p:cNvSpPr/>
              <p:nvPr/>
            </p:nvSpPr>
            <p:spPr>
              <a:xfrm>
                <a:off x="5510691" y="1447409"/>
                <a:ext cx="642272" cy="642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300" h="19280" extrusionOk="0">
                    <a:moveTo>
                      <a:pt x="6712" y="466"/>
                    </a:moveTo>
                    <a:cubicBezTo>
                      <a:pt x="1636" y="2066"/>
                      <a:pt x="-1150" y="7514"/>
                      <a:pt x="453" y="12580"/>
                    </a:cubicBezTo>
                    <a:cubicBezTo>
                      <a:pt x="2056" y="17647"/>
                      <a:pt x="7513" y="20428"/>
                      <a:pt x="12588" y="18828"/>
                    </a:cubicBezTo>
                    <a:cubicBezTo>
                      <a:pt x="17664" y="17228"/>
                      <a:pt x="20450" y="11780"/>
                      <a:pt x="18847" y="6714"/>
                    </a:cubicBezTo>
                    <a:cubicBezTo>
                      <a:pt x="17206" y="1647"/>
                      <a:pt x="11787" y="-1172"/>
                      <a:pt x="6712" y="46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accent4">
                        <a:lumMod val="50000"/>
                      </a:schemeClr>
                    </a:solidFill>
                  </a:rPr>
                  <a:t>02</a:t>
                </a:r>
                <a:endParaRPr sz="21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398F5380-93AA-42C2-A170-1D6866376E51}"/>
                  </a:ext>
                </a:extLst>
              </p:cNvPr>
              <p:cNvSpPr/>
              <p:nvPr/>
            </p:nvSpPr>
            <p:spPr>
              <a:xfrm>
                <a:off x="5409091" y="1345808"/>
                <a:ext cx="843078" cy="8431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73" h="19275" extrusionOk="0">
                    <a:moveTo>
                      <a:pt x="6706" y="464"/>
                    </a:moveTo>
                    <a:cubicBezTo>
                      <a:pt x="1625" y="2090"/>
                      <a:pt x="-1162" y="7519"/>
                      <a:pt x="464" y="12570"/>
                    </a:cubicBezTo>
                    <a:cubicBezTo>
                      <a:pt x="2090" y="17651"/>
                      <a:pt x="7519" y="20438"/>
                      <a:pt x="12570" y="18812"/>
                    </a:cubicBezTo>
                    <a:cubicBezTo>
                      <a:pt x="17622" y="17186"/>
                      <a:pt x="20438" y="11757"/>
                      <a:pt x="18812" y="6706"/>
                    </a:cubicBezTo>
                    <a:cubicBezTo>
                      <a:pt x="17186" y="1625"/>
                      <a:pt x="11786" y="-1162"/>
                      <a:pt x="6706" y="464"/>
                    </a:cubicBezTo>
                    <a:close/>
                    <a:moveTo>
                      <a:pt x="12048" y="17157"/>
                    </a:moveTo>
                    <a:cubicBezTo>
                      <a:pt x="7896" y="18493"/>
                      <a:pt x="3454" y="16199"/>
                      <a:pt x="2119" y="12048"/>
                    </a:cubicBezTo>
                    <a:cubicBezTo>
                      <a:pt x="783" y="7896"/>
                      <a:pt x="3077" y="3454"/>
                      <a:pt x="7228" y="2119"/>
                    </a:cubicBezTo>
                    <a:cubicBezTo>
                      <a:pt x="11380" y="783"/>
                      <a:pt x="15822" y="3077"/>
                      <a:pt x="17157" y="7228"/>
                    </a:cubicBezTo>
                    <a:cubicBezTo>
                      <a:pt x="18493" y="11380"/>
                      <a:pt x="16199" y="15822"/>
                      <a:pt x="12048" y="1715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4BC4EB4-F7F2-4578-8BE8-DAE45CBCA5C7}"/>
                </a:ext>
              </a:extLst>
            </p:cNvPr>
            <p:cNvGrpSpPr/>
            <p:nvPr/>
          </p:nvGrpSpPr>
          <p:grpSpPr>
            <a:xfrm>
              <a:off x="4646446" y="1434128"/>
              <a:ext cx="670565" cy="670559"/>
              <a:chOff x="6145692" y="533009"/>
              <a:chExt cx="894086" cy="894079"/>
            </a:xfrm>
          </p:grpSpPr>
          <p:sp>
            <p:nvSpPr>
              <p:cNvPr id="19" name="Circle">
                <a:extLst>
                  <a:ext uri="{FF2B5EF4-FFF2-40B4-BE49-F238E27FC236}">
                    <a16:creationId xmlns:a16="http://schemas.microsoft.com/office/drawing/2014/main" id="{88AA1109-E0A7-417A-B5CA-45A671326CC1}"/>
                  </a:ext>
                </a:extLst>
              </p:cNvPr>
              <p:cNvSpPr/>
              <p:nvPr/>
            </p:nvSpPr>
            <p:spPr>
              <a:xfrm>
                <a:off x="6145692" y="533009"/>
                <a:ext cx="894086" cy="894079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0EC8376A-A9B5-4140-863B-332538BCC81C}"/>
                  </a:ext>
                </a:extLst>
              </p:cNvPr>
              <p:cNvSpPr/>
              <p:nvPr/>
            </p:nvSpPr>
            <p:spPr>
              <a:xfrm>
                <a:off x="6285392" y="647309"/>
                <a:ext cx="642404" cy="64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46" h="19568" extrusionOk="0">
                    <a:moveTo>
                      <a:pt x="19234" y="7345"/>
                    </a:moveTo>
                    <a:cubicBezTo>
                      <a:pt x="17881" y="2120"/>
                      <a:pt x="12549" y="-1016"/>
                      <a:pt x="7332" y="300"/>
                    </a:cubicBezTo>
                    <a:cubicBezTo>
                      <a:pt x="2116" y="1655"/>
                      <a:pt x="-1014" y="6997"/>
                      <a:pt x="300" y="12223"/>
                    </a:cubicBezTo>
                    <a:cubicBezTo>
                      <a:pt x="1652" y="17448"/>
                      <a:pt x="6984" y="20584"/>
                      <a:pt x="12201" y="19268"/>
                    </a:cubicBezTo>
                    <a:cubicBezTo>
                      <a:pt x="17418" y="17913"/>
                      <a:pt x="20586" y="12571"/>
                      <a:pt x="19234" y="734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accent4">
                        <a:lumMod val="50000"/>
                      </a:schemeClr>
                    </a:solidFill>
                  </a:rPr>
                  <a:t>01</a:t>
                </a:r>
                <a:endParaRPr sz="21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0FFA6EC7-B5AC-47DA-8726-12CF52B6CE9A}"/>
                  </a:ext>
                </a:extLst>
              </p:cNvPr>
              <p:cNvSpPr/>
              <p:nvPr/>
            </p:nvSpPr>
            <p:spPr>
              <a:xfrm>
                <a:off x="6183791" y="545708"/>
                <a:ext cx="843710" cy="8437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23" h="19523" extrusionOk="0">
                    <a:moveTo>
                      <a:pt x="19210" y="7338"/>
                    </a:moveTo>
                    <a:cubicBezTo>
                      <a:pt x="17858" y="2106"/>
                      <a:pt x="12539" y="-1038"/>
                      <a:pt x="7338" y="314"/>
                    </a:cubicBezTo>
                    <a:cubicBezTo>
                      <a:pt x="2107" y="1666"/>
                      <a:pt x="-1038" y="6985"/>
                      <a:pt x="314" y="12186"/>
                    </a:cubicBezTo>
                    <a:cubicBezTo>
                      <a:pt x="1666" y="17418"/>
                      <a:pt x="6985" y="20562"/>
                      <a:pt x="12186" y="19210"/>
                    </a:cubicBezTo>
                    <a:cubicBezTo>
                      <a:pt x="17417" y="17858"/>
                      <a:pt x="20562" y="12539"/>
                      <a:pt x="19210" y="7338"/>
                    </a:cubicBezTo>
                    <a:close/>
                    <a:moveTo>
                      <a:pt x="2018" y="11746"/>
                    </a:moveTo>
                    <a:cubicBezTo>
                      <a:pt x="931" y="7484"/>
                      <a:pt x="3488" y="3106"/>
                      <a:pt x="7778" y="2018"/>
                    </a:cubicBezTo>
                    <a:cubicBezTo>
                      <a:pt x="12040" y="931"/>
                      <a:pt x="16418" y="3488"/>
                      <a:pt x="17506" y="7778"/>
                    </a:cubicBezTo>
                    <a:cubicBezTo>
                      <a:pt x="18593" y="12040"/>
                      <a:pt x="16036" y="16418"/>
                      <a:pt x="11746" y="17506"/>
                    </a:cubicBezTo>
                    <a:cubicBezTo>
                      <a:pt x="7484" y="18593"/>
                      <a:pt x="3135" y="16036"/>
                      <a:pt x="2018" y="117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700"/>
              </a:p>
            </p:txBody>
          </p: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D2E7EE2-2611-4110-94E0-02221DF8D727}"/>
                </a:ext>
              </a:extLst>
            </p:cNvPr>
            <p:cNvCxnSpPr/>
            <p:nvPr/>
          </p:nvCxnSpPr>
          <p:spPr>
            <a:xfrm>
              <a:off x="4375800" y="2647196"/>
              <a:ext cx="0" cy="402672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ACD3A16-D1D5-42A4-A9A0-FD83B7ECC82D}"/>
                </a:ext>
              </a:extLst>
            </p:cNvPr>
            <p:cNvCxnSpPr/>
            <p:nvPr/>
          </p:nvCxnSpPr>
          <p:spPr>
            <a:xfrm>
              <a:off x="4545677" y="2504823"/>
              <a:ext cx="0" cy="402672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20E9DCF-2360-4D8E-BD24-026395AA7214}"/>
                </a:ext>
              </a:extLst>
            </p:cNvPr>
            <p:cNvCxnSpPr/>
            <p:nvPr/>
          </p:nvCxnSpPr>
          <p:spPr>
            <a:xfrm>
              <a:off x="4833146" y="2685563"/>
              <a:ext cx="0" cy="402672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10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397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Piggy Bank – Slide Template</vt:lpstr>
      <vt:lpstr>Piggy Bank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Piggy Bank</dc:title>
  <dc:creator>PresentationGO.com</dc:creator>
  <dc:description>© Copyright PresentationGO.com</dc:description>
  <dcterms:created xsi:type="dcterms:W3CDTF">2014-11-26T05:14:11Z</dcterms:created>
  <dcterms:modified xsi:type="dcterms:W3CDTF">2020-04-23T00:14:11Z</dcterms:modified>
  <cp:category>Graphics &amp; Metaphors</cp:category>
</cp:coreProperties>
</file>