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4212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09912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10/5/2021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Piles of Money – Slide Template</a:t>
            </a:r>
          </a:p>
        </p:txBody>
      </p:sp>
      <p:grpSp>
        <p:nvGrpSpPr>
          <p:cNvPr id="45" name="Group 44">
            <a:extLst>
              <a:ext uri="{FF2B5EF4-FFF2-40B4-BE49-F238E27FC236}">
                <a16:creationId xmlns:a16="http://schemas.microsoft.com/office/drawing/2014/main" id="{5F67342E-A04F-42D5-8F5E-BD5775801A22}"/>
              </a:ext>
            </a:extLst>
          </p:cNvPr>
          <p:cNvGrpSpPr/>
          <p:nvPr/>
        </p:nvGrpSpPr>
        <p:grpSpPr>
          <a:xfrm>
            <a:off x="3447698" y="1549392"/>
            <a:ext cx="5137148" cy="3136946"/>
            <a:chOff x="3903268" y="1948621"/>
            <a:chExt cx="4186800" cy="2556626"/>
          </a:xfrm>
        </p:grpSpPr>
        <p:grpSp>
          <p:nvGrpSpPr>
            <p:cNvPr id="49" name="Group 48">
              <a:extLst>
                <a:ext uri="{FF2B5EF4-FFF2-40B4-BE49-F238E27FC236}">
                  <a16:creationId xmlns:a16="http://schemas.microsoft.com/office/drawing/2014/main" id="{DE32AF4A-7B9F-42B4-AB67-9289F5BA1CAC}"/>
                </a:ext>
              </a:extLst>
            </p:cNvPr>
            <p:cNvGrpSpPr/>
            <p:nvPr/>
          </p:nvGrpSpPr>
          <p:grpSpPr>
            <a:xfrm>
              <a:off x="5788001" y="1948621"/>
              <a:ext cx="1264238" cy="2058518"/>
              <a:chOff x="7717334" y="1455161"/>
              <a:chExt cx="1685651" cy="2744691"/>
            </a:xfrm>
          </p:grpSpPr>
          <p:sp>
            <p:nvSpPr>
              <p:cNvPr id="3" name="Rectangle">
                <a:extLst>
                  <a:ext uri="{FF2B5EF4-FFF2-40B4-BE49-F238E27FC236}">
                    <a16:creationId xmlns:a16="http://schemas.microsoft.com/office/drawing/2014/main" id="{428DE814-9A10-45D3-A6D3-B07D69D92437}"/>
                  </a:ext>
                </a:extLst>
              </p:cNvPr>
              <p:cNvSpPr/>
              <p:nvPr/>
            </p:nvSpPr>
            <p:spPr>
              <a:xfrm>
                <a:off x="7766288" y="1520433"/>
                <a:ext cx="1584480" cy="2679419"/>
              </a:xfrm>
              <a:prstGeom prst="rect">
                <a:avLst/>
              </a:prstGeom>
              <a:solidFill>
                <a:schemeClr val="accent6">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Rectangle">
                <a:extLst>
                  <a:ext uri="{FF2B5EF4-FFF2-40B4-BE49-F238E27FC236}">
                    <a16:creationId xmlns:a16="http://schemas.microsoft.com/office/drawing/2014/main" id="{26370235-607D-4100-9D2F-713DF8115148}"/>
                  </a:ext>
                </a:extLst>
              </p:cNvPr>
              <p:cNvSpPr/>
              <p:nvPr/>
            </p:nvSpPr>
            <p:spPr>
              <a:xfrm>
                <a:off x="7766288" y="1455161"/>
                <a:ext cx="1584480" cy="419374"/>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7877A13A-A33D-4E61-AD1E-D99E34B9CA1D}"/>
                  </a:ext>
                </a:extLst>
              </p:cNvPr>
              <p:cNvSpPr/>
              <p:nvPr/>
            </p:nvSpPr>
            <p:spPr>
              <a:xfrm>
                <a:off x="7815241" y="1504115"/>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27" y="5530"/>
                      <a:pt x="2062" y="3026"/>
                      <a:pt x="2062" y="0"/>
                    </a:cubicBezTo>
                    <a:lnTo>
                      <a:pt x="2062" y="0"/>
                    </a:lnTo>
                    <a:close/>
                    <a:moveTo>
                      <a:pt x="10788" y="2191"/>
                    </a:moveTo>
                    <a:cubicBezTo>
                      <a:pt x="9374" y="2191"/>
                      <a:pt x="8247" y="6052"/>
                      <a:pt x="8247" y="10852"/>
                    </a:cubicBezTo>
                    <a:cubicBezTo>
                      <a:pt x="8247" y="15652"/>
                      <a:pt x="9398" y="19513"/>
                      <a:pt x="10788" y="19513"/>
                    </a:cubicBezTo>
                    <a:cubicBezTo>
                      <a:pt x="12202" y="19513"/>
                      <a:pt x="13329" y="15652"/>
                      <a:pt x="13329" y="10852"/>
                    </a:cubicBezTo>
                    <a:cubicBezTo>
                      <a:pt x="13329" y="6052"/>
                      <a:pt x="12202" y="2191"/>
                      <a:pt x="10788" y="2191"/>
                    </a:cubicBezTo>
                    <a:lnTo>
                      <a:pt x="10788" y="2191"/>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185" y="9183"/>
                      <a:pt x="5682" y="7826"/>
                      <a:pt x="5082" y="7826"/>
                    </a:cubicBezTo>
                    <a:lnTo>
                      <a:pt x="5082" y="7826"/>
                    </a:lnTo>
                    <a:close/>
                    <a:moveTo>
                      <a:pt x="16230" y="7826"/>
                    </a:moveTo>
                    <a:cubicBezTo>
                      <a:pt x="15607" y="7826"/>
                      <a:pt x="15103" y="9183"/>
                      <a:pt x="15103" y="10852"/>
                    </a:cubicBezTo>
                    <a:cubicBezTo>
                      <a:pt x="15103" y="12522"/>
                      <a:pt x="15607" y="13878"/>
                      <a:pt x="16230" y="13878"/>
                    </a:cubicBezTo>
                    <a:cubicBezTo>
                      <a:pt x="16853" y="13878"/>
                      <a:pt x="17357" y="12522"/>
                      <a:pt x="17357" y="10852"/>
                    </a:cubicBezTo>
                    <a:cubicBezTo>
                      <a:pt x="17357" y="9183"/>
                      <a:pt x="16853" y="7826"/>
                      <a:pt x="16230" y="7826"/>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12ECABBB-3BE5-48A0-9455-6BB3DF873267}"/>
                  </a:ext>
                </a:extLst>
              </p:cNvPr>
              <p:cNvSpPr/>
              <p:nvPr/>
            </p:nvSpPr>
            <p:spPr>
              <a:xfrm>
                <a:off x="8467962" y="1569386"/>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 name="Triangle">
                <a:extLst>
                  <a:ext uri="{FF2B5EF4-FFF2-40B4-BE49-F238E27FC236}">
                    <a16:creationId xmlns:a16="http://schemas.microsoft.com/office/drawing/2014/main" id="{E6818F25-DDC2-49D7-B713-F0B94C99AA58}"/>
                  </a:ext>
                </a:extLst>
              </p:cNvPr>
              <p:cNvSpPr/>
              <p:nvPr/>
            </p:nvSpPr>
            <p:spPr>
              <a:xfrm>
                <a:off x="8745370" y="1977338"/>
                <a:ext cx="487909"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 name="Triangle">
                <a:extLst>
                  <a:ext uri="{FF2B5EF4-FFF2-40B4-BE49-F238E27FC236}">
                    <a16:creationId xmlns:a16="http://schemas.microsoft.com/office/drawing/2014/main" id="{4879AF4C-0D80-44D1-A787-8CBC3F0FC0C7}"/>
                  </a:ext>
                </a:extLst>
              </p:cNvPr>
              <p:cNvSpPr/>
              <p:nvPr/>
            </p:nvSpPr>
            <p:spPr>
              <a:xfrm>
                <a:off x="7864196" y="2842193"/>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 name="Shape">
                <a:extLst>
                  <a:ext uri="{FF2B5EF4-FFF2-40B4-BE49-F238E27FC236}">
                    <a16:creationId xmlns:a16="http://schemas.microsoft.com/office/drawing/2014/main" id="{C6268E2B-1C9F-4A8C-939C-1DAA944C57B5}"/>
                  </a:ext>
                </a:extLst>
              </p:cNvPr>
              <p:cNvSpPr/>
              <p:nvPr/>
            </p:nvSpPr>
            <p:spPr>
              <a:xfrm>
                <a:off x="8859596" y="2156836"/>
                <a:ext cx="527071" cy="241508"/>
              </a:xfrm>
              <a:custGeom>
                <a:avLst/>
                <a:gdLst/>
                <a:ahLst/>
                <a:cxnLst>
                  <a:cxn ang="0">
                    <a:pos x="wd2" y="hd2"/>
                  </a:cxn>
                  <a:cxn ang="5400000">
                    <a:pos x="wd2" y="hd2"/>
                  </a:cxn>
                  <a:cxn ang="10800000">
                    <a:pos x="wd2" y="hd2"/>
                  </a:cxn>
                  <a:cxn ang="16200000">
                    <a:pos x="wd2" y="hd2"/>
                  </a:cxn>
                </a:cxnLst>
                <a:rect l="0" t="0" r="r" b="b"/>
                <a:pathLst>
                  <a:path w="21600" h="21600" extrusionOk="0">
                    <a:moveTo>
                      <a:pt x="19861" y="0"/>
                    </a:moveTo>
                    <a:lnTo>
                      <a:pt x="21600" y="21600"/>
                    </a:lnTo>
                    <a:lnTo>
                      <a:pt x="0" y="18243"/>
                    </a:lnTo>
                    <a:lnTo>
                      <a:pt x="19861" y="18243"/>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 name="Shape">
                <a:extLst>
                  <a:ext uri="{FF2B5EF4-FFF2-40B4-BE49-F238E27FC236}">
                    <a16:creationId xmlns:a16="http://schemas.microsoft.com/office/drawing/2014/main" id="{6728F52D-F21A-41DB-BF2F-9B807DFF1F27}"/>
                  </a:ext>
                </a:extLst>
              </p:cNvPr>
              <p:cNvSpPr/>
              <p:nvPr/>
            </p:nvSpPr>
            <p:spPr>
              <a:xfrm>
                <a:off x="7717334" y="1961020"/>
                <a:ext cx="386738" cy="109332"/>
              </a:xfrm>
              <a:custGeom>
                <a:avLst/>
                <a:gdLst/>
                <a:ahLst/>
                <a:cxnLst>
                  <a:cxn ang="0">
                    <a:pos x="wd2" y="hd2"/>
                  </a:cxn>
                  <a:cxn ang="5400000">
                    <a:pos x="wd2" y="hd2"/>
                  </a:cxn>
                  <a:cxn ang="10800000">
                    <a:pos x="wd2" y="hd2"/>
                  </a:cxn>
                  <a:cxn ang="16200000">
                    <a:pos x="wd2" y="hd2"/>
                  </a:cxn>
                </a:cxnLst>
                <a:rect l="0" t="0" r="r" b="b"/>
                <a:pathLst>
                  <a:path w="21600" h="21600" extrusionOk="0">
                    <a:moveTo>
                      <a:pt x="21600" y="10961"/>
                    </a:moveTo>
                    <a:lnTo>
                      <a:pt x="2005" y="10961"/>
                    </a:lnTo>
                    <a:lnTo>
                      <a:pt x="2005"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 name="Shape">
                <a:extLst>
                  <a:ext uri="{FF2B5EF4-FFF2-40B4-BE49-F238E27FC236}">
                    <a16:creationId xmlns:a16="http://schemas.microsoft.com/office/drawing/2014/main" id="{6ECFC6D9-DE9E-48EA-8A4F-BFED42860DE8}"/>
                  </a:ext>
                </a:extLst>
              </p:cNvPr>
              <p:cNvSpPr/>
              <p:nvPr/>
            </p:nvSpPr>
            <p:spPr>
              <a:xfrm>
                <a:off x="8859594" y="2858511"/>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 name="Shape">
                <a:extLst>
                  <a:ext uri="{FF2B5EF4-FFF2-40B4-BE49-F238E27FC236}">
                    <a16:creationId xmlns:a16="http://schemas.microsoft.com/office/drawing/2014/main" id="{211B78F3-6C30-4DA8-879E-6B505C954F6F}"/>
                  </a:ext>
                </a:extLst>
              </p:cNvPr>
              <p:cNvSpPr/>
              <p:nvPr/>
            </p:nvSpPr>
            <p:spPr>
              <a:xfrm>
                <a:off x="7766287" y="2385288"/>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 name="Shape">
                <a:extLst>
                  <a:ext uri="{FF2B5EF4-FFF2-40B4-BE49-F238E27FC236}">
                    <a16:creationId xmlns:a16="http://schemas.microsoft.com/office/drawing/2014/main" id="{F71C9CDD-FE10-450E-A0EA-F91F8597FCA6}"/>
                  </a:ext>
                </a:extLst>
              </p:cNvPr>
              <p:cNvSpPr/>
              <p:nvPr/>
            </p:nvSpPr>
            <p:spPr>
              <a:xfrm>
                <a:off x="8859594" y="3919182"/>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rgbClr val="C4DD9C"/>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 name="Shape">
                <a:extLst>
                  <a:ext uri="{FF2B5EF4-FFF2-40B4-BE49-F238E27FC236}">
                    <a16:creationId xmlns:a16="http://schemas.microsoft.com/office/drawing/2014/main" id="{2FC1D278-32C8-4B15-95F8-23B063957F63}"/>
                  </a:ext>
                </a:extLst>
              </p:cNvPr>
              <p:cNvSpPr/>
              <p:nvPr/>
            </p:nvSpPr>
            <p:spPr>
              <a:xfrm>
                <a:off x="7766287" y="3445960"/>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47" name="Group 46">
              <a:extLst>
                <a:ext uri="{FF2B5EF4-FFF2-40B4-BE49-F238E27FC236}">
                  <a16:creationId xmlns:a16="http://schemas.microsoft.com/office/drawing/2014/main" id="{4CB46BD8-EADB-4A13-A3C7-8060656D6604}"/>
                </a:ext>
              </a:extLst>
            </p:cNvPr>
            <p:cNvGrpSpPr/>
            <p:nvPr/>
          </p:nvGrpSpPr>
          <p:grpSpPr>
            <a:xfrm>
              <a:off x="3903268" y="2597262"/>
              <a:ext cx="1263016" cy="1681572"/>
              <a:chOff x="5204357" y="2320016"/>
              <a:chExt cx="1684021" cy="2242096"/>
            </a:xfrm>
          </p:grpSpPr>
          <p:sp>
            <p:nvSpPr>
              <p:cNvPr id="16" name="Rectangle">
                <a:extLst>
                  <a:ext uri="{FF2B5EF4-FFF2-40B4-BE49-F238E27FC236}">
                    <a16:creationId xmlns:a16="http://schemas.microsoft.com/office/drawing/2014/main" id="{C7BB7075-B129-4D75-9DF8-B83818DC6D3F}"/>
                  </a:ext>
                </a:extLst>
              </p:cNvPr>
              <p:cNvSpPr/>
              <p:nvPr/>
            </p:nvSpPr>
            <p:spPr>
              <a:xfrm>
                <a:off x="5236994" y="2385288"/>
                <a:ext cx="1584480" cy="2176824"/>
              </a:xfrm>
              <a:prstGeom prst="rect">
                <a:avLst/>
              </a:prstGeom>
              <a:solidFill>
                <a:schemeClr val="accent6">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Rectangle">
                <a:extLst>
                  <a:ext uri="{FF2B5EF4-FFF2-40B4-BE49-F238E27FC236}">
                    <a16:creationId xmlns:a16="http://schemas.microsoft.com/office/drawing/2014/main" id="{78030FCF-69E4-4395-8704-57734D23C988}"/>
                  </a:ext>
                </a:extLst>
              </p:cNvPr>
              <p:cNvSpPr/>
              <p:nvPr/>
            </p:nvSpPr>
            <p:spPr>
              <a:xfrm>
                <a:off x="5236994" y="2320016"/>
                <a:ext cx="1584480" cy="419374"/>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Shape">
                <a:extLst>
                  <a:ext uri="{FF2B5EF4-FFF2-40B4-BE49-F238E27FC236}">
                    <a16:creationId xmlns:a16="http://schemas.microsoft.com/office/drawing/2014/main" id="{12367B41-784C-43A0-A156-7AB5EC67ECAF}"/>
                  </a:ext>
                </a:extLst>
              </p:cNvPr>
              <p:cNvSpPr/>
              <p:nvPr/>
            </p:nvSpPr>
            <p:spPr>
              <a:xfrm>
                <a:off x="5302265" y="2368970"/>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51" y="5426"/>
                      <a:pt x="2062" y="2922"/>
                      <a:pt x="2062" y="0"/>
                    </a:cubicBezTo>
                    <a:lnTo>
                      <a:pt x="2062" y="0"/>
                    </a:lnTo>
                    <a:close/>
                    <a:moveTo>
                      <a:pt x="10812" y="2087"/>
                    </a:moveTo>
                    <a:cubicBezTo>
                      <a:pt x="9398" y="2087"/>
                      <a:pt x="8271" y="5948"/>
                      <a:pt x="8271" y="10748"/>
                    </a:cubicBezTo>
                    <a:cubicBezTo>
                      <a:pt x="8271" y="15548"/>
                      <a:pt x="9422" y="19409"/>
                      <a:pt x="10812" y="19409"/>
                    </a:cubicBezTo>
                    <a:cubicBezTo>
                      <a:pt x="12226" y="19409"/>
                      <a:pt x="13353" y="15548"/>
                      <a:pt x="13353" y="10748"/>
                    </a:cubicBezTo>
                    <a:cubicBezTo>
                      <a:pt x="13353" y="5948"/>
                      <a:pt x="12202" y="2087"/>
                      <a:pt x="10812" y="2087"/>
                    </a:cubicBezTo>
                    <a:lnTo>
                      <a:pt x="10812" y="2087"/>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209" y="9183"/>
                      <a:pt x="5706" y="7826"/>
                      <a:pt x="5082" y="7826"/>
                    </a:cubicBezTo>
                    <a:lnTo>
                      <a:pt x="5082" y="7826"/>
                    </a:lnTo>
                    <a:close/>
                    <a:moveTo>
                      <a:pt x="16254" y="7826"/>
                    </a:moveTo>
                    <a:cubicBezTo>
                      <a:pt x="15631" y="7826"/>
                      <a:pt x="15127" y="9183"/>
                      <a:pt x="15127" y="10852"/>
                    </a:cubicBezTo>
                    <a:cubicBezTo>
                      <a:pt x="15127" y="12522"/>
                      <a:pt x="15631" y="13878"/>
                      <a:pt x="16254" y="13878"/>
                    </a:cubicBezTo>
                    <a:cubicBezTo>
                      <a:pt x="16877" y="13878"/>
                      <a:pt x="17381" y="12522"/>
                      <a:pt x="17381" y="10852"/>
                    </a:cubicBezTo>
                    <a:cubicBezTo>
                      <a:pt x="17381" y="9183"/>
                      <a:pt x="16877" y="7826"/>
                      <a:pt x="16254" y="7826"/>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9" name="Shape">
                <a:extLst>
                  <a:ext uri="{FF2B5EF4-FFF2-40B4-BE49-F238E27FC236}">
                    <a16:creationId xmlns:a16="http://schemas.microsoft.com/office/drawing/2014/main" id="{AFFE04F3-66AD-4B3D-864B-761346363F82}"/>
                  </a:ext>
                </a:extLst>
              </p:cNvPr>
              <p:cNvSpPr/>
              <p:nvPr/>
            </p:nvSpPr>
            <p:spPr>
              <a:xfrm>
                <a:off x="5954986" y="2434241"/>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0" name="Triangle">
                <a:extLst>
                  <a:ext uri="{FF2B5EF4-FFF2-40B4-BE49-F238E27FC236}">
                    <a16:creationId xmlns:a16="http://schemas.microsoft.com/office/drawing/2014/main" id="{B6011273-7D46-40F8-8CED-B6E14172F5EB}"/>
                  </a:ext>
                </a:extLst>
              </p:cNvPr>
              <p:cNvSpPr/>
              <p:nvPr/>
            </p:nvSpPr>
            <p:spPr>
              <a:xfrm>
                <a:off x="6232393" y="2842193"/>
                <a:ext cx="489542"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1" name="Triangle">
                <a:extLst>
                  <a:ext uri="{FF2B5EF4-FFF2-40B4-BE49-F238E27FC236}">
                    <a16:creationId xmlns:a16="http://schemas.microsoft.com/office/drawing/2014/main" id="{FF180908-066C-471C-86D0-B26B85D1E297}"/>
                  </a:ext>
                </a:extLst>
              </p:cNvPr>
              <p:cNvSpPr/>
              <p:nvPr/>
            </p:nvSpPr>
            <p:spPr>
              <a:xfrm>
                <a:off x="5351221" y="3707048"/>
                <a:ext cx="487908" cy="864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2" name="Shape">
                <a:extLst>
                  <a:ext uri="{FF2B5EF4-FFF2-40B4-BE49-F238E27FC236}">
                    <a16:creationId xmlns:a16="http://schemas.microsoft.com/office/drawing/2014/main" id="{3BA9117F-8D48-4C3E-A05D-49771A17F695}"/>
                  </a:ext>
                </a:extLst>
              </p:cNvPr>
              <p:cNvSpPr/>
              <p:nvPr/>
            </p:nvSpPr>
            <p:spPr>
              <a:xfrm>
                <a:off x="6330301" y="3021691"/>
                <a:ext cx="527075" cy="241508"/>
              </a:xfrm>
              <a:custGeom>
                <a:avLst/>
                <a:gdLst/>
                <a:ahLst/>
                <a:cxnLst>
                  <a:cxn ang="0">
                    <a:pos x="wd2" y="hd2"/>
                  </a:cxn>
                  <a:cxn ang="5400000">
                    <a:pos x="wd2" y="hd2"/>
                  </a:cxn>
                  <a:cxn ang="10800000">
                    <a:pos x="wd2" y="hd2"/>
                  </a:cxn>
                  <a:cxn ang="16200000">
                    <a:pos x="wd2" y="hd2"/>
                  </a:cxn>
                </a:cxnLst>
                <a:rect l="0" t="0" r="r" b="b"/>
                <a:pathLst>
                  <a:path w="21600" h="21600" extrusionOk="0">
                    <a:moveTo>
                      <a:pt x="19928" y="0"/>
                    </a:moveTo>
                    <a:lnTo>
                      <a:pt x="21600" y="21600"/>
                    </a:lnTo>
                    <a:lnTo>
                      <a:pt x="0" y="18389"/>
                    </a:lnTo>
                    <a:lnTo>
                      <a:pt x="19928" y="18389"/>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3" name="Shape">
                <a:extLst>
                  <a:ext uri="{FF2B5EF4-FFF2-40B4-BE49-F238E27FC236}">
                    <a16:creationId xmlns:a16="http://schemas.microsoft.com/office/drawing/2014/main" id="{63146F62-DA71-4659-B6ED-948E5AEA242F}"/>
                  </a:ext>
                </a:extLst>
              </p:cNvPr>
              <p:cNvSpPr/>
              <p:nvPr/>
            </p:nvSpPr>
            <p:spPr>
              <a:xfrm>
                <a:off x="5204357" y="2825874"/>
                <a:ext cx="386741" cy="107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1914" y="10800"/>
                    </a:lnTo>
                    <a:lnTo>
                      <a:pt x="1914"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4" name="Shape">
                <a:extLst>
                  <a:ext uri="{FF2B5EF4-FFF2-40B4-BE49-F238E27FC236}">
                    <a16:creationId xmlns:a16="http://schemas.microsoft.com/office/drawing/2014/main" id="{A585D82B-CCC3-4F63-AB29-35842C204ADF}"/>
                  </a:ext>
                </a:extLst>
              </p:cNvPr>
              <p:cNvSpPr/>
              <p:nvPr/>
            </p:nvSpPr>
            <p:spPr>
              <a:xfrm>
                <a:off x="6346620" y="3707048"/>
                <a:ext cx="541758" cy="143600"/>
              </a:xfrm>
              <a:custGeom>
                <a:avLst/>
                <a:gdLst/>
                <a:ahLst/>
                <a:cxnLst>
                  <a:cxn ang="0">
                    <a:pos x="wd2" y="hd2"/>
                  </a:cxn>
                  <a:cxn ang="5400000">
                    <a:pos x="wd2" y="hd2"/>
                  </a:cxn>
                  <a:cxn ang="10800000">
                    <a:pos x="wd2" y="hd2"/>
                  </a:cxn>
                  <a:cxn ang="16200000">
                    <a:pos x="wd2" y="hd2"/>
                  </a:cxn>
                </a:cxnLst>
                <a:rect l="0" t="0" r="r" b="b"/>
                <a:pathLst>
                  <a:path w="21600" h="21600" extrusionOk="0">
                    <a:moveTo>
                      <a:pt x="0" y="10309"/>
                    </a:moveTo>
                    <a:lnTo>
                      <a:pt x="19193" y="10309"/>
                    </a:lnTo>
                    <a:lnTo>
                      <a:pt x="19193"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5" name="Shape">
                <a:extLst>
                  <a:ext uri="{FF2B5EF4-FFF2-40B4-BE49-F238E27FC236}">
                    <a16:creationId xmlns:a16="http://schemas.microsoft.com/office/drawing/2014/main" id="{49D44E34-D55D-4EBB-927F-0BDB54061D6A}"/>
                  </a:ext>
                </a:extLst>
              </p:cNvPr>
              <p:cNvSpPr/>
              <p:nvPr/>
            </p:nvSpPr>
            <p:spPr>
              <a:xfrm>
                <a:off x="5236994" y="3250144"/>
                <a:ext cx="1584483"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97" y="5387"/>
                    </a:lnTo>
                    <a:lnTo>
                      <a:pt x="21600" y="6949"/>
                    </a:lnTo>
                    <a:lnTo>
                      <a:pt x="21600" y="5387"/>
                    </a:lnTo>
                    <a:lnTo>
                      <a:pt x="21600" y="5387"/>
                    </a:lnTo>
                    <a:close/>
                    <a:moveTo>
                      <a:pt x="5139" y="10935"/>
                    </a:moveTo>
                    <a:lnTo>
                      <a:pt x="6429" y="11096"/>
                    </a:lnTo>
                    <a:lnTo>
                      <a:pt x="7719" y="11258"/>
                    </a:lnTo>
                    <a:lnTo>
                      <a:pt x="6429" y="11419"/>
                    </a:lnTo>
                    <a:lnTo>
                      <a:pt x="5139" y="11581"/>
                    </a:lnTo>
                    <a:lnTo>
                      <a:pt x="3848" y="11419"/>
                    </a:lnTo>
                    <a:lnTo>
                      <a:pt x="2558" y="11258"/>
                    </a:lnTo>
                    <a:lnTo>
                      <a:pt x="3848" y="11096"/>
                    </a:lnTo>
                    <a:lnTo>
                      <a:pt x="5139" y="10935"/>
                    </a:lnTo>
                    <a:lnTo>
                      <a:pt x="5139" y="10935"/>
                    </a:lnTo>
                    <a:close/>
                    <a:moveTo>
                      <a:pt x="9899" y="20954"/>
                    </a:moveTo>
                    <a:lnTo>
                      <a:pt x="11723" y="21115"/>
                    </a:lnTo>
                    <a:lnTo>
                      <a:pt x="13547" y="21277"/>
                    </a:lnTo>
                    <a:lnTo>
                      <a:pt x="11723" y="21438"/>
                    </a:lnTo>
                    <a:lnTo>
                      <a:pt x="9899" y="21600"/>
                    </a:lnTo>
                    <a:lnTo>
                      <a:pt x="8075" y="21438"/>
                    </a:lnTo>
                    <a:lnTo>
                      <a:pt x="6251" y="21277"/>
                    </a:lnTo>
                    <a:lnTo>
                      <a:pt x="8075" y="21115"/>
                    </a:lnTo>
                    <a:lnTo>
                      <a:pt x="9899" y="20954"/>
                    </a:lnTo>
                    <a:lnTo>
                      <a:pt x="9899" y="20954"/>
                    </a:lnTo>
                    <a:close/>
                    <a:moveTo>
                      <a:pt x="0" y="0"/>
                    </a:moveTo>
                    <a:lnTo>
                      <a:pt x="7452" y="0"/>
                    </a:lnTo>
                    <a:lnTo>
                      <a:pt x="0" y="1077"/>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46" name="Group 45">
              <a:extLst>
                <a:ext uri="{FF2B5EF4-FFF2-40B4-BE49-F238E27FC236}">
                  <a16:creationId xmlns:a16="http://schemas.microsoft.com/office/drawing/2014/main" id="{FF5C44DF-9592-4E3A-8B98-7C0B96432AA7}"/>
                </a:ext>
              </a:extLst>
            </p:cNvPr>
            <p:cNvGrpSpPr/>
            <p:nvPr/>
          </p:nvGrpSpPr>
          <p:grpSpPr>
            <a:xfrm>
              <a:off x="4894589" y="3111280"/>
              <a:ext cx="1412326" cy="1393967"/>
              <a:chOff x="6526118" y="3005373"/>
              <a:chExt cx="1883101" cy="1858623"/>
            </a:xfrm>
          </p:grpSpPr>
          <p:sp>
            <p:nvSpPr>
              <p:cNvPr id="13" name="Triangle">
                <a:extLst>
                  <a:ext uri="{FF2B5EF4-FFF2-40B4-BE49-F238E27FC236}">
                    <a16:creationId xmlns:a16="http://schemas.microsoft.com/office/drawing/2014/main" id="{B6E056FB-72FD-4B0F-AA72-B4AAD1F07DAE}"/>
                  </a:ext>
                </a:extLst>
              </p:cNvPr>
              <p:cNvSpPr/>
              <p:nvPr/>
            </p:nvSpPr>
            <p:spPr>
              <a:xfrm>
                <a:off x="7864196" y="3902864"/>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rgbClr val="C4DD9C"/>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6" name="Rectangle">
                <a:extLst>
                  <a:ext uri="{FF2B5EF4-FFF2-40B4-BE49-F238E27FC236}">
                    <a16:creationId xmlns:a16="http://schemas.microsoft.com/office/drawing/2014/main" id="{E70CC0D9-5177-4D20-A30B-2BD4065B4641}"/>
                  </a:ext>
                </a:extLst>
              </p:cNvPr>
              <p:cNvSpPr/>
              <p:nvPr/>
            </p:nvSpPr>
            <p:spPr>
              <a:xfrm>
                <a:off x="6558754" y="3070645"/>
                <a:ext cx="1780296" cy="1793351"/>
              </a:xfrm>
              <a:prstGeom prst="rect">
                <a:avLst/>
              </a:pr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7" name="Rectangle">
                <a:extLst>
                  <a:ext uri="{FF2B5EF4-FFF2-40B4-BE49-F238E27FC236}">
                    <a16:creationId xmlns:a16="http://schemas.microsoft.com/office/drawing/2014/main" id="{1B515A50-378A-4419-9DA4-F5797180FC57}"/>
                  </a:ext>
                </a:extLst>
              </p:cNvPr>
              <p:cNvSpPr/>
              <p:nvPr/>
            </p:nvSpPr>
            <p:spPr>
              <a:xfrm>
                <a:off x="6558754" y="3005373"/>
                <a:ext cx="1780296" cy="471591"/>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8" name="Shape">
                <a:extLst>
                  <a:ext uri="{FF2B5EF4-FFF2-40B4-BE49-F238E27FC236}">
                    <a16:creationId xmlns:a16="http://schemas.microsoft.com/office/drawing/2014/main" id="{5561A52F-B054-4B53-982D-871609158684}"/>
                  </a:ext>
                </a:extLst>
              </p:cNvPr>
              <p:cNvSpPr/>
              <p:nvPr/>
            </p:nvSpPr>
            <p:spPr>
              <a:xfrm>
                <a:off x="6624025" y="3054326"/>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51" y="5446"/>
                      <a:pt x="2068" y="2954"/>
                      <a:pt x="2068" y="0"/>
                    </a:cubicBezTo>
                    <a:lnTo>
                      <a:pt x="2068" y="0"/>
                    </a:lnTo>
                    <a:close/>
                    <a:moveTo>
                      <a:pt x="10811" y="2123"/>
                    </a:moveTo>
                    <a:cubicBezTo>
                      <a:pt x="9403" y="2123"/>
                      <a:pt x="8273" y="6000"/>
                      <a:pt x="8273" y="10800"/>
                    </a:cubicBezTo>
                    <a:cubicBezTo>
                      <a:pt x="8273" y="15600"/>
                      <a:pt x="9403" y="19477"/>
                      <a:pt x="10811" y="19477"/>
                    </a:cubicBezTo>
                    <a:cubicBezTo>
                      <a:pt x="12218" y="19477"/>
                      <a:pt x="13348" y="15600"/>
                      <a:pt x="13348" y="10800"/>
                    </a:cubicBezTo>
                    <a:cubicBezTo>
                      <a:pt x="13348" y="6000"/>
                      <a:pt x="12218" y="2123"/>
                      <a:pt x="10811" y="2123"/>
                    </a:cubicBezTo>
                    <a:lnTo>
                      <a:pt x="10811" y="2123"/>
                    </a:lnTo>
                    <a:close/>
                    <a:moveTo>
                      <a:pt x="5096" y="7754"/>
                    </a:moveTo>
                    <a:cubicBezTo>
                      <a:pt x="4478" y="7754"/>
                      <a:pt x="3966" y="9046"/>
                      <a:pt x="3966" y="10708"/>
                    </a:cubicBezTo>
                    <a:cubicBezTo>
                      <a:pt x="3966" y="12369"/>
                      <a:pt x="4478" y="13662"/>
                      <a:pt x="5096" y="13662"/>
                    </a:cubicBezTo>
                    <a:cubicBezTo>
                      <a:pt x="5714" y="13662"/>
                      <a:pt x="6226" y="12369"/>
                      <a:pt x="6226" y="10708"/>
                    </a:cubicBezTo>
                    <a:cubicBezTo>
                      <a:pt x="6226" y="9138"/>
                      <a:pt x="5714" y="7754"/>
                      <a:pt x="5096" y="7754"/>
                    </a:cubicBezTo>
                    <a:lnTo>
                      <a:pt x="5096" y="7754"/>
                    </a:lnTo>
                    <a:close/>
                    <a:moveTo>
                      <a:pt x="16248" y="7754"/>
                    </a:moveTo>
                    <a:cubicBezTo>
                      <a:pt x="15630" y="7754"/>
                      <a:pt x="15118" y="9046"/>
                      <a:pt x="15118" y="10708"/>
                    </a:cubicBezTo>
                    <a:cubicBezTo>
                      <a:pt x="15118" y="12369"/>
                      <a:pt x="15630" y="13662"/>
                      <a:pt x="16248" y="13662"/>
                    </a:cubicBezTo>
                    <a:cubicBezTo>
                      <a:pt x="16866" y="13662"/>
                      <a:pt x="17378" y="12369"/>
                      <a:pt x="17378" y="10708"/>
                    </a:cubicBezTo>
                    <a:cubicBezTo>
                      <a:pt x="17378" y="9138"/>
                      <a:pt x="16888" y="7754"/>
                      <a:pt x="16248" y="7754"/>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9" name="Shape">
                <a:extLst>
                  <a:ext uri="{FF2B5EF4-FFF2-40B4-BE49-F238E27FC236}">
                    <a16:creationId xmlns:a16="http://schemas.microsoft.com/office/drawing/2014/main" id="{91978A7A-293E-4326-AE4D-16F8C01C2B08}"/>
                  </a:ext>
                </a:extLst>
              </p:cNvPr>
              <p:cNvSpPr/>
              <p:nvPr/>
            </p:nvSpPr>
            <p:spPr>
              <a:xfrm>
                <a:off x="7358338" y="3135917"/>
                <a:ext cx="182759"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5" y="9510"/>
                      <a:pt x="8485" y="7092"/>
                    </a:cubicBezTo>
                    <a:cubicBezTo>
                      <a:pt x="8485" y="5964"/>
                      <a:pt x="9835" y="5481"/>
                      <a:pt x="12150" y="5481"/>
                    </a:cubicBezTo>
                    <a:cubicBezTo>
                      <a:pt x="14271" y="5481"/>
                      <a:pt x="15814" y="5964"/>
                      <a:pt x="17550" y="6770"/>
                    </a:cubicBezTo>
                    <a:lnTo>
                      <a:pt x="21214" y="4675"/>
                    </a:lnTo>
                    <a:cubicBezTo>
                      <a:pt x="19286" y="3707"/>
                      <a:pt x="16972"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9"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0" name="Triangle">
                <a:extLst>
                  <a:ext uri="{FF2B5EF4-FFF2-40B4-BE49-F238E27FC236}">
                    <a16:creationId xmlns:a16="http://schemas.microsoft.com/office/drawing/2014/main" id="{115650A8-490E-49E9-A988-D9AE4FEF5F59}"/>
                  </a:ext>
                </a:extLst>
              </p:cNvPr>
              <p:cNvSpPr/>
              <p:nvPr/>
            </p:nvSpPr>
            <p:spPr>
              <a:xfrm>
                <a:off x="7684697" y="3592822"/>
                <a:ext cx="548287" cy="962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1" name="Triangle">
                <a:extLst>
                  <a:ext uri="{FF2B5EF4-FFF2-40B4-BE49-F238E27FC236}">
                    <a16:creationId xmlns:a16="http://schemas.microsoft.com/office/drawing/2014/main" id="{E8EC1FA8-E791-41F5-AAA0-67832FD50D8F}"/>
                  </a:ext>
                </a:extLst>
              </p:cNvPr>
              <p:cNvSpPr/>
              <p:nvPr/>
            </p:nvSpPr>
            <p:spPr>
              <a:xfrm>
                <a:off x="6689299" y="4555585"/>
                <a:ext cx="548288" cy="9627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2" name="Shape">
                <a:extLst>
                  <a:ext uri="{FF2B5EF4-FFF2-40B4-BE49-F238E27FC236}">
                    <a16:creationId xmlns:a16="http://schemas.microsoft.com/office/drawing/2014/main" id="{A971869E-58FB-4E90-A68A-49B6DC50CF42}"/>
                  </a:ext>
                </a:extLst>
              </p:cNvPr>
              <p:cNvSpPr/>
              <p:nvPr/>
            </p:nvSpPr>
            <p:spPr>
              <a:xfrm>
                <a:off x="7798924" y="3788638"/>
                <a:ext cx="592343" cy="270879"/>
              </a:xfrm>
              <a:custGeom>
                <a:avLst/>
                <a:gdLst/>
                <a:ahLst/>
                <a:cxnLst>
                  <a:cxn ang="0">
                    <a:pos x="wd2" y="hd2"/>
                  </a:cxn>
                  <a:cxn ang="5400000">
                    <a:pos x="wd2" y="hd2"/>
                  </a:cxn>
                  <a:cxn ang="10800000">
                    <a:pos x="wd2" y="hd2"/>
                  </a:cxn>
                  <a:cxn ang="16200000">
                    <a:pos x="wd2" y="hd2"/>
                  </a:cxn>
                </a:cxnLst>
                <a:rect l="0" t="0" r="r" b="b"/>
                <a:pathLst>
                  <a:path w="21600" h="21600" extrusionOk="0">
                    <a:moveTo>
                      <a:pt x="19934" y="0"/>
                    </a:moveTo>
                    <a:lnTo>
                      <a:pt x="21600" y="21600"/>
                    </a:lnTo>
                    <a:lnTo>
                      <a:pt x="0" y="18347"/>
                    </a:lnTo>
                    <a:lnTo>
                      <a:pt x="19934" y="18347"/>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3" name="Shape">
                <a:extLst>
                  <a:ext uri="{FF2B5EF4-FFF2-40B4-BE49-F238E27FC236}">
                    <a16:creationId xmlns:a16="http://schemas.microsoft.com/office/drawing/2014/main" id="{F20336FD-616C-421B-B8C0-2093F8D755D6}"/>
                  </a:ext>
                </a:extLst>
              </p:cNvPr>
              <p:cNvSpPr/>
              <p:nvPr/>
            </p:nvSpPr>
            <p:spPr>
              <a:xfrm>
                <a:off x="6526118" y="3576503"/>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944"/>
                    </a:moveTo>
                    <a:lnTo>
                      <a:pt x="1868" y="10944"/>
                    </a:lnTo>
                    <a:lnTo>
                      <a:pt x="1868"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4" name="Shape">
                <a:extLst>
                  <a:ext uri="{FF2B5EF4-FFF2-40B4-BE49-F238E27FC236}">
                    <a16:creationId xmlns:a16="http://schemas.microsoft.com/office/drawing/2014/main" id="{7BC63EA8-D49E-43ED-A4AF-AD5905BFF035}"/>
                  </a:ext>
                </a:extLst>
              </p:cNvPr>
              <p:cNvSpPr/>
              <p:nvPr/>
            </p:nvSpPr>
            <p:spPr>
              <a:xfrm>
                <a:off x="7798924" y="4571902"/>
                <a:ext cx="610295" cy="159919"/>
              </a:xfrm>
              <a:custGeom>
                <a:avLst/>
                <a:gdLst/>
                <a:ahLst/>
                <a:cxnLst>
                  <a:cxn ang="0">
                    <a:pos x="wd2" y="hd2"/>
                  </a:cxn>
                  <a:cxn ang="5400000">
                    <a:pos x="wd2" y="hd2"/>
                  </a:cxn>
                  <a:cxn ang="10800000">
                    <a:pos x="wd2" y="hd2"/>
                  </a:cxn>
                  <a:cxn ang="16200000">
                    <a:pos x="wd2" y="hd2"/>
                  </a:cxn>
                </a:cxnLst>
                <a:rect l="0" t="0" r="r" b="b"/>
                <a:pathLst>
                  <a:path w="21600" h="21600" extrusionOk="0">
                    <a:moveTo>
                      <a:pt x="0" y="10359"/>
                    </a:moveTo>
                    <a:lnTo>
                      <a:pt x="19174" y="10359"/>
                    </a:lnTo>
                    <a:lnTo>
                      <a:pt x="19174"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5" name="Shape">
                <a:extLst>
                  <a:ext uri="{FF2B5EF4-FFF2-40B4-BE49-F238E27FC236}">
                    <a16:creationId xmlns:a16="http://schemas.microsoft.com/office/drawing/2014/main" id="{EAADADE7-32A5-4DE1-B167-6E5011709F3A}"/>
                  </a:ext>
                </a:extLst>
              </p:cNvPr>
              <p:cNvSpPr/>
              <p:nvPr/>
            </p:nvSpPr>
            <p:spPr>
              <a:xfrm>
                <a:off x="6558754" y="4033409"/>
                <a:ext cx="1781931" cy="732681"/>
              </a:xfrm>
              <a:custGeom>
                <a:avLst/>
                <a:gdLst/>
                <a:ahLst/>
                <a:cxnLst>
                  <a:cxn ang="0">
                    <a:pos x="wd2" y="hd2"/>
                  </a:cxn>
                  <a:cxn ang="5400000">
                    <a:pos x="wd2" y="hd2"/>
                  </a:cxn>
                  <a:cxn ang="10800000">
                    <a:pos x="wd2" y="hd2"/>
                  </a:cxn>
                  <a:cxn ang="16200000">
                    <a:pos x="wd2" y="hd2"/>
                  </a:cxn>
                </a:cxnLst>
                <a:rect l="0" t="0" r="r" b="b"/>
                <a:pathLst>
                  <a:path w="21600" h="21600" extrusionOk="0">
                    <a:moveTo>
                      <a:pt x="21600" y="5388"/>
                    </a:moveTo>
                    <a:lnTo>
                      <a:pt x="7714" y="5388"/>
                    </a:lnTo>
                    <a:lnTo>
                      <a:pt x="21600" y="6976"/>
                    </a:lnTo>
                    <a:lnTo>
                      <a:pt x="21600" y="5388"/>
                    </a:lnTo>
                    <a:lnTo>
                      <a:pt x="21600" y="5388"/>
                    </a:lnTo>
                    <a:close/>
                    <a:moveTo>
                      <a:pt x="5143" y="10968"/>
                    </a:moveTo>
                    <a:lnTo>
                      <a:pt x="6429" y="11113"/>
                    </a:lnTo>
                    <a:lnTo>
                      <a:pt x="7714" y="11257"/>
                    </a:lnTo>
                    <a:lnTo>
                      <a:pt x="6429" y="11401"/>
                    </a:lnTo>
                    <a:lnTo>
                      <a:pt x="5143" y="11546"/>
                    </a:lnTo>
                    <a:lnTo>
                      <a:pt x="3857" y="11401"/>
                    </a:lnTo>
                    <a:lnTo>
                      <a:pt x="2571" y="11257"/>
                    </a:lnTo>
                    <a:lnTo>
                      <a:pt x="3857" y="11113"/>
                    </a:lnTo>
                    <a:lnTo>
                      <a:pt x="5143" y="10968"/>
                    </a:lnTo>
                    <a:lnTo>
                      <a:pt x="5143" y="10968"/>
                    </a:lnTo>
                    <a:close/>
                    <a:moveTo>
                      <a:pt x="9890" y="21023"/>
                    </a:moveTo>
                    <a:lnTo>
                      <a:pt x="11710" y="21167"/>
                    </a:lnTo>
                    <a:lnTo>
                      <a:pt x="13530" y="21311"/>
                    </a:lnTo>
                    <a:lnTo>
                      <a:pt x="11710" y="21456"/>
                    </a:lnTo>
                    <a:lnTo>
                      <a:pt x="9890" y="21600"/>
                    </a:lnTo>
                    <a:lnTo>
                      <a:pt x="8070" y="21456"/>
                    </a:lnTo>
                    <a:lnTo>
                      <a:pt x="6251" y="21311"/>
                    </a:lnTo>
                    <a:lnTo>
                      <a:pt x="8070" y="21167"/>
                    </a:lnTo>
                    <a:lnTo>
                      <a:pt x="9890" y="21023"/>
                    </a:lnTo>
                    <a:lnTo>
                      <a:pt x="9890" y="21023"/>
                    </a:lnTo>
                    <a:close/>
                    <a:moveTo>
                      <a:pt x="0" y="0"/>
                    </a:moveTo>
                    <a:lnTo>
                      <a:pt x="7437" y="0"/>
                    </a:lnTo>
                    <a:lnTo>
                      <a:pt x="0" y="1106"/>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48" name="Group 47">
              <a:extLst>
                <a:ext uri="{FF2B5EF4-FFF2-40B4-BE49-F238E27FC236}">
                  <a16:creationId xmlns:a16="http://schemas.microsoft.com/office/drawing/2014/main" id="{192FA3C9-3D64-42EF-821C-849F4A5BE3FA}"/>
                </a:ext>
              </a:extLst>
            </p:cNvPr>
            <p:cNvGrpSpPr/>
            <p:nvPr/>
          </p:nvGrpSpPr>
          <p:grpSpPr>
            <a:xfrm>
              <a:off x="6730367" y="3784399"/>
              <a:ext cx="1359701" cy="556853"/>
              <a:chOff x="8973822" y="3902864"/>
              <a:chExt cx="1812935" cy="742471"/>
            </a:xfrm>
          </p:grpSpPr>
          <p:sp>
            <p:nvSpPr>
              <p:cNvPr id="36" name="Rectangle">
                <a:extLst>
                  <a:ext uri="{FF2B5EF4-FFF2-40B4-BE49-F238E27FC236}">
                    <a16:creationId xmlns:a16="http://schemas.microsoft.com/office/drawing/2014/main" id="{220816CD-B462-4597-A90B-0C78C665805F}"/>
                  </a:ext>
                </a:extLst>
              </p:cNvPr>
              <p:cNvSpPr/>
              <p:nvPr/>
            </p:nvSpPr>
            <p:spPr>
              <a:xfrm>
                <a:off x="9006458" y="3968137"/>
                <a:ext cx="1780299" cy="677198"/>
              </a:xfrm>
              <a:prstGeom prst="rect">
                <a:avLst/>
              </a:pr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7" name="Rectangle">
                <a:extLst>
                  <a:ext uri="{FF2B5EF4-FFF2-40B4-BE49-F238E27FC236}">
                    <a16:creationId xmlns:a16="http://schemas.microsoft.com/office/drawing/2014/main" id="{C59AEB14-5934-4C41-B422-4B4251F6239A}"/>
                  </a:ext>
                </a:extLst>
              </p:cNvPr>
              <p:cNvSpPr/>
              <p:nvPr/>
            </p:nvSpPr>
            <p:spPr>
              <a:xfrm>
                <a:off x="9006458" y="3902864"/>
                <a:ext cx="1780299" cy="471591"/>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8" name="Shape">
                <a:extLst>
                  <a:ext uri="{FF2B5EF4-FFF2-40B4-BE49-F238E27FC236}">
                    <a16:creationId xmlns:a16="http://schemas.microsoft.com/office/drawing/2014/main" id="{AC02732B-9DAF-4B07-9FBC-8455E3A0484D}"/>
                  </a:ext>
                </a:extLst>
              </p:cNvPr>
              <p:cNvSpPr/>
              <p:nvPr/>
            </p:nvSpPr>
            <p:spPr>
              <a:xfrm>
                <a:off x="9071729" y="3951817"/>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30" y="5446"/>
                      <a:pt x="2068" y="2954"/>
                      <a:pt x="2068" y="0"/>
                    </a:cubicBezTo>
                    <a:lnTo>
                      <a:pt x="2068" y="0"/>
                    </a:lnTo>
                    <a:close/>
                    <a:moveTo>
                      <a:pt x="10789" y="2123"/>
                    </a:moveTo>
                    <a:cubicBezTo>
                      <a:pt x="9382" y="2123"/>
                      <a:pt x="8252" y="6000"/>
                      <a:pt x="8252" y="10800"/>
                    </a:cubicBezTo>
                    <a:cubicBezTo>
                      <a:pt x="8252" y="15600"/>
                      <a:pt x="9382" y="19477"/>
                      <a:pt x="10789" y="19477"/>
                    </a:cubicBezTo>
                    <a:cubicBezTo>
                      <a:pt x="12197" y="19477"/>
                      <a:pt x="13327" y="15600"/>
                      <a:pt x="13327" y="10800"/>
                    </a:cubicBezTo>
                    <a:cubicBezTo>
                      <a:pt x="13327" y="6000"/>
                      <a:pt x="12197" y="2123"/>
                      <a:pt x="10789" y="2123"/>
                    </a:cubicBezTo>
                    <a:lnTo>
                      <a:pt x="10789" y="2123"/>
                    </a:lnTo>
                    <a:close/>
                    <a:moveTo>
                      <a:pt x="5075" y="7846"/>
                    </a:moveTo>
                    <a:cubicBezTo>
                      <a:pt x="4456" y="7846"/>
                      <a:pt x="3945" y="9138"/>
                      <a:pt x="3945" y="10800"/>
                    </a:cubicBezTo>
                    <a:cubicBezTo>
                      <a:pt x="3945" y="12462"/>
                      <a:pt x="4456" y="13754"/>
                      <a:pt x="5075" y="13754"/>
                    </a:cubicBezTo>
                    <a:cubicBezTo>
                      <a:pt x="5693" y="13754"/>
                      <a:pt x="6205" y="12462"/>
                      <a:pt x="6205" y="10800"/>
                    </a:cubicBezTo>
                    <a:cubicBezTo>
                      <a:pt x="6205" y="9138"/>
                      <a:pt x="5693" y="7846"/>
                      <a:pt x="5075" y="7846"/>
                    </a:cubicBezTo>
                    <a:lnTo>
                      <a:pt x="5075" y="7846"/>
                    </a:lnTo>
                    <a:close/>
                    <a:moveTo>
                      <a:pt x="16248" y="7846"/>
                    </a:moveTo>
                    <a:cubicBezTo>
                      <a:pt x="15630" y="7846"/>
                      <a:pt x="15118" y="9138"/>
                      <a:pt x="15118" y="10800"/>
                    </a:cubicBezTo>
                    <a:cubicBezTo>
                      <a:pt x="15118" y="12462"/>
                      <a:pt x="15630" y="13754"/>
                      <a:pt x="16248" y="13754"/>
                    </a:cubicBezTo>
                    <a:cubicBezTo>
                      <a:pt x="16866" y="13754"/>
                      <a:pt x="17378" y="12462"/>
                      <a:pt x="17378" y="10800"/>
                    </a:cubicBezTo>
                    <a:cubicBezTo>
                      <a:pt x="17357" y="9138"/>
                      <a:pt x="16866" y="7846"/>
                      <a:pt x="16248" y="7846"/>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9" name="Shape">
                <a:extLst>
                  <a:ext uri="{FF2B5EF4-FFF2-40B4-BE49-F238E27FC236}">
                    <a16:creationId xmlns:a16="http://schemas.microsoft.com/office/drawing/2014/main" id="{A16AA9F4-07C9-4D48-A7CB-B0B7AA239228}"/>
                  </a:ext>
                </a:extLst>
              </p:cNvPr>
              <p:cNvSpPr/>
              <p:nvPr/>
            </p:nvSpPr>
            <p:spPr>
              <a:xfrm>
                <a:off x="9806040" y="4033409"/>
                <a:ext cx="182764"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6" y="9510"/>
                      <a:pt x="8486" y="7092"/>
                    </a:cubicBezTo>
                    <a:cubicBezTo>
                      <a:pt x="8486" y="5964"/>
                      <a:pt x="9835" y="5481"/>
                      <a:pt x="12150" y="5481"/>
                    </a:cubicBezTo>
                    <a:cubicBezTo>
                      <a:pt x="14271" y="5481"/>
                      <a:pt x="15814" y="5964"/>
                      <a:pt x="17550" y="6770"/>
                    </a:cubicBezTo>
                    <a:lnTo>
                      <a:pt x="21214" y="4675"/>
                    </a:lnTo>
                    <a:cubicBezTo>
                      <a:pt x="19285" y="3707"/>
                      <a:pt x="16971"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8"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0" name="Triangle">
                <a:extLst>
                  <a:ext uri="{FF2B5EF4-FFF2-40B4-BE49-F238E27FC236}">
                    <a16:creationId xmlns:a16="http://schemas.microsoft.com/office/drawing/2014/main" id="{D912F65A-5679-4B25-82E6-DF262270EFA8}"/>
                  </a:ext>
                </a:extLst>
              </p:cNvPr>
              <p:cNvSpPr/>
              <p:nvPr/>
            </p:nvSpPr>
            <p:spPr>
              <a:xfrm>
                <a:off x="10116082" y="4490313"/>
                <a:ext cx="549920" cy="48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1" name="Shape">
                <a:extLst>
                  <a:ext uri="{FF2B5EF4-FFF2-40B4-BE49-F238E27FC236}">
                    <a16:creationId xmlns:a16="http://schemas.microsoft.com/office/drawing/2014/main" id="{C0CBF1AE-F21B-46EC-9046-7D1E43CD87D2}"/>
                  </a:ext>
                </a:extLst>
              </p:cNvPr>
              <p:cNvSpPr/>
              <p:nvPr/>
            </p:nvSpPr>
            <p:spPr>
              <a:xfrm>
                <a:off x="8973822" y="4473994"/>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656"/>
                    </a:moveTo>
                    <a:lnTo>
                      <a:pt x="1949" y="10656"/>
                    </a:lnTo>
                    <a:lnTo>
                      <a:pt x="1949"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grpSp>
        <p:nvGrpSpPr>
          <p:cNvPr id="42" name="Group 41">
            <a:extLst>
              <a:ext uri="{FF2B5EF4-FFF2-40B4-BE49-F238E27FC236}">
                <a16:creationId xmlns:a16="http://schemas.microsoft.com/office/drawing/2014/main" id="{F56001BB-166E-451F-836E-D61D27A7A17A}"/>
              </a:ext>
            </a:extLst>
          </p:cNvPr>
          <p:cNvGrpSpPr/>
          <p:nvPr/>
        </p:nvGrpSpPr>
        <p:grpSpPr>
          <a:xfrm>
            <a:off x="433465" y="2306223"/>
            <a:ext cx="2484511" cy="2298746"/>
            <a:chOff x="332936" y="2555951"/>
            <a:chExt cx="2926080" cy="3064995"/>
          </a:xfrm>
        </p:grpSpPr>
        <p:sp>
          <p:nvSpPr>
            <p:cNvPr id="43" name="TextBox 42">
              <a:extLst>
                <a:ext uri="{FF2B5EF4-FFF2-40B4-BE49-F238E27FC236}">
                  <a16:creationId xmlns:a16="http://schemas.microsoft.com/office/drawing/2014/main" id="{E715DA87-F2CA-41D3-9599-F660E8B07DC8}"/>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44" name="TextBox 43">
              <a:extLst>
                <a:ext uri="{FF2B5EF4-FFF2-40B4-BE49-F238E27FC236}">
                  <a16:creationId xmlns:a16="http://schemas.microsoft.com/office/drawing/2014/main" id="{D6B29BC2-DD46-4910-B20E-554E53964061}"/>
                </a:ext>
              </a:extLst>
            </p:cNvPr>
            <p:cNvSpPr txBox="1"/>
            <p:nvPr/>
          </p:nvSpPr>
          <p:spPr>
            <a:xfrm>
              <a:off x="332936" y="3086919"/>
              <a:ext cx="2926080" cy="253402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0" name="Group 49">
            <a:extLst>
              <a:ext uri="{FF2B5EF4-FFF2-40B4-BE49-F238E27FC236}">
                <a16:creationId xmlns:a16="http://schemas.microsoft.com/office/drawing/2014/main" id="{E48F379C-E380-4D37-B02D-413713D8D277}"/>
              </a:ext>
            </a:extLst>
          </p:cNvPr>
          <p:cNvGrpSpPr/>
          <p:nvPr/>
        </p:nvGrpSpPr>
        <p:grpSpPr>
          <a:xfrm>
            <a:off x="4609939" y="4851520"/>
            <a:ext cx="1651172" cy="1013782"/>
            <a:chOff x="8921977" y="1518020"/>
            <a:chExt cx="2926080" cy="1351711"/>
          </a:xfrm>
        </p:grpSpPr>
        <p:sp>
          <p:nvSpPr>
            <p:cNvPr id="51" name="TextBox 50">
              <a:extLst>
                <a:ext uri="{FF2B5EF4-FFF2-40B4-BE49-F238E27FC236}">
                  <a16:creationId xmlns:a16="http://schemas.microsoft.com/office/drawing/2014/main" id="{627B023C-4318-4AB9-B880-2D01132A1F29}"/>
                </a:ext>
              </a:extLst>
            </p:cNvPr>
            <p:cNvSpPr txBox="1"/>
            <p:nvPr/>
          </p:nvSpPr>
          <p:spPr>
            <a:xfrm>
              <a:off x="8921977" y="1518020"/>
              <a:ext cx="2926080" cy="410370"/>
            </a:xfrm>
            <a:prstGeom prst="rect">
              <a:avLst/>
            </a:prstGeom>
            <a:noFill/>
          </p:spPr>
          <p:txBody>
            <a:bodyPr wrap="square" lIns="0" rIns="0" rtlCol="0" anchor="b">
              <a:spAutoFit/>
            </a:bodyPr>
            <a:lstStyle/>
            <a:p>
              <a:pPr algn="ctr"/>
              <a:r>
                <a:rPr lang="en-US" sz="1400" b="1" noProof="1"/>
                <a:t>Lorem Ipsum</a:t>
              </a:r>
            </a:p>
          </p:txBody>
        </p:sp>
        <p:sp>
          <p:nvSpPr>
            <p:cNvPr id="52" name="TextBox 51">
              <a:extLst>
                <a:ext uri="{FF2B5EF4-FFF2-40B4-BE49-F238E27FC236}">
                  <a16:creationId xmlns:a16="http://schemas.microsoft.com/office/drawing/2014/main" id="{1FA0BE04-D55D-4DEF-8EA8-4AF0520900D9}"/>
                </a:ext>
              </a:extLst>
            </p:cNvPr>
            <p:cNvSpPr txBox="1"/>
            <p:nvPr/>
          </p:nvSpPr>
          <p:spPr>
            <a:xfrm>
              <a:off x="8921977" y="1925882"/>
              <a:ext cx="2926080" cy="943849"/>
            </a:xfrm>
            <a:prstGeom prst="rect">
              <a:avLst/>
            </a:prstGeom>
            <a:noFill/>
          </p:spPr>
          <p:txBody>
            <a:bodyPr wrap="square" lIns="0" rIns="0" rtlCol="0" anchor="t">
              <a:spAutoFit/>
            </a:bodyPr>
            <a:lstStyle/>
            <a:p>
              <a:pPr algn="just"/>
              <a:r>
                <a:rPr lang="en-US" sz="8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9EC1A00B-1BA9-49DA-BC55-CC2674252227}"/>
              </a:ext>
            </a:extLst>
          </p:cNvPr>
          <p:cNvGrpSpPr/>
          <p:nvPr/>
        </p:nvGrpSpPr>
        <p:grpSpPr>
          <a:xfrm>
            <a:off x="6951056" y="4564705"/>
            <a:ext cx="1651172" cy="1013782"/>
            <a:chOff x="8921977" y="1518020"/>
            <a:chExt cx="2926080" cy="1351711"/>
          </a:xfrm>
        </p:grpSpPr>
        <p:sp>
          <p:nvSpPr>
            <p:cNvPr id="54" name="TextBox 53">
              <a:extLst>
                <a:ext uri="{FF2B5EF4-FFF2-40B4-BE49-F238E27FC236}">
                  <a16:creationId xmlns:a16="http://schemas.microsoft.com/office/drawing/2014/main" id="{3470E348-685A-41D6-889C-7EC075895C01}"/>
                </a:ext>
              </a:extLst>
            </p:cNvPr>
            <p:cNvSpPr txBox="1"/>
            <p:nvPr/>
          </p:nvSpPr>
          <p:spPr>
            <a:xfrm>
              <a:off x="8921977" y="1518020"/>
              <a:ext cx="2926080" cy="410370"/>
            </a:xfrm>
            <a:prstGeom prst="rect">
              <a:avLst/>
            </a:prstGeom>
            <a:noFill/>
          </p:spPr>
          <p:txBody>
            <a:bodyPr wrap="square" lIns="0" rIns="0" rtlCol="0" anchor="b">
              <a:spAutoFit/>
            </a:bodyPr>
            <a:lstStyle/>
            <a:p>
              <a:pPr algn="ctr"/>
              <a:r>
                <a:rPr lang="en-US" sz="1400" b="1" noProof="1"/>
                <a:t>Lorem Ipsum</a:t>
              </a:r>
            </a:p>
          </p:txBody>
        </p:sp>
        <p:sp>
          <p:nvSpPr>
            <p:cNvPr id="55" name="TextBox 54">
              <a:extLst>
                <a:ext uri="{FF2B5EF4-FFF2-40B4-BE49-F238E27FC236}">
                  <a16:creationId xmlns:a16="http://schemas.microsoft.com/office/drawing/2014/main" id="{C2470186-22AA-40AB-869A-07600A7EC976}"/>
                </a:ext>
              </a:extLst>
            </p:cNvPr>
            <p:cNvSpPr txBox="1"/>
            <p:nvPr/>
          </p:nvSpPr>
          <p:spPr>
            <a:xfrm>
              <a:off x="8921977" y="1925882"/>
              <a:ext cx="2926080" cy="943849"/>
            </a:xfrm>
            <a:prstGeom prst="rect">
              <a:avLst/>
            </a:prstGeom>
            <a:noFill/>
          </p:spPr>
          <p:txBody>
            <a:bodyPr wrap="square" lIns="0" rIns="0" rtlCol="0" anchor="t">
              <a:spAutoFit/>
            </a:bodyPr>
            <a:lstStyle/>
            <a:p>
              <a:pPr algn="just"/>
              <a:r>
                <a:rPr lang="en-US" sz="8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83F0B348-54E6-48FF-B8C5-469AED4FE46F}"/>
              </a:ext>
            </a:extLst>
          </p:cNvPr>
          <p:cNvGrpSpPr/>
          <p:nvPr/>
        </p:nvGrpSpPr>
        <p:grpSpPr>
          <a:xfrm>
            <a:off x="3388706" y="1174758"/>
            <a:ext cx="1651172" cy="1013782"/>
            <a:chOff x="8921977" y="1518020"/>
            <a:chExt cx="2926080" cy="1351711"/>
          </a:xfrm>
        </p:grpSpPr>
        <p:sp>
          <p:nvSpPr>
            <p:cNvPr id="57" name="TextBox 56">
              <a:extLst>
                <a:ext uri="{FF2B5EF4-FFF2-40B4-BE49-F238E27FC236}">
                  <a16:creationId xmlns:a16="http://schemas.microsoft.com/office/drawing/2014/main" id="{FE1C2D84-88AF-41D3-96B9-8A4C79F0DCEB}"/>
                </a:ext>
              </a:extLst>
            </p:cNvPr>
            <p:cNvSpPr txBox="1"/>
            <p:nvPr/>
          </p:nvSpPr>
          <p:spPr>
            <a:xfrm>
              <a:off x="8921977" y="1518020"/>
              <a:ext cx="2926080" cy="410370"/>
            </a:xfrm>
            <a:prstGeom prst="rect">
              <a:avLst/>
            </a:prstGeom>
            <a:noFill/>
          </p:spPr>
          <p:txBody>
            <a:bodyPr wrap="square" lIns="0" rIns="0" rtlCol="0" anchor="b">
              <a:spAutoFit/>
            </a:bodyPr>
            <a:lstStyle/>
            <a:p>
              <a:pPr algn="ctr"/>
              <a:r>
                <a:rPr lang="en-US" sz="1400" b="1" noProof="1"/>
                <a:t>Lorem Ipsum</a:t>
              </a:r>
            </a:p>
          </p:txBody>
        </p:sp>
        <p:sp>
          <p:nvSpPr>
            <p:cNvPr id="58" name="TextBox 57">
              <a:extLst>
                <a:ext uri="{FF2B5EF4-FFF2-40B4-BE49-F238E27FC236}">
                  <a16:creationId xmlns:a16="http://schemas.microsoft.com/office/drawing/2014/main" id="{16C95F5D-6AAD-4641-90DF-363E5088C7BD}"/>
                </a:ext>
              </a:extLst>
            </p:cNvPr>
            <p:cNvSpPr txBox="1"/>
            <p:nvPr/>
          </p:nvSpPr>
          <p:spPr>
            <a:xfrm>
              <a:off x="8921977" y="1925882"/>
              <a:ext cx="2926080" cy="943849"/>
            </a:xfrm>
            <a:prstGeom prst="rect">
              <a:avLst/>
            </a:prstGeom>
            <a:noFill/>
          </p:spPr>
          <p:txBody>
            <a:bodyPr wrap="square" lIns="0" rIns="0" rtlCol="0" anchor="t">
              <a:spAutoFit/>
            </a:bodyPr>
            <a:lstStyle/>
            <a:p>
              <a:pPr algn="just"/>
              <a:r>
                <a:rPr lang="en-US" sz="8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9" name="Group 58">
            <a:extLst>
              <a:ext uri="{FF2B5EF4-FFF2-40B4-BE49-F238E27FC236}">
                <a16:creationId xmlns:a16="http://schemas.microsoft.com/office/drawing/2014/main" id="{3BD8BC47-C251-43A1-A7EF-3F2B01F89E31}"/>
              </a:ext>
            </a:extLst>
          </p:cNvPr>
          <p:cNvGrpSpPr/>
          <p:nvPr/>
        </p:nvGrpSpPr>
        <p:grpSpPr>
          <a:xfrm>
            <a:off x="7426043" y="1492496"/>
            <a:ext cx="1410598" cy="1136893"/>
            <a:chOff x="8921977" y="1518020"/>
            <a:chExt cx="2926080" cy="1515860"/>
          </a:xfrm>
        </p:grpSpPr>
        <p:sp>
          <p:nvSpPr>
            <p:cNvPr id="60" name="TextBox 59">
              <a:extLst>
                <a:ext uri="{FF2B5EF4-FFF2-40B4-BE49-F238E27FC236}">
                  <a16:creationId xmlns:a16="http://schemas.microsoft.com/office/drawing/2014/main" id="{3347840C-E50F-4ADD-9C99-D890294C8C79}"/>
                </a:ext>
              </a:extLst>
            </p:cNvPr>
            <p:cNvSpPr txBox="1"/>
            <p:nvPr/>
          </p:nvSpPr>
          <p:spPr>
            <a:xfrm>
              <a:off x="8921977" y="1518020"/>
              <a:ext cx="2926080" cy="410370"/>
            </a:xfrm>
            <a:prstGeom prst="rect">
              <a:avLst/>
            </a:prstGeom>
            <a:noFill/>
          </p:spPr>
          <p:txBody>
            <a:bodyPr wrap="square" lIns="0" rIns="0" rtlCol="0" anchor="b">
              <a:spAutoFit/>
            </a:bodyPr>
            <a:lstStyle/>
            <a:p>
              <a:r>
                <a:rPr lang="en-US" sz="1400" b="1" noProof="1"/>
                <a:t>Lorem Ipsum</a:t>
              </a:r>
            </a:p>
          </p:txBody>
        </p:sp>
        <p:sp>
          <p:nvSpPr>
            <p:cNvPr id="61" name="TextBox 60">
              <a:extLst>
                <a:ext uri="{FF2B5EF4-FFF2-40B4-BE49-F238E27FC236}">
                  <a16:creationId xmlns:a16="http://schemas.microsoft.com/office/drawing/2014/main" id="{570B8FE4-11D8-458C-ADE4-9B3F0E63864B}"/>
                </a:ext>
              </a:extLst>
            </p:cNvPr>
            <p:cNvSpPr txBox="1"/>
            <p:nvPr/>
          </p:nvSpPr>
          <p:spPr>
            <a:xfrm>
              <a:off x="8921977" y="1925882"/>
              <a:ext cx="2926080" cy="1107998"/>
            </a:xfrm>
            <a:prstGeom prst="rect">
              <a:avLst/>
            </a:prstGeom>
            <a:noFill/>
          </p:spPr>
          <p:txBody>
            <a:bodyPr wrap="square" lIns="0" rIns="0" rtlCol="0" anchor="t">
              <a:spAutoFit/>
            </a:bodyPr>
            <a:lstStyle/>
            <a:p>
              <a:pPr algn="just"/>
              <a:r>
                <a:rPr lang="en-US" sz="8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28050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Piles of Money – Slide Template</a:t>
            </a:r>
          </a:p>
        </p:txBody>
      </p:sp>
      <p:grpSp>
        <p:nvGrpSpPr>
          <p:cNvPr id="45" name="Group 44">
            <a:extLst>
              <a:ext uri="{FF2B5EF4-FFF2-40B4-BE49-F238E27FC236}">
                <a16:creationId xmlns:a16="http://schemas.microsoft.com/office/drawing/2014/main" id="{5F67342E-A04F-42D5-8F5E-BD5775801A22}"/>
              </a:ext>
            </a:extLst>
          </p:cNvPr>
          <p:cNvGrpSpPr/>
          <p:nvPr/>
        </p:nvGrpSpPr>
        <p:grpSpPr>
          <a:xfrm>
            <a:off x="3447698" y="1549392"/>
            <a:ext cx="5137148" cy="3136946"/>
            <a:chOff x="3903268" y="1948621"/>
            <a:chExt cx="4186800" cy="2556626"/>
          </a:xfrm>
        </p:grpSpPr>
        <p:grpSp>
          <p:nvGrpSpPr>
            <p:cNvPr id="49" name="Group 48">
              <a:extLst>
                <a:ext uri="{FF2B5EF4-FFF2-40B4-BE49-F238E27FC236}">
                  <a16:creationId xmlns:a16="http://schemas.microsoft.com/office/drawing/2014/main" id="{DE32AF4A-7B9F-42B4-AB67-9289F5BA1CAC}"/>
                </a:ext>
              </a:extLst>
            </p:cNvPr>
            <p:cNvGrpSpPr/>
            <p:nvPr/>
          </p:nvGrpSpPr>
          <p:grpSpPr>
            <a:xfrm>
              <a:off x="5788001" y="1948621"/>
              <a:ext cx="1264238" cy="2058518"/>
              <a:chOff x="7717334" y="1455161"/>
              <a:chExt cx="1685651" cy="2744691"/>
            </a:xfrm>
          </p:grpSpPr>
          <p:sp>
            <p:nvSpPr>
              <p:cNvPr id="3" name="Rectangle">
                <a:extLst>
                  <a:ext uri="{FF2B5EF4-FFF2-40B4-BE49-F238E27FC236}">
                    <a16:creationId xmlns:a16="http://schemas.microsoft.com/office/drawing/2014/main" id="{428DE814-9A10-45D3-A6D3-B07D69D92437}"/>
                  </a:ext>
                </a:extLst>
              </p:cNvPr>
              <p:cNvSpPr/>
              <p:nvPr/>
            </p:nvSpPr>
            <p:spPr>
              <a:xfrm>
                <a:off x="7766288" y="1520433"/>
                <a:ext cx="1584480" cy="2679419"/>
              </a:xfrm>
              <a:prstGeom prst="rect">
                <a:avLst/>
              </a:prstGeom>
              <a:solidFill>
                <a:schemeClr val="accent6">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 name="Rectangle">
                <a:extLst>
                  <a:ext uri="{FF2B5EF4-FFF2-40B4-BE49-F238E27FC236}">
                    <a16:creationId xmlns:a16="http://schemas.microsoft.com/office/drawing/2014/main" id="{26370235-607D-4100-9D2F-713DF8115148}"/>
                  </a:ext>
                </a:extLst>
              </p:cNvPr>
              <p:cNvSpPr/>
              <p:nvPr/>
            </p:nvSpPr>
            <p:spPr>
              <a:xfrm>
                <a:off x="7766288" y="1455161"/>
                <a:ext cx="1584480" cy="419374"/>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5" name="Shape">
                <a:extLst>
                  <a:ext uri="{FF2B5EF4-FFF2-40B4-BE49-F238E27FC236}">
                    <a16:creationId xmlns:a16="http://schemas.microsoft.com/office/drawing/2014/main" id="{7877A13A-A33D-4E61-AD1E-D99E34B9CA1D}"/>
                  </a:ext>
                </a:extLst>
              </p:cNvPr>
              <p:cNvSpPr/>
              <p:nvPr/>
            </p:nvSpPr>
            <p:spPr>
              <a:xfrm>
                <a:off x="7815241" y="1504115"/>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27" y="5530"/>
                      <a:pt x="2062" y="3026"/>
                      <a:pt x="2062" y="0"/>
                    </a:cubicBezTo>
                    <a:lnTo>
                      <a:pt x="2062" y="0"/>
                    </a:lnTo>
                    <a:close/>
                    <a:moveTo>
                      <a:pt x="10788" y="2191"/>
                    </a:moveTo>
                    <a:cubicBezTo>
                      <a:pt x="9374" y="2191"/>
                      <a:pt x="8247" y="6052"/>
                      <a:pt x="8247" y="10852"/>
                    </a:cubicBezTo>
                    <a:cubicBezTo>
                      <a:pt x="8247" y="15652"/>
                      <a:pt x="9398" y="19513"/>
                      <a:pt x="10788" y="19513"/>
                    </a:cubicBezTo>
                    <a:cubicBezTo>
                      <a:pt x="12202" y="19513"/>
                      <a:pt x="13329" y="15652"/>
                      <a:pt x="13329" y="10852"/>
                    </a:cubicBezTo>
                    <a:cubicBezTo>
                      <a:pt x="13329" y="6052"/>
                      <a:pt x="12202" y="2191"/>
                      <a:pt x="10788" y="2191"/>
                    </a:cubicBezTo>
                    <a:lnTo>
                      <a:pt x="10788" y="2191"/>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185" y="9183"/>
                      <a:pt x="5682" y="7826"/>
                      <a:pt x="5082" y="7826"/>
                    </a:cubicBezTo>
                    <a:lnTo>
                      <a:pt x="5082" y="7826"/>
                    </a:lnTo>
                    <a:close/>
                    <a:moveTo>
                      <a:pt x="16230" y="7826"/>
                    </a:moveTo>
                    <a:cubicBezTo>
                      <a:pt x="15607" y="7826"/>
                      <a:pt x="15103" y="9183"/>
                      <a:pt x="15103" y="10852"/>
                    </a:cubicBezTo>
                    <a:cubicBezTo>
                      <a:pt x="15103" y="12522"/>
                      <a:pt x="15607" y="13878"/>
                      <a:pt x="16230" y="13878"/>
                    </a:cubicBezTo>
                    <a:cubicBezTo>
                      <a:pt x="16853" y="13878"/>
                      <a:pt x="17357" y="12522"/>
                      <a:pt x="17357" y="10852"/>
                    </a:cubicBezTo>
                    <a:cubicBezTo>
                      <a:pt x="17357" y="9183"/>
                      <a:pt x="16853" y="7826"/>
                      <a:pt x="16230" y="7826"/>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6" name="Shape">
                <a:extLst>
                  <a:ext uri="{FF2B5EF4-FFF2-40B4-BE49-F238E27FC236}">
                    <a16:creationId xmlns:a16="http://schemas.microsoft.com/office/drawing/2014/main" id="{12ECABBB-3BE5-48A0-9455-6BB3DF873267}"/>
                  </a:ext>
                </a:extLst>
              </p:cNvPr>
              <p:cNvSpPr/>
              <p:nvPr/>
            </p:nvSpPr>
            <p:spPr>
              <a:xfrm>
                <a:off x="8467962" y="1569386"/>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 name="Triangle">
                <a:extLst>
                  <a:ext uri="{FF2B5EF4-FFF2-40B4-BE49-F238E27FC236}">
                    <a16:creationId xmlns:a16="http://schemas.microsoft.com/office/drawing/2014/main" id="{E6818F25-DDC2-49D7-B713-F0B94C99AA58}"/>
                  </a:ext>
                </a:extLst>
              </p:cNvPr>
              <p:cNvSpPr/>
              <p:nvPr/>
            </p:nvSpPr>
            <p:spPr>
              <a:xfrm>
                <a:off x="8745370" y="1977338"/>
                <a:ext cx="487909"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8" name="Triangle">
                <a:extLst>
                  <a:ext uri="{FF2B5EF4-FFF2-40B4-BE49-F238E27FC236}">
                    <a16:creationId xmlns:a16="http://schemas.microsoft.com/office/drawing/2014/main" id="{4879AF4C-0D80-44D1-A787-8CBC3F0FC0C7}"/>
                  </a:ext>
                </a:extLst>
              </p:cNvPr>
              <p:cNvSpPr/>
              <p:nvPr/>
            </p:nvSpPr>
            <p:spPr>
              <a:xfrm>
                <a:off x="7864196" y="2842193"/>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9" name="Shape">
                <a:extLst>
                  <a:ext uri="{FF2B5EF4-FFF2-40B4-BE49-F238E27FC236}">
                    <a16:creationId xmlns:a16="http://schemas.microsoft.com/office/drawing/2014/main" id="{C6268E2B-1C9F-4A8C-939C-1DAA944C57B5}"/>
                  </a:ext>
                </a:extLst>
              </p:cNvPr>
              <p:cNvSpPr/>
              <p:nvPr/>
            </p:nvSpPr>
            <p:spPr>
              <a:xfrm>
                <a:off x="8859596" y="2156836"/>
                <a:ext cx="527071" cy="241508"/>
              </a:xfrm>
              <a:custGeom>
                <a:avLst/>
                <a:gdLst/>
                <a:ahLst/>
                <a:cxnLst>
                  <a:cxn ang="0">
                    <a:pos x="wd2" y="hd2"/>
                  </a:cxn>
                  <a:cxn ang="5400000">
                    <a:pos x="wd2" y="hd2"/>
                  </a:cxn>
                  <a:cxn ang="10800000">
                    <a:pos x="wd2" y="hd2"/>
                  </a:cxn>
                  <a:cxn ang="16200000">
                    <a:pos x="wd2" y="hd2"/>
                  </a:cxn>
                </a:cxnLst>
                <a:rect l="0" t="0" r="r" b="b"/>
                <a:pathLst>
                  <a:path w="21600" h="21600" extrusionOk="0">
                    <a:moveTo>
                      <a:pt x="19861" y="0"/>
                    </a:moveTo>
                    <a:lnTo>
                      <a:pt x="21600" y="21600"/>
                    </a:lnTo>
                    <a:lnTo>
                      <a:pt x="0" y="18243"/>
                    </a:lnTo>
                    <a:lnTo>
                      <a:pt x="19861" y="18243"/>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0" name="Shape">
                <a:extLst>
                  <a:ext uri="{FF2B5EF4-FFF2-40B4-BE49-F238E27FC236}">
                    <a16:creationId xmlns:a16="http://schemas.microsoft.com/office/drawing/2014/main" id="{6728F52D-F21A-41DB-BF2F-9B807DFF1F27}"/>
                  </a:ext>
                </a:extLst>
              </p:cNvPr>
              <p:cNvSpPr/>
              <p:nvPr/>
            </p:nvSpPr>
            <p:spPr>
              <a:xfrm>
                <a:off x="7717334" y="1961020"/>
                <a:ext cx="386738" cy="109332"/>
              </a:xfrm>
              <a:custGeom>
                <a:avLst/>
                <a:gdLst/>
                <a:ahLst/>
                <a:cxnLst>
                  <a:cxn ang="0">
                    <a:pos x="wd2" y="hd2"/>
                  </a:cxn>
                  <a:cxn ang="5400000">
                    <a:pos x="wd2" y="hd2"/>
                  </a:cxn>
                  <a:cxn ang="10800000">
                    <a:pos x="wd2" y="hd2"/>
                  </a:cxn>
                  <a:cxn ang="16200000">
                    <a:pos x="wd2" y="hd2"/>
                  </a:cxn>
                </a:cxnLst>
                <a:rect l="0" t="0" r="r" b="b"/>
                <a:pathLst>
                  <a:path w="21600" h="21600" extrusionOk="0">
                    <a:moveTo>
                      <a:pt x="21600" y="10961"/>
                    </a:moveTo>
                    <a:lnTo>
                      <a:pt x="2005" y="10961"/>
                    </a:lnTo>
                    <a:lnTo>
                      <a:pt x="2005"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1" name="Shape">
                <a:extLst>
                  <a:ext uri="{FF2B5EF4-FFF2-40B4-BE49-F238E27FC236}">
                    <a16:creationId xmlns:a16="http://schemas.microsoft.com/office/drawing/2014/main" id="{6ECFC6D9-DE9E-48EA-8A4F-BFED42860DE8}"/>
                  </a:ext>
                </a:extLst>
              </p:cNvPr>
              <p:cNvSpPr/>
              <p:nvPr/>
            </p:nvSpPr>
            <p:spPr>
              <a:xfrm>
                <a:off x="8859594" y="2858511"/>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2" name="Shape">
                <a:extLst>
                  <a:ext uri="{FF2B5EF4-FFF2-40B4-BE49-F238E27FC236}">
                    <a16:creationId xmlns:a16="http://schemas.microsoft.com/office/drawing/2014/main" id="{211B78F3-6C30-4DA8-879E-6B505C954F6F}"/>
                  </a:ext>
                </a:extLst>
              </p:cNvPr>
              <p:cNvSpPr/>
              <p:nvPr/>
            </p:nvSpPr>
            <p:spPr>
              <a:xfrm>
                <a:off x="7766287" y="2385288"/>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4" name="Shape">
                <a:extLst>
                  <a:ext uri="{FF2B5EF4-FFF2-40B4-BE49-F238E27FC236}">
                    <a16:creationId xmlns:a16="http://schemas.microsoft.com/office/drawing/2014/main" id="{F71C9CDD-FE10-450E-A0EA-F91F8597FCA6}"/>
                  </a:ext>
                </a:extLst>
              </p:cNvPr>
              <p:cNvSpPr/>
              <p:nvPr/>
            </p:nvSpPr>
            <p:spPr>
              <a:xfrm>
                <a:off x="8859594" y="3919182"/>
                <a:ext cx="543391" cy="141967"/>
              </a:xfrm>
              <a:custGeom>
                <a:avLst/>
                <a:gdLst/>
                <a:ahLst/>
                <a:cxnLst>
                  <a:cxn ang="0">
                    <a:pos x="wd2" y="hd2"/>
                  </a:cxn>
                  <a:cxn ang="5400000">
                    <a:pos x="wd2" y="hd2"/>
                  </a:cxn>
                  <a:cxn ang="10800000">
                    <a:pos x="wd2" y="hd2"/>
                  </a:cxn>
                  <a:cxn ang="16200000">
                    <a:pos x="wd2" y="hd2"/>
                  </a:cxn>
                </a:cxnLst>
                <a:rect l="0" t="0" r="r" b="b"/>
                <a:pathLst>
                  <a:path w="21600" h="21600" extrusionOk="0">
                    <a:moveTo>
                      <a:pt x="0" y="10428"/>
                    </a:moveTo>
                    <a:lnTo>
                      <a:pt x="19135" y="10428"/>
                    </a:lnTo>
                    <a:lnTo>
                      <a:pt x="19135" y="0"/>
                    </a:lnTo>
                    <a:lnTo>
                      <a:pt x="21600" y="21600"/>
                    </a:lnTo>
                    <a:close/>
                  </a:path>
                </a:pathLst>
              </a:custGeom>
              <a:solidFill>
                <a:srgbClr val="C4DD9C"/>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5" name="Shape">
                <a:extLst>
                  <a:ext uri="{FF2B5EF4-FFF2-40B4-BE49-F238E27FC236}">
                    <a16:creationId xmlns:a16="http://schemas.microsoft.com/office/drawing/2014/main" id="{2FC1D278-32C8-4B15-95F8-23B063957F63}"/>
                  </a:ext>
                </a:extLst>
              </p:cNvPr>
              <p:cNvSpPr/>
              <p:nvPr/>
            </p:nvSpPr>
            <p:spPr>
              <a:xfrm>
                <a:off x="7766287" y="3445960"/>
                <a:ext cx="1582851"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82" y="5387"/>
                    </a:lnTo>
                    <a:lnTo>
                      <a:pt x="21600" y="6949"/>
                    </a:lnTo>
                    <a:lnTo>
                      <a:pt x="21600" y="5387"/>
                    </a:lnTo>
                    <a:lnTo>
                      <a:pt x="21600" y="5387"/>
                    </a:lnTo>
                    <a:close/>
                    <a:moveTo>
                      <a:pt x="5122" y="10989"/>
                    </a:moveTo>
                    <a:lnTo>
                      <a:pt x="6413" y="11150"/>
                    </a:lnTo>
                    <a:lnTo>
                      <a:pt x="7705" y="11312"/>
                    </a:lnTo>
                    <a:lnTo>
                      <a:pt x="6413" y="11473"/>
                    </a:lnTo>
                    <a:lnTo>
                      <a:pt x="5122" y="11635"/>
                    </a:lnTo>
                    <a:lnTo>
                      <a:pt x="3830" y="11473"/>
                    </a:lnTo>
                    <a:lnTo>
                      <a:pt x="2539" y="11312"/>
                    </a:lnTo>
                    <a:lnTo>
                      <a:pt x="3830" y="11150"/>
                    </a:lnTo>
                    <a:lnTo>
                      <a:pt x="5122" y="10989"/>
                    </a:lnTo>
                    <a:lnTo>
                      <a:pt x="5122" y="10989"/>
                    </a:lnTo>
                    <a:close/>
                    <a:moveTo>
                      <a:pt x="9887" y="20954"/>
                    </a:moveTo>
                    <a:lnTo>
                      <a:pt x="11713" y="21115"/>
                    </a:lnTo>
                    <a:lnTo>
                      <a:pt x="13539" y="21277"/>
                    </a:lnTo>
                    <a:lnTo>
                      <a:pt x="11713" y="21438"/>
                    </a:lnTo>
                    <a:lnTo>
                      <a:pt x="9887" y="21600"/>
                    </a:lnTo>
                    <a:lnTo>
                      <a:pt x="8061" y="21438"/>
                    </a:lnTo>
                    <a:lnTo>
                      <a:pt x="6235" y="21277"/>
                    </a:lnTo>
                    <a:lnTo>
                      <a:pt x="8061" y="21115"/>
                    </a:lnTo>
                    <a:lnTo>
                      <a:pt x="9887" y="20954"/>
                    </a:lnTo>
                    <a:lnTo>
                      <a:pt x="9887" y="20954"/>
                    </a:lnTo>
                    <a:close/>
                    <a:moveTo>
                      <a:pt x="0" y="0"/>
                    </a:moveTo>
                    <a:lnTo>
                      <a:pt x="7460" y="0"/>
                    </a:lnTo>
                    <a:lnTo>
                      <a:pt x="0" y="1077"/>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47" name="Group 46">
              <a:extLst>
                <a:ext uri="{FF2B5EF4-FFF2-40B4-BE49-F238E27FC236}">
                  <a16:creationId xmlns:a16="http://schemas.microsoft.com/office/drawing/2014/main" id="{4CB46BD8-EADB-4A13-A3C7-8060656D6604}"/>
                </a:ext>
              </a:extLst>
            </p:cNvPr>
            <p:cNvGrpSpPr/>
            <p:nvPr/>
          </p:nvGrpSpPr>
          <p:grpSpPr>
            <a:xfrm>
              <a:off x="3903268" y="2597262"/>
              <a:ext cx="1263016" cy="1681572"/>
              <a:chOff x="5204357" y="2320016"/>
              <a:chExt cx="1684021" cy="2242096"/>
            </a:xfrm>
          </p:grpSpPr>
          <p:sp>
            <p:nvSpPr>
              <p:cNvPr id="16" name="Rectangle">
                <a:extLst>
                  <a:ext uri="{FF2B5EF4-FFF2-40B4-BE49-F238E27FC236}">
                    <a16:creationId xmlns:a16="http://schemas.microsoft.com/office/drawing/2014/main" id="{C7BB7075-B129-4D75-9DF8-B83818DC6D3F}"/>
                  </a:ext>
                </a:extLst>
              </p:cNvPr>
              <p:cNvSpPr/>
              <p:nvPr/>
            </p:nvSpPr>
            <p:spPr>
              <a:xfrm>
                <a:off x="5236994" y="2385288"/>
                <a:ext cx="1584480" cy="2176824"/>
              </a:xfrm>
              <a:prstGeom prst="rect">
                <a:avLst/>
              </a:prstGeom>
              <a:solidFill>
                <a:schemeClr val="accent6">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7" name="Rectangle">
                <a:extLst>
                  <a:ext uri="{FF2B5EF4-FFF2-40B4-BE49-F238E27FC236}">
                    <a16:creationId xmlns:a16="http://schemas.microsoft.com/office/drawing/2014/main" id="{78030FCF-69E4-4395-8704-57734D23C988}"/>
                  </a:ext>
                </a:extLst>
              </p:cNvPr>
              <p:cNvSpPr/>
              <p:nvPr/>
            </p:nvSpPr>
            <p:spPr>
              <a:xfrm>
                <a:off x="5236994" y="2320016"/>
                <a:ext cx="1584480" cy="419374"/>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8" name="Shape">
                <a:extLst>
                  <a:ext uri="{FF2B5EF4-FFF2-40B4-BE49-F238E27FC236}">
                    <a16:creationId xmlns:a16="http://schemas.microsoft.com/office/drawing/2014/main" id="{12367B41-784C-43A0-A156-7AB5EC67ECAF}"/>
                  </a:ext>
                </a:extLst>
              </p:cNvPr>
              <p:cNvSpPr/>
              <p:nvPr/>
            </p:nvSpPr>
            <p:spPr>
              <a:xfrm>
                <a:off x="5302265" y="2368970"/>
                <a:ext cx="1470257" cy="337784"/>
              </a:xfrm>
              <a:custGeom>
                <a:avLst/>
                <a:gdLst/>
                <a:ahLst/>
                <a:cxnLst>
                  <a:cxn ang="0">
                    <a:pos x="wd2" y="hd2"/>
                  </a:cxn>
                  <a:cxn ang="5400000">
                    <a:pos x="wd2" y="hd2"/>
                  </a:cxn>
                  <a:cxn ang="10800000">
                    <a:pos x="wd2" y="hd2"/>
                  </a:cxn>
                  <a:cxn ang="16200000">
                    <a:pos x="wd2" y="hd2"/>
                  </a:cxn>
                </a:cxnLst>
                <a:rect l="0" t="0" r="r" b="b"/>
                <a:pathLst>
                  <a:path w="21600" h="21600" extrusionOk="0">
                    <a:moveTo>
                      <a:pt x="2062" y="0"/>
                    </a:moveTo>
                    <a:lnTo>
                      <a:pt x="19538" y="0"/>
                    </a:lnTo>
                    <a:cubicBezTo>
                      <a:pt x="19538" y="3026"/>
                      <a:pt x="20473" y="5426"/>
                      <a:pt x="21600" y="5426"/>
                    </a:cubicBezTo>
                    <a:lnTo>
                      <a:pt x="21600" y="16174"/>
                    </a:lnTo>
                    <a:cubicBezTo>
                      <a:pt x="20473" y="16174"/>
                      <a:pt x="19538" y="18678"/>
                      <a:pt x="19538" y="21600"/>
                    </a:cubicBezTo>
                    <a:lnTo>
                      <a:pt x="2062" y="21600"/>
                    </a:lnTo>
                    <a:cubicBezTo>
                      <a:pt x="2062" y="18574"/>
                      <a:pt x="1127" y="16174"/>
                      <a:pt x="0" y="16174"/>
                    </a:cubicBezTo>
                    <a:lnTo>
                      <a:pt x="0" y="5426"/>
                    </a:lnTo>
                    <a:cubicBezTo>
                      <a:pt x="1151" y="5426"/>
                      <a:pt x="2062" y="2922"/>
                      <a:pt x="2062" y="0"/>
                    </a:cubicBezTo>
                    <a:lnTo>
                      <a:pt x="2062" y="0"/>
                    </a:lnTo>
                    <a:close/>
                    <a:moveTo>
                      <a:pt x="10812" y="2087"/>
                    </a:moveTo>
                    <a:cubicBezTo>
                      <a:pt x="9398" y="2087"/>
                      <a:pt x="8271" y="5948"/>
                      <a:pt x="8271" y="10748"/>
                    </a:cubicBezTo>
                    <a:cubicBezTo>
                      <a:pt x="8271" y="15548"/>
                      <a:pt x="9422" y="19409"/>
                      <a:pt x="10812" y="19409"/>
                    </a:cubicBezTo>
                    <a:cubicBezTo>
                      <a:pt x="12226" y="19409"/>
                      <a:pt x="13353" y="15548"/>
                      <a:pt x="13353" y="10748"/>
                    </a:cubicBezTo>
                    <a:cubicBezTo>
                      <a:pt x="13353" y="5948"/>
                      <a:pt x="12202" y="2087"/>
                      <a:pt x="10812" y="2087"/>
                    </a:cubicBezTo>
                    <a:lnTo>
                      <a:pt x="10812" y="2087"/>
                    </a:lnTo>
                    <a:close/>
                    <a:moveTo>
                      <a:pt x="5082" y="7826"/>
                    </a:moveTo>
                    <a:cubicBezTo>
                      <a:pt x="4459" y="7826"/>
                      <a:pt x="3956" y="9183"/>
                      <a:pt x="3956" y="10852"/>
                    </a:cubicBezTo>
                    <a:cubicBezTo>
                      <a:pt x="3956" y="12522"/>
                      <a:pt x="4459" y="13878"/>
                      <a:pt x="5082" y="13878"/>
                    </a:cubicBezTo>
                    <a:cubicBezTo>
                      <a:pt x="5706" y="13878"/>
                      <a:pt x="6209" y="12522"/>
                      <a:pt x="6209" y="10852"/>
                    </a:cubicBezTo>
                    <a:cubicBezTo>
                      <a:pt x="6209" y="9183"/>
                      <a:pt x="5706" y="7826"/>
                      <a:pt x="5082" y="7826"/>
                    </a:cubicBezTo>
                    <a:lnTo>
                      <a:pt x="5082" y="7826"/>
                    </a:lnTo>
                    <a:close/>
                    <a:moveTo>
                      <a:pt x="16254" y="7826"/>
                    </a:moveTo>
                    <a:cubicBezTo>
                      <a:pt x="15631" y="7826"/>
                      <a:pt x="15127" y="9183"/>
                      <a:pt x="15127" y="10852"/>
                    </a:cubicBezTo>
                    <a:cubicBezTo>
                      <a:pt x="15127" y="12522"/>
                      <a:pt x="15631" y="13878"/>
                      <a:pt x="16254" y="13878"/>
                    </a:cubicBezTo>
                    <a:cubicBezTo>
                      <a:pt x="16877" y="13878"/>
                      <a:pt x="17381" y="12522"/>
                      <a:pt x="17381" y="10852"/>
                    </a:cubicBezTo>
                    <a:cubicBezTo>
                      <a:pt x="17381" y="9183"/>
                      <a:pt x="16877" y="7826"/>
                      <a:pt x="16254" y="7826"/>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19" name="Shape">
                <a:extLst>
                  <a:ext uri="{FF2B5EF4-FFF2-40B4-BE49-F238E27FC236}">
                    <a16:creationId xmlns:a16="http://schemas.microsoft.com/office/drawing/2014/main" id="{AFFE04F3-66AD-4B3D-864B-761346363F82}"/>
                  </a:ext>
                </a:extLst>
              </p:cNvPr>
              <p:cNvSpPr/>
              <p:nvPr/>
            </p:nvSpPr>
            <p:spPr>
              <a:xfrm>
                <a:off x="5954986" y="2434241"/>
                <a:ext cx="161552" cy="197452"/>
              </a:xfrm>
              <a:custGeom>
                <a:avLst/>
                <a:gdLst/>
                <a:ahLst/>
                <a:cxnLst>
                  <a:cxn ang="0">
                    <a:pos x="wd2" y="hd2"/>
                  </a:cxn>
                  <a:cxn ang="5400000">
                    <a:pos x="wd2" y="hd2"/>
                  </a:cxn>
                  <a:cxn ang="10800000">
                    <a:pos x="wd2" y="hd2"/>
                  </a:cxn>
                  <a:cxn ang="16200000">
                    <a:pos x="wd2" y="hd2"/>
                  </a:cxn>
                </a:cxnLst>
                <a:rect l="0" t="0" r="r" b="b"/>
                <a:pathLst>
                  <a:path w="21600" h="21600" extrusionOk="0">
                    <a:moveTo>
                      <a:pt x="8946" y="21600"/>
                    </a:moveTo>
                    <a:lnTo>
                      <a:pt x="13746" y="21600"/>
                    </a:lnTo>
                    <a:lnTo>
                      <a:pt x="13746" y="18922"/>
                    </a:lnTo>
                    <a:cubicBezTo>
                      <a:pt x="18982" y="18387"/>
                      <a:pt x="21600" y="16423"/>
                      <a:pt x="21600" y="14103"/>
                    </a:cubicBezTo>
                    <a:cubicBezTo>
                      <a:pt x="21600" y="9283"/>
                      <a:pt x="8291" y="9461"/>
                      <a:pt x="8291" y="7141"/>
                    </a:cubicBezTo>
                    <a:cubicBezTo>
                      <a:pt x="8291" y="6070"/>
                      <a:pt x="9600" y="5534"/>
                      <a:pt x="12000" y="5534"/>
                    </a:cubicBezTo>
                    <a:cubicBezTo>
                      <a:pt x="14182" y="5534"/>
                      <a:pt x="15709" y="5891"/>
                      <a:pt x="17455" y="6784"/>
                    </a:cubicBezTo>
                    <a:lnTo>
                      <a:pt x="21163" y="4641"/>
                    </a:lnTo>
                    <a:cubicBezTo>
                      <a:pt x="19200" y="3570"/>
                      <a:pt x="16800" y="2856"/>
                      <a:pt x="13745" y="2499"/>
                    </a:cubicBezTo>
                    <a:lnTo>
                      <a:pt x="13745" y="0"/>
                    </a:lnTo>
                    <a:lnTo>
                      <a:pt x="8946" y="0"/>
                    </a:lnTo>
                    <a:lnTo>
                      <a:pt x="8946" y="2678"/>
                    </a:lnTo>
                    <a:cubicBezTo>
                      <a:pt x="4146" y="3213"/>
                      <a:pt x="1309" y="4820"/>
                      <a:pt x="1309" y="7319"/>
                    </a:cubicBezTo>
                    <a:cubicBezTo>
                      <a:pt x="1309" y="11782"/>
                      <a:pt x="14618" y="11782"/>
                      <a:pt x="14618" y="14459"/>
                    </a:cubicBezTo>
                    <a:cubicBezTo>
                      <a:pt x="14618" y="15530"/>
                      <a:pt x="13309" y="16244"/>
                      <a:pt x="10473" y="16244"/>
                    </a:cubicBezTo>
                    <a:cubicBezTo>
                      <a:pt x="8073" y="16244"/>
                      <a:pt x="5891" y="15709"/>
                      <a:pt x="3273" y="14816"/>
                    </a:cubicBezTo>
                    <a:lnTo>
                      <a:pt x="0" y="17316"/>
                    </a:lnTo>
                    <a:cubicBezTo>
                      <a:pt x="2400" y="18387"/>
                      <a:pt x="5891" y="19101"/>
                      <a:pt x="8945" y="19279"/>
                    </a:cubicBezTo>
                    <a:lnTo>
                      <a:pt x="8945"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0" name="Triangle">
                <a:extLst>
                  <a:ext uri="{FF2B5EF4-FFF2-40B4-BE49-F238E27FC236}">
                    <a16:creationId xmlns:a16="http://schemas.microsoft.com/office/drawing/2014/main" id="{B6011273-7D46-40F8-8CED-B6E14172F5EB}"/>
                  </a:ext>
                </a:extLst>
              </p:cNvPr>
              <p:cNvSpPr/>
              <p:nvPr/>
            </p:nvSpPr>
            <p:spPr>
              <a:xfrm>
                <a:off x="6232393" y="2842193"/>
                <a:ext cx="489542" cy="864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1" name="Triangle">
                <a:extLst>
                  <a:ext uri="{FF2B5EF4-FFF2-40B4-BE49-F238E27FC236}">
                    <a16:creationId xmlns:a16="http://schemas.microsoft.com/office/drawing/2014/main" id="{FF180908-066C-471C-86D0-B26B85D1E297}"/>
                  </a:ext>
                </a:extLst>
              </p:cNvPr>
              <p:cNvSpPr/>
              <p:nvPr/>
            </p:nvSpPr>
            <p:spPr>
              <a:xfrm>
                <a:off x="5351221" y="3707048"/>
                <a:ext cx="487908" cy="8648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2" name="Shape">
                <a:extLst>
                  <a:ext uri="{FF2B5EF4-FFF2-40B4-BE49-F238E27FC236}">
                    <a16:creationId xmlns:a16="http://schemas.microsoft.com/office/drawing/2014/main" id="{3BA9117F-8D48-4C3E-A05D-49771A17F695}"/>
                  </a:ext>
                </a:extLst>
              </p:cNvPr>
              <p:cNvSpPr/>
              <p:nvPr/>
            </p:nvSpPr>
            <p:spPr>
              <a:xfrm>
                <a:off x="6330301" y="3021691"/>
                <a:ext cx="527075" cy="241508"/>
              </a:xfrm>
              <a:custGeom>
                <a:avLst/>
                <a:gdLst/>
                <a:ahLst/>
                <a:cxnLst>
                  <a:cxn ang="0">
                    <a:pos x="wd2" y="hd2"/>
                  </a:cxn>
                  <a:cxn ang="5400000">
                    <a:pos x="wd2" y="hd2"/>
                  </a:cxn>
                  <a:cxn ang="10800000">
                    <a:pos x="wd2" y="hd2"/>
                  </a:cxn>
                  <a:cxn ang="16200000">
                    <a:pos x="wd2" y="hd2"/>
                  </a:cxn>
                </a:cxnLst>
                <a:rect l="0" t="0" r="r" b="b"/>
                <a:pathLst>
                  <a:path w="21600" h="21600" extrusionOk="0">
                    <a:moveTo>
                      <a:pt x="19928" y="0"/>
                    </a:moveTo>
                    <a:lnTo>
                      <a:pt x="21600" y="21600"/>
                    </a:lnTo>
                    <a:lnTo>
                      <a:pt x="0" y="18389"/>
                    </a:lnTo>
                    <a:lnTo>
                      <a:pt x="19928" y="18389"/>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3" name="Shape">
                <a:extLst>
                  <a:ext uri="{FF2B5EF4-FFF2-40B4-BE49-F238E27FC236}">
                    <a16:creationId xmlns:a16="http://schemas.microsoft.com/office/drawing/2014/main" id="{63146F62-DA71-4659-B6ED-948E5AEA242F}"/>
                  </a:ext>
                </a:extLst>
              </p:cNvPr>
              <p:cNvSpPr/>
              <p:nvPr/>
            </p:nvSpPr>
            <p:spPr>
              <a:xfrm>
                <a:off x="5204357" y="2825874"/>
                <a:ext cx="386741" cy="1077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1914" y="10800"/>
                    </a:lnTo>
                    <a:lnTo>
                      <a:pt x="1914"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4" name="Shape">
                <a:extLst>
                  <a:ext uri="{FF2B5EF4-FFF2-40B4-BE49-F238E27FC236}">
                    <a16:creationId xmlns:a16="http://schemas.microsoft.com/office/drawing/2014/main" id="{A585D82B-CCC3-4F63-AB29-35842C204ADF}"/>
                  </a:ext>
                </a:extLst>
              </p:cNvPr>
              <p:cNvSpPr/>
              <p:nvPr/>
            </p:nvSpPr>
            <p:spPr>
              <a:xfrm>
                <a:off x="6346620" y="3707048"/>
                <a:ext cx="541758" cy="143600"/>
              </a:xfrm>
              <a:custGeom>
                <a:avLst/>
                <a:gdLst/>
                <a:ahLst/>
                <a:cxnLst>
                  <a:cxn ang="0">
                    <a:pos x="wd2" y="hd2"/>
                  </a:cxn>
                  <a:cxn ang="5400000">
                    <a:pos x="wd2" y="hd2"/>
                  </a:cxn>
                  <a:cxn ang="10800000">
                    <a:pos x="wd2" y="hd2"/>
                  </a:cxn>
                  <a:cxn ang="16200000">
                    <a:pos x="wd2" y="hd2"/>
                  </a:cxn>
                </a:cxnLst>
                <a:rect l="0" t="0" r="r" b="b"/>
                <a:pathLst>
                  <a:path w="21600" h="21600" extrusionOk="0">
                    <a:moveTo>
                      <a:pt x="0" y="10309"/>
                    </a:moveTo>
                    <a:lnTo>
                      <a:pt x="19193" y="10309"/>
                    </a:lnTo>
                    <a:lnTo>
                      <a:pt x="19193"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5" name="Shape">
                <a:extLst>
                  <a:ext uri="{FF2B5EF4-FFF2-40B4-BE49-F238E27FC236}">
                    <a16:creationId xmlns:a16="http://schemas.microsoft.com/office/drawing/2014/main" id="{49D44E34-D55D-4EBB-927F-0BDB54061D6A}"/>
                  </a:ext>
                </a:extLst>
              </p:cNvPr>
              <p:cNvSpPr/>
              <p:nvPr/>
            </p:nvSpPr>
            <p:spPr>
              <a:xfrm>
                <a:off x="5236994" y="3250144"/>
                <a:ext cx="1584483" cy="654351"/>
              </a:xfrm>
              <a:custGeom>
                <a:avLst/>
                <a:gdLst/>
                <a:ahLst/>
                <a:cxnLst>
                  <a:cxn ang="0">
                    <a:pos x="wd2" y="hd2"/>
                  </a:cxn>
                  <a:cxn ang="5400000">
                    <a:pos x="wd2" y="hd2"/>
                  </a:cxn>
                  <a:cxn ang="10800000">
                    <a:pos x="wd2" y="hd2"/>
                  </a:cxn>
                  <a:cxn ang="16200000">
                    <a:pos x="wd2" y="hd2"/>
                  </a:cxn>
                </a:cxnLst>
                <a:rect l="0" t="0" r="r" b="b"/>
                <a:pathLst>
                  <a:path w="21600" h="21600" extrusionOk="0">
                    <a:moveTo>
                      <a:pt x="21600" y="5387"/>
                    </a:moveTo>
                    <a:lnTo>
                      <a:pt x="7697" y="5387"/>
                    </a:lnTo>
                    <a:lnTo>
                      <a:pt x="21600" y="6949"/>
                    </a:lnTo>
                    <a:lnTo>
                      <a:pt x="21600" y="5387"/>
                    </a:lnTo>
                    <a:lnTo>
                      <a:pt x="21600" y="5387"/>
                    </a:lnTo>
                    <a:close/>
                    <a:moveTo>
                      <a:pt x="5139" y="10935"/>
                    </a:moveTo>
                    <a:lnTo>
                      <a:pt x="6429" y="11096"/>
                    </a:lnTo>
                    <a:lnTo>
                      <a:pt x="7719" y="11258"/>
                    </a:lnTo>
                    <a:lnTo>
                      <a:pt x="6429" y="11419"/>
                    </a:lnTo>
                    <a:lnTo>
                      <a:pt x="5139" y="11581"/>
                    </a:lnTo>
                    <a:lnTo>
                      <a:pt x="3848" y="11419"/>
                    </a:lnTo>
                    <a:lnTo>
                      <a:pt x="2558" y="11258"/>
                    </a:lnTo>
                    <a:lnTo>
                      <a:pt x="3848" y="11096"/>
                    </a:lnTo>
                    <a:lnTo>
                      <a:pt x="5139" y="10935"/>
                    </a:lnTo>
                    <a:lnTo>
                      <a:pt x="5139" y="10935"/>
                    </a:lnTo>
                    <a:close/>
                    <a:moveTo>
                      <a:pt x="9899" y="20954"/>
                    </a:moveTo>
                    <a:lnTo>
                      <a:pt x="11723" y="21115"/>
                    </a:lnTo>
                    <a:lnTo>
                      <a:pt x="13547" y="21277"/>
                    </a:lnTo>
                    <a:lnTo>
                      <a:pt x="11723" y="21438"/>
                    </a:lnTo>
                    <a:lnTo>
                      <a:pt x="9899" y="21600"/>
                    </a:lnTo>
                    <a:lnTo>
                      <a:pt x="8075" y="21438"/>
                    </a:lnTo>
                    <a:lnTo>
                      <a:pt x="6251" y="21277"/>
                    </a:lnTo>
                    <a:lnTo>
                      <a:pt x="8075" y="21115"/>
                    </a:lnTo>
                    <a:lnTo>
                      <a:pt x="9899" y="20954"/>
                    </a:lnTo>
                    <a:lnTo>
                      <a:pt x="9899" y="20954"/>
                    </a:lnTo>
                    <a:close/>
                    <a:moveTo>
                      <a:pt x="0" y="0"/>
                    </a:moveTo>
                    <a:lnTo>
                      <a:pt x="7452" y="0"/>
                    </a:lnTo>
                    <a:lnTo>
                      <a:pt x="0" y="1077"/>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46" name="Group 45">
              <a:extLst>
                <a:ext uri="{FF2B5EF4-FFF2-40B4-BE49-F238E27FC236}">
                  <a16:creationId xmlns:a16="http://schemas.microsoft.com/office/drawing/2014/main" id="{FF5C44DF-9592-4E3A-8B98-7C0B96432AA7}"/>
                </a:ext>
              </a:extLst>
            </p:cNvPr>
            <p:cNvGrpSpPr/>
            <p:nvPr/>
          </p:nvGrpSpPr>
          <p:grpSpPr>
            <a:xfrm>
              <a:off x="4894589" y="3111280"/>
              <a:ext cx="1412326" cy="1393967"/>
              <a:chOff x="6526118" y="3005373"/>
              <a:chExt cx="1883101" cy="1858623"/>
            </a:xfrm>
          </p:grpSpPr>
          <p:sp>
            <p:nvSpPr>
              <p:cNvPr id="13" name="Triangle">
                <a:extLst>
                  <a:ext uri="{FF2B5EF4-FFF2-40B4-BE49-F238E27FC236}">
                    <a16:creationId xmlns:a16="http://schemas.microsoft.com/office/drawing/2014/main" id="{B6E056FB-72FD-4B0F-AA72-B4AAD1F07DAE}"/>
                  </a:ext>
                </a:extLst>
              </p:cNvPr>
              <p:cNvSpPr/>
              <p:nvPr/>
            </p:nvSpPr>
            <p:spPr>
              <a:xfrm>
                <a:off x="7864196" y="3902864"/>
                <a:ext cx="487909" cy="8485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rgbClr val="C4DD9C"/>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6" name="Rectangle">
                <a:extLst>
                  <a:ext uri="{FF2B5EF4-FFF2-40B4-BE49-F238E27FC236}">
                    <a16:creationId xmlns:a16="http://schemas.microsoft.com/office/drawing/2014/main" id="{E70CC0D9-5177-4D20-A30B-2BD4065B4641}"/>
                  </a:ext>
                </a:extLst>
              </p:cNvPr>
              <p:cNvSpPr/>
              <p:nvPr/>
            </p:nvSpPr>
            <p:spPr>
              <a:xfrm>
                <a:off x="6558754" y="3070645"/>
                <a:ext cx="1780296" cy="1793351"/>
              </a:xfrm>
              <a:prstGeom prst="rect">
                <a:avLst/>
              </a:pr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7" name="Rectangle">
                <a:extLst>
                  <a:ext uri="{FF2B5EF4-FFF2-40B4-BE49-F238E27FC236}">
                    <a16:creationId xmlns:a16="http://schemas.microsoft.com/office/drawing/2014/main" id="{1B515A50-378A-4419-9DA4-F5797180FC57}"/>
                  </a:ext>
                </a:extLst>
              </p:cNvPr>
              <p:cNvSpPr/>
              <p:nvPr/>
            </p:nvSpPr>
            <p:spPr>
              <a:xfrm>
                <a:off x="6558754" y="3005373"/>
                <a:ext cx="1780296" cy="471591"/>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8" name="Shape">
                <a:extLst>
                  <a:ext uri="{FF2B5EF4-FFF2-40B4-BE49-F238E27FC236}">
                    <a16:creationId xmlns:a16="http://schemas.microsoft.com/office/drawing/2014/main" id="{5561A52F-B054-4B53-982D-871609158684}"/>
                  </a:ext>
                </a:extLst>
              </p:cNvPr>
              <p:cNvSpPr/>
              <p:nvPr/>
            </p:nvSpPr>
            <p:spPr>
              <a:xfrm>
                <a:off x="6624025" y="3054326"/>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51" y="5446"/>
                      <a:pt x="2068" y="2954"/>
                      <a:pt x="2068" y="0"/>
                    </a:cubicBezTo>
                    <a:lnTo>
                      <a:pt x="2068" y="0"/>
                    </a:lnTo>
                    <a:close/>
                    <a:moveTo>
                      <a:pt x="10811" y="2123"/>
                    </a:moveTo>
                    <a:cubicBezTo>
                      <a:pt x="9403" y="2123"/>
                      <a:pt x="8273" y="6000"/>
                      <a:pt x="8273" y="10800"/>
                    </a:cubicBezTo>
                    <a:cubicBezTo>
                      <a:pt x="8273" y="15600"/>
                      <a:pt x="9403" y="19477"/>
                      <a:pt x="10811" y="19477"/>
                    </a:cubicBezTo>
                    <a:cubicBezTo>
                      <a:pt x="12218" y="19477"/>
                      <a:pt x="13348" y="15600"/>
                      <a:pt x="13348" y="10800"/>
                    </a:cubicBezTo>
                    <a:cubicBezTo>
                      <a:pt x="13348" y="6000"/>
                      <a:pt x="12218" y="2123"/>
                      <a:pt x="10811" y="2123"/>
                    </a:cubicBezTo>
                    <a:lnTo>
                      <a:pt x="10811" y="2123"/>
                    </a:lnTo>
                    <a:close/>
                    <a:moveTo>
                      <a:pt x="5096" y="7754"/>
                    </a:moveTo>
                    <a:cubicBezTo>
                      <a:pt x="4478" y="7754"/>
                      <a:pt x="3966" y="9046"/>
                      <a:pt x="3966" y="10708"/>
                    </a:cubicBezTo>
                    <a:cubicBezTo>
                      <a:pt x="3966" y="12369"/>
                      <a:pt x="4478" y="13662"/>
                      <a:pt x="5096" y="13662"/>
                    </a:cubicBezTo>
                    <a:cubicBezTo>
                      <a:pt x="5714" y="13662"/>
                      <a:pt x="6226" y="12369"/>
                      <a:pt x="6226" y="10708"/>
                    </a:cubicBezTo>
                    <a:cubicBezTo>
                      <a:pt x="6226" y="9138"/>
                      <a:pt x="5714" y="7754"/>
                      <a:pt x="5096" y="7754"/>
                    </a:cubicBezTo>
                    <a:lnTo>
                      <a:pt x="5096" y="7754"/>
                    </a:lnTo>
                    <a:close/>
                    <a:moveTo>
                      <a:pt x="16248" y="7754"/>
                    </a:moveTo>
                    <a:cubicBezTo>
                      <a:pt x="15630" y="7754"/>
                      <a:pt x="15118" y="9046"/>
                      <a:pt x="15118" y="10708"/>
                    </a:cubicBezTo>
                    <a:cubicBezTo>
                      <a:pt x="15118" y="12369"/>
                      <a:pt x="15630" y="13662"/>
                      <a:pt x="16248" y="13662"/>
                    </a:cubicBezTo>
                    <a:cubicBezTo>
                      <a:pt x="16866" y="13662"/>
                      <a:pt x="17378" y="12369"/>
                      <a:pt x="17378" y="10708"/>
                    </a:cubicBezTo>
                    <a:cubicBezTo>
                      <a:pt x="17378" y="9138"/>
                      <a:pt x="16888" y="7754"/>
                      <a:pt x="16248" y="7754"/>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9" name="Shape">
                <a:extLst>
                  <a:ext uri="{FF2B5EF4-FFF2-40B4-BE49-F238E27FC236}">
                    <a16:creationId xmlns:a16="http://schemas.microsoft.com/office/drawing/2014/main" id="{91978A7A-293E-4326-AE4D-16F8C01C2B08}"/>
                  </a:ext>
                </a:extLst>
              </p:cNvPr>
              <p:cNvSpPr/>
              <p:nvPr/>
            </p:nvSpPr>
            <p:spPr>
              <a:xfrm>
                <a:off x="7358338" y="3135917"/>
                <a:ext cx="182759"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5" y="9510"/>
                      <a:pt x="8485" y="7092"/>
                    </a:cubicBezTo>
                    <a:cubicBezTo>
                      <a:pt x="8485" y="5964"/>
                      <a:pt x="9835" y="5481"/>
                      <a:pt x="12150" y="5481"/>
                    </a:cubicBezTo>
                    <a:cubicBezTo>
                      <a:pt x="14271" y="5481"/>
                      <a:pt x="15814" y="5964"/>
                      <a:pt x="17550" y="6770"/>
                    </a:cubicBezTo>
                    <a:lnTo>
                      <a:pt x="21214" y="4675"/>
                    </a:lnTo>
                    <a:cubicBezTo>
                      <a:pt x="19286" y="3707"/>
                      <a:pt x="16972"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9"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0" name="Triangle">
                <a:extLst>
                  <a:ext uri="{FF2B5EF4-FFF2-40B4-BE49-F238E27FC236}">
                    <a16:creationId xmlns:a16="http://schemas.microsoft.com/office/drawing/2014/main" id="{115650A8-490E-49E9-A988-D9AE4FEF5F59}"/>
                  </a:ext>
                </a:extLst>
              </p:cNvPr>
              <p:cNvSpPr/>
              <p:nvPr/>
            </p:nvSpPr>
            <p:spPr>
              <a:xfrm>
                <a:off x="7684697" y="3592822"/>
                <a:ext cx="548287" cy="9627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1" name="Triangle">
                <a:extLst>
                  <a:ext uri="{FF2B5EF4-FFF2-40B4-BE49-F238E27FC236}">
                    <a16:creationId xmlns:a16="http://schemas.microsoft.com/office/drawing/2014/main" id="{E8EC1FA8-E791-41F5-AAA0-67832FD50D8F}"/>
                  </a:ext>
                </a:extLst>
              </p:cNvPr>
              <p:cNvSpPr/>
              <p:nvPr/>
            </p:nvSpPr>
            <p:spPr>
              <a:xfrm>
                <a:off x="6689299" y="4555585"/>
                <a:ext cx="548288" cy="9627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2" name="Shape">
                <a:extLst>
                  <a:ext uri="{FF2B5EF4-FFF2-40B4-BE49-F238E27FC236}">
                    <a16:creationId xmlns:a16="http://schemas.microsoft.com/office/drawing/2014/main" id="{A971869E-58FB-4E90-A68A-49B6DC50CF42}"/>
                  </a:ext>
                </a:extLst>
              </p:cNvPr>
              <p:cNvSpPr/>
              <p:nvPr/>
            </p:nvSpPr>
            <p:spPr>
              <a:xfrm>
                <a:off x="7798924" y="3788638"/>
                <a:ext cx="592343" cy="270879"/>
              </a:xfrm>
              <a:custGeom>
                <a:avLst/>
                <a:gdLst/>
                <a:ahLst/>
                <a:cxnLst>
                  <a:cxn ang="0">
                    <a:pos x="wd2" y="hd2"/>
                  </a:cxn>
                  <a:cxn ang="5400000">
                    <a:pos x="wd2" y="hd2"/>
                  </a:cxn>
                  <a:cxn ang="10800000">
                    <a:pos x="wd2" y="hd2"/>
                  </a:cxn>
                  <a:cxn ang="16200000">
                    <a:pos x="wd2" y="hd2"/>
                  </a:cxn>
                </a:cxnLst>
                <a:rect l="0" t="0" r="r" b="b"/>
                <a:pathLst>
                  <a:path w="21600" h="21600" extrusionOk="0">
                    <a:moveTo>
                      <a:pt x="19934" y="0"/>
                    </a:moveTo>
                    <a:lnTo>
                      <a:pt x="21600" y="21600"/>
                    </a:lnTo>
                    <a:lnTo>
                      <a:pt x="0" y="18347"/>
                    </a:lnTo>
                    <a:lnTo>
                      <a:pt x="19934" y="18347"/>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3" name="Shape">
                <a:extLst>
                  <a:ext uri="{FF2B5EF4-FFF2-40B4-BE49-F238E27FC236}">
                    <a16:creationId xmlns:a16="http://schemas.microsoft.com/office/drawing/2014/main" id="{F20336FD-616C-421B-B8C0-2093F8D755D6}"/>
                  </a:ext>
                </a:extLst>
              </p:cNvPr>
              <p:cNvSpPr/>
              <p:nvPr/>
            </p:nvSpPr>
            <p:spPr>
              <a:xfrm>
                <a:off x="6526118" y="3576503"/>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944"/>
                    </a:moveTo>
                    <a:lnTo>
                      <a:pt x="1868" y="10944"/>
                    </a:lnTo>
                    <a:lnTo>
                      <a:pt x="1868"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4" name="Shape">
                <a:extLst>
                  <a:ext uri="{FF2B5EF4-FFF2-40B4-BE49-F238E27FC236}">
                    <a16:creationId xmlns:a16="http://schemas.microsoft.com/office/drawing/2014/main" id="{7BC63EA8-D49E-43ED-A4AF-AD5905BFF035}"/>
                  </a:ext>
                </a:extLst>
              </p:cNvPr>
              <p:cNvSpPr/>
              <p:nvPr/>
            </p:nvSpPr>
            <p:spPr>
              <a:xfrm>
                <a:off x="7798924" y="4571902"/>
                <a:ext cx="610295" cy="159919"/>
              </a:xfrm>
              <a:custGeom>
                <a:avLst/>
                <a:gdLst/>
                <a:ahLst/>
                <a:cxnLst>
                  <a:cxn ang="0">
                    <a:pos x="wd2" y="hd2"/>
                  </a:cxn>
                  <a:cxn ang="5400000">
                    <a:pos x="wd2" y="hd2"/>
                  </a:cxn>
                  <a:cxn ang="10800000">
                    <a:pos x="wd2" y="hd2"/>
                  </a:cxn>
                  <a:cxn ang="16200000">
                    <a:pos x="wd2" y="hd2"/>
                  </a:cxn>
                </a:cxnLst>
                <a:rect l="0" t="0" r="r" b="b"/>
                <a:pathLst>
                  <a:path w="21600" h="21600" extrusionOk="0">
                    <a:moveTo>
                      <a:pt x="0" y="10359"/>
                    </a:moveTo>
                    <a:lnTo>
                      <a:pt x="19174" y="10359"/>
                    </a:lnTo>
                    <a:lnTo>
                      <a:pt x="19174"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5" name="Shape">
                <a:extLst>
                  <a:ext uri="{FF2B5EF4-FFF2-40B4-BE49-F238E27FC236}">
                    <a16:creationId xmlns:a16="http://schemas.microsoft.com/office/drawing/2014/main" id="{EAADADE7-32A5-4DE1-B167-6E5011709F3A}"/>
                  </a:ext>
                </a:extLst>
              </p:cNvPr>
              <p:cNvSpPr/>
              <p:nvPr/>
            </p:nvSpPr>
            <p:spPr>
              <a:xfrm>
                <a:off x="6558754" y="4033409"/>
                <a:ext cx="1781931" cy="732681"/>
              </a:xfrm>
              <a:custGeom>
                <a:avLst/>
                <a:gdLst/>
                <a:ahLst/>
                <a:cxnLst>
                  <a:cxn ang="0">
                    <a:pos x="wd2" y="hd2"/>
                  </a:cxn>
                  <a:cxn ang="5400000">
                    <a:pos x="wd2" y="hd2"/>
                  </a:cxn>
                  <a:cxn ang="10800000">
                    <a:pos x="wd2" y="hd2"/>
                  </a:cxn>
                  <a:cxn ang="16200000">
                    <a:pos x="wd2" y="hd2"/>
                  </a:cxn>
                </a:cxnLst>
                <a:rect l="0" t="0" r="r" b="b"/>
                <a:pathLst>
                  <a:path w="21600" h="21600" extrusionOk="0">
                    <a:moveTo>
                      <a:pt x="21600" y="5388"/>
                    </a:moveTo>
                    <a:lnTo>
                      <a:pt x="7714" y="5388"/>
                    </a:lnTo>
                    <a:lnTo>
                      <a:pt x="21600" y="6976"/>
                    </a:lnTo>
                    <a:lnTo>
                      <a:pt x="21600" y="5388"/>
                    </a:lnTo>
                    <a:lnTo>
                      <a:pt x="21600" y="5388"/>
                    </a:lnTo>
                    <a:close/>
                    <a:moveTo>
                      <a:pt x="5143" y="10968"/>
                    </a:moveTo>
                    <a:lnTo>
                      <a:pt x="6429" y="11113"/>
                    </a:lnTo>
                    <a:lnTo>
                      <a:pt x="7714" y="11257"/>
                    </a:lnTo>
                    <a:lnTo>
                      <a:pt x="6429" y="11401"/>
                    </a:lnTo>
                    <a:lnTo>
                      <a:pt x="5143" y="11546"/>
                    </a:lnTo>
                    <a:lnTo>
                      <a:pt x="3857" y="11401"/>
                    </a:lnTo>
                    <a:lnTo>
                      <a:pt x="2571" y="11257"/>
                    </a:lnTo>
                    <a:lnTo>
                      <a:pt x="3857" y="11113"/>
                    </a:lnTo>
                    <a:lnTo>
                      <a:pt x="5143" y="10968"/>
                    </a:lnTo>
                    <a:lnTo>
                      <a:pt x="5143" y="10968"/>
                    </a:lnTo>
                    <a:close/>
                    <a:moveTo>
                      <a:pt x="9890" y="21023"/>
                    </a:moveTo>
                    <a:lnTo>
                      <a:pt x="11710" y="21167"/>
                    </a:lnTo>
                    <a:lnTo>
                      <a:pt x="13530" y="21311"/>
                    </a:lnTo>
                    <a:lnTo>
                      <a:pt x="11710" y="21456"/>
                    </a:lnTo>
                    <a:lnTo>
                      <a:pt x="9890" y="21600"/>
                    </a:lnTo>
                    <a:lnTo>
                      <a:pt x="8070" y="21456"/>
                    </a:lnTo>
                    <a:lnTo>
                      <a:pt x="6251" y="21311"/>
                    </a:lnTo>
                    <a:lnTo>
                      <a:pt x="8070" y="21167"/>
                    </a:lnTo>
                    <a:lnTo>
                      <a:pt x="9890" y="21023"/>
                    </a:lnTo>
                    <a:lnTo>
                      <a:pt x="9890" y="21023"/>
                    </a:lnTo>
                    <a:close/>
                    <a:moveTo>
                      <a:pt x="0" y="0"/>
                    </a:moveTo>
                    <a:lnTo>
                      <a:pt x="7437" y="0"/>
                    </a:lnTo>
                    <a:lnTo>
                      <a:pt x="0" y="1106"/>
                    </a:lnTo>
                    <a:lnTo>
                      <a:pt x="0" y="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nvGrpSpPr>
            <p:cNvPr id="48" name="Group 47">
              <a:extLst>
                <a:ext uri="{FF2B5EF4-FFF2-40B4-BE49-F238E27FC236}">
                  <a16:creationId xmlns:a16="http://schemas.microsoft.com/office/drawing/2014/main" id="{192FA3C9-3D64-42EF-821C-849F4A5BE3FA}"/>
                </a:ext>
              </a:extLst>
            </p:cNvPr>
            <p:cNvGrpSpPr/>
            <p:nvPr/>
          </p:nvGrpSpPr>
          <p:grpSpPr>
            <a:xfrm>
              <a:off x="6730367" y="3784399"/>
              <a:ext cx="1359701" cy="556853"/>
              <a:chOff x="8973822" y="3902864"/>
              <a:chExt cx="1812935" cy="742471"/>
            </a:xfrm>
          </p:grpSpPr>
          <p:sp>
            <p:nvSpPr>
              <p:cNvPr id="36" name="Rectangle">
                <a:extLst>
                  <a:ext uri="{FF2B5EF4-FFF2-40B4-BE49-F238E27FC236}">
                    <a16:creationId xmlns:a16="http://schemas.microsoft.com/office/drawing/2014/main" id="{220816CD-B462-4597-A90B-0C78C665805F}"/>
                  </a:ext>
                </a:extLst>
              </p:cNvPr>
              <p:cNvSpPr/>
              <p:nvPr/>
            </p:nvSpPr>
            <p:spPr>
              <a:xfrm>
                <a:off x="9006458" y="3968137"/>
                <a:ext cx="1780299" cy="677198"/>
              </a:xfrm>
              <a:prstGeom prst="rect">
                <a:avLst/>
              </a:prstGeom>
              <a:solidFill>
                <a:schemeClr val="accent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7" name="Rectangle">
                <a:extLst>
                  <a:ext uri="{FF2B5EF4-FFF2-40B4-BE49-F238E27FC236}">
                    <a16:creationId xmlns:a16="http://schemas.microsoft.com/office/drawing/2014/main" id="{C59AEB14-5934-4C41-B422-4B4251F6239A}"/>
                  </a:ext>
                </a:extLst>
              </p:cNvPr>
              <p:cNvSpPr/>
              <p:nvPr/>
            </p:nvSpPr>
            <p:spPr>
              <a:xfrm>
                <a:off x="9006458" y="3902864"/>
                <a:ext cx="1780299" cy="471591"/>
              </a:xfrm>
              <a:prstGeom prst="rect">
                <a:avLst/>
              </a:pr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8" name="Shape">
                <a:extLst>
                  <a:ext uri="{FF2B5EF4-FFF2-40B4-BE49-F238E27FC236}">
                    <a16:creationId xmlns:a16="http://schemas.microsoft.com/office/drawing/2014/main" id="{AC02732B-9DAF-4B07-9FBC-8455E3A0484D}"/>
                  </a:ext>
                </a:extLst>
              </p:cNvPr>
              <p:cNvSpPr/>
              <p:nvPr/>
            </p:nvSpPr>
            <p:spPr>
              <a:xfrm>
                <a:off x="9071729" y="3951817"/>
                <a:ext cx="1653016" cy="381843"/>
              </a:xfrm>
              <a:custGeom>
                <a:avLst/>
                <a:gdLst/>
                <a:ahLst/>
                <a:cxnLst>
                  <a:cxn ang="0">
                    <a:pos x="wd2" y="hd2"/>
                  </a:cxn>
                  <a:cxn ang="5400000">
                    <a:pos x="wd2" y="hd2"/>
                  </a:cxn>
                  <a:cxn ang="10800000">
                    <a:pos x="wd2" y="hd2"/>
                  </a:cxn>
                  <a:cxn ang="16200000">
                    <a:pos x="wd2" y="hd2"/>
                  </a:cxn>
                </a:cxnLst>
                <a:rect l="0" t="0" r="r" b="b"/>
                <a:pathLst>
                  <a:path w="21600" h="21600" extrusionOk="0">
                    <a:moveTo>
                      <a:pt x="2068" y="0"/>
                    </a:moveTo>
                    <a:lnTo>
                      <a:pt x="19532" y="0"/>
                    </a:lnTo>
                    <a:cubicBezTo>
                      <a:pt x="19532" y="2954"/>
                      <a:pt x="20449" y="5446"/>
                      <a:pt x="21600" y="5446"/>
                    </a:cubicBezTo>
                    <a:lnTo>
                      <a:pt x="21600" y="16154"/>
                    </a:lnTo>
                    <a:cubicBezTo>
                      <a:pt x="20470" y="16154"/>
                      <a:pt x="19532" y="18646"/>
                      <a:pt x="19532" y="21600"/>
                    </a:cubicBezTo>
                    <a:lnTo>
                      <a:pt x="2068" y="21600"/>
                    </a:lnTo>
                    <a:cubicBezTo>
                      <a:pt x="2068" y="18646"/>
                      <a:pt x="1151" y="16154"/>
                      <a:pt x="0" y="16154"/>
                    </a:cubicBezTo>
                    <a:lnTo>
                      <a:pt x="0" y="5446"/>
                    </a:lnTo>
                    <a:cubicBezTo>
                      <a:pt x="1130" y="5446"/>
                      <a:pt x="2068" y="2954"/>
                      <a:pt x="2068" y="0"/>
                    </a:cubicBezTo>
                    <a:lnTo>
                      <a:pt x="2068" y="0"/>
                    </a:lnTo>
                    <a:close/>
                    <a:moveTo>
                      <a:pt x="10789" y="2123"/>
                    </a:moveTo>
                    <a:cubicBezTo>
                      <a:pt x="9382" y="2123"/>
                      <a:pt x="8252" y="6000"/>
                      <a:pt x="8252" y="10800"/>
                    </a:cubicBezTo>
                    <a:cubicBezTo>
                      <a:pt x="8252" y="15600"/>
                      <a:pt x="9382" y="19477"/>
                      <a:pt x="10789" y="19477"/>
                    </a:cubicBezTo>
                    <a:cubicBezTo>
                      <a:pt x="12197" y="19477"/>
                      <a:pt x="13327" y="15600"/>
                      <a:pt x="13327" y="10800"/>
                    </a:cubicBezTo>
                    <a:cubicBezTo>
                      <a:pt x="13327" y="6000"/>
                      <a:pt x="12197" y="2123"/>
                      <a:pt x="10789" y="2123"/>
                    </a:cubicBezTo>
                    <a:lnTo>
                      <a:pt x="10789" y="2123"/>
                    </a:lnTo>
                    <a:close/>
                    <a:moveTo>
                      <a:pt x="5075" y="7846"/>
                    </a:moveTo>
                    <a:cubicBezTo>
                      <a:pt x="4456" y="7846"/>
                      <a:pt x="3945" y="9138"/>
                      <a:pt x="3945" y="10800"/>
                    </a:cubicBezTo>
                    <a:cubicBezTo>
                      <a:pt x="3945" y="12462"/>
                      <a:pt x="4456" y="13754"/>
                      <a:pt x="5075" y="13754"/>
                    </a:cubicBezTo>
                    <a:cubicBezTo>
                      <a:pt x="5693" y="13754"/>
                      <a:pt x="6205" y="12462"/>
                      <a:pt x="6205" y="10800"/>
                    </a:cubicBezTo>
                    <a:cubicBezTo>
                      <a:pt x="6205" y="9138"/>
                      <a:pt x="5693" y="7846"/>
                      <a:pt x="5075" y="7846"/>
                    </a:cubicBezTo>
                    <a:lnTo>
                      <a:pt x="5075" y="7846"/>
                    </a:lnTo>
                    <a:close/>
                    <a:moveTo>
                      <a:pt x="16248" y="7846"/>
                    </a:moveTo>
                    <a:cubicBezTo>
                      <a:pt x="15630" y="7846"/>
                      <a:pt x="15118" y="9138"/>
                      <a:pt x="15118" y="10800"/>
                    </a:cubicBezTo>
                    <a:cubicBezTo>
                      <a:pt x="15118" y="12462"/>
                      <a:pt x="15630" y="13754"/>
                      <a:pt x="16248" y="13754"/>
                    </a:cubicBezTo>
                    <a:cubicBezTo>
                      <a:pt x="16866" y="13754"/>
                      <a:pt x="17378" y="12462"/>
                      <a:pt x="17378" y="10800"/>
                    </a:cubicBezTo>
                    <a:cubicBezTo>
                      <a:pt x="17357" y="9138"/>
                      <a:pt x="16866" y="7846"/>
                      <a:pt x="16248" y="7846"/>
                    </a:cubicBez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9" name="Shape">
                <a:extLst>
                  <a:ext uri="{FF2B5EF4-FFF2-40B4-BE49-F238E27FC236}">
                    <a16:creationId xmlns:a16="http://schemas.microsoft.com/office/drawing/2014/main" id="{A16AA9F4-07C9-4D48-A7CB-B0B7AA239228}"/>
                  </a:ext>
                </a:extLst>
              </p:cNvPr>
              <p:cNvSpPr/>
              <p:nvPr/>
            </p:nvSpPr>
            <p:spPr>
              <a:xfrm>
                <a:off x="9806040" y="4033409"/>
                <a:ext cx="182764" cy="218663"/>
              </a:xfrm>
              <a:custGeom>
                <a:avLst/>
                <a:gdLst/>
                <a:ahLst/>
                <a:cxnLst>
                  <a:cxn ang="0">
                    <a:pos x="wd2" y="hd2"/>
                  </a:cxn>
                  <a:cxn ang="5400000">
                    <a:pos x="wd2" y="hd2"/>
                  </a:cxn>
                  <a:cxn ang="10800000">
                    <a:pos x="wd2" y="hd2"/>
                  </a:cxn>
                  <a:cxn ang="16200000">
                    <a:pos x="wd2" y="hd2"/>
                  </a:cxn>
                </a:cxnLst>
                <a:rect l="0" t="0" r="r" b="b"/>
                <a:pathLst>
                  <a:path w="21600" h="21600" extrusionOk="0">
                    <a:moveTo>
                      <a:pt x="9064" y="21600"/>
                    </a:moveTo>
                    <a:lnTo>
                      <a:pt x="13886" y="21600"/>
                    </a:lnTo>
                    <a:lnTo>
                      <a:pt x="13886" y="19021"/>
                    </a:lnTo>
                    <a:cubicBezTo>
                      <a:pt x="19093" y="18537"/>
                      <a:pt x="21600" y="16603"/>
                      <a:pt x="21600" y="14185"/>
                    </a:cubicBezTo>
                    <a:cubicBezTo>
                      <a:pt x="21600" y="9349"/>
                      <a:pt x="8486" y="9510"/>
                      <a:pt x="8486" y="7092"/>
                    </a:cubicBezTo>
                    <a:cubicBezTo>
                      <a:pt x="8486" y="5964"/>
                      <a:pt x="9835" y="5481"/>
                      <a:pt x="12150" y="5481"/>
                    </a:cubicBezTo>
                    <a:cubicBezTo>
                      <a:pt x="14271" y="5481"/>
                      <a:pt x="15814" y="5964"/>
                      <a:pt x="17550" y="6770"/>
                    </a:cubicBezTo>
                    <a:lnTo>
                      <a:pt x="21214" y="4675"/>
                    </a:lnTo>
                    <a:cubicBezTo>
                      <a:pt x="19285" y="3707"/>
                      <a:pt x="16971" y="2740"/>
                      <a:pt x="13693" y="2579"/>
                    </a:cubicBezTo>
                    <a:lnTo>
                      <a:pt x="13693" y="0"/>
                    </a:lnTo>
                    <a:lnTo>
                      <a:pt x="8871" y="0"/>
                    </a:lnTo>
                    <a:lnTo>
                      <a:pt x="8871" y="2579"/>
                    </a:lnTo>
                    <a:cubicBezTo>
                      <a:pt x="4243" y="3063"/>
                      <a:pt x="1350" y="4836"/>
                      <a:pt x="1350" y="7254"/>
                    </a:cubicBezTo>
                    <a:cubicBezTo>
                      <a:pt x="1350" y="11928"/>
                      <a:pt x="14464" y="11767"/>
                      <a:pt x="14464" y="14508"/>
                    </a:cubicBezTo>
                    <a:cubicBezTo>
                      <a:pt x="14464" y="15636"/>
                      <a:pt x="13307" y="16281"/>
                      <a:pt x="10414" y="16281"/>
                    </a:cubicBezTo>
                    <a:cubicBezTo>
                      <a:pt x="8100" y="16281"/>
                      <a:pt x="5786" y="15797"/>
                      <a:pt x="3278" y="14830"/>
                    </a:cubicBezTo>
                    <a:lnTo>
                      <a:pt x="0" y="17409"/>
                    </a:lnTo>
                    <a:cubicBezTo>
                      <a:pt x="2314" y="18537"/>
                      <a:pt x="5786" y="19182"/>
                      <a:pt x="8872" y="19343"/>
                    </a:cubicBezTo>
                    <a:lnTo>
                      <a:pt x="8872" y="21600"/>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0" name="Triangle">
                <a:extLst>
                  <a:ext uri="{FF2B5EF4-FFF2-40B4-BE49-F238E27FC236}">
                    <a16:creationId xmlns:a16="http://schemas.microsoft.com/office/drawing/2014/main" id="{D912F65A-5679-4B25-82E6-DF262270EFA8}"/>
                  </a:ext>
                </a:extLst>
              </p:cNvPr>
              <p:cNvSpPr/>
              <p:nvPr/>
            </p:nvSpPr>
            <p:spPr>
              <a:xfrm>
                <a:off x="10116082" y="4490313"/>
                <a:ext cx="549920" cy="48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1" name="Shape">
                <a:extLst>
                  <a:ext uri="{FF2B5EF4-FFF2-40B4-BE49-F238E27FC236}">
                    <a16:creationId xmlns:a16="http://schemas.microsoft.com/office/drawing/2014/main" id="{C0CBF1AE-F21B-46EC-9046-7D1E43CD87D2}"/>
                  </a:ext>
                </a:extLst>
              </p:cNvPr>
              <p:cNvSpPr/>
              <p:nvPr/>
            </p:nvSpPr>
            <p:spPr>
              <a:xfrm>
                <a:off x="8973822" y="4473994"/>
                <a:ext cx="434061" cy="122386"/>
              </a:xfrm>
              <a:custGeom>
                <a:avLst/>
                <a:gdLst/>
                <a:ahLst/>
                <a:cxnLst>
                  <a:cxn ang="0">
                    <a:pos x="wd2" y="hd2"/>
                  </a:cxn>
                  <a:cxn ang="5400000">
                    <a:pos x="wd2" y="hd2"/>
                  </a:cxn>
                  <a:cxn ang="10800000">
                    <a:pos x="wd2" y="hd2"/>
                  </a:cxn>
                  <a:cxn ang="16200000">
                    <a:pos x="wd2" y="hd2"/>
                  </a:cxn>
                </a:cxnLst>
                <a:rect l="0" t="0" r="r" b="b"/>
                <a:pathLst>
                  <a:path w="21600" h="21600" extrusionOk="0">
                    <a:moveTo>
                      <a:pt x="21600" y="10656"/>
                    </a:moveTo>
                    <a:lnTo>
                      <a:pt x="1949" y="10656"/>
                    </a:lnTo>
                    <a:lnTo>
                      <a:pt x="1949" y="0"/>
                    </a:lnTo>
                    <a:lnTo>
                      <a:pt x="0" y="21600"/>
                    </a:lnTo>
                    <a:close/>
                  </a:path>
                </a:pathLst>
              </a:custGeom>
              <a:solidFill>
                <a:schemeClr val="accent6">
                  <a:lumMod val="40000"/>
                  <a:lumOff val="6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grpSp>
      </p:grpSp>
      <p:grpSp>
        <p:nvGrpSpPr>
          <p:cNvPr id="42" name="Group 41">
            <a:extLst>
              <a:ext uri="{FF2B5EF4-FFF2-40B4-BE49-F238E27FC236}">
                <a16:creationId xmlns:a16="http://schemas.microsoft.com/office/drawing/2014/main" id="{F56001BB-166E-451F-836E-D61D27A7A17A}"/>
              </a:ext>
            </a:extLst>
          </p:cNvPr>
          <p:cNvGrpSpPr/>
          <p:nvPr/>
        </p:nvGrpSpPr>
        <p:grpSpPr>
          <a:xfrm>
            <a:off x="433465" y="2306223"/>
            <a:ext cx="2484511" cy="2298746"/>
            <a:chOff x="332936" y="2555951"/>
            <a:chExt cx="2926080" cy="3064995"/>
          </a:xfrm>
        </p:grpSpPr>
        <p:sp>
          <p:nvSpPr>
            <p:cNvPr id="43" name="TextBox 42">
              <a:extLst>
                <a:ext uri="{FF2B5EF4-FFF2-40B4-BE49-F238E27FC236}">
                  <a16:creationId xmlns:a16="http://schemas.microsoft.com/office/drawing/2014/main" id="{E715DA87-F2CA-41D3-9599-F660E8B07DC8}"/>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44" name="TextBox 43">
              <a:extLst>
                <a:ext uri="{FF2B5EF4-FFF2-40B4-BE49-F238E27FC236}">
                  <a16:creationId xmlns:a16="http://schemas.microsoft.com/office/drawing/2014/main" id="{D6B29BC2-DD46-4910-B20E-554E53964061}"/>
                </a:ext>
              </a:extLst>
            </p:cNvPr>
            <p:cNvSpPr txBox="1"/>
            <p:nvPr/>
          </p:nvSpPr>
          <p:spPr>
            <a:xfrm>
              <a:off x="332936" y="3086919"/>
              <a:ext cx="2926080" cy="253402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0" name="Group 49">
            <a:extLst>
              <a:ext uri="{FF2B5EF4-FFF2-40B4-BE49-F238E27FC236}">
                <a16:creationId xmlns:a16="http://schemas.microsoft.com/office/drawing/2014/main" id="{E48F379C-E380-4D37-B02D-413713D8D277}"/>
              </a:ext>
            </a:extLst>
          </p:cNvPr>
          <p:cNvGrpSpPr/>
          <p:nvPr/>
        </p:nvGrpSpPr>
        <p:grpSpPr>
          <a:xfrm>
            <a:off x="4609939" y="4851520"/>
            <a:ext cx="1651172" cy="1013782"/>
            <a:chOff x="8921977" y="1518020"/>
            <a:chExt cx="2926080" cy="1351711"/>
          </a:xfrm>
        </p:grpSpPr>
        <p:sp>
          <p:nvSpPr>
            <p:cNvPr id="51" name="TextBox 50">
              <a:extLst>
                <a:ext uri="{FF2B5EF4-FFF2-40B4-BE49-F238E27FC236}">
                  <a16:creationId xmlns:a16="http://schemas.microsoft.com/office/drawing/2014/main" id="{627B023C-4318-4AB9-B880-2D01132A1F29}"/>
                </a:ext>
              </a:extLst>
            </p:cNvPr>
            <p:cNvSpPr txBox="1"/>
            <p:nvPr/>
          </p:nvSpPr>
          <p:spPr>
            <a:xfrm>
              <a:off x="8921977" y="1518020"/>
              <a:ext cx="2926080" cy="410370"/>
            </a:xfrm>
            <a:prstGeom prst="rect">
              <a:avLst/>
            </a:prstGeom>
            <a:noFill/>
          </p:spPr>
          <p:txBody>
            <a:bodyPr wrap="square" lIns="0" rIns="0" rtlCol="0" anchor="b">
              <a:spAutoFit/>
            </a:bodyPr>
            <a:lstStyle/>
            <a:p>
              <a:pPr algn="ctr"/>
              <a:r>
                <a:rPr lang="en-US" sz="1400" b="1" noProof="1">
                  <a:solidFill>
                    <a:schemeClr val="bg1"/>
                  </a:solidFill>
                </a:rPr>
                <a:t>Lorem Ipsum</a:t>
              </a:r>
            </a:p>
          </p:txBody>
        </p:sp>
        <p:sp>
          <p:nvSpPr>
            <p:cNvPr id="52" name="TextBox 51">
              <a:extLst>
                <a:ext uri="{FF2B5EF4-FFF2-40B4-BE49-F238E27FC236}">
                  <a16:creationId xmlns:a16="http://schemas.microsoft.com/office/drawing/2014/main" id="{1FA0BE04-D55D-4DEF-8EA8-4AF0520900D9}"/>
                </a:ext>
              </a:extLst>
            </p:cNvPr>
            <p:cNvSpPr txBox="1"/>
            <p:nvPr/>
          </p:nvSpPr>
          <p:spPr>
            <a:xfrm>
              <a:off x="8921977" y="1925882"/>
              <a:ext cx="2926080" cy="943849"/>
            </a:xfrm>
            <a:prstGeom prst="rect">
              <a:avLst/>
            </a:prstGeom>
            <a:noFill/>
          </p:spPr>
          <p:txBody>
            <a:bodyPr wrap="square" lIns="0" rIns="0" rtlCol="0" anchor="t">
              <a:spAutoFit/>
            </a:bodyPr>
            <a:lstStyle/>
            <a:p>
              <a:pPr algn="just"/>
              <a:r>
                <a:rPr lang="en-US" sz="8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9EC1A00B-1BA9-49DA-BC55-CC2674252227}"/>
              </a:ext>
            </a:extLst>
          </p:cNvPr>
          <p:cNvGrpSpPr/>
          <p:nvPr/>
        </p:nvGrpSpPr>
        <p:grpSpPr>
          <a:xfrm>
            <a:off x="6951056" y="4564705"/>
            <a:ext cx="1651172" cy="1013782"/>
            <a:chOff x="8921977" y="1518020"/>
            <a:chExt cx="2926080" cy="1351711"/>
          </a:xfrm>
        </p:grpSpPr>
        <p:sp>
          <p:nvSpPr>
            <p:cNvPr id="54" name="TextBox 53">
              <a:extLst>
                <a:ext uri="{FF2B5EF4-FFF2-40B4-BE49-F238E27FC236}">
                  <a16:creationId xmlns:a16="http://schemas.microsoft.com/office/drawing/2014/main" id="{3470E348-685A-41D6-889C-7EC075895C01}"/>
                </a:ext>
              </a:extLst>
            </p:cNvPr>
            <p:cNvSpPr txBox="1"/>
            <p:nvPr/>
          </p:nvSpPr>
          <p:spPr>
            <a:xfrm>
              <a:off x="8921977" y="1518020"/>
              <a:ext cx="2926080" cy="410370"/>
            </a:xfrm>
            <a:prstGeom prst="rect">
              <a:avLst/>
            </a:prstGeom>
            <a:noFill/>
          </p:spPr>
          <p:txBody>
            <a:bodyPr wrap="square" lIns="0" rIns="0" rtlCol="0" anchor="b">
              <a:spAutoFit/>
            </a:bodyPr>
            <a:lstStyle/>
            <a:p>
              <a:pPr algn="ctr"/>
              <a:r>
                <a:rPr lang="en-US" sz="1400" b="1" noProof="1">
                  <a:solidFill>
                    <a:schemeClr val="bg1"/>
                  </a:solidFill>
                </a:rPr>
                <a:t>Lorem Ipsum</a:t>
              </a:r>
            </a:p>
          </p:txBody>
        </p:sp>
        <p:sp>
          <p:nvSpPr>
            <p:cNvPr id="55" name="TextBox 54">
              <a:extLst>
                <a:ext uri="{FF2B5EF4-FFF2-40B4-BE49-F238E27FC236}">
                  <a16:creationId xmlns:a16="http://schemas.microsoft.com/office/drawing/2014/main" id="{C2470186-22AA-40AB-869A-07600A7EC976}"/>
                </a:ext>
              </a:extLst>
            </p:cNvPr>
            <p:cNvSpPr txBox="1"/>
            <p:nvPr/>
          </p:nvSpPr>
          <p:spPr>
            <a:xfrm>
              <a:off x="8921977" y="1925882"/>
              <a:ext cx="2926080" cy="943849"/>
            </a:xfrm>
            <a:prstGeom prst="rect">
              <a:avLst/>
            </a:prstGeom>
            <a:noFill/>
          </p:spPr>
          <p:txBody>
            <a:bodyPr wrap="square" lIns="0" rIns="0" rtlCol="0" anchor="t">
              <a:spAutoFit/>
            </a:bodyPr>
            <a:lstStyle/>
            <a:p>
              <a:pPr algn="just"/>
              <a:r>
                <a:rPr lang="en-US" sz="8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83F0B348-54E6-48FF-B8C5-469AED4FE46F}"/>
              </a:ext>
            </a:extLst>
          </p:cNvPr>
          <p:cNvGrpSpPr/>
          <p:nvPr/>
        </p:nvGrpSpPr>
        <p:grpSpPr>
          <a:xfrm>
            <a:off x="3388706" y="1174758"/>
            <a:ext cx="1651172" cy="1013782"/>
            <a:chOff x="8921977" y="1518020"/>
            <a:chExt cx="2926080" cy="1351711"/>
          </a:xfrm>
        </p:grpSpPr>
        <p:sp>
          <p:nvSpPr>
            <p:cNvPr id="57" name="TextBox 56">
              <a:extLst>
                <a:ext uri="{FF2B5EF4-FFF2-40B4-BE49-F238E27FC236}">
                  <a16:creationId xmlns:a16="http://schemas.microsoft.com/office/drawing/2014/main" id="{FE1C2D84-88AF-41D3-96B9-8A4C79F0DCEB}"/>
                </a:ext>
              </a:extLst>
            </p:cNvPr>
            <p:cNvSpPr txBox="1"/>
            <p:nvPr/>
          </p:nvSpPr>
          <p:spPr>
            <a:xfrm>
              <a:off x="8921977" y="1518020"/>
              <a:ext cx="2926080" cy="410370"/>
            </a:xfrm>
            <a:prstGeom prst="rect">
              <a:avLst/>
            </a:prstGeom>
            <a:noFill/>
          </p:spPr>
          <p:txBody>
            <a:bodyPr wrap="square" lIns="0" rIns="0" rtlCol="0" anchor="b">
              <a:spAutoFit/>
            </a:bodyPr>
            <a:lstStyle/>
            <a:p>
              <a:pPr algn="ctr"/>
              <a:r>
                <a:rPr lang="en-US" sz="1400" b="1" noProof="1">
                  <a:solidFill>
                    <a:schemeClr val="bg1"/>
                  </a:solidFill>
                </a:rPr>
                <a:t>Lorem Ipsum</a:t>
              </a:r>
            </a:p>
          </p:txBody>
        </p:sp>
        <p:sp>
          <p:nvSpPr>
            <p:cNvPr id="58" name="TextBox 57">
              <a:extLst>
                <a:ext uri="{FF2B5EF4-FFF2-40B4-BE49-F238E27FC236}">
                  <a16:creationId xmlns:a16="http://schemas.microsoft.com/office/drawing/2014/main" id="{16C95F5D-6AAD-4641-90DF-363E5088C7BD}"/>
                </a:ext>
              </a:extLst>
            </p:cNvPr>
            <p:cNvSpPr txBox="1"/>
            <p:nvPr/>
          </p:nvSpPr>
          <p:spPr>
            <a:xfrm>
              <a:off x="8921977" y="1925882"/>
              <a:ext cx="2926080" cy="943849"/>
            </a:xfrm>
            <a:prstGeom prst="rect">
              <a:avLst/>
            </a:prstGeom>
            <a:noFill/>
          </p:spPr>
          <p:txBody>
            <a:bodyPr wrap="square" lIns="0" rIns="0" rtlCol="0" anchor="t">
              <a:spAutoFit/>
            </a:bodyPr>
            <a:lstStyle/>
            <a:p>
              <a:pPr algn="just"/>
              <a:r>
                <a:rPr lang="en-US" sz="8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9" name="Group 58">
            <a:extLst>
              <a:ext uri="{FF2B5EF4-FFF2-40B4-BE49-F238E27FC236}">
                <a16:creationId xmlns:a16="http://schemas.microsoft.com/office/drawing/2014/main" id="{3BD8BC47-C251-43A1-A7EF-3F2B01F89E31}"/>
              </a:ext>
            </a:extLst>
          </p:cNvPr>
          <p:cNvGrpSpPr/>
          <p:nvPr/>
        </p:nvGrpSpPr>
        <p:grpSpPr>
          <a:xfrm>
            <a:off x="7426043" y="1492496"/>
            <a:ext cx="1410598" cy="1136893"/>
            <a:chOff x="8921977" y="1518020"/>
            <a:chExt cx="2926080" cy="1515860"/>
          </a:xfrm>
        </p:grpSpPr>
        <p:sp>
          <p:nvSpPr>
            <p:cNvPr id="60" name="TextBox 59">
              <a:extLst>
                <a:ext uri="{FF2B5EF4-FFF2-40B4-BE49-F238E27FC236}">
                  <a16:creationId xmlns:a16="http://schemas.microsoft.com/office/drawing/2014/main" id="{3347840C-E50F-4ADD-9C99-D890294C8C79}"/>
                </a:ext>
              </a:extLst>
            </p:cNvPr>
            <p:cNvSpPr txBox="1"/>
            <p:nvPr/>
          </p:nvSpPr>
          <p:spPr>
            <a:xfrm>
              <a:off x="8921977" y="1518020"/>
              <a:ext cx="2926080" cy="410370"/>
            </a:xfrm>
            <a:prstGeom prst="rect">
              <a:avLst/>
            </a:prstGeom>
            <a:noFill/>
          </p:spPr>
          <p:txBody>
            <a:bodyPr wrap="square" lIns="0" rIns="0" rtlCol="0" anchor="b">
              <a:spAutoFit/>
            </a:bodyPr>
            <a:lstStyle/>
            <a:p>
              <a:r>
                <a:rPr lang="en-US" sz="1400" b="1" noProof="1">
                  <a:solidFill>
                    <a:schemeClr val="bg1"/>
                  </a:solidFill>
                </a:rPr>
                <a:t>Lorem Ipsum</a:t>
              </a:r>
            </a:p>
          </p:txBody>
        </p:sp>
        <p:sp>
          <p:nvSpPr>
            <p:cNvPr id="61" name="TextBox 60">
              <a:extLst>
                <a:ext uri="{FF2B5EF4-FFF2-40B4-BE49-F238E27FC236}">
                  <a16:creationId xmlns:a16="http://schemas.microsoft.com/office/drawing/2014/main" id="{570B8FE4-11D8-458C-ADE4-9B3F0E63864B}"/>
                </a:ext>
              </a:extLst>
            </p:cNvPr>
            <p:cNvSpPr txBox="1"/>
            <p:nvPr/>
          </p:nvSpPr>
          <p:spPr>
            <a:xfrm>
              <a:off x="8921977" y="1925882"/>
              <a:ext cx="2926080" cy="1107998"/>
            </a:xfrm>
            <a:prstGeom prst="rect">
              <a:avLst/>
            </a:prstGeom>
            <a:noFill/>
          </p:spPr>
          <p:txBody>
            <a:bodyPr wrap="square" lIns="0" rIns="0" rtlCol="0" anchor="t">
              <a:spAutoFit/>
            </a:bodyPr>
            <a:lstStyle/>
            <a:p>
              <a:pPr algn="just"/>
              <a:r>
                <a:rPr lang="en-US" sz="8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80137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527</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Piles of Money – Slide Template</vt:lpstr>
      <vt:lpstr>Piles of Money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Piles of Money</dc:title>
  <dc:creator>PresentationGO.com</dc:creator>
  <dc:description>© Copyright PresentationGO.com</dc:description>
  <dcterms:created xsi:type="dcterms:W3CDTF">2014-11-26T05:14:11Z</dcterms:created>
  <dcterms:modified xsi:type="dcterms:W3CDTF">2021-10-05T18:20:48Z</dcterms:modified>
  <cp:category>Graphics &amp; Metaphors</cp:category>
</cp:coreProperties>
</file>