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60" y="17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8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 List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73E89E-4649-4F05-9545-142E45AC96EF}"/>
              </a:ext>
            </a:extLst>
          </p:cNvPr>
          <p:cNvGrpSpPr/>
          <p:nvPr/>
        </p:nvGrpSpPr>
        <p:grpSpPr>
          <a:xfrm>
            <a:off x="1402967" y="1245497"/>
            <a:ext cx="2093421" cy="4367007"/>
            <a:chOff x="1402967" y="1245497"/>
            <a:chExt cx="2093421" cy="4367007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84E20AF-1C6E-D24D-8B83-C542E930C19A}"/>
                </a:ext>
              </a:extLst>
            </p:cNvPr>
            <p:cNvSpPr/>
            <p:nvPr/>
          </p:nvSpPr>
          <p:spPr>
            <a:xfrm>
              <a:off x="1402967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2C9A7-A485-DD4E-9EFD-E49467F468D1}"/>
                </a:ext>
              </a:extLst>
            </p:cNvPr>
            <p:cNvSpPr/>
            <p:nvPr/>
          </p:nvSpPr>
          <p:spPr>
            <a:xfrm>
              <a:off x="1643195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2945BA0-92FC-0E4F-BDC4-84C987AC6CAD}"/>
                </a:ext>
              </a:extLst>
            </p:cNvPr>
            <p:cNvSpPr/>
            <p:nvPr/>
          </p:nvSpPr>
          <p:spPr>
            <a:xfrm>
              <a:off x="1643197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7" name="Graphic 45" descr="Lights On with solid fill">
              <a:extLst>
                <a:ext uri="{FF2B5EF4-FFF2-40B4-BE49-F238E27FC236}">
                  <a16:creationId xmlns:a16="http://schemas.microsoft.com/office/drawing/2014/main" id="{BADA2580-91A6-CB44-BFCA-C10C971AF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16594" y="1518894"/>
              <a:ext cx="1066166" cy="1066166"/>
            </a:xfrm>
            <a:prstGeom prst="rect">
              <a:avLst/>
            </a:prstGeom>
          </p:spPr>
        </p:pic>
        <p:sp>
          <p:nvSpPr>
            <p:cNvPr id="19" name="TextBox 2">
              <a:extLst>
                <a:ext uri="{FF2B5EF4-FFF2-40B4-BE49-F238E27FC236}">
                  <a16:creationId xmlns:a16="http://schemas.microsoft.com/office/drawing/2014/main" id="{F392DD4D-7CA6-B644-844E-C7813BA32F28}"/>
                </a:ext>
              </a:extLst>
            </p:cNvPr>
            <p:cNvSpPr txBox="1"/>
            <p:nvPr/>
          </p:nvSpPr>
          <p:spPr>
            <a:xfrm>
              <a:off x="2240325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3E6DD6A-635F-E842-AEFF-4F237B7AA380}"/>
                </a:ext>
              </a:extLst>
            </p:cNvPr>
            <p:cNvGrpSpPr/>
            <p:nvPr/>
          </p:nvGrpSpPr>
          <p:grpSpPr>
            <a:xfrm>
              <a:off x="1678699" y="3454409"/>
              <a:ext cx="1541957" cy="1567152"/>
              <a:chOff x="332936" y="2720099"/>
              <a:chExt cx="2975111" cy="1567152"/>
            </a:xfrm>
          </p:grpSpPr>
          <p:sp>
            <p:nvSpPr>
              <p:cNvPr id="33" name="TextBox 51">
                <a:extLst>
                  <a:ext uri="{FF2B5EF4-FFF2-40B4-BE49-F238E27FC236}">
                    <a16:creationId xmlns:a16="http://schemas.microsoft.com/office/drawing/2014/main" id="{666BEE5E-0835-C74A-A29D-9F248077D3F1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34" name="TextBox 52">
                <a:extLst>
                  <a:ext uri="{FF2B5EF4-FFF2-40B4-BE49-F238E27FC236}">
                    <a16:creationId xmlns:a16="http://schemas.microsoft.com/office/drawing/2014/main" id="{7A299836-53C4-E54B-A332-141D486BE22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AF0336-F98D-46FC-AE14-007C6D932111}"/>
              </a:ext>
            </a:extLst>
          </p:cNvPr>
          <p:cNvGrpSpPr/>
          <p:nvPr/>
        </p:nvGrpSpPr>
        <p:grpSpPr>
          <a:xfrm>
            <a:off x="3833849" y="1245497"/>
            <a:ext cx="2093421" cy="4367007"/>
            <a:chOff x="3805250" y="1245497"/>
            <a:chExt cx="2093421" cy="436700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26575D8-D0BF-0A4A-8DB4-551449953965}"/>
                </a:ext>
              </a:extLst>
            </p:cNvPr>
            <p:cNvSpPr/>
            <p:nvPr/>
          </p:nvSpPr>
          <p:spPr>
            <a:xfrm>
              <a:off x="3805250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EC98D70-227B-8C45-BB7E-09E100127F5C}"/>
                </a:ext>
              </a:extLst>
            </p:cNvPr>
            <p:cNvSpPr/>
            <p:nvPr/>
          </p:nvSpPr>
          <p:spPr>
            <a:xfrm>
              <a:off x="4045478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DD9DAF7A-AD01-804E-80F8-675927494248}"/>
                </a:ext>
              </a:extLst>
            </p:cNvPr>
            <p:cNvSpPr/>
            <p:nvPr/>
          </p:nvSpPr>
          <p:spPr>
            <a:xfrm>
              <a:off x="4045480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6" name="Graphic 44" descr="Bullseye with solid fill">
              <a:extLst>
                <a:ext uri="{FF2B5EF4-FFF2-40B4-BE49-F238E27FC236}">
                  <a16:creationId xmlns:a16="http://schemas.microsoft.com/office/drawing/2014/main" id="{E6F71F05-4900-BA4F-86C9-8366BD0B7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8877" y="1518894"/>
              <a:ext cx="1066166" cy="1066166"/>
            </a:xfrm>
            <a:prstGeom prst="rect">
              <a:avLst/>
            </a:prstGeom>
          </p:spPr>
        </p:pic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549ADD47-9C5E-2949-BD1A-214E1C5AC9C3}"/>
                </a:ext>
              </a:extLst>
            </p:cNvPr>
            <p:cNvSpPr txBox="1"/>
            <p:nvPr/>
          </p:nvSpPr>
          <p:spPr>
            <a:xfrm>
              <a:off x="4642608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02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345D5E0-EFB1-8848-864C-A69660078A5D}"/>
                </a:ext>
              </a:extLst>
            </p:cNvPr>
            <p:cNvGrpSpPr/>
            <p:nvPr/>
          </p:nvGrpSpPr>
          <p:grpSpPr>
            <a:xfrm>
              <a:off x="4080982" y="3454409"/>
              <a:ext cx="1541957" cy="1567152"/>
              <a:chOff x="332936" y="2720099"/>
              <a:chExt cx="2975111" cy="1567152"/>
            </a:xfrm>
          </p:grpSpPr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9D6FC2A9-5FE2-A648-B3F4-DD84D4013A87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32" name="TextBox 55">
                <a:extLst>
                  <a:ext uri="{FF2B5EF4-FFF2-40B4-BE49-F238E27FC236}">
                    <a16:creationId xmlns:a16="http://schemas.microsoft.com/office/drawing/2014/main" id="{041256C4-8628-944B-AF3E-228742CC405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A77679-71E9-41C5-98BE-D7D5F1EEEA65}"/>
              </a:ext>
            </a:extLst>
          </p:cNvPr>
          <p:cNvGrpSpPr/>
          <p:nvPr/>
        </p:nvGrpSpPr>
        <p:grpSpPr>
          <a:xfrm>
            <a:off x="6264731" y="1245497"/>
            <a:ext cx="2093421" cy="4367007"/>
            <a:chOff x="6250431" y="1245497"/>
            <a:chExt cx="2093421" cy="4367007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E142938-056B-C94A-A378-6166F2AC023A}"/>
                </a:ext>
              </a:extLst>
            </p:cNvPr>
            <p:cNvSpPr/>
            <p:nvPr/>
          </p:nvSpPr>
          <p:spPr>
            <a:xfrm>
              <a:off x="6250431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27D8C1A-8803-B449-BAC1-158BE0FF49E9}"/>
                </a:ext>
              </a:extLst>
            </p:cNvPr>
            <p:cNvSpPr/>
            <p:nvPr/>
          </p:nvSpPr>
          <p:spPr>
            <a:xfrm>
              <a:off x="6490659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5E65FD0F-B831-C24D-962B-1B194E8F48CC}"/>
                </a:ext>
              </a:extLst>
            </p:cNvPr>
            <p:cNvSpPr/>
            <p:nvPr/>
          </p:nvSpPr>
          <p:spPr>
            <a:xfrm>
              <a:off x="6490661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8" name="Graphic 46" descr="Stopwatch 66% with solid fill">
              <a:extLst>
                <a:ext uri="{FF2B5EF4-FFF2-40B4-BE49-F238E27FC236}">
                  <a16:creationId xmlns:a16="http://schemas.microsoft.com/office/drawing/2014/main" id="{25D0003F-D8B8-2545-BC7D-07FD31B38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64058" y="1518894"/>
              <a:ext cx="1066166" cy="1066166"/>
            </a:xfrm>
            <a:prstGeom prst="rect">
              <a:avLst/>
            </a:prstGeom>
          </p:spPr>
        </p:pic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86E1AB0E-0846-824C-9C2A-6C89FE6A92A8}"/>
                </a:ext>
              </a:extLst>
            </p:cNvPr>
            <p:cNvSpPr txBox="1"/>
            <p:nvPr/>
          </p:nvSpPr>
          <p:spPr>
            <a:xfrm>
              <a:off x="7087789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03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FBEE7AE-BF71-E94A-96DA-0E2B3B303E57}"/>
                </a:ext>
              </a:extLst>
            </p:cNvPr>
            <p:cNvGrpSpPr/>
            <p:nvPr/>
          </p:nvGrpSpPr>
          <p:grpSpPr>
            <a:xfrm>
              <a:off x="6526163" y="3454409"/>
              <a:ext cx="1541957" cy="1567152"/>
              <a:chOff x="332936" y="2720099"/>
              <a:chExt cx="2975111" cy="1567152"/>
            </a:xfrm>
          </p:grpSpPr>
          <p:sp>
            <p:nvSpPr>
              <p:cNvPr id="29" name="TextBox 57">
                <a:extLst>
                  <a:ext uri="{FF2B5EF4-FFF2-40B4-BE49-F238E27FC236}">
                    <a16:creationId xmlns:a16="http://schemas.microsoft.com/office/drawing/2014/main" id="{7DED4867-3163-9148-A896-DB826AA3B1A9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30" name="TextBox 58">
                <a:extLst>
                  <a:ext uri="{FF2B5EF4-FFF2-40B4-BE49-F238E27FC236}">
                    <a16:creationId xmlns:a16="http://schemas.microsoft.com/office/drawing/2014/main" id="{4B886CB9-2C3A-DB45-97E0-BBE5426AA6B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72B1DC-5DF6-400B-A666-FB8CDCEC4F77}"/>
              </a:ext>
            </a:extLst>
          </p:cNvPr>
          <p:cNvGrpSpPr/>
          <p:nvPr/>
        </p:nvGrpSpPr>
        <p:grpSpPr>
          <a:xfrm>
            <a:off x="8695612" y="1245497"/>
            <a:ext cx="2093421" cy="4367007"/>
            <a:chOff x="8695612" y="1245497"/>
            <a:chExt cx="2093421" cy="436700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06A57A6-9A8D-D74A-886C-6056FCD233A3}"/>
                </a:ext>
              </a:extLst>
            </p:cNvPr>
            <p:cNvSpPr/>
            <p:nvPr/>
          </p:nvSpPr>
          <p:spPr>
            <a:xfrm>
              <a:off x="8695612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A3CDCFB-FA3C-0244-A50B-5C8634C97F70}"/>
                </a:ext>
              </a:extLst>
            </p:cNvPr>
            <p:cNvSpPr/>
            <p:nvPr/>
          </p:nvSpPr>
          <p:spPr>
            <a:xfrm>
              <a:off x="8935840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300DCB1E-4795-2C4E-BF5B-EA6F3C77CDE2}"/>
                </a:ext>
              </a:extLst>
            </p:cNvPr>
            <p:cNvSpPr/>
            <p:nvPr/>
          </p:nvSpPr>
          <p:spPr>
            <a:xfrm>
              <a:off x="8935842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5" name="Graphic 43" descr="Bar graph with upward trend with solid fill">
              <a:extLst>
                <a:ext uri="{FF2B5EF4-FFF2-40B4-BE49-F238E27FC236}">
                  <a16:creationId xmlns:a16="http://schemas.microsoft.com/office/drawing/2014/main" id="{6FDC8A3A-67FD-6A44-9AB2-1825F9EC3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09239" y="1518894"/>
              <a:ext cx="1066166" cy="1066166"/>
            </a:xfrm>
            <a:prstGeom prst="rect">
              <a:avLst/>
            </a:prstGeom>
          </p:spPr>
        </p:pic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id="{3620A13E-4E7C-0144-A609-9E518B0A4D3F}"/>
                </a:ext>
              </a:extLst>
            </p:cNvPr>
            <p:cNvSpPr txBox="1"/>
            <p:nvPr/>
          </p:nvSpPr>
          <p:spPr>
            <a:xfrm>
              <a:off x="9532970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04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A6A7DAF-6072-B748-8D6A-9E5AAF920DA2}"/>
                </a:ext>
              </a:extLst>
            </p:cNvPr>
            <p:cNvGrpSpPr/>
            <p:nvPr/>
          </p:nvGrpSpPr>
          <p:grpSpPr>
            <a:xfrm>
              <a:off x="8971344" y="3454409"/>
              <a:ext cx="1541957" cy="1567152"/>
              <a:chOff x="332936" y="2720099"/>
              <a:chExt cx="2975111" cy="1567152"/>
            </a:xfrm>
          </p:grpSpPr>
          <p:sp>
            <p:nvSpPr>
              <p:cNvPr id="27" name="TextBox 60">
                <a:extLst>
                  <a:ext uri="{FF2B5EF4-FFF2-40B4-BE49-F238E27FC236}">
                    <a16:creationId xmlns:a16="http://schemas.microsoft.com/office/drawing/2014/main" id="{5DED8C22-C085-0D4C-9FFF-425096F7346F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8" name="TextBox 61">
                <a:extLst>
                  <a:ext uri="{FF2B5EF4-FFF2-40B4-BE49-F238E27FC236}">
                    <a16:creationId xmlns:a16="http://schemas.microsoft.com/office/drawing/2014/main" id="{D6AFE19A-84E1-0447-AE8F-44988360796C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Pill List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73E89E-4649-4F05-9545-142E45AC96EF}"/>
              </a:ext>
            </a:extLst>
          </p:cNvPr>
          <p:cNvGrpSpPr/>
          <p:nvPr/>
        </p:nvGrpSpPr>
        <p:grpSpPr>
          <a:xfrm>
            <a:off x="1402967" y="1245497"/>
            <a:ext cx="2093421" cy="4367007"/>
            <a:chOff x="1402967" y="1245497"/>
            <a:chExt cx="2093421" cy="4367007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84E20AF-1C6E-D24D-8B83-C542E930C19A}"/>
                </a:ext>
              </a:extLst>
            </p:cNvPr>
            <p:cNvSpPr/>
            <p:nvPr/>
          </p:nvSpPr>
          <p:spPr>
            <a:xfrm>
              <a:off x="1402967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2C9A7-A485-DD4E-9EFD-E49467F468D1}"/>
                </a:ext>
              </a:extLst>
            </p:cNvPr>
            <p:cNvSpPr/>
            <p:nvPr/>
          </p:nvSpPr>
          <p:spPr>
            <a:xfrm>
              <a:off x="1643195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72945BA0-92FC-0E4F-BDC4-84C987AC6CAD}"/>
                </a:ext>
              </a:extLst>
            </p:cNvPr>
            <p:cNvSpPr/>
            <p:nvPr/>
          </p:nvSpPr>
          <p:spPr>
            <a:xfrm>
              <a:off x="1643197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7" name="Graphic 45" descr="Lights On with solid fill">
              <a:extLst>
                <a:ext uri="{FF2B5EF4-FFF2-40B4-BE49-F238E27FC236}">
                  <a16:creationId xmlns:a16="http://schemas.microsoft.com/office/drawing/2014/main" id="{BADA2580-91A6-CB44-BFCA-C10C971AF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16594" y="1518894"/>
              <a:ext cx="1066166" cy="1066166"/>
            </a:xfrm>
            <a:prstGeom prst="rect">
              <a:avLst/>
            </a:prstGeom>
          </p:spPr>
        </p:pic>
        <p:sp>
          <p:nvSpPr>
            <p:cNvPr id="19" name="TextBox 2">
              <a:extLst>
                <a:ext uri="{FF2B5EF4-FFF2-40B4-BE49-F238E27FC236}">
                  <a16:creationId xmlns:a16="http://schemas.microsoft.com/office/drawing/2014/main" id="{F392DD4D-7CA6-B644-844E-C7813BA32F28}"/>
                </a:ext>
              </a:extLst>
            </p:cNvPr>
            <p:cNvSpPr txBox="1"/>
            <p:nvPr/>
          </p:nvSpPr>
          <p:spPr>
            <a:xfrm>
              <a:off x="2240325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3E6DD6A-635F-E842-AEFF-4F237B7AA380}"/>
                </a:ext>
              </a:extLst>
            </p:cNvPr>
            <p:cNvGrpSpPr/>
            <p:nvPr/>
          </p:nvGrpSpPr>
          <p:grpSpPr>
            <a:xfrm>
              <a:off x="1678699" y="3454409"/>
              <a:ext cx="1541957" cy="1567152"/>
              <a:chOff x="332936" y="2720099"/>
              <a:chExt cx="2975111" cy="1567152"/>
            </a:xfrm>
          </p:grpSpPr>
          <p:sp>
            <p:nvSpPr>
              <p:cNvPr id="33" name="TextBox 51">
                <a:extLst>
                  <a:ext uri="{FF2B5EF4-FFF2-40B4-BE49-F238E27FC236}">
                    <a16:creationId xmlns:a16="http://schemas.microsoft.com/office/drawing/2014/main" id="{666BEE5E-0835-C74A-A29D-9F248077D3F1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34" name="TextBox 52">
                <a:extLst>
                  <a:ext uri="{FF2B5EF4-FFF2-40B4-BE49-F238E27FC236}">
                    <a16:creationId xmlns:a16="http://schemas.microsoft.com/office/drawing/2014/main" id="{7A299836-53C4-E54B-A332-141D486BE22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AF0336-F98D-46FC-AE14-007C6D932111}"/>
              </a:ext>
            </a:extLst>
          </p:cNvPr>
          <p:cNvGrpSpPr/>
          <p:nvPr/>
        </p:nvGrpSpPr>
        <p:grpSpPr>
          <a:xfrm>
            <a:off x="3833849" y="1245497"/>
            <a:ext cx="2093421" cy="4367007"/>
            <a:chOff x="3805250" y="1245497"/>
            <a:chExt cx="2093421" cy="436700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26575D8-D0BF-0A4A-8DB4-551449953965}"/>
                </a:ext>
              </a:extLst>
            </p:cNvPr>
            <p:cNvSpPr/>
            <p:nvPr/>
          </p:nvSpPr>
          <p:spPr>
            <a:xfrm>
              <a:off x="3805250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EC98D70-227B-8C45-BB7E-09E100127F5C}"/>
                </a:ext>
              </a:extLst>
            </p:cNvPr>
            <p:cNvSpPr/>
            <p:nvPr/>
          </p:nvSpPr>
          <p:spPr>
            <a:xfrm>
              <a:off x="4045478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DD9DAF7A-AD01-804E-80F8-675927494248}"/>
                </a:ext>
              </a:extLst>
            </p:cNvPr>
            <p:cNvSpPr/>
            <p:nvPr/>
          </p:nvSpPr>
          <p:spPr>
            <a:xfrm>
              <a:off x="4045480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6" name="Graphic 44" descr="Bullseye with solid fill">
              <a:extLst>
                <a:ext uri="{FF2B5EF4-FFF2-40B4-BE49-F238E27FC236}">
                  <a16:creationId xmlns:a16="http://schemas.microsoft.com/office/drawing/2014/main" id="{E6F71F05-4900-BA4F-86C9-8366BD0B7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8877" y="1518894"/>
              <a:ext cx="1066166" cy="1066166"/>
            </a:xfrm>
            <a:prstGeom prst="rect">
              <a:avLst/>
            </a:prstGeom>
          </p:spPr>
        </p:pic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549ADD47-9C5E-2949-BD1A-214E1C5AC9C3}"/>
                </a:ext>
              </a:extLst>
            </p:cNvPr>
            <p:cNvSpPr txBox="1"/>
            <p:nvPr/>
          </p:nvSpPr>
          <p:spPr>
            <a:xfrm>
              <a:off x="4642608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02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345D5E0-EFB1-8848-864C-A69660078A5D}"/>
                </a:ext>
              </a:extLst>
            </p:cNvPr>
            <p:cNvGrpSpPr/>
            <p:nvPr/>
          </p:nvGrpSpPr>
          <p:grpSpPr>
            <a:xfrm>
              <a:off x="4080982" y="3454409"/>
              <a:ext cx="1541957" cy="1567152"/>
              <a:chOff x="332936" y="2720099"/>
              <a:chExt cx="2975111" cy="1567152"/>
            </a:xfrm>
          </p:grpSpPr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9D6FC2A9-5FE2-A648-B3F4-DD84D4013A87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32" name="TextBox 55">
                <a:extLst>
                  <a:ext uri="{FF2B5EF4-FFF2-40B4-BE49-F238E27FC236}">
                    <a16:creationId xmlns:a16="http://schemas.microsoft.com/office/drawing/2014/main" id="{041256C4-8628-944B-AF3E-228742CC4054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A77679-71E9-41C5-98BE-D7D5F1EEEA65}"/>
              </a:ext>
            </a:extLst>
          </p:cNvPr>
          <p:cNvGrpSpPr/>
          <p:nvPr/>
        </p:nvGrpSpPr>
        <p:grpSpPr>
          <a:xfrm>
            <a:off x="6264731" y="1245497"/>
            <a:ext cx="2093421" cy="4367007"/>
            <a:chOff x="6250431" y="1245497"/>
            <a:chExt cx="2093421" cy="4367007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E142938-056B-C94A-A378-6166F2AC023A}"/>
                </a:ext>
              </a:extLst>
            </p:cNvPr>
            <p:cNvSpPr/>
            <p:nvPr/>
          </p:nvSpPr>
          <p:spPr>
            <a:xfrm>
              <a:off x="6250431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27D8C1A-8803-B449-BAC1-158BE0FF49E9}"/>
                </a:ext>
              </a:extLst>
            </p:cNvPr>
            <p:cNvSpPr/>
            <p:nvPr/>
          </p:nvSpPr>
          <p:spPr>
            <a:xfrm>
              <a:off x="6490659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5E65FD0F-B831-C24D-962B-1B194E8F48CC}"/>
                </a:ext>
              </a:extLst>
            </p:cNvPr>
            <p:cNvSpPr/>
            <p:nvPr/>
          </p:nvSpPr>
          <p:spPr>
            <a:xfrm>
              <a:off x="6490661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8" name="Graphic 46" descr="Stopwatch 66% with solid fill">
              <a:extLst>
                <a:ext uri="{FF2B5EF4-FFF2-40B4-BE49-F238E27FC236}">
                  <a16:creationId xmlns:a16="http://schemas.microsoft.com/office/drawing/2014/main" id="{25D0003F-D8B8-2545-BC7D-07FD31B38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64058" y="1518894"/>
              <a:ext cx="1066166" cy="1066166"/>
            </a:xfrm>
            <a:prstGeom prst="rect">
              <a:avLst/>
            </a:prstGeom>
          </p:spPr>
        </p:pic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86E1AB0E-0846-824C-9C2A-6C89FE6A92A8}"/>
                </a:ext>
              </a:extLst>
            </p:cNvPr>
            <p:cNvSpPr txBox="1"/>
            <p:nvPr/>
          </p:nvSpPr>
          <p:spPr>
            <a:xfrm>
              <a:off x="7087789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03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FBEE7AE-BF71-E94A-96DA-0E2B3B303E57}"/>
                </a:ext>
              </a:extLst>
            </p:cNvPr>
            <p:cNvGrpSpPr/>
            <p:nvPr/>
          </p:nvGrpSpPr>
          <p:grpSpPr>
            <a:xfrm>
              <a:off x="6526163" y="3454409"/>
              <a:ext cx="1541957" cy="1567152"/>
              <a:chOff x="332936" y="2720099"/>
              <a:chExt cx="2975111" cy="1567152"/>
            </a:xfrm>
          </p:grpSpPr>
          <p:sp>
            <p:nvSpPr>
              <p:cNvPr id="29" name="TextBox 57">
                <a:extLst>
                  <a:ext uri="{FF2B5EF4-FFF2-40B4-BE49-F238E27FC236}">
                    <a16:creationId xmlns:a16="http://schemas.microsoft.com/office/drawing/2014/main" id="{7DED4867-3163-9148-A896-DB826AA3B1A9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30" name="TextBox 58">
                <a:extLst>
                  <a:ext uri="{FF2B5EF4-FFF2-40B4-BE49-F238E27FC236}">
                    <a16:creationId xmlns:a16="http://schemas.microsoft.com/office/drawing/2014/main" id="{4B886CB9-2C3A-DB45-97E0-BBE5426AA6B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72B1DC-5DF6-400B-A666-FB8CDCEC4F77}"/>
              </a:ext>
            </a:extLst>
          </p:cNvPr>
          <p:cNvGrpSpPr/>
          <p:nvPr/>
        </p:nvGrpSpPr>
        <p:grpSpPr>
          <a:xfrm>
            <a:off x="8695612" y="1245497"/>
            <a:ext cx="2093421" cy="4367007"/>
            <a:chOff x="8695612" y="1245497"/>
            <a:chExt cx="2093421" cy="436700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06A57A6-9A8D-D74A-886C-6056FCD233A3}"/>
                </a:ext>
              </a:extLst>
            </p:cNvPr>
            <p:cNvSpPr/>
            <p:nvPr/>
          </p:nvSpPr>
          <p:spPr>
            <a:xfrm>
              <a:off x="8695612" y="1417089"/>
              <a:ext cx="2093421" cy="419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89"/>
                  </a:moveTo>
                  <a:cubicBezTo>
                    <a:pt x="21600" y="2407"/>
                    <a:pt x="16775" y="0"/>
                    <a:pt x="10800" y="0"/>
                  </a:cubicBezTo>
                  <a:cubicBezTo>
                    <a:pt x="4825" y="0"/>
                    <a:pt x="0" y="2407"/>
                    <a:pt x="0" y="5389"/>
                  </a:cubicBezTo>
                  <a:lnTo>
                    <a:pt x="0" y="16211"/>
                  </a:lnTo>
                  <a:cubicBezTo>
                    <a:pt x="0" y="19193"/>
                    <a:pt x="4825" y="21600"/>
                    <a:pt x="10800" y="21600"/>
                  </a:cubicBezTo>
                  <a:cubicBezTo>
                    <a:pt x="16775" y="21600"/>
                    <a:pt x="21600" y="19193"/>
                    <a:pt x="21600" y="16211"/>
                  </a:cubicBezTo>
                  <a:lnTo>
                    <a:pt x="21600" y="538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A3CDCFB-FA3C-0244-A50B-5C8634C97F70}"/>
                </a:ext>
              </a:extLst>
            </p:cNvPr>
            <p:cNvSpPr/>
            <p:nvPr/>
          </p:nvSpPr>
          <p:spPr>
            <a:xfrm>
              <a:off x="8935840" y="1245497"/>
              <a:ext cx="1612965" cy="196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6" y="0"/>
                    <a:pt x="0" y="3970"/>
                    <a:pt x="0" y="8886"/>
                  </a:cubicBezTo>
                  <a:lnTo>
                    <a:pt x="0" y="12714"/>
                  </a:lnTo>
                  <a:cubicBezTo>
                    <a:pt x="0" y="17630"/>
                    <a:pt x="4826" y="21600"/>
                    <a:pt x="10800" y="21600"/>
                  </a:cubicBezTo>
                  <a:cubicBezTo>
                    <a:pt x="16774" y="21600"/>
                    <a:pt x="21600" y="17630"/>
                    <a:pt x="21600" y="12714"/>
                  </a:cubicBezTo>
                  <a:lnTo>
                    <a:pt x="21600" y="8886"/>
                  </a:lnTo>
                  <a:cubicBezTo>
                    <a:pt x="21600" y="3970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300DCB1E-4795-2C4E-BF5B-EA6F3C77CDE2}"/>
                </a:ext>
              </a:extLst>
            </p:cNvPr>
            <p:cNvSpPr/>
            <p:nvPr/>
          </p:nvSpPr>
          <p:spPr>
            <a:xfrm>
              <a:off x="8935842" y="1245497"/>
              <a:ext cx="1612961" cy="1612961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5" name="Graphic 43" descr="Bar graph with upward trend with solid fill">
              <a:extLst>
                <a:ext uri="{FF2B5EF4-FFF2-40B4-BE49-F238E27FC236}">
                  <a16:creationId xmlns:a16="http://schemas.microsoft.com/office/drawing/2014/main" id="{6FDC8A3A-67FD-6A44-9AB2-1825F9EC3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209239" y="1518894"/>
              <a:ext cx="1066166" cy="1066166"/>
            </a:xfrm>
            <a:prstGeom prst="rect">
              <a:avLst/>
            </a:prstGeom>
          </p:spPr>
        </p:pic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id="{3620A13E-4E7C-0144-A609-9E518B0A4D3F}"/>
                </a:ext>
              </a:extLst>
            </p:cNvPr>
            <p:cNvSpPr txBox="1"/>
            <p:nvPr/>
          </p:nvSpPr>
          <p:spPr>
            <a:xfrm>
              <a:off x="9532970" y="2836599"/>
              <a:ext cx="41870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/>
                <a:t>04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A6A7DAF-6072-B748-8D6A-9E5AAF920DA2}"/>
                </a:ext>
              </a:extLst>
            </p:cNvPr>
            <p:cNvGrpSpPr/>
            <p:nvPr/>
          </p:nvGrpSpPr>
          <p:grpSpPr>
            <a:xfrm>
              <a:off x="8971344" y="3454409"/>
              <a:ext cx="1541957" cy="1567152"/>
              <a:chOff x="332936" y="2720099"/>
              <a:chExt cx="2975111" cy="1567152"/>
            </a:xfrm>
          </p:grpSpPr>
          <p:sp>
            <p:nvSpPr>
              <p:cNvPr id="27" name="TextBox 60">
                <a:extLst>
                  <a:ext uri="{FF2B5EF4-FFF2-40B4-BE49-F238E27FC236}">
                    <a16:creationId xmlns:a16="http://schemas.microsoft.com/office/drawing/2014/main" id="{5DED8C22-C085-0D4C-9FFF-425096F7346F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8" name="TextBox 61">
                <a:extLst>
                  <a:ext uri="{FF2B5EF4-FFF2-40B4-BE49-F238E27FC236}">
                    <a16:creationId xmlns:a16="http://schemas.microsoft.com/office/drawing/2014/main" id="{D6AFE19A-84E1-0447-AE8F-44988360796C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120032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consectetur adipiscing elit, sed do eiusmod tempor incididunt ut labore et dolore magna aliqua.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701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255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Pill List – Slide Template</vt:lpstr>
      <vt:lpstr>Pill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Pill List</dc:title>
  <dc:creator>PresentationGO.com</dc:creator>
  <dc:description>© Copyright PresentationGO.com - Do not distribute or sale without written permission.</dc:description>
  <cp:lastModifiedBy>Christophe Barroche</cp:lastModifiedBy>
  <cp:revision>10</cp:revision>
  <dcterms:created xsi:type="dcterms:W3CDTF">2014-11-26T05:14:11Z</dcterms:created>
  <dcterms:modified xsi:type="dcterms:W3CDTF">2022-03-15T19:56:49Z</dcterms:modified>
  <cp:category>Text &amp; Tables</cp:category>
</cp:coreProperties>
</file>