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83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552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272712-C4DF-464A-86A4-7FDF6B697FE7}"/>
              </a:ext>
            </a:extLst>
          </p:cNvPr>
          <p:cNvSpPr/>
          <p:nvPr/>
        </p:nvSpPr>
        <p:spPr>
          <a:xfrm>
            <a:off x="2623444" y="2192753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34FB7D-D86E-6B4E-8E50-BE48B1915777}"/>
              </a:ext>
            </a:extLst>
          </p:cNvPr>
          <p:cNvSpPr/>
          <p:nvPr/>
        </p:nvSpPr>
        <p:spPr>
          <a:xfrm>
            <a:off x="4242977" y="2192753"/>
            <a:ext cx="637162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20403" y="9681"/>
                </a:moveTo>
                <a:lnTo>
                  <a:pt x="0" y="0"/>
                </a:lnTo>
                <a:cubicBezTo>
                  <a:pt x="3932" y="2816"/>
                  <a:pt x="6326" y="6634"/>
                  <a:pt x="6326" y="10800"/>
                </a:cubicBezTo>
                <a:cubicBezTo>
                  <a:pt x="6326" y="14966"/>
                  <a:pt x="3933" y="18784"/>
                  <a:pt x="0" y="21600"/>
                </a:cubicBezTo>
                <a:lnTo>
                  <a:pt x="20403" y="11919"/>
                </a:lnTo>
                <a:cubicBezTo>
                  <a:pt x="21600" y="11417"/>
                  <a:pt x="21600" y="10260"/>
                  <a:pt x="20403" y="96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628D6FF-7A12-BC40-B1FC-D555DD3866AC}"/>
              </a:ext>
            </a:extLst>
          </p:cNvPr>
          <p:cNvSpPr/>
          <p:nvPr/>
        </p:nvSpPr>
        <p:spPr>
          <a:xfrm>
            <a:off x="3151925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36FCA4-A912-E84D-A5B3-BD73E7C93B66}"/>
              </a:ext>
            </a:extLst>
          </p:cNvPr>
          <p:cNvSpPr/>
          <p:nvPr/>
        </p:nvSpPr>
        <p:spPr>
          <a:xfrm>
            <a:off x="5862510" y="2192753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B291FA-26F3-154B-8CED-E691AE7B81A3}"/>
              </a:ext>
            </a:extLst>
          </p:cNvPr>
          <p:cNvSpPr/>
          <p:nvPr/>
        </p:nvSpPr>
        <p:spPr>
          <a:xfrm>
            <a:off x="4771458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F7E2DF5-4FEA-0D4C-8BD7-4447B554CCD5}"/>
              </a:ext>
            </a:extLst>
          </p:cNvPr>
          <p:cNvSpPr/>
          <p:nvPr/>
        </p:nvSpPr>
        <p:spPr>
          <a:xfrm>
            <a:off x="4277073" y="3829334"/>
            <a:ext cx="637162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898" y="11919"/>
                </a:moveTo>
                <a:lnTo>
                  <a:pt x="21301" y="21600"/>
                </a:lnTo>
                <a:cubicBezTo>
                  <a:pt x="17369" y="18784"/>
                  <a:pt x="14975" y="14966"/>
                  <a:pt x="14975" y="10800"/>
                </a:cubicBezTo>
                <a:cubicBezTo>
                  <a:pt x="14975" y="6634"/>
                  <a:pt x="17368" y="2816"/>
                  <a:pt x="21301" y="0"/>
                </a:cubicBezTo>
                <a:lnTo>
                  <a:pt x="898" y="9681"/>
                </a:lnTo>
                <a:cubicBezTo>
                  <a:pt x="-299" y="10221"/>
                  <a:pt x="-299" y="11379"/>
                  <a:pt x="898" y="119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C294819-A8DE-8748-B0EB-F0E8D0015C6A}"/>
              </a:ext>
            </a:extLst>
          </p:cNvPr>
          <p:cNvSpPr/>
          <p:nvPr/>
        </p:nvSpPr>
        <p:spPr>
          <a:xfrm>
            <a:off x="4771458" y="3675905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A7628C-9977-D040-BC2F-5E47F55E1AC4}"/>
              </a:ext>
            </a:extLst>
          </p:cNvPr>
          <p:cNvSpPr/>
          <p:nvPr/>
        </p:nvSpPr>
        <p:spPr>
          <a:xfrm>
            <a:off x="2657540" y="3829334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BB4487E-B582-D64C-911C-568A4F1652AF}"/>
              </a:ext>
            </a:extLst>
          </p:cNvPr>
          <p:cNvSpPr/>
          <p:nvPr/>
        </p:nvSpPr>
        <p:spPr>
          <a:xfrm>
            <a:off x="3151925" y="3675905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029EE54-DCC5-214C-A61A-A0C9292463E4}"/>
              </a:ext>
            </a:extLst>
          </p:cNvPr>
          <p:cNvSpPr/>
          <p:nvPr/>
        </p:nvSpPr>
        <p:spPr>
          <a:xfrm>
            <a:off x="6544418" y="3164474"/>
            <a:ext cx="954674" cy="635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4" extrusionOk="0">
                <a:moveTo>
                  <a:pt x="11919" y="20457"/>
                </a:moveTo>
                <a:lnTo>
                  <a:pt x="21600" y="0"/>
                </a:lnTo>
                <a:cubicBezTo>
                  <a:pt x="18784" y="3943"/>
                  <a:pt x="14966" y="6343"/>
                  <a:pt x="10800" y="6343"/>
                </a:cubicBezTo>
                <a:cubicBezTo>
                  <a:pt x="6634" y="6343"/>
                  <a:pt x="2816" y="3943"/>
                  <a:pt x="0" y="0"/>
                </a:cubicBezTo>
                <a:lnTo>
                  <a:pt x="9681" y="20457"/>
                </a:lnTo>
                <a:cubicBezTo>
                  <a:pt x="10221" y="21600"/>
                  <a:pt x="11379" y="21600"/>
                  <a:pt x="11919" y="20457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EA83C0-627D-D24B-93EF-0497DD06432B}"/>
              </a:ext>
            </a:extLst>
          </p:cNvPr>
          <p:cNvSpPr/>
          <p:nvPr/>
        </p:nvSpPr>
        <p:spPr>
          <a:xfrm>
            <a:off x="6408038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C028361-3187-854F-A601-DB4DB8E61580}"/>
              </a:ext>
            </a:extLst>
          </p:cNvPr>
          <p:cNvSpPr/>
          <p:nvPr/>
        </p:nvSpPr>
        <p:spPr>
          <a:xfrm>
            <a:off x="5879557" y="3829334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ADDFD-1A69-9543-B7D6-7B785AADF5F8}"/>
              </a:ext>
            </a:extLst>
          </p:cNvPr>
          <p:cNvSpPr/>
          <p:nvPr/>
        </p:nvSpPr>
        <p:spPr>
          <a:xfrm>
            <a:off x="6390990" y="3692952"/>
            <a:ext cx="1254714" cy="123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91"/>
                </a:moveTo>
                <a:cubicBezTo>
                  <a:pt x="21600" y="5549"/>
                  <a:pt x="18254" y="1283"/>
                  <a:pt x="13676" y="0"/>
                </a:cubicBezTo>
                <a:lnTo>
                  <a:pt x="13148" y="776"/>
                </a:lnTo>
                <a:cubicBezTo>
                  <a:pt x="17491" y="1850"/>
                  <a:pt x="20749" y="5848"/>
                  <a:pt x="20749" y="10591"/>
                </a:cubicBezTo>
                <a:cubicBezTo>
                  <a:pt x="20749" y="16170"/>
                  <a:pt x="16288" y="20705"/>
                  <a:pt x="10800" y="20705"/>
                </a:cubicBezTo>
                <a:cubicBezTo>
                  <a:pt x="5312" y="20705"/>
                  <a:pt x="851" y="16170"/>
                  <a:pt x="851" y="10591"/>
                </a:cubicBezTo>
                <a:cubicBezTo>
                  <a:pt x="851" y="5848"/>
                  <a:pt x="4079" y="1850"/>
                  <a:pt x="8452" y="776"/>
                </a:cubicBezTo>
                <a:lnTo>
                  <a:pt x="7924" y="0"/>
                </a:lnTo>
                <a:cubicBezTo>
                  <a:pt x="3346" y="1283"/>
                  <a:pt x="0" y="5549"/>
                  <a:pt x="0" y="10591"/>
                </a:cubicBezTo>
                <a:cubicBezTo>
                  <a:pt x="0" y="16677"/>
                  <a:pt x="4842" y="21600"/>
                  <a:pt x="10829" y="21600"/>
                </a:cubicBezTo>
                <a:cubicBezTo>
                  <a:pt x="16816" y="21600"/>
                  <a:pt x="21600" y="16677"/>
                  <a:pt x="21600" y="105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AD48E09-6B16-6C42-9AAF-2BE7C996D540}"/>
              </a:ext>
            </a:extLst>
          </p:cNvPr>
          <p:cNvSpPr/>
          <p:nvPr/>
        </p:nvSpPr>
        <p:spPr>
          <a:xfrm>
            <a:off x="1651726" y="3164474"/>
            <a:ext cx="954674" cy="6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01" extrusionOk="0">
                <a:moveTo>
                  <a:pt x="9681" y="898"/>
                </a:moveTo>
                <a:lnTo>
                  <a:pt x="0" y="21301"/>
                </a:lnTo>
                <a:cubicBezTo>
                  <a:pt x="2816" y="17369"/>
                  <a:pt x="6634" y="14975"/>
                  <a:pt x="10800" y="14975"/>
                </a:cubicBezTo>
                <a:cubicBezTo>
                  <a:pt x="14966" y="14975"/>
                  <a:pt x="18784" y="17369"/>
                  <a:pt x="21600" y="21301"/>
                </a:cubicBezTo>
                <a:lnTo>
                  <a:pt x="11919" y="898"/>
                </a:lnTo>
                <a:cubicBezTo>
                  <a:pt x="11378" y="-299"/>
                  <a:pt x="10221" y="-299"/>
                  <a:pt x="9681" y="898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D3521D9-5069-0A4B-81BB-42798012C3DB}"/>
              </a:ext>
            </a:extLst>
          </p:cNvPr>
          <p:cNvSpPr/>
          <p:nvPr/>
        </p:nvSpPr>
        <p:spPr>
          <a:xfrm>
            <a:off x="1515342" y="3675905"/>
            <a:ext cx="1234257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8C8C544-F642-594A-A5E6-29ABA57614DB}"/>
              </a:ext>
            </a:extLst>
          </p:cNvPr>
          <p:cNvSpPr/>
          <p:nvPr/>
        </p:nvSpPr>
        <p:spPr>
          <a:xfrm>
            <a:off x="1498296" y="2056372"/>
            <a:ext cx="1254716" cy="123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009"/>
                </a:moveTo>
                <a:cubicBezTo>
                  <a:pt x="0" y="16051"/>
                  <a:pt x="3346" y="20317"/>
                  <a:pt x="7924" y="21600"/>
                </a:cubicBezTo>
                <a:lnTo>
                  <a:pt x="8452" y="20824"/>
                </a:lnTo>
                <a:cubicBezTo>
                  <a:pt x="4109" y="19750"/>
                  <a:pt x="851" y="15752"/>
                  <a:pt x="851" y="11009"/>
                </a:cubicBezTo>
                <a:cubicBezTo>
                  <a:pt x="851" y="5430"/>
                  <a:pt x="5312" y="895"/>
                  <a:pt x="10800" y="895"/>
                </a:cubicBezTo>
                <a:cubicBezTo>
                  <a:pt x="16288" y="895"/>
                  <a:pt x="20749" y="5430"/>
                  <a:pt x="20749" y="11009"/>
                </a:cubicBezTo>
                <a:cubicBezTo>
                  <a:pt x="20749" y="15752"/>
                  <a:pt x="17521" y="19750"/>
                  <a:pt x="13148" y="20824"/>
                </a:cubicBezTo>
                <a:lnTo>
                  <a:pt x="13676" y="21600"/>
                </a:lnTo>
                <a:cubicBezTo>
                  <a:pt x="18254" y="20317"/>
                  <a:pt x="21600" y="16051"/>
                  <a:pt x="21600" y="11009"/>
                </a:cubicBezTo>
                <a:cubicBezTo>
                  <a:pt x="21600" y="4923"/>
                  <a:pt x="16758" y="0"/>
                  <a:pt x="10771" y="0"/>
                </a:cubicBezTo>
                <a:cubicBezTo>
                  <a:pt x="4784" y="0"/>
                  <a:pt x="0" y="4923"/>
                  <a:pt x="0" y="11009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3F3A06EC-00F8-CC42-8113-551825AAFBA5}"/>
              </a:ext>
            </a:extLst>
          </p:cNvPr>
          <p:cNvSpPr txBox="1"/>
          <p:nvPr/>
        </p:nvSpPr>
        <p:spPr>
          <a:xfrm>
            <a:off x="2766645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860F1C47-F8F8-7743-A80F-9207F5FE912C}"/>
              </a:ext>
            </a:extLst>
          </p:cNvPr>
          <p:cNvSpPr txBox="1"/>
          <p:nvPr/>
        </p:nvSpPr>
        <p:spPr>
          <a:xfrm>
            <a:off x="4372224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AB96EA8B-6177-8543-81B8-2E656F34C6F9}"/>
              </a:ext>
            </a:extLst>
          </p:cNvPr>
          <p:cNvSpPr txBox="1"/>
          <p:nvPr/>
        </p:nvSpPr>
        <p:spPr>
          <a:xfrm>
            <a:off x="6002008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D0FA28BD-99BA-BB44-A0C9-08920794F56E}"/>
              </a:ext>
            </a:extLst>
          </p:cNvPr>
          <p:cNvSpPr txBox="1"/>
          <p:nvPr/>
        </p:nvSpPr>
        <p:spPr>
          <a:xfrm>
            <a:off x="6798397" y="336030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04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87640F18-506A-114C-865D-63D95380D38A}"/>
              </a:ext>
            </a:extLst>
          </p:cNvPr>
          <p:cNvSpPr txBox="1"/>
          <p:nvPr/>
        </p:nvSpPr>
        <p:spPr>
          <a:xfrm>
            <a:off x="5929393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F14117AA-38E7-C047-A985-C5F83824D367}"/>
              </a:ext>
            </a:extLst>
          </p:cNvPr>
          <p:cNvSpPr txBox="1"/>
          <p:nvPr/>
        </p:nvSpPr>
        <p:spPr>
          <a:xfrm>
            <a:off x="4315747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DE3BEA30-97AD-DC4E-BE58-C00807F7E5C1}"/>
              </a:ext>
            </a:extLst>
          </p:cNvPr>
          <p:cNvSpPr txBox="1"/>
          <p:nvPr/>
        </p:nvSpPr>
        <p:spPr>
          <a:xfrm>
            <a:off x="2718236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07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E6F77A7C-E72B-7345-8096-B60FA47BA3BD}"/>
              </a:ext>
            </a:extLst>
          </p:cNvPr>
          <p:cNvSpPr txBox="1"/>
          <p:nvPr/>
        </p:nvSpPr>
        <p:spPr>
          <a:xfrm>
            <a:off x="1911412" y="328769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08</a:t>
            </a:r>
          </a:p>
        </p:txBody>
      </p:sp>
      <p:pic>
        <p:nvPicPr>
          <p:cNvPr id="35" name="Graphic 41" descr="Bar graph with downward trend with solid fill">
            <a:extLst>
              <a:ext uri="{FF2B5EF4-FFF2-40B4-BE49-F238E27FC236}">
                <a16:creationId xmlns:a16="http://schemas.microsoft.com/office/drawing/2014/main" id="{396B461C-E23F-B54C-ABC2-0F9B06D44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4146" y="3948823"/>
            <a:ext cx="708877" cy="708877"/>
          </a:xfrm>
          <a:prstGeom prst="rect">
            <a:avLst/>
          </a:prstGeom>
        </p:spPr>
      </p:pic>
      <p:pic>
        <p:nvPicPr>
          <p:cNvPr id="36" name="Graphic 42" descr="Bar graph with upward trend with solid fill">
            <a:extLst>
              <a:ext uri="{FF2B5EF4-FFF2-40B4-BE49-F238E27FC236}">
                <a16:creationId xmlns:a16="http://schemas.microsoft.com/office/drawing/2014/main" id="{92C1F6A3-1CBC-1E4E-A2EB-F39068E4D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8033" y="3948823"/>
            <a:ext cx="708877" cy="708877"/>
          </a:xfrm>
          <a:prstGeom prst="rect">
            <a:avLst/>
          </a:prstGeom>
        </p:spPr>
      </p:pic>
      <p:pic>
        <p:nvPicPr>
          <p:cNvPr id="37" name="Graphic 43" descr="Brainstorm with solid fill">
            <a:extLst>
              <a:ext uri="{FF2B5EF4-FFF2-40B4-BE49-F238E27FC236}">
                <a16:creationId xmlns:a16="http://schemas.microsoft.com/office/drawing/2014/main" id="{9BAED2CD-1C04-9C41-B880-787D24107B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4146" y="2319063"/>
            <a:ext cx="708877" cy="708877"/>
          </a:xfrm>
          <a:prstGeom prst="rect">
            <a:avLst/>
          </a:prstGeom>
        </p:spPr>
      </p:pic>
      <p:pic>
        <p:nvPicPr>
          <p:cNvPr id="38" name="Graphic 44" descr="Bullseye with solid fill">
            <a:extLst>
              <a:ext uri="{FF2B5EF4-FFF2-40B4-BE49-F238E27FC236}">
                <a16:creationId xmlns:a16="http://schemas.microsoft.com/office/drawing/2014/main" id="{28FEED71-F646-6745-B5AD-612F3B228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4613" y="2319063"/>
            <a:ext cx="708877" cy="708877"/>
          </a:xfrm>
          <a:prstGeom prst="rect">
            <a:avLst/>
          </a:prstGeom>
        </p:spPr>
      </p:pic>
      <p:pic>
        <p:nvPicPr>
          <p:cNvPr id="39" name="Graphic 46" descr="Gears with solid fill">
            <a:extLst>
              <a:ext uri="{FF2B5EF4-FFF2-40B4-BE49-F238E27FC236}">
                <a16:creationId xmlns:a16="http://schemas.microsoft.com/office/drawing/2014/main" id="{560815C3-65C0-1545-A361-03FB787258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63909" y="3948823"/>
            <a:ext cx="708877" cy="708877"/>
          </a:xfrm>
          <a:prstGeom prst="rect">
            <a:avLst/>
          </a:prstGeom>
        </p:spPr>
      </p:pic>
      <p:pic>
        <p:nvPicPr>
          <p:cNvPr id="40" name="Graphic 47" descr="Hourglass 30% with solid fill">
            <a:extLst>
              <a:ext uri="{FF2B5EF4-FFF2-40B4-BE49-F238E27FC236}">
                <a16:creationId xmlns:a16="http://schemas.microsoft.com/office/drawing/2014/main" id="{41377874-FD83-E540-868E-C036D7927D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0726" y="2319063"/>
            <a:ext cx="708877" cy="708877"/>
          </a:xfrm>
          <a:prstGeom prst="rect">
            <a:avLst/>
          </a:prstGeom>
        </p:spPr>
      </p:pic>
      <p:pic>
        <p:nvPicPr>
          <p:cNvPr id="41" name="Graphic 48" descr="Lightbulb with solid fill">
            <a:extLst>
              <a:ext uri="{FF2B5EF4-FFF2-40B4-BE49-F238E27FC236}">
                <a16:creationId xmlns:a16="http://schemas.microsoft.com/office/drawing/2014/main" id="{7B299D09-FB96-6648-BB4D-4D65347B56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771216" y="2319063"/>
            <a:ext cx="708877" cy="708877"/>
          </a:xfrm>
          <a:prstGeom prst="rect">
            <a:avLst/>
          </a:prstGeom>
        </p:spPr>
      </p:pic>
      <p:pic>
        <p:nvPicPr>
          <p:cNvPr id="42" name="Graphic 49" descr="Research with solid fill">
            <a:extLst>
              <a:ext uri="{FF2B5EF4-FFF2-40B4-BE49-F238E27FC236}">
                <a16:creationId xmlns:a16="http://schemas.microsoft.com/office/drawing/2014/main" id="{A06806F7-BB3B-A64C-A089-1273E1723F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14613" y="3948823"/>
            <a:ext cx="708877" cy="708877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C99FAC45-4781-431C-9AC5-B275BD47C0B6}"/>
              </a:ext>
            </a:extLst>
          </p:cNvPr>
          <p:cNvGrpSpPr/>
          <p:nvPr/>
        </p:nvGrpSpPr>
        <p:grpSpPr>
          <a:xfrm>
            <a:off x="1364411" y="1080483"/>
            <a:ext cx="1522485" cy="853146"/>
            <a:chOff x="255548" y="1496034"/>
            <a:chExt cx="2194560" cy="85314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37AD83D-E3C6-4A46-87FA-DE3A8F5441F9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D6340F-1C57-46F7-8801-553781727FF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6F2ACF-9E82-4118-9A34-8C33CD89617F}"/>
              </a:ext>
            </a:extLst>
          </p:cNvPr>
          <p:cNvGrpSpPr/>
          <p:nvPr/>
        </p:nvGrpSpPr>
        <p:grpSpPr>
          <a:xfrm>
            <a:off x="2995309" y="1080483"/>
            <a:ext cx="1522485" cy="853146"/>
            <a:chOff x="255548" y="1496034"/>
            <a:chExt cx="2194560" cy="85314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CDDBAE-EC49-4952-BB54-0A151A243163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9925D8-4C55-47AB-82E0-DCC9D5896D7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D47220-089D-48E2-ACF3-C86A21C98FCB}"/>
              </a:ext>
            </a:extLst>
          </p:cNvPr>
          <p:cNvGrpSpPr/>
          <p:nvPr/>
        </p:nvGrpSpPr>
        <p:grpSpPr>
          <a:xfrm>
            <a:off x="4626207" y="1080483"/>
            <a:ext cx="1522485" cy="853146"/>
            <a:chOff x="255548" y="1496034"/>
            <a:chExt cx="2194560" cy="85314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7E900B-0A59-4305-A1A6-06AA5538AA26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A62E56A-860A-4259-9A48-15D882D270D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1C0EFE-8FD6-4F1B-B226-2075E92AEB95}"/>
              </a:ext>
            </a:extLst>
          </p:cNvPr>
          <p:cNvGrpSpPr/>
          <p:nvPr/>
        </p:nvGrpSpPr>
        <p:grpSpPr>
          <a:xfrm>
            <a:off x="6257104" y="1080483"/>
            <a:ext cx="1522485" cy="853146"/>
            <a:chOff x="255548" y="1496034"/>
            <a:chExt cx="2194560" cy="85314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6AAC6D1-E1F3-4061-BB6C-79ADE4D1AD27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1DF053B-E803-488C-AF77-FE639A640BD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7C9ED89-0D75-40F5-9EFD-B6F5F257E3E2}"/>
              </a:ext>
            </a:extLst>
          </p:cNvPr>
          <p:cNvGrpSpPr/>
          <p:nvPr/>
        </p:nvGrpSpPr>
        <p:grpSpPr>
          <a:xfrm>
            <a:off x="1371227" y="5056927"/>
            <a:ext cx="1522485" cy="853146"/>
            <a:chOff x="255548" y="1496034"/>
            <a:chExt cx="2194560" cy="85314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2FD09FE-D4F1-4A7B-9635-5DF0EA9FEE8A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B511B-84B0-459A-B5B1-3ACADE32691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B4A3A75-5A5F-4C63-816C-85B70E8498A7}"/>
              </a:ext>
            </a:extLst>
          </p:cNvPr>
          <p:cNvGrpSpPr/>
          <p:nvPr/>
        </p:nvGrpSpPr>
        <p:grpSpPr>
          <a:xfrm>
            <a:off x="3002125" y="5056927"/>
            <a:ext cx="1522485" cy="853146"/>
            <a:chOff x="255548" y="1496034"/>
            <a:chExt cx="2194560" cy="85314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86027F-7D01-4AA6-9814-909035718835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92C984-FECA-41DD-ACA9-4AA88367DE1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B44FF93-269D-4EE6-966D-2FD55D8984E6}"/>
              </a:ext>
            </a:extLst>
          </p:cNvPr>
          <p:cNvGrpSpPr/>
          <p:nvPr/>
        </p:nvGrpSpPr>
        <p:grpSpPr>
          <a:xfrm>
            <a:off x="4633023" y="5056927"/>
            <a:ext cx="1522485" cy="853146"/>
            <a:chOff x="255548" y="1496034"/>
            <a:chExt cx="2194560" cy="85314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1BA1092-874E-4816-8622-D1E78A5E1BFC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72538-D2E5-4B7E-BB54-C0F0FCEC933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485FCBD-0D8E-4F73-A951-DEFD5BDC01E7}"/>
              </a:ext>
            </a:extLst>
          </p:cNvPr>
          <p:cNvGrpSpPr/>
          <p:nvPr/>
        </p:nvGrpSpPr>
        <p:grpSpPr>
          <a:xfrm>
            <a:off x="6263921" y="5056927"/>
            <a:ext cx="1522485" cy="853146"/>
            <a:chOff x="255548" y="1496034"/>
            <a:chExt cx="2194560" cy="85314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603FDD-8A36-4499-AC04-2E195D41273A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C0EBBA-CE80-413D-9E7C-B09548A0F4D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Pin Cycle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50272712-C4DF-464A-86A4-7FDF6B697FE7}"/>
              </a:ext>
            </a:extLst>
          </p:cNvPr>
          <p:cNvSpPr/>
          <p:nvPr/>
        </p:nvSpPr>
        <p:spPr>
          <a:xfrm>
            <a:off x="2623444" y="2192753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B34FB7D-D86E-6B4E-8E50-BE48B1915777}"/>
              </a:ext>
            </a:extLst>
          </p:cNvPr>
          <p:cNvSpPr/>
          <p:nvPr/>
        </p:nvSpPr>
        <p:spPr>
          <a:xfrm>
            <a:off x="4242977" y="2192753"/>
            <a:ext cx="637162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20403" y="9681"/>
                </a:moveTo>
                <a:lnTo>
                  <a:pt x="0" y="0"/>
                </a:lnTo>
                <a:cubicBezTo>
                  <a:pt x="3932" y="2816"/>
                  <a:pt x="6326" y="6634"/>
                  <a:pt x="6326" y="10800"/>
                </a:cubicBezTo>
                <a:cubicBezTo>
                  <a:pt x="6326" y="14966"/>
                  <a:pt x="3933" y="18784"/>
                  <a:pt x="0" y="21600"/>
                </a:cubicBezTo>
                <a:lnTo>
                  <a:pt x="20403" y="11919"/>
                </a:lnTo>
                <a:cubicBezTo>
                  <a:pt x="21600" y="11417"/>
                  <a:pt x="21600" y="10260"/>
                  <a:pt x="20403" y="9681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8628D6FF-7A12-BC40-B1FC-D555DD3866AC}"/>
              </a:ext>
            </a:extLst>
          </p:cNvPr>
          <p:cNvSpPr/>
          <p:nvPr/>
        </p:nvSpPr>
        <p:spPr>
          <a:xfrm>
            <a:off x="3151925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E36FCA4-A912-E84D-A5B3-BD73E7C93B66}"/>
              </a:ext>
            </a:extLst>
          </p:cNvPr>
          <p:cNvSpPr/>
          <p:nvPr/>
        </p:nvSpPr>
        <p:spPr>
          <a:xfrm>
            <a:off x="5862510" y="2192753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20457" y="9681"/>
                </a:moveTo>
                <a:lnTo>
                  <a:pt x="0" y="0"/>
                </a:lnTo>
                <a:cubicBezTo>
                  <a:pt x="3943" y="2816"/>
                  <a:pt x="6343" y="6634"/>
                  <a:pt x="6343" y="10800"/>
                </a:cubicBezTo>
                <a:cubicBezTo>
                  <a:pt x="6343" y="14966"/>
                  <a:pt x="3943" y="18784"/>
                  <a:pt x="0" y="21600"/>
                </a:cubicBezTo>
                <a:lnTo>
                  <a:pt x="20457" y="11919"/>
                </a:lnTo>
                <a:cubicBezTo>
                  <a:pt x="21600" y="11417"/>
                  <a:pt x="21600" y="10260"/>
                  <a:pt x="20457" y="968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4B291FA-26F3-154B-8CED-E691AE7B81A3}"/>
              </a:ext>
            </a:extLst>
          </p:cNvPr>
          <p:cNvSpPr/>
          <p:nvPr/>
        </p:nvSpPr>
        <p:spPr>
          <a:xfrm>
            <a:off x="4771458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F7E2DF5-4FEA-0D4C-8BD7-4447B554CCD5}"/>
              </a:ext>
            </a:extLst>
          </p:cNvPr>
          <p:cNvSpPr/>
          <p:nvPr/>
        </p:nvSpPr>
        <p:spPr>
          <a:xfrm>
            <a:off x="4277073" y="3829334"/>
            <a:ext cx="637162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1" h="21600" extrusionOk="0">
                <a:moveTo>
                  <a:pt x="898" y="11919"/>
                </a:moveTo>
                <a:lnTo>
                  <a:pt x="21301" y="21600"/>
                </a:lnTo>
                <a:cubicBezTo>
                  <a:pt x="17369" y="18784"/>
                  <a:pt x="14975" y="14966"/>
                  <a:pt x="14975" y="10800"/>
                </a:cubicBezTo>
                <a:cubicBezTo>
                  <a:pt x="14975" y="6634"/>
                  <a:pt x="17368" y="2816"/>
                  <a:pt x="21301" y="0"/>
                </a:cubicBezTo>
                <a:lnTo>
                  <a:pt x="898" y="9681"/>
                </a:lnTo>
                <a:cubicBezTo>
                  <a:pt x="-299" y="10221"/>
                  <a:pt x="-299" y="11379"/>
                  <a:pt x="898" y="1191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AC294819-A8DE-8748-B0EB-F0E8D0015C6A}"/>
              </a:ext>
            </a:extLst>
          </p:cNvPr>
          <p:cNvSpPr/>
          <p:nvPr/>
        </p:nvSpPr>
        <p:spPr>
          <a:xfrm>
            <a:off x="4771458" y="3675905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8DA7628C-9977-D040-BC2F-5E47F55E1AC4}"/>
              </a:ext>
            </a:extLst>
          </p:cNvPr>
          <p:cNvSpPr/>
          <p:nvPr/>
        </p:nvSpPr>
        <p:spPr>
          <a:xfrm>
            <a:off x="2657540" y="3829334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DBB4487E-B582-D64C-911C-568A4F1652AF}"/>
              </a:ext>
            </a:extLst>
          </p:cNvPr>
          <p:cNvSpPr/>
          <p:nvPr/>
        </p:nvSpPr>
        <p:spPr>
          <a:xfrm>
            <a:off x="3151925" y="3675905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029EE54-DCC5-214C-A61A-A0C9292463E4}"/>
              </a:ext>
            </a:extLst>
          </p:cNvPr>
          <p:cNvSpPr/>
          <p:nvPr/>
        </p:nvSpPr>
        <p:spPr>
          <a:xfrm>
            <a:off x="6544418" y="3164474"/>
            <a:ext cx="954674" cy="6358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14" extrusionOk="0">
                <a:moveTo>
                  <a:pt x="11919" y="20457"/>
                </a:moveTo>
                <a:lnTo>
                  <a:pt x="21600" y="0"/>
                </a:lnTo>
                <a:cubicBezTo>
                  <a:pt x="18784" y="3943"/>
                  <a:pt x="14966" y="6343"/>
                  <a:pt x="10800" y="6343"/>
                </a:cubicBezTo>
                <a:cubicBezTo>
                  <a:pt x="6634" y="6343"/>
                  <a:pt x="2816" y="3943"/>
                  <a:pt x="0" y="0"/>
                </a:cubicBezTo>
                <a:lnTo>
                  <a:pt x="9681" y="20457"/>
                </a:lnTo>
                <a:cubicBezTo>
                  <a:pt x="10221" y="21600"/>
                  <a:pt x="11379" y="21600"/>
                  <a:pt x="11919" y="20457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7EEA83C0-627D-D24B-93EF-0497DD06432B}"/>
              </a:ext>
            </a:extLst>
          </p:cNvPr>
          <p:cNvSpPr/>
          <p:nvPr/>
        </p:nvSpPr>
        <p:spPr>
          <a:xfrm>
            <a:off x="6408038" y="2056372"/>
            <a:ext cx="1234253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591" y="0"/>
                </a:moveTo>
                <a:cubicBezTo>
                  <a:pt x="5549" y="0"/>
                  <a:pt x="1283" y="3346"/>
                  <a:pt x="0" y="7924"/>
                </a:cubicBezTo>
                <a:lnTo>
                  <a:pt x="776" y="8452"/>
                </a:lnTo>
                <a:cubicBezTo>
                  <a:pt x="1850" y="4109"/>
                  <a:pt x="5848" y="851"/>
                  <a:pt x="10591" y="851"/>
                </a:cubicBezTo>
                <a:cubicBezTo>
                  <a:pt x="16170" y="851"/>
                  <a:pt x="20705" y="5312"/>
                  <a:pt x="20705" y="10800"/>
                </a:cubicBezTo>
                <a:cubicBezTo>
                  <a:pt x="20705" y="16288"/>
                  <a:pt x="16170" y="20749"/>
                  <a:pt x="10591" y="20749"/>
                </a:cubicBezTo>
                <a:cubicBezTo>
                  <a:pt x="5848" y="20749"/>
                  <a:pt x="1850" y="17521"/>
                  <a:pt x="776" y="13148"/>
                </a:cubicBezTo>
                <a:lnTo>
                  <a:pt x="0" y="13676"/>
                </a:lnTo>
                <a:cubicBezTo>
                  <a:pt x="1283" y="18254"/>
                  <a:pt x="5549" y="21600"/>
                  <a:pt x="10591" y="21600"/>
                </a:cubicBezTo>
                <a:cubicBezTo>
                  <a:pt x="16677" y="21600"/>
                  <a:pt x="21600" y="16758"/>
                  <a:pt x="21600" y="10771"/>
                </a:cubicBezTo>
                <a:cubicBezTo>
                  <a:pt x="21600" y="4842"/>
                  <a:pt x="16677" y="0"/>
                  <a:pt x="10591" y="0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1C028361-3187-854F-A601-DB4DB8E61580}"/>
              </a:ext>
            </a:extLst>
          </p:cNvPr>
          <p:cNvSpPr/>
          <p:nvPr/>
        </p:nvSpPr>
        <p:spPr>
          <a:xfrm>
            <a:off x="5879557" y="3829334"/>
            <a:ext cx="635881" cy="9546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14" h="21600" extrusionOk="0">
                <a:moveTo>
                  <a:pt x="857" y="11919"/>
                </a:moveTo>
                <a:lnTo>
                  <a:pt x="21314" y="21600"/>
                </a:lnTo>
                <a:cubicBezTo>
                  <a:pt x="17371" y="18784"/>
                  <a:pt x="14971" y="14966"/>
                  <a:pt x="14971" y="10800"/>
                </a:cubicBezTo>
                <a:cubicBezTo>
                  <a:pt x="14971" y="6634"/>
                  <a:pt x="17371" y="2816"/>
                  <a:pt x="21314" y="0"/>
                </a:cubicBezTo>
                <a:lnTo>
                  <a:pt x="857" y="9681"/>
                </a:lnTo>
                <a:cubicBezTo>
                  <a:pt x="-286" y="10221"/>
                  <a:pt x="-286" y="11379"/>
                  <a:pt x="857" y="11919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82FADDFD-1A69-9543-B7D6-7B785AADF5F8}"/>
              </a:ext>
            </a:extLst>
          </p:cNvPr>
          <p:cNvSpPr/>
          <p:nvPr/>
        </p:nvSpPr>
        <p:spPr>
          <a:xfrm>
            <a:off x="6390990" y="3692952"/>
            <a:ext cx="1254714" cy="123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591"/>
                </a:moveTo>
                <a:cubicBezTo>
                  <a:pt x="21600" y="5549"/>
                  <a:pt x="18254" y="1283"/>
                  <a:pt x="13676" y="0"/>
                </a:cubicBezTo>
                <a:lnTo>
                  <a:pt x="13148" y="776"/>
                </a:lnTo>
                <a:cubicBezTo>
                  <a:pt x="17491" y="1850"/>
                  <a:pt x="20749" y="5848"/>
                  <a:pt x="20749" y="10591"/>
                </a:cubicBezTo>
                <a:cubicBezTo>
                  <a:pt x="20749" y="16170"/>
                  <a:pt x="16288" y="20705"/>
                  <a:pt x="10800" y="20705"/>
                </a:cubicBezTo>
                <a:cubicBezTo>
                  <a:pt x="5312" y="20705"/>
                  <a:pt x="851" y="16170"/>
                  <a:pt x="851" y="10591"/>
                </a:cubicBezTo>
                <a:cubicBezTo>
                  <a:pt x="851" y="5848"/>
                  <a:pt x="4079" y="1850"/>
                  <a:pt x="8452" y="776"/>
                </a:cubicBezTo>
                <a:lnTo>
                  <a:pt x="7924" y="0"/>
                </a:lnTo>
                <a:cubicBezTo>
                  <a:pt x="3346" y="1283"/>
                  <a:pt x="0" y="5549"/>
                  <a:pt x="0" y="10591"/>
                </a:cubicBezTo>
                <a:cubicBezTo>
                  <a:pt x="0" y="16677"/>
                  <a:pt x="4842" y="21600"/>
                  <a:pt x="10829" y="21600"/>
                </a:cubicBezTo>
                <a:cubicBezTo>
                  <a:pt x="16816" y="21600"/>
                  <a:pt x="21600" y="16677"/>
                  <a:pt x="21600" y="1059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6" name="Shape">
            <a:extLst>
              <a:ext uri="{FF2B5EF4-FFF2-40B4-BE49-F238E27FC236}">
                <a16:creationId xmlns:a16="http://schemas.microsoft.com/office/drawing/2014/main" id="{FAD48E09-6B16-6C42-9AAF-2BE7C996D540}"/>
              </a:ext>
            </a:extLst>
          </p:cNvPr>
          <p:cNvSpPr/>
          <p:nvPr/>
        </p:nvSpPr>
        <p:spPr>
          <a:xfrm>
            <a:off x="1651726" y="3164474"/>
            <a:ext cx="954674" cy="6371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301" extrusionOk="0">
                <a:moveTo>
                  <a:pt x="9681" y="898"/>
                </a:moveTo>
                <a:lnTo>
                  <a:pt x="0" y="21301"/>
                </a:lnTo>
                <a:cubicBezTo>
                  <a:pt x="2816" y="17369"/>
                  <a:pt x="6634" y="14975"/>
                  <a:pt x="10800" y="14975"/>
                </a:cubicBezTo>
                <a:cubicBezTo>
                  <a:pt x="14966" y="14975"/>
                  <a:pt x="18784" y="17369"/>
                  <a:pt x="21600" y="21301"/>
                </a:cubicBezTo>
                <a:lnTo>
                  <a:pt x="11919" y="898"/>
                </a:lnTo>
                <a:cubicBezTo>
                  <a:pt x="11378" y="-299"/>
                  <a:pt x="10221" y="-299"/>
                  <a:pt x="9681" y="898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7" name="Shape">
            <a:extLst>
              <a:ext uri="{FF2B5EF4-FFF2-40B4-BE49-F238E27FC236}">
                <a16:creationId xmlns:a16="http://schemas.microsoft.com/office/drawing/2014/main" id="{1D3521D9-5069-0A4B-81BB-42798012C3DB}"/>
              </a:ext>
            </a:extLst>
          </p:cNvPr>
          <p:cNvSpPr/>
          <p:nvPr/>
        </p:nvSpPr>
        <p:spPr>
          <a:xfrm>
            <a:off x="1515342" y="3675905"/>
            <a:ext cx="1234257" cy="12547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09" y="21600"/>
                </a:moveTo>
                <a:cubicBezTo>
                  <a:pt x="16051" y="21600"/>
                  <a:pt x="20317" y="18254"/>
                  <a:pt x="21600" y="13676"/>
                </a:cubicBezTo>
                <a:lnTo>
                  <a:pt x="20824" y="13148"/>
                </a:lnTo>
                <a:cubicBezTo>
                  <a:pt x="19750" y="17491"/>
                  <a:pt x="15752" y="20749"/>
                  <a:pt x="11009" y="20749"/>
                </a:cubicBezTo>
                <a:cubicBezTo>
                  <a:pt x="5430" y="20749"/>
                  <a:pt x="895" y="16288"/>
                  <a:pt x="895" y="10800"/>
                </a:cubicBezTo>
                <a:cubicBezTo>
                  <a:pt x="895" y="5312"/>
                  <a:pt x="5430" y="851"/>
                  <a:pt x="11009" y="851"/>
                </a:cubicBezTo>
                <a:cubicBezTo>
                  <a:pt x="15752" y="851"/>
                  <a:pt x="19750" y="4079"/>
                  <a:pt x="20824" y="8452"/>
                </a:cubicBezTo>
                <a:lnTo>
                  <a:pt x="21600" y="7924"/>
                </a:lnTo>
                <a:cubicBezTo>
                  <a:pt x="20317" y="3346"/>
                  <a:pt x="16051" y="0"/>
                  <a:pt x="11009" y="0"/>
                </a:cubicBezTo>
                <a:cubicBezTo>
                  <a:pt x="4923" y="0"/>
                  <a:pt x="0" y="4842"/>
                  <a:pt x="0" y="10829"/>
                </a:cubicBezTo>
                <a:cubicBezTo>
                  <a:pt x="0" y="16758"/>
                  <a:pt x="4923" y="21600"/>
                  <a:pt x="11009" y="21600"/>
                </a:cubicBezTo>
                <a:close/>
              </a:path>
            </a:pathLst>
          </a:custGeom>
          <a:solidFill>
            <a:srgbClr val="EB1E4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98C8C544-F642-594A-A5E6-29ABA57614DB}"/>
              </a:ext>
            </a:extLst>
          </p:cNvPr>
          <p:cNvSpPr/>
          <p:nvPr/>
        </p:nvSpPr>
        <p:spPr>
          <a:xfrm>
            <a:off x="1498296" y="2056372"/>
            <a:ext cx="1254716" cy="1234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1009"/>
                </a:moveTo>
                <a:cubicBezTo>
                  <a:pt x="0" y="16051"/>
                  <a:pt x="3346" y="20317"/>
                  <a:pt x="7924" y="21600"/>
                </a:cubicBezTo>
                <a:lnTo>
                  <a:pt x="8452" y="20824"/>
                </a:lnTo>
                <a:cubicBezTo>
                  <a:pt x="4109" y="19750"/>
                  <a:pt x="851" y="15752"/>
                  <a:pt x="851" y="11009"/>
                </a:cubicBezTo>
                <a:cubicBezTo>
                  <a:pt x="851" y="5430"/>
                  <a:pt x="5312" y="895"/>
                  <a:pt x="10800" y="895"/>
                </a:cubicBezTo>
                <a:cubicBezTo>
                  <a:pt x="16288" y="895"/>
                  <a:pt x="20749" y="5430"/>
                  <a:pt x="20749" y="11009"/>
                </a:cubicBezTo>
                <a:cubicBezTo>
                  <a:pt x="20749" y="15752"/>
                  <a:pt x="17521" y="19750"/>
                  <a:pt x="13148" y="20824"/>
                </a:cubicBezTo>
                <a:lnTo>
                  <a:pt x="13676" y="21600"/>
                </a:lnTo>
                <a:cubicBezTo>
                  <a:pt x="18254" y="20317"/>
                  <a:pt x="21600" y="16051"/>
                  <a:pt x="21600" y="11009"/>
                </a:cubicBezTo>
                <a:cubicBezTo>
                  <a:pt x="21600" y="4923"/>
                  <a:pt x="16758" y="0"/>
                  <a:pt x="10771" y="0"/>
                </a:cubicBezTo>
                <a:cubicBezTo>
                  <a:pt x="4784" y="0"/>
                  <a:pt x="0" y="4923"/>
                  <a:pt x="0" y="1100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27" name="TextBox 27">
            <a:extLst>
              <a:ext uri="{FF2B5EF4-FFF2-40B4-BE49-F238E27FC236}">
                <a16:creationId xmlns:a16="http://schemas.microsoft.com/office/drawing/2014/main" id="{3F3A06EC-00F8-CC42-8113-551825AAFBA5}"/>
              </a:ext>
            </a:extLst>
          </p:cNvPr>
          <p:cNvSpPr txBox="1"/>
          <p:nvPr/>
        </p:nvSpPr>
        <p:spPr>
          <a:xfrm>
            <a:off x="2766645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8" name="TextBox 34">
            <a:extLst>
              <a:ext uri="{FF2B5EF4-FFF2-40B4-BE49-F238E27FC236}">
                <a16:creationId xmlns:a16="http://schemas.microsoft.com/office/drawing/2014/main" id="{860F1C47-F8F8-7743-A80F-9207F5FE912C}"/>
              </a:ext>
            </a:extLst>
          </p:cNvPr>
          <p:cNvSpPr txBox="1"/>
          <p:nvPr/>
        </p:nvSpPr>
        <p:spPr>
          <a:xfrm>
            <a:off x="4372224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02</a:t>
            </a:r>
          </a:p>
        </p:txBody>
      </p:sp>
      <p:sp>
        <p:nvSpPr>
          <p:cNvPr id="29" name="TextBox 35">
            <a:extLst>
              <a:ext uri="{FF2B5EF4-FFF2-40B4-BE49-F238E27FC236}">
                <a16:creationId xmlns:a16="http://schemas.microsoft.com/office/drawing/2014/main" id="{AB96EA8B-6177-8543-81B8-2E656F34C6F9}"/>
              </a:ext>
            </a:extLst>
          </p:cNvPr>
          <p:cNvSpPr txBox="1"/>
          <p:nvPr/>
        </p:nvSpPr>
        <p:spPr>
          <a:xfrm>
            <a:off x="6002008" y="2511918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30" name="TextBox 36">
            <a:extLst>
              <a:ext uri="{FF2B5EF4-FFF2-40B4-BE49-F238E27FC236}">
                <a16:creationId xmlns:a16="http://schemas.microsoft.com/office/drawing/2014/main" id="{D0FA28BD-99BA-BB44-A0C9-08920794F56E}"/>
              </a:ext>
            </a:extLst>
          </p:cNvPr>
          <p:cNvSpPr txBox="1"/>
          <p:nvPr/>
        </p:nvSpPr>
        <p:spPr>
          <a:xfrm>
            <a:off x="6798397" y="336030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04</a:t>
            </a:r>
          </a:p>
        </p:txBody>
      </p:sp>
      <p:sp>
        <p:nvSpPr>
          <p:cNvPr id="31" name="TextBox 37">
            <a:extLst>
              <a:ext uri="{FF2B5EF4-FFF2-40B4-BE49-F238E27FC236}">
                <a16:creationId xmlns:a16="http://schemas.microsoft.com/office/drawing/2014/main" id="{87640F18-506A-114C-865D-63D95380D38A}"/>
              </a:ext>
            </a:extLst>
          </p:cNvPr>
          <p:cNvSpPr txBox="1"/>
          <p:nvPr/>
        </p:nvSpPr>
        <p:spPr>
          <a:xfrm>
            <a:off x="5929393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32" name="TextBox 38">
            <a:extLst>
              <a:ext uri="{FF2B5EF4-FFF2-40B4-BE49-F238E27FC236}">
                <a16:creationId xmlns:a16="http://schemas.microsoft.com/office/drawing/2014/main" id="{F14117AA-38E7-C047-A985-C5F83824D367}"/>
              </a:ext>
            </a:extLst>
          </p:cNvPr>
          <p:cNvSpPr txBox="1"/>
          <p:nvPr/>
        </p:nvSpPr>
        <p:spPr>
          <a:xfrm>
            <a:off x="4315747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06</a:t>
            </a:r>
          </a:p>
        </p:txBody>
      </p:sp>
      <p:sp>
        <p:nvSpPr>
          <p:cNvPr id="33" name="TextBox 39">
            <a:extLst>
              <a:ext uri="{FF2B5EF4-FFF2-40B4-BE49-F238E27FC236}">
                <a16:creationId xmlns:a16="http://schemas.microsoft.com/office/drawing/2014/main" id="{DE3BEA30-97AD-DC4E-BE58-C00807F7E5C1}"/>
              </a:ext>
            </a:extLst>
          </p:cNvPr>
          <p:cNvSpPr txBox="1"/>
          <p:nvPr/>
        </p:nvSpPr>
        <p:spPr>
          <a:xfrm>
            <a:off x="2718236" y="4141679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07</a:t>
            </a:r>
          </a:p>
        </p:txBody>
      </p:sp>
      <p:sp>
        <p:nvSpPr>
          <p:cNvPr id="34" name="TextBox 40">
            <a:extLst>
              <a:ext uri="{FF2B5EF4-FFF2-40B4-BE49-F238E27FC236}">
                <a16:creationId xmlns:a16="http://schemas.microsoft.com/office/drawing/2014/main" id="{E6F77A7C-E72B-7345-8096-B60FA47BA3BD}"/>
              </a:ext>
            </a:extLst>
          </p:cNvPr>
          <p:cNvSpPr txBox="1"/>
          <p:nvPr/>
        </p:nvSpPr>
        <p:spPr>
          <a:xfrm>
            <a:off x="1911412" y="3287695"/>
            <a:ext cx="446714" cy="3231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b="1" dirty="0">
                <a:solidFill>
                  <a:schemeClr val="bg1">
                    <a:lumMod val="95000"/>
                  </a:schemeClr>
                </a:solidFill>
              </a:rPr>
              <a:t>08</a:t>
            </a:r>
          </a:p>
        </p:txBody>
      </p:sp>
      <p:pic>
        <p:nvPicPr>
          <p:cNvPr id="35" name="Graphic 41" descr="Bar graph with downward trend with solid fill">
            <a:extLst>
              <a:ext uri="{FF2B5EF4-FFF2-40B4-BE49-F238E27FC236}">
                <a16:creationId xmlns:a16="http://schemas.microsoft.com/office/drawing/2014/main" id="{396B461C-E23F-B54C-ABC2-0F9B06D44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34146" y="3948823"/>
            <a:ext cx="708877" cy="708877"/>
          </a:xfrm>
          <a:prstGeom prst="rect">
            <a:avLst/>
          </a:prstGeom>
        </p:spPr>
      </p:pic>
      <p:pic>
        <p:nvPicPr>
          <p:cNvPr id="36" name="Graphic 42" descr="Bar graph with upward trend with solid fill">
            <a:extLst>
              <a:ext uri="{FF2B5EF4-FFF2-40B4-BE49-F238E27FC236}">
                <a16:creationId xmlns:a16="http://schemas.microsoft.com/office/drawing/2014/main" id="{92C1F6A3-1CBC-1E4E-A2EB-F39068E4DD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78033" y="3948823"/>
            <a:ext cx="708877" cy="708877"/>
          </a:xfrm>
          <a:prstGeom prst="rect">
            <a:avLst/>
          </a:prstGeom>
        </p:spPr>
      </p:pic>
      <p:pic>
        <p:nvPicPr>
          <p:cNvPr id="37" name="Graphic 43" descr="Brainstorm with solid fill">
            <a:extLst>
              <a:ext uri="{FF2B5EF4-FFF2-40B4-BE49-F238E27FC236}">
                <a16:creationId xmlns:a16="http://schemas.microsoft.com/office/drawing/2014/main" id="{9BAED2CD-1C04-9C41-B880-787D24107B9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034146" y="2319063"/>
            <a:ext cx="708877" cy="708877"/>
          </a:xfrm>
          <a:prstGeom prst="rect">
            <a:avLst/>
          </a:prstGeom>
        </p:spPr>
      </p:pic>
      <p:pic>
        <p:nvPicPr>
          <p:cNvPr id="38" name="Graphic 44" descr="Bullseye with solid fill">
            <a:extLst>
              <a:ext uri="{FF2B5EF4-FFF2-40B4-BE49-F238E27FC236}">
                <a16:creationId xmlns:a16="http://schemas.microsoft.com/office/drawing/2014/main" id="{28FEED71-F646-6745-B5AD-612F3B228BB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414613" y="2319063"/>
            <a:ext cx="708877" cy="708877"/>
          </a:xfrm>
          <a:prstGeom prst="rect">
            <a:avLst/>
          </a:prstGeom>
        </p:spPr>
      </p:pic>
      <p:pic>
        <p:nvPicPr>
          <p:cNvPr id="39" name="Graphic 46" descr="Gears with solid fill">
            <a:extLst>
              <a:ext uri="{FF2B5EF4-FFF2-40B4-BE49-F238E27FC236}">
                <a16:creationId xmlns:a16="http://schemas.microsoft.com/office/drawing/2014/main" id="{560815C3-65C0-1545-A361-03FB7872587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63909" y="3948823"/>
            <a:ext cx="708877" cy="708877"/>
          </a:xfrm>
          <a:prstGeom prst="rect">
            <a:avLst/>
          </a:prstGeom>
        </p:spPr>
      </p:pic>
      <p:pic>
        <p:nvPicPr>
          <p:cNvPr id="40" name="Graphic 47" descr="Hourglass 30% with solid fill">
            <a:extLst>
              <a:ext uri="{FF2B5EF4-FFF2-40B4-BE49-F238E27FC236}">
                <a16:creationId xmlns:a16="http://schemas.microsoft.com/office/drawing/2014/main" id="{41377874-FD83-E540-868E-C036D7927DD3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6670726" y="2319063"/>
            <a:ext cx="708877" cy="708877"/>
          </a:xfrm>
          <a:prstGeom prst="rect">
            <a:avLst/>
          </a:prstGeom>
        </p:spPr>
      </p:pic>
      <p:pic>
        <p:nvPicPr>
          <p:cNvPr id="41" name="Graphic 48" descr="Lightbulb with solid fill">
            <a:extLst>
              <a:ext uri="{FF2B5EF4-FFF2-40B4-BE49-F238E27FC236}">
                <a16:creationId xmlns:a16="http://schemas.microsoft.com/office/drawing/2014/main" id="{7B299D09-FB96-6648-BB4D-4D65347B56B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1771216" y="2319063"/>
            <a:ext cx="708877" cy="708877"/>
          </a:xfrm>
          <a:prstGeom prst="rect">
            <a:avLst/>
          </a:prstGeom>
        </p:spPr>
      </p:pic>
      <p:pic>
        <p:nvPicPr>
          <p:cNvPr id="42" name="Graphic 49" descr="Research with solid fill">
            <a:extLst>
              <a:ext uri="{FF2B5EF4-FFF2-40B4-BE49-F238E27FC236}">
                <a16:creationId xmlns:a16="http://schemas.microsoft.com/office/drawing/2014/main" id="{A06806F7-BB3B-A64C-A089-1273E1723FCC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3414613" y="3948823"/>
            <a:ext cx="708877" cy="708877"/>
          </a:xfrm>
          <a:prstGeom prst="rect">
            <a:avLst/>
          </a:prstGeom>
        </p:spPr>
      </p:pic>
      <p:grpSp>
        <p:nvGrpSpPr>
          <p:cNvPr id="46" name="Group 45">
            <a:extLst>
              <a:ext uri="{FF2B5EF4-FFF2-40B4-BE49-F238E27FC236}">
                <a16:creationId xmlns:a16="http://schemas.microsoft.com/office/drawing/2014/main" id="{C99FAC45-4781-431C-9AC5-B275BD47C0B6}"/>
              </a:ext>
            </a:extLst>
          </p:cNvPr>
          <p:cNvGrpSpPr/>
          <p:nvPr/>
        </p:nvGrpSpPr>
        <p:grpSpPr>
          <a:xfrm>
            <a:off x="1364411" y="1080483"/>
            <a:ext cx="1522485" cy="853146"/>
            <a:chOff x="255548" y="1496034"/>
            <a:chExt cx="2194560" cy="853146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737AD83D-E3C6-4A46-87FA-DE3A8F5441F9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FD6340F-1C57-46F7-8801-553781727FF0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D6F2ACF-9E82-4118-9A34-8C33CD89617F}"/>
              </a:ext>
            </a:extLst>
          </p:cNvPr>
          <p:cNvGrpSpPr/>
          <p:nvPr/>
        </p:nvGrpSpPr>
        <p:grpSpPr>
          <a:xfrm>
            <a:off x="2995309" y="1080483"/>
            <a:ext cx="1522485" cy="853146"/>
            <a:chOff x="255548" y="1496034"/>
            <a:chExt cx="2194560" cy="853146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8CCDDBAE-EC49-4952-BB54-0A151A243163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F9925D8-4C55-47AB-82E0-DCC9D5896D7C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7CD47220-089D-48E2-ACF3-C86A21C98FCB}"/>
              </a:ext>
            </a:extLst>
          </p:cNvPr>
          <p:cNvGrpSpPr/>
          <p:nvPr/>
        </p:nvGrpSpPr>
        <p:grpSpPr>
          <a:xfrm>
            <a:off x="4626207" y="1080483"/>
            <a:ext cx="1522485" cy="853146"/>
            <a:chOff x="255548" y="1496034"/>
            <a:chExt cx="2194560" cy="85314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F7E900B-0A59-4305-A1A6-06AA5538AA26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A62E56A-860A-4259-9A48-15D882D270D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51C0EFE-8FD6-4F1B-B226-2075E92AEB95}"/>
              </a:ext>
            </a:extLst>
          </p:cNvPr>
          <p:cNvGrpSpPr/>
          <p:nvPr/>
        </p:nvGrpSpPr>
        <p:grpSpPr>
          <a:xfrm>
            <a:off x="6257104" y="1080483"/>
            <a:ext cx="1522485" cy="853146"/>
            <a:chOff x="255548" y="1496034"/>
            <a:chExt cx="2194560" cy="85314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36AAC6D1-E1F3-4061-BB6C-79ADE4D1AD27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1DF053B-E803-488C-AF77-FE639A640BD4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7C9ED89-0D75-40F5-9EFD-B6F5F257E3E2}"/>
              </a:ext>
            </a:extLst>
          </p:cNvPr>
          <p:cNvGrpSpPr/>
          <p:nvPr/>
        </p:nvGrpSpPr>
        <p:grpSpPr>
          <a:xfrm>
            <a:off x="1371227" y="5056927"/>
            <a:ext cx="1522485" cy="853146"/>
            <a:chOff x="255548" y="1496034"/>
            <a:chExt cx="2194560" cy="853146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2FD09FE-D4F1-4A7B-9635-5DF0EA9FEE8A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B10B511B-84B0-459A-B5B1-3ACADE326912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6B4A3A75-5A5F-4C63-816C-85B70E8498A7}"/>
              </a:ext>
            </a:extLst>
          </p:cNvPr>
          <p:cNvGrpSpPr/>
          <p:nvPr/>
        </p:nvGrpSpPr>
        <p:grpSpPr>
          <a:xfrm>
            <a:off x="3002125" y="5056927"/>
            <a:ext cx="1522485" cy="853146"/>
            <a:chOff x="255548" y="1496034"/>
            <a:chExt cx="2194560" cy="85314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186027F-7D01-4AA6-9814-909035718835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092C984-FECA-41DD-ACA9-4AA88367DE1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AB44FF93-269D-4EE6-966D-2FD55D8984E6}"/>
              </a:ext>
            </a:extLst>
          </p:cNvPr>
          <p:cNvGrpSpPr/>
          <p:nvPr/>
        </p:nvGrpSpPr>
        <p:grpSpPr>
          <a:xfrm>
            <a:off x="4633023" y="5056927"/>
            <a:ext cx="1522485" cy="853146"/>
            <a:chOff x="255548" y="1496034"/>
            <a:chExt cx="2194560" cy="853146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41BA1092-874E-4816-8622-D1E78A5E1BFC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03172538-D2E5-4B7E-BB54-C0F0FCEC933B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485FCBD-0D8E-4F73-A951-DEFD5BDC01E7}"/>
              </a:ext>
            </a:extLst>
          </p:cNvPr>
          <p:cNvGrpSpPr/>
          <p:nvPr/>
        </p:nvGrpSpPr>
        <p:grpSpPr>
          <a:xfrm>
            <a:off x="6263921" y="5056927"/>
            <a:ext cx="1522485" cy="853146"/>
            <a:chOff x="255548" y="1496034"/>
            <a:chExt cx="2194560" cy="85314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F3603FDD-8A36-4499-AC04-2E195D41273A}"/>
                </a:ext>
              </a:extLst>
            </p:cNvPr>
            <p:cNvSpPr txBox="1"/>
            <p:nvPr/>
          </p:nvSpPr>
          <p:spPr>
            <a:xfrm>
              <a:off x="255548" y="1496034"/>
              <a:ext cx="219456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8C0EBBA-CE80-413D-9E7C-B09548A0F4D8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078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4879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10271</TotalTime>
  <Words>423</Words>
  <Application>Microsoft Office PowerPoint</Application>
  <PresentationFormat>On-screen Show (4:3)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Pin Cycle – Slide Template</vt:lpstr>
      <vt:lpstr>Pin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Pin Cycle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2022-02-10T17:50:20Z</dcterms:modified>
  <cp:category>Charts &amp; Diagrams</cp:category>
</cp:coreProperties>
</file>