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7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272712-C4DF-464A-86A4-7FDF6B697FE7}"/>
              </a:ext>
            </a:extLst>
          </p:cNvPr>
          <p:cNvSpPr/>
          <p:nvPr/>
        </p:nvSpPr>
        <p:spPr>
          <a:xfrm>
            <a:off x="3497925" y="1856871"/>
            <a:ext cx="847841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20457" y="9681"/>
                </a:moveTo>
                <a:lnTo>
                  <a:pt x="0" y="0"/>
                </a:lnTo>
                <a:cubicBezTo>
                  <a:pt x="3943" y="2816"/>
                  <a:pt x="6343" y="6634"/>
                  <a:pt x="6343" y="10800"/>
                </a:cubicBezTo>
                <a:cubicBezTo>
                  <a:pt x="6343" y="14966"/>
                  <a:pt x="3943" y="18784"/>
                  <a:pt x="0" y="21600"/>
                </a:cubicBezTo>
                <a:lnTo>
                  <a:pt x="20457" y="11919"/>
                </a:lnTo>
                <a:cubicBezTo>
                  <a:pt x="21600" y="11417"/>
                  <a:pt x="21600" y="10260"/>
                  <a:pt x="20457" y="968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B34FB7D-D86E-6B4E-8E50-BE48B1915777}"/>
              </a:ext>
            </a:extLst>
          </p:cNvPr>
          <p:cNvSpPr/>
          <p:nvPr/>
        </p:nvSpPr>
        <p:spPr>
          <a:xfrm>
            <a:off x="5657302" y="1856871"/>
            <a:ext cx="849549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1" h="21600" extrusionOk="0">
                <a:moveTo>
                  <a:pt x="20403" y="9681"/>
                </a:moveTo>
                <a:lnTo>
                  <a:pt x="0" y="0"/>
                </a:lnTo>
                <a:cubicBezTo>
                  <a:pt x="3932" y="2816"/>
                  <a:pt x="6326" y="6634"/>
                  <a:pt x="6326" y="10800"/>
                </a:cubicBezTo>
                <a:cubicBezTo>
                  <a:pt x="6326" y="14966"/>
                  <a:pt x="3933" y="18784"/>
                  <a:pt x="0" y="21600"/>
                </a:cubicBezTo>
                <a:lnTo>
                  <a:pt x="20403" y="11919"/>
                </a:lnTo>
                <a:cubicBezTo>
                  <a:pt x="21600" y="11417"/>
                  <a:pt x="21600" y="10260"/>
                  <a:pt x="20403" y="96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628D6FF-7A12-BC40-B1FC-D555DD3866AC}"/>
              </a:ext>
            </a:extLst>
          </p:cNvPr>
          <p:cNvSpPr/>
          <p:nvPr/>
        </p:nvSpPr>
        <p:spPr>
          <a:xfrm>
            <a:off x="4202566" y="1675029"/>
            <a:ext cx="1645671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E36FCA4-A912-E84D-A5B3-BD73E7C93B66}"/>
              </a:ext>
            </a:extLst>
          </p:cNvPr>
          <p:cNvSpPr/>
          <p:nvPr/>
        </p:nvSpPr>
        <p:spPr>
          <a:xfrm>
            <a:off x="7816679" y="1856871"/>
            <a:ext cx="847841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20457" y="9681"/>
                </a:moveTo>
                <a:lnTo>
                  <a:pt x="0" y="0"/>
                </a:lnTo>
                <a:cubicBezTo>
                  <a:pt x="3943" y="2816"/>
                  <a:pt x="6343" y="6634"/>
                  <a:pt x="6343" y="10800"/>
                </a:cubicBezTo>
                <a:cubicBezTo>
                  <a:pt x="6343" y="14966"/>
                  <a:pt x="3943" y="18784"/>
                  <a:pt x="0" y="21600"/>
                </a:cubicBezTo>
                <a:lnTo>
                  <a:pt x="20457" y="11919"/>
                </a:lnTo>
                <a:cubicBezTo>
                  <a:pt x="21600" y="11417"/>
                  <a:pt x="21600" y="10260"/>
                  <a:pt x="20457" y="968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4B291FA-26F3-154B-8CED-E691AE7B81A3}"/>
              </a:ext>
            </a:extLst>
          </p:cNvPr>
          <p:cNvSpPr/>
          <p:nvPr/>
        </p:nvSpPr>
        <p:spPr>
          <a:xfrm>
            <a:off x="6361943" y="1675029"/>
            <a:ext cx="1645671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F7E2DF5-4FEA-0D4C-8BD7-4447B554CCD5}"/>
              </a:ext>
            </a:extLst>
          </p:cNvPr>
          <p:cNvSpPr/>
          <p:nvPr/>
        </p:nvSpPr>
        <p:spPr>
          <a:xfrm>
            <a:off x="5702763" y="4038979"/>
            <a:ext cx="849549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1" h="21600" extrusionOk="0">
                <a:moveTo>
                  <a:pt x="898" y="11919"/>
                </a:moveTo>
                <a:lnTo>
                  <a:pt x="21301" y="21600"/>
                </a:lnTo>
                <a:cubicBezTo>
                  <a:pt x="17369" y="18784"/>
                  <a:pt x="14975" y="14966"/>
                  <a:pt x="14975" y="10800"/>
                </a:cubicBezTo>
                <a:cubicBezTo>
                  <a:pt x="14975" y="6634"/>
                  <a:pt x="17368" y="2816"/>
                  <a:pt x="21301" y="0"/>
                </a:cubicBezTo>
                <a:lnTo>
                  <a:pt x="898" y="9681"/>
                </a:lnTo>
                <a:cubicBezTo>
                  <a:pt x="-299" y="10221"/>
                  <a:pt x="-299" y="11379"/>
                  <a:pt x="898" y="119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C294819-A8DE-8748-B0EB-F0E8D0015C6A}"/>
              </a:ext>
            </a:extLst>
          </p:cNvPr>
          <p:cNvSpPr/>
          <p:nvPr/>
        </p:nvSpPr>
        <p:spPr>
          <a:xfrm>
            <a:off x="6361943" y="3834406"/>
            <a:ext cx="1645671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DA7628C-9977-D040-BC2F-5E47F55E1AC4}"/>
              </a:ext>
            </a:extLst>
          </p:cNvPr>
          <p:cNvSpPr/>
          <p:nvPr/>
        </p:nvSpPr>
        <p:spPr>
          <a:xfrm>
            <a:off x="3543386" y="4038979"/>
            <a:ext cx="847841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857" y="11919"/>
                </a:moveTo>
                <a:lnTo>
                  <a:pt x="21314" y="21600"/>
                </a:lnTo>
                <a:cubicBezTo>
                  <a:pt x="17371" y="18784"/>
                  <a:pt x="14971" y="14966"/>
                  <a:pt x="14971" y="10800"/>
                </a:cubicBezTo>
                <a:cubicBezTo>
                  <a:pt x="14971" y="6634"/>
                  <a:pt x="17371" y="2816"/>
                  <a:pt x="21314" y="0"/>
                </a:cubicBezTo>
                <a:lnTo>
                  <a:pt x="857" y="9681"/>
                </a:lnTo>
                <a:cubicBezTo>
                  <a:pt x="-286" y="10221"/>
                  <a:pt x="-286" y="11379"/>
                  <a:pt x="857" y="11919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BB4487E-B582-D64C-911C-568A4F1652AF}"/>
              </a:ext>
            </a:extLst>
          </p:cNvPr>
          <p:cNvSpPr/>
          <p:nvPr/>
        </p:nvSpPr>
        <p:spPr>
          <a:xfrm>
            <a:off x="4202566" y="3834406"/>
            <a:ext cx="1645671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029EE54-DCC5-214C-A61A-A0C9292463E4}"/>
              </a:ext>
            </a:extLst>
          </p:cNvPr>
          <p:cNvSpPr/>
          <p:nvPr/>
        </p:nvSpPr>
        <p:spPr>
          <a:xfrm>
            <a:off x="8725890" y="3152498"/>
            <a:ext cx="1272899" cy="847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4" extrusionOk="0">
                <a:moveTo>
                  <a:pt x="11919" y="20457"/>
                </a:moveTo>
                <a:lnTo>
                  <a:pt x="21600" y="0"/>
                </a:lnTo>
                <a:cubicBezTo>
                  <a:pt x="18784" y="3943"/>
                  <a:pt x="14966" y="6343"/>
                  <a:pt x="10800" y="6343"/>
                </a:cubicBezTo>
                <a:cubicBezTo>
                  <a:pt x="6634" y="6343"/>
                  <a:pt x="2816" y="3943"/>
                  <a:pt x="0" y="0"/>
                </a:cubicBezTo>
                <a:lnTo>
                  <a:pt x="9681" y="20457"/>
                </a:lnTo>
                <a:cubicBezTo>
                  <a:pt x="10221" y="21600"/>
                  <a:pt x="11379" y="21600"/>
                  <a:pt x="11919" y="2045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7EEA83C0-627D-D24B-93EF-0497DD06432B}"/>
              </a:ext>
            </a:extLst>
          </p:cNvPr>
          <p:cNvSpPr/>
          <p:nvPr/>
        </p:nvSpPr>
        <p:spPr>
          <a:xfrm>
            <a:off x="8544050" y="1675029"/>
            <a:ext cx="1645671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C028361-3187-854F-A601-DB4DB8E61580}"/>
              </a:ext>
            </a:extLst>
          </p:cNvPr>
          <p:cNvSpPr/>
          <p:nvPr/>
        </p:nvSpPr>
        <p:spPr>
          <a:xfrm>
            <a:off x="7839409" y="4038979"/>
            <a:ext cx="847841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857" y="11919"/>
                </a:moveTo>
                <a:lnTo>
                  <a:pt x="21314" y="21600"/>
                </a:lnTo>
                <a:cubicBezTo>
                  <a:pt x="17371" y="18784"/>
                  <a:pt x="14971" y="14966"/>
                  <a:pt x="14971" y="10800"/>
                </a:cubicBezTo>
                <a:cubicBezTo>
                  <a:pt x="14971" y="6634"/>
                  <a:pt x="17371" y="2816"/>
                  <a:pt x="21314" y="0"/>
                </a:cubicBezTo>
                <a:lnTo>
                  <a:pt x="857" y="9681"/>
                </a:lnTo>
                <a:cubicBezTo>
                  <a:pt x="-286" y="10221"/>
                  <a:pt x="-286" y="11379"/>
                  <a:pt x="857" y="119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2FADDFD-1A69-9543-B7D6-7B785AADF5F8}"/>
              </a:ext>
            </a:extLst>
          </p:cNvPr>
          <p:cNvSpPr/>
          <p:nvPr/>
        </p:nvSpPr>
        <p:spPr>
          <a:xfrm>
            <a:off x="8521320" y="3857136"/>
            <a:ext cx="1672952" cy="1645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91"/>
                </a:moveTo>
                <a:cubicBezTo>
                  <a:pt x="21600" y="5549"/>
                  <a:pt x="18254" y="1283"/>
                  <a:pt x="13676" y="0"/>
                </a:cubicBezTo>
                <a:lnTo>
                  <a:pt x="13148" y="776"/>
                </a:lnTo>
                <a:cubicBezTo>
                  <a:pt x="17491" y="1850"/>
                  <a:pt x="20749" y="5848"/>
                  <a:pt x="20749" y="10591"/>
                </a:cubicBezTo>
                <a:cubicBezTo>
                  <a:pt x="20749" y="16170"/>
                  <a:pt x="16288" y="20705"/>
                  <a:pt x="10800" y="20705"/>
                </a:cubicBezTo>
                <a:cubicBezTo>
                  <a:pt x="5312" y="20705"/>
                  <a:pt x="851" y="16170"/>
                  <a:pt x="851" y="10591"/>
                </a:cubicBezTo>
                <a:cubicBezTo>
                  <a:pt x="851" y="5848"/>
                  <a:pt x="4079" y="1850"/>
                  <a:pt x="8452" y="776"/>
                </a:cubicBezTo>
                <a:lnTo>
                  <a:pt x="7924" y="0"/>
                </a:lnTo>
                <a:cubicBezTo>
                  <a:pt x="3346" y="1283"/>
                  <a:pt x="0" y="5549"/>
                  <a:pt x="0" y="10591"/>
                </a:cubicBezTo>
                <a:cubicBezTo>
                  <a:pt x="0" y="16677"/>
                  <a:pt x="4842" y="21600"/>
                  <a:pt x="10829" y="21600"/>
                </a:cubicBezTo>
                <a:cubicBezTo>
                  <a:pt x="16816" y="21600"/>
                  <a:pt x="21600" y="16677"/>
                  <a:pt x="21600" y="1059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AD48E09-6B16-6C42-9AAF-2BE7C996D540}"/>
              </a:ext>
            </a:extLst>
          </p:cNvPr>
          <p:cNvSpPr/>
          <p:nvPr/>
        </p:nvSpPr>
        <p:spPr>
          <a:xfrm>
            <a:off x="2202301" y="3152498"/>
            <a:ext cx="1272899" cy="849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01" extrusionOk="0">
                <a:moveTo>
                  <a:pt x="9681" y="898"/>
                </a:moveTo>
                <a:lnTo>
                  <a:pt x="0" y="21301"/>
                </a:lnTo>
                <a:cubicBezTo>
                  <a:pt x="2816" y="17369"/>
                  <a:pt x="6634" y="14975"/>
                  <a:pt x="10800" y="14975"/>
                </a:cubicBezTo>
                <a:cubicBezTo>
                  <a:pt x="14966" y="14975"/>
                  <a:pt x="18784" y="17369"/>
                  <a:pt x="21600" y="21301"/>
                </a:cubicBezTo>
                <a:lnTo>
                  <a:pt x="11919" y="898"/>
                </a:lnTo>
                <a:cubicBezTo>
                  <a:pt x="11378" y="-299"/>
                  <a:pt x="10221" y="-299"/>
                  <a:pt x="9681" y="898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1D3521D9-5069-0A4B-81BB-42798012C3DB}"/>
              </a:ext>
            </a:extLst>
          </p:cNvPr>
          <p:cNvSpPr/>
          <p:nvPr/>
        </p:nvSpPr>
        <p:spPr>
          <a:xfrm>
            <a:off x="2020456" y="3834406"/>
            <a:ext cx="1645676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98C8C544-F642-594A-A5E6-29ABA57614DB}"/>
              </a:ext>
            </a:extLst>
          </p:cNvPr>
          <p:cNvSpPr/>
          <p:nvPr/>
        </p:nvSpPr>
        <p:spPr>
          <a:xfrm>
            <a:off x="1997728" y="1675029"/>
            <a:ext cx="1672954" cy="1645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009"/>
                </a:moveTo>
                <a:cubicBezTo>
                  <a:pt x="0" y="16051"/>
                  <a:pt x="3346" y="20317"/>
                  <a:pt x="7924" y="21600"/>
                </a:cubicBezTo>
                <a:lnTo>
                  <a:pt x="8452" y="20824"/>
                </a:lnTo>
                <a:cubicBezTo>
                  <a:pt x="4109" y="19750"/>
                  <a:pt x="851" y="15752"/>
                  <a:pt x="851" y="11009"/>
                </a:cubicBezTo>
                <a:cubicBezTo>
                  <a:pt x="851" y="5430"/>
                  <a:pt x="5312" y="895"/>
                  <a:pt x="10800" y="895"/>
                </a:cubicBezTo>
                <a:cubicBezTo>
                  <a:pt x="16288" y="895"/>
                  <a:pt x="20749" y="5430"/>
                  <a:pt x="20749" y="11009"/>
                </a:cubicBezTo>
                <a:cubicBezTo>
                  <a:pt x="20749" y="15752"/>
                  <a:pt x="17521" y="19750"/>
                  <a:pt x="13148" y="20824"/>
                </a:cubicBezTo>
                <a:lnTo>
                  <a:pt x="13676" y="21600"/>
                </a:lnTo>
                <a:cubicBezTo>
                  <a:pt x="18254" y="20317"/>
                  <a:pt x="21600" y="16051"/>
                  <a:pt x="21600" y="11009"/>
                </a:cubicBezTo>
                <a:cubicBezTo>
                  <a:pt x="21600" y="4923"/>
                  <a:pt x="16758" y="0"/>
                  <a:pt x="10771" y="0"/>
                </a:cubicBezTo>
                <a:cubicBezTo>
                  <a:pt x="4784" y="0"/>
                  <a:pt x="0" y="4923"/>
                  <a:pt x="0" y="1100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C6F8EF83-A7C7-B04F-9ACA-B62D0EAAACA9}"/>
              </a:ext>
            </a:extLst>
          </p:cNvPr>
          <p:cNvSpPr txBox="1"/>
          <p:nvPr/>
        </p:nvSpPr>
        <p:spPr>
          <a:xfrm>
            <a:off x="2113692" y="121760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2DBF8DFE-7B9E-8F48-B4C3-DA86C92CFF2D}"/>
              </a:ext>
            </a:extLst>
          </p:cNvPr>
          <p:cNvSpPr txBox="1"/>
          <p:nvPr/>
        </p:nvSpPr>
        <p:spPr>
          <a:xfrm>
            <a:off x="4304888" y="121760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B108F216-6FA1-474C-A60E-A0E03AB1CF43}"/>
              </a:ext>
            </a:extLst>
          </p:cNvPr>
          <p:cNvSpPr txBox="1"/>
          <p:nvPr/>
        </p:nvSpPr>
        <p:spPr>
          <a:xfrm>
            <a:off x="6464265" y="121760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F416C4E4-7B4B-CB43-AFCE-1C1D3634560A}"/>
              </a:ext>
            </a:extLst>
          </p:cNvPr>
          <p:cNvSpPr txBox="1"/>
          <p:nvPr/>
        </p:nvSpPr>
        <p:spPr>
          <a:xfrm>
            <a:off x="8646372" y="121760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0B56EBA5-14D8-E946-9110-5D1F3A61CC93}"/>
              </a:ext>
            </a:extLst>
          </p:cNvPr>
          <p:cNvSpPr txBox="1"/>
          <p:nvPr/>
        </p:nvSpPr>
        <p:spPr>
          <a:xfrm>
            <a:off x="2122781" y="560672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D9F6459-579E-B243-A682-BE0BCD613267}"/>
              </a:ext>
            </a:extLst>
          </p:cNvPr>
          <p:cNvSpPr txBox="1"/>
          <p:nvPr/>
        </p:nvSpPr>
        <p:spPr>
          <a:xfrm>
            <a:off x="4304888" y="560672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1243CF44-C79F-584E-9D99-A7F0151058DB}"/>
              </a:ext>
            </a:extLst>
          </p:cNvPr>
          <p:cNvSpPr txBox="1"/>
          <p:nvPr/>
        </p:nvSpPr>
        <p:spPr>
          <a:xfrm>
            <a:off x="6464265" y="560672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50F2051E-0767-B046-A3EA-B7288EF7C0BB}"/>
              </a:ext>
            </a:extLst>
          </p:cNvPr>
          <p:cNvSpPr txBox="1"/>
          <p:nvPr/>
        </p:nvSpPr>
        <p:spPr>
          <a:xfrm>
            <a:off x="8637283" y="560672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3F3A06EC-00F8-CC42-8113-551825AAFBA5}"/>
              </a:ext>
            </a:extLst>
          </p:cNvPr>
          <p:cNvSpPr txBox="1"/>
          <p:nvPr/>
        </p:nvSpPr>
        <p:spPr>
          <a:xfrm>
            <a:off x="3688860" y="229781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8" name="TextBox 34">
            <a:extLst>
              <a:ext uri="{FF2B5EF4-FFF2-40B4-BE49-F238E27FC236}">
                <a16:creationId xmlns:a16="http://schemas.microsoft.com/office/drawing/2014/main" id="{860F1C47-F8F8-7743-A80F-9207F5FE912C}"/>
              </a:ext>
            </a:extLst>
          </p:cNvPr>
          <p:cNvSpPr txBox="1"/>
          <p:nvPr/>
        </p:nvSpPr>
        <p:spPr>
          <a:xfrm>
            <a:off x="5829632" y="229781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02</a:t>
            </a: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AB96EA8B-6177-8543-81B8-2E656F34C6F9}"/>
              </a:ext>
            </a:extLst>
          </p:cNvPr>
          <p:cNvSpPr txBox="1"/>
          <p:nvPr/>
        </p:nvSpPr>
        <p:spPr>
          <a:xfrm>
            <a:off x="8002677" y="229781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0" name="TextBox 36">
            <a:extLst>
              <a:ext uri="{FF2B5EF4-FFF2-40B4-BE49-F238E27FC236}">
                <a16:creationId xmlns:a16="http://schemas.microsoft.com/office/drawing/2014/main" id="{D0FA28BD-99BA-BB44-A0C9-08920794F56E}"/>
              </a:ext>
            </a:extLst>
          </p:cNvPr>
          <p:cNvSpPr txBox="1"/>
          <p:nvPr/>
        </p:nvSpPr>
        <p:spPr>
          <a:xfrm>
            <a:off x="9064530" y="342900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04</a:t>
            </a:r>
          </a:p>
        </p:txBody>
      </p:sp>
      <p:sp>
        <p:nvSpPr>
          <p:cNvPr id="31" name="TextBox 37">
            <a:extLst>
              <a:ext uri="{FF2B5EF4-FFF2-40B4-BE49-F238E27FC236}">
                <a16:creationId xmlns:a16="http://schemas.microsoft.com/office/drawing/2014/main" id="{87640F18-506A-114C-865D-63D95380D38A}"/>
              </a:ext>
            </a:extLst>
          </p:cNvPr>
          <p:cNvSpPr txBox="1"/>
          <p:nvPr/>
        </p:nvSpPr>
        <p:spPr>
          <a:xfrm>
            <a:off x="7905858" y="4470826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2" name="TextBox 38">
            <a:extLst>
              <a:ext uri="{FF2B5EF4-FFF2-40B4-BE49-F238E27FC236}">
                <a16:creationId xmlns:a16="http://schemas.microsoft.com/office/drawing/2014/main" id="{F14117AA-38E7-C047-A985-C5F83824D367}"/>
              </a:ext>
            </a:extLst>
          </p:cNvPr>
          <p:cNvSpPr txBox="1"/>
          <p:nvPr/>
        </p:nvSpPr>
        <p:spPr>
          <a:xfrm>
            <a:off x="5754329" y="4470826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33" name="TextBox 39">
            <a:extLst>
              <a:ext uri="{FF2B5EF4-FFF2-40B4-BE49-F238E27FC236}">
                <a16:creationId xmlns:a16="http://schemas.microsoft.com/office/drawing/2014/main" id="{DE3BEA30-97AD-DC4E-BE58-C00807F7E5C1}"/>
              </a:ext>
            </a:extLst>
          </p:cNvPr>
          <p:cNvSpPr txBox="1"/>
          <p:nvPr/>
        </p:nvSpPr>
        <p:spPr>
          <a:xfrm>
            <a:off x="3624315" y="4470826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07</a:t>
            </a:r>
          </a:p>
        </p:txBody>
      </p:sp>
      <p:sp>
        <p:nvSpPr>
          <p:cNvPr id="34" name="TextBox 40">
            <a:extLst>
              <a:ext uri="{FF2B5EF4-FFF2-40B4-BE49-F238E27FC236}">
                <a16:creationId xmlns:a16="http://schemas.microsoft.com/office/drawing/2014/main" id="{E6F77A7C-E72B-7345-8096-B60FA47BA3BD}"/>
              </a:ext>
            </a:extLst>
          </p:cNvPr>
          <p:cNvSpPr txBox="1"/>
          <p:nvPr/>
        </p:nvSpPr>
        <p:spPr>
          <a:xfrm>
            <a:off x="2548550" y="3332181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08</a:t>
            </a:r>
          </a:p>
        </p:txBody>
      </p:sp>
      <p:pic>
        <p:nvPicPr>
          <p:cNvPr id="35" name="Graphic 41" descr="Bar graph with downward trend with solid fill">
            <a:extLst>
              <a:ext uri="{FF2B5EF4-FFF2-40B4-BE49-F238E27FC236}">
                <a16:creationId xmlns:a16="http://schemas.microsoft.com/office/drawing/2014/main" id="{396B461C-E23F-B54C-ABC2-0F9B06D44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2194" y="4198297"/>
            <a:ext cx="945169" cy="945169"/>
          </a:xfrm>
          <a:prstGeom prst="rect">
            <a:avLst/>
          </a:prstGeom>
        </p:spPr>
      </p:pic>
      <p:pic>
        <p:nvPicPr>
          <p:cNvPr id="36" name="Graphic 42" descr="Bar graph with upward trend with solid fill">
            <a:extLst>
              <a:ext uri="{FF2B5EF4-FFF2-40B4-BE49-F238E27FC236}">
                <a16:creationId xmlns:a16="http://schemas.microsoft.com/office/drawing/2014/main" id="{92C1F6A3-1CBC-1E4E-A2EB-F39068E4DD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70710" y="4198297"/>
            <a:ext cx="945169" cy="945169"/>
          </a:xfrm>
          <a:prstGeom prst="rect">
            <a:avLst/>
          </a:prstGeom>
        </p:spPr>
      </p:pic>
      <p:pic>
        <p:nvPicPr>
          <p:cNvPr id="37" name="Graphic 43" descr="Brainstorm with solid fill">
            <a:extLst>
              <a:ext uri="{FF2B5EF4-FFF2-40B4-BE49-F238E27FC236}">
                <a16:creationId xmlns:a16="http://schemas.microsoft.com/office/drawing/2014/main" id="{9BAED2CD-1C04-9C41-B880-787D24107B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2194" y="2025283"/>
            <a:ext cx="945169" cy="945169"/>
          </a:xfrm>
          <a:prstGeom prst="rect">
            <a:avLst/>
          </a:prstGeom>
        </p:spPr>
      </p:pic>
      <p:pic>
        <p:nvPicPr>
          <p:cNvPr id="38" name="Graphic 44" descr="Bullseye with solid fill">
            <a:extLst>
              <a:ext uri="{FF2B5EF4-FFF2-40B4-BE49-F238E27FC236}">
                <a16:creationId xmlns:a16="http://schemas.microsoft.com/office/drawing/2014/main" id="{28FEED71-F646-6745-B5AD-612F3B228B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52817" y="2025283"/>
            <a:ext cx="945169" cy="945169"/>
          </a:xfrm>
          <a:prstGeom prst="rect">
            <a:avLst/>
          </a:prstGeom>
        </p:spPr>
      </p:pic>
      <p:pic>
        <p:nvPicPr>
          <p:cNvPr id="39" name="Graphic 46" descr="Gears with solid fill">
            <a:extLst>
              <a:ext uri="{FF2B5EF4-FFF2-40B4-BE49-F238E27FC236}">
                <a16:creationId xmlns:a16="http://schemas.microsoft.com/office/drawing/2014/main" id="{560815C3-65C0-1545-A361-03FB787258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85212" y="4198297"/>
            <a:ext cx="945169" cy="945169"/>
          </a:xfrm>
          <a:prstGeom prst="rect">
            <a:avLst/>
          </a:prstGeom>
        </p:spPr>
      </p:pic>
      <p:pic>
        <p:nvPicPr>
          <p:cNvPr id="40" name="Graphic 47" descr="Hourglass 30% with solid fill">
            <a:extLst>
              <a:ext uri="{FF2B5EF4-FFF2-40B4-BE49-F238E27FC236}">
                <a16:creationId xmlns:a16="http://schemas.microsoft.com/office/drawing/2014/main" id="{41377874-FD83-E540-868E-C036D7927D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894301" y="2025283"/>
            <a:ext cx="945169" cy="945169"/>
          </a:xfrm>
          <a:prstGeom prst="rect">
            <a:avLst/>
          </a:prstGeom>
        </p:spPr>
      </p:pic>
      <p:pic>
        <p:nvPicPr>
          <p:cNvPr id="41" name="Graphic 48" descr="Lightbulb with solid fill">
            <a:extLst>
              <a:ext uri="{FF2B5EF4-FFF2-40B4-BE49-F238E27FC236}">
                <a16:creationId xmlns:a16="http://schemas.microsoft.com/office/drawing/2014/main" id="{7B299D09-FB96-6648-BB4D-4D65347B56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361621" y="2025283"/>
            <a:ext cx="945169" cy="945169"/>
          </a:xfrm>
          <a:prstGeom prst="rect">
            <a:avLst/>
          </a:prstGeom>
        </p:spPr>
      </p:pic>
      <p:pic>
        <p:nvPicPr>
          <p:cNvPr id="42" name="Graphic 49" descr="Research with solid fill">
            <a:extLst>
              <a:ext uri="{FF2B5EF4-FFF2-40B4-BE49-F238E27FC236}">
                <a16:creationId xmlns:a16="http://schemas.microsoft.com/office/drawing/2014/main" id="{A06806F7-BB3B-A64C-A089-1273E1723FC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52817" y="4198297"/>
            <a:ext cx="945169" cy="94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272712-C4DF-464A-86A4-7FDF6B697FE7}"/>
              </a:ext>
            </a:extLst>
          </p:cNvPr>
          <p:cNvSpPr/>
          <p:nvPr/>
        </p:nvSpPr>
        <p:spPr>
          <a:xfrm>
            <a:off x="3497925" y="1856871"/>
            <a:ext cx="847841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20457" y="9681"/>
                </a:moveTo>
                <a:lnTo>
                  <a:pt x="0" y="0"/>
                </a:lnTo>
                <a:cubicBezTo>
                  <a:pt x="3943" y="2816"/>
                  <a:pt x="6343" y="6634"/>
                  <a:pt x="6343" y="10800"/>
                </a:cubicBezTo>
                <a:cubicBezTo>
                  <a:pt x="6343" y="14966"/>
                  <a:pt x="3943" y="18784"/>
                  <a:pt x="0" y="21600"/>
                </a:cubicBezTo>
                <a:lnTo>
                  <a:pt x="20457" y="11919"/>
                </a:lnTo>
                <a:cubicBezTo>
                  <a:pt x="21600" y="11417"/>
                  <a:pt x="21600" y="10260"/>
                  <a:pt x="20457" y="968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B34FB7D-D86E-6B4E-8E50-BE48B1915777}"/>
              </a:ext>
            </a:extLst>
          </p:cNvPr>
          <p:cNvSpPr/>
          <p:nvPr/>
        </p:nvSpPr>
        <p:spPr>
          <a:xfrm>
            <a:off x="5657302" y="1856871"/>
            <a:ext cx="849549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1" h="21600" extrusionOk="0">
                <a:moveTo>
                  <a:pt x="20403" y="9681"/>
                </a:moveTo>
                <a:lnTo>
                  <a:pt x="0" y="0"/>
                </a:lnTo>
                <a:cubicBezTo>
                  <a:pt x="3932" y="2816"/>
                  <a:pt x="6326" y="6634"/>
                  <a:pt x="6326" y="10800"/>
                </a:cubicBezTo>
                <a:cubicBezTo>
                  <a:pt x="6326" y="14966"/>
                  <a:pt x="3933" y="18784"/>
                  <a:pt x="0" y="21600"/>
                </a:cubicBezTo>
                <a:lnTo>
                  <a:pt x="20403" y="11919"/>
                </a:lnTo>
                <a:cubicBezTo>
                  <a:pt x="21600" y="11417"/>
                  <a:pt x="21600" y="10260"/>
                  <a:pt x="20403" y="96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628D6FF-7A12-BC40-B1FC-D555DD3866AC}"/>
              </a:ext>
            </a:extLst>
          </p:cNvPr>
          <p:cNvSpPr/>
          <p:nvPr/>
        </p:nvSpPr>
        <p:spPr>
          <a:xfrm>
            <a:off x="4202566" y="1675029"/>
            <a:ext cx="1645671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E36FCA4-A912-E84D-A5B3-BD73E7C93B66}"/>
              </a:ext>
            </a:extLst>
          </p:cNvPr>
          <p:cNvSpPr/>
          <p:nvPr/>
        </p:nvSpPr>
        <p:spPr>
          <a:xfrm>
            <a:off x="7816679" y="1856871"/>
            <a:ext cx="847841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20457" y="9681"/>
                </a:moveTo>
                <a:lnTo>
                  <a:pt x="0" y="0"/>
                </a:lnTo>
                <a:cubicBezTo>
                  <a:pt x="3943" y="2816"/>
                  <a:pt x="6343" y="6634"/>
                  <a:pt x="6343" y="10800"/>
                </a:cubicBezTo>
                <a:cubicBezTo>
                  <a:pt x="6343" y="14966"/>
                  <a:pt x="3943" y="18784"/>
                  <a:pt x="0" y="21600"/>
                </a:cubicBezTo>
                <a:lnTo>
                  <a:pt x="20457" y="11919"/>
                </a:lnTo>
                <a:cubicBezTo>
                  <a:pt x="21600" y="11417"/>
                  <a:pt x="21600" y="10260"/>
                  <a:pt x="20457" y="968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4B291FA-26F3-154B-8CED-E691AE7B81A3}"/>
              </a:ext>
            </a:extLst>
          </p:cNvPr>
          <p:cNvSpPr/>
          <p:nvPr/>
        </p:nvSpPr>
        <p:spPr>
          <a:xfrm>
            <a:off x="6361943" y="1675029"/>
            <a:ext cx="1645671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F7E2DF5-4FEA-0D4C-8BD7-4447B554CCD5}"/>
              </a:ext>
            </a:extLst>
          </p:cNvPr>
          <p:cNvSpPr/>
          <p:nvPr/>
        </p:nvSpPr>
        <p:spPr>
          <a:xfrm>
            <a:off x="5702763" y="4038979"/>
            <a:ext cx="849549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1" h="21600" extrusionOk="0">
                <a:moveTo>
                  <a:pt x="898" y="11919"/>
                </a:moveTo>
                <a:lnTo>
                  <a:pt x="21301" y="21600"/>
                </a:lnTo>
                <a:cubicBezTo>
                  <a:pt x="17369" y="18784"/>
                  <a:pt x="14975" y="14966"/>
                  <a:pt x="14975" y="10800"/>
                </a:cubicBezTo>
                <a:cubicBezTo>
                  <a:pt x="14975" y="6634"/>
                  <a:pt x="17368" y="2816"/>
                  <a:pt x="21301" y="0"/>
                </a:cubicBezTo>
                <a:lnTo>
                  <a:pt x="898" y="9681"/>
                </a:lnTo>
                <a:cubicBezTo>
                  <a:pt x="-299" y="10221"/>
                  <a:pt x="-299" y="11379"/>
                  <a:pt x="898" y="119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C294819-A8DE-8748-B0EB-F0E8D0015C6A}"/>
              </a:ext>
            </a:extLst>
          </p:cNvPr>
          <p:cNvSpPr/>
          <p:nvPr/>
        </p:nvSpPr>
        <p:spPr>
          <a:xfrm>
            <a:off x="6361943" y="3834406"/>
            <a:ext cx="1645671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DA7628C-9977-D040-BC2F-5E47F55E1AC4}"/>
              </a:ext>
            </a:extLst>
          </p:cNvPr>
          <p:cNvSpPr/>
          <p:nvPr/>
        </p:nvSpPr>
        <p:spPr>
          <a:xfrm>
            <a:off x="3543386" y="4038979"/>
            <a:ext cx="847841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857" y="11919"/>
                </a:moveTo>
                <a:lnTo>
                  <a:pt x="21314" y="21600"/>
                </a:lnTo>
                <a:cubicBezTo>
                  <a:pt x="17371" y="18784"/>
                  <a:pt x="14971" y="14966"/>
                  <a:pt x="14971" y="10800"/>
                </a:cubicBezTo>
                <a:cubicBezTo>
                  <a:pt x="14971" y="6634"/>
                  <a:pt x="17371" y="2816"/>
                  <a:pt x="21314" y="0"/>
                </a:cubicBezTo>
                <a:lnTo>
                  <a:pt x="857" y="9681"/>
                </a:lnTo>
                <a:cubicBezTo>
                  <a:pt x="-286" y="10221"/>
                  <a:pt x="-286" y="11379"/>
                  <a:pt x="857" y="1191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BB4487E-B582-D64C-911C-568A4F1652AF}"/>
              </a:ext>
            </a:extLst>
          </p:cNvPr>
          <p:cNvSpPr/>
          <p:nvPr/>
        </p:nvSpPr>
        <p:spPr>
          <a:xfrm>
            <a:off x="4202566" y="3834406"/>
            <a:ext cx="1645671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029EE54-DCC5-214C-A61A-A0C9292463E4}"/>
              </a:ext>
            </a:extLst>
          </p:cNvPr>
          <p:cNvSpPr/>
          <p:nvPr/>
        </p:nvSpPr>
        <p:spPr>
          <a:xfrm>
            <a:off x="8725890" y="3152498"/>
            <a:ext cx="1272899" cy="8478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4" extrusionOk="0">
                <a:moveTo>
                  <a:pt x="11919" y="20457"/>
                </a:moveTo>
                <a:lnTo>
                  <a:pt x="21600" y="0"/>
                </a:lnTo>
                <a:cubicBezTo>
                  <a:pt x="18784" y="3943"/>
                  <a:pt x="14966" y="6343"/>
                  <a:pt x="10800" y="6343"/>
                </a:cubicBezTo>
                <a:cubicBezTo>
                  <a:pt x="6634" y="6343"/>
                  <a:pt x="2816" y="3943"/>
                  <a:pt x="0" y="0"/>
                </a:cubicBezTo>
                <a:lnTo>
                  <a:pt x="9681" y="20457"/>
                </a:lnTo>
                <a:cubicBezTo>
                  <a:pt x="10221" y="21600"/>
                  <a:pt x="11379" y="21600"/>
                  <a:pt x="11919" y="20457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7EEA83C0-627D-D24B-93EF-0497DD06432B}"/>
              </a:ext>
            </a:extLst>
          </p:cNvPr>
          <p:cNvSpPr/>
          <p:nvPr/>
        </p:nvSpPr>
        <p:spPr>
          <a:xfrm>
            <a:off x="8544050" y="1675029"/>
            <a:ext cx="1645671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C028361-3187-854F-A601-DB4DB8E61580}"/>
              </a:ext>
            </a:extLst>
          </p:cNvPr>
          <p:cNvSpPr/>
          <p:nvPr/>
        </p:nvSpPr>
        <p:spPr>
          <a:xfrm>
            <a:off x="7839409" y="4038979"/>
            <a:ext cx="847841" cy="127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857" y="11919"/>
                </a:moveTo>
                <a:lnTo>
                  <a:pt x="21314" y="21600"/>
                </a:lnTo>
                <a:cubicBezTo>
                  <a:pt x="17371" y="18784"/>
                  <a:pt x="14971" y="14966"/>
                  <a:pt x="14971" y="10800"/>
                </a:cubicBezTo>
                <a:cubicBezTo>
                  <a:pt x="14971" y="6634"/>
                  <a:pt x="17371" y="2816"/>
                  <a:pt x="21314" y="0"/>
                </a:cubicBezTo>
                <a:lnTo>
                  <a:pt x="857" y="9681"/>
                </a:lnTo>
                <a:cubicBezTo>
                  <a:pt x="-286" y="10221"/>
                  <a:pt x="-286" y="11379"/>
                  <a:pt x="857" y="119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2FADDFD-1A69-9543-B7D6-7B785AADF5F8}"/>
              </a:ext>
            </a:extLst>
          </p:cNvPr>
          <p:cNvSpPr/>
          <p:nvPr/>
        </p:nvSpPr>
        <p:spPr>
          <a:xfrm>
            <a:off x="8521320" y="3857136"/>
            <a:ext cx="1672952" cy="1645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91"/>
                </a:moveTo>
                <a:cubicBezTo>
                  <a:pt x="21600" y="5549"/>
                  <a:pt x="18254" y="1283"/>
                  <a:pt x="13676" y="0"/>
                </a:cubicBezTo>
                <a:lnTo>
                  <a:pt x="13148" y="776"/>
                </a:lnTo>
                <a:cubicBezTo>
                  <a:pt x="17491" y="1850"/>
                  <a:pt x="20749" y="5848"/>
                  <a:pt x="20749" y="10591"/>
                </a:cubicBezTo>
                <a:cubicBezTo>
                  <a:pt x="20749" y="16170"/>
                  <a:pt x="16288" y="20705"/>
                  <a:pt x="10800" y="20705"/>
                </a:cubicBezTo>
                <a:cubicBezTo>
                  <a:pt x="5312" y="20705"/>
                  <a:pt x="851" y="16170"/>
                  <a:pt x="851" y="10591"/>
                </a:cubicBezTo>
                <a:cubicBezTo>
                  <a:pt x="851" y="5848"/>
                  <a:pt x="4079" y="1850"/>
                  <a:pt x="8452" y="776"/>
                </a:cubicBezTo>
                <a:lnTo>
                  <a:pt x="7924" y="0"/>
                </a:lnTo>
                <a:cubicBezTo>
                  <a:pt x="3346" y="1283"/>
                  <a:pt x="0" y="5549"/>
                  <a:pt x="0" y="10591"/>
                </a:cubicBezTo>
                <a:cubicBezTo>
                  <a:pt x="0" y="16677"/>
                  <a:pt x="4842" y="21600"/>
                  <a:pt x="10829" y="21600"/>
                </a:cubicBezTo>
                <a:cubicBezTo>
                  <a:pt x="16816" y="21600"/>
                  <a:pt x="21600" y="16677"/>
                  <a:pt x="21600" y="1059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AD48E09-6B16-6C42-9AAF-2BE7C996D540}"/>
              </a:ext>
            </a:extLst>
          </p:cNvPr>
          <p:cNvSpPr/>
          <p:nvPr/>
        </p:nvSpPr>
        <p:spPr>
          <a:xfrm>
            <a:off x="2202301" y="3152498"/>
            <a:ext cx="1272899" cy="849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01" extrusionOk="0">
                <a:moveTo>
                  <a:pt x="9681" y="898"/>
                </a:moveTo>
                <a:lnTo>
                  <a:pt x="0" y="21301"/>
                </a:lnTo>
                <a:cubicBezTo>
                  <a:pt x="2816" y="17369"/>
                  <a:pt x="6634" y="14975"/>
                  <a:pt x="10800" y="14975"/>
                </a:cubicBezTo>
                <a:cubicBezTo>
                  <a:pt x="14966" y="14975"/>
                  <a:pt x="18784" y="17369"/>
                  <a:pt x="21600" y="21301"/>
                </a:cubicBezTo>
                <a:lnTo>
                  <a:pt x="11919" y="898"/>
                </a:lnTo>
                <a:cubicBezTo>
                  <a:pt x="11378" y="-299"/>
                  <a:pt x="10221" y="-299"/>
                  <a:pt x="9681" y="898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1D3521D9-5069-0A4B-81BB-42798012C3DB}"/>
              </a:ext>
            </a:extLst>
          </p:cNvPr>
          <p:cNvSpPr/>
          <p:nvPr/>
        </p:nvSpPr>
        <p:spPr>
          <a:xfrm>
            <a:off x="2020456" y="3834406"/>
            <a:ext cx="1645676" cy="1672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98C8C544-F642-594A-A5E6-29ABA57614DB}"/>
              </a:ext>
            </a:extLst>
          </p:cNvPr>
          <p:cNvSpPr/>
          <p:nvPr/>
        </p:nvSpPr>
        <p:spPr>
          <a:xfrm>
            <a:off x="1997728" y="1675029"/>
            <a:ext cx="1672954" cy="1645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009"/>
                </a:moveTo>
                <a:cubicBezTo>
                  <a:pt x="0" y="16051"/>
                  <a:pt x="3346" y="20317"/>
                  <a:pt x="7924" y="21600"/>
                </a:cubicBezTo>
                <a:lnTo>
                  <a:pt x="8452" y="20824"/>
                </a:lnTo>
                <a:cubicBezTo>
                  <a:pt x="4109" y="19750"/>
                  <a:pt x="851" y="15752"/>
                  <a:pt x="851" y="11009"/>
                </a:cubicBezTo>
                <a:cubicBezTo>
                  <a:pt x="851" y="5430"/>
                  <a:pt x="5312" y="895"/>
                  <a:pt x="10800" y="895"/>
                </a:cubicBezTo>
                <a:cubicBezTo>
                  <a:pt x="16288" y="895"/>
                  <a:pt x="20749" y="5430"/>
                  <a:pt x="20749" y="11009"/>
                </a:cubicBezTo>
                <a:cubicBezTo>
                  <a:pt x="20749" y="15752"/>
                  <a:pt x="17521" y="19750"/>
                  <a:pt x="13148" y="20824"/>
                </a:cubicBezTo>
                <a:lnTo>
                  <a:pt x="13676" y="21600"/>
                </a:lnTo>
                <a:cubicBezTo>
                  <a:pt x="18254" y="20317"/>
                  <a:pt x="21600" y="16051"/>
                  <a:pt x="21600" y="11009"/>
                </a:cubicBezTo>
                <a:cubicBezTo>
                  <a:pt x="21600" y="4923"/>
                  <a:pt x="16758" y="0"/>
                  <a:pt x="10771" y="0"/>
                </a:cubicBezTo>
                <a:cubicBezTo>
                  <a:pt x="4784" y="0"/>
                  <a:pt x="0" y="4923"/>
                  <a:pt x="0" y="110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C6F8EF83-A7C7-B04F-9ACA-B62D0EAAACA9}"/>
              </a:ext>
            </a:extLst>
          </p:cNvPr>
          <p:cNvSpPr txBox="1"/>
          <p:nvPr/>
        </p:nvSpPr>
        <p:spPr>
          <a:xfrm>
            <a:off x="2113692" y="121760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2DBF8DFE-7B9E-8F48-B4C3-DA86C92CFF2D}"/>
              </a:ext>
            </a:extLst>
          </p:cNvPr>
          <p:cNvSpPr txBox="1"/>
          <p:nvPr/>
        </p:nvSpPr>
        <p:spPr>
          <a:xfrm>
            <a:off x="4304888" y="121760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B108F216-6FA1-474C-A60E-A0E03AB1CF43}"/>
              </a:ext>
            </a:extLst>
          </p:cNvPr>
          <p:cNvSpPr txBox="1"/>
          <p:nvPr/>
        </p:nvSpPr>
        <p:spPr>
          <a:xfrm>
            <a:off x="6464265" y="121760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F416C4E4-7B4B-CB43-AFCE-1C1D3634560A}"/>
              </a:ext>
            </a:extLst>
          </p:cNvPr>
          <p:cNvSpPr txBox="1"/>
          <p:nvPr/>
        </p:nvSpPr>
        <p:spPr>
          <a:xfrm>
            <a:off x="8646372" y="121760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0B56EBA5-14D8-E946-9110-5D1F3A61CC93}"/>
              </a:ext>
            </a:extLst>
          </p:cNvPr>
          <p:cNvSpPr txBox="1"/>
          <p:nvPr/>
        </p:nvSpPr>
        <p:spPr>
          <a:xfrm>
            <a:off x="2122781" y="560672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D9F6459-579E-B243-A682-BE0BCD613267}"/>
              </a:ext>
            </a:extLst>
          </p:cNvPr>
          <p:cNvSpPr txBox="1"/>
          <p:nvPr/>
        </p:nvSpPr>
        <p:spPr>
          <a:xfrm>
            <a:off x="4304888" y="560672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1243CF44-C79F-584E-9D99-A7F0151058DB}"/>
              </a:ext>
            </a:extLst>
          </p:cNvPr>
          <p:cNvSpPr txBox="1"/>
          <p:nvPr/>
        </p:nvSpPr>
        <p:spPr>
          <a:xfrm>
            <a:off x="6464265" y="560672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50F2051E-0767-B046-A3EA-B7288EF7C0BB}"/>
              </a:ext>
            </a:extLst>
          </p:cNvPr>
          <p:cNvSpPr txBox="1"/>
          <p:nvPr/>
        </p:nvSpPr>
        <p:spPr>
          <a:xfrm>
            <a:off x="8637283" y="5606721"/>
            <a:ext cx="1441027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3F3A06EC-00F8-CC42-8113-551825AAFBA5}"/>
              </a:ext>
            </a:extLst>
          </p:cNvPr>
          <p:cNvSpPr txBox="1"/>
          <p:nvPr/>
        </p:nvSpPr>
        <p:spPr>
          <a:xfrm>
            <a:off x="3688860" y="229781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8" name="TextBox 34">
            <a:extLst>
              <a:ext uri="{FF2B5EF4-FFF2-40B4-BE49-F238E27FC236}">
                <a16:creationId xmlns:a16="http://schemas.microsoft.com/office/drawing/2014/main" id="{860F1C47-F8F8-7743-A80F-9207F5FE912C}"/>
              </a:ext>
            </a:extLst>
          </p:cNvPr>
          <p:cNvSpPr txBox="1"/>
          <p:nvPr/>
        </p:nvSpPr>
        <p:spPr>
          <a:xfrm>
            <a:off x="5829632" y="229781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02</a:t>
            </a: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AB96EA8B-6177-8543-81B8-2E656F34C6F9}"/>
              </a:ext>
            </a:extLst>
          </p:cNvPr>
          <p:cNvSpPr txBox="1"/>
          <p:nvPr/>
        </p:nvSpPr>
        <p:spPr>
          <a:xfrm>
            <a:off x="8002677" y="229781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0" name="TextBox 36">
            <a:extLst>
              <a:ext uri="{FF2B5EF4-FFF2-40B4-BE49-F238E27FC236}">
                <a16:creationId xmlns:a16="http://schemas.microsoft.com/office/drawing/2014/main" id="{D0FA28BD-99BA-BB44-A0C9-08920794F56E}"/>
              </a:ext>
            </a:extLst>
          </p:cNvPr>
          <p:cNvSpPr txBox="1"/>
          <p:nvPr/>
        </p:nvSpPr>
        <p:spPr>
          <a:xfrm>
            <a:off x="9064530" y="342900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04</a:t>
            </a:r>
          </a:p>
        </p:txBody>
      </p:sp>
      <p:sp>
        <p:nvSpPr>
          <p:cNvPr id="31" name="TextBox 37">
            <a:extLst>
              <a:ext uri="{FF2B5EF4-FFF2-40B4-BE49-F238E27FC236}">
                <a16:creationId xmlns:a16="http://schemas.microsoft.com/office/drawing/2014/main" id="{87640F18-506A-114C-865D-63D95380D38A}"/>
              </a:ext>
            </a:extLst>
          </p:cNvPr>
          <p:cNvSpPr txBox="1"/>
          <p:nvPr/>
        </p:nvSpPr>
        <p:spPr>
          <a:xfrm>
            <a:off x="7905858" y="4470826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2" name="TextBox 38">
            <a:extLst>
              <a:ext uri="{FF2B5EF4-FFF2-40B4-BE49-F238E27FC236}">
                <a16:creationId xmlns:a16="http://schemas.microsoft.com/office/drawing/2014/main" id="{F14117AA-38E7-C047-A985-C5F83824D367}"/>
              </a:ext>
            </a:extLst>
          </p:cNvPr>
          <p:cNvSpPr txBox="1"/>
          <p:nvPr/>
        </p:nvSpPr>
        <p:spPr>
          <a:xfrm>
            <a:off x="5754329" y="4470826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33" name="TextBox 39">
            <a:extLst>
              <a:ext uri="{FF2B5EF4-FFF2-40B4-BE49-F238E27FC236}">
                <a16:creationId xmlns:a16="http://schemas.microsoft.com/office/drawing/2014/main" id="{DE3BEA30-97AD-DC4E-BE58-C00807F7E5C1}"/>
              </a:ext>
            </a:extLst>
          </p:cNvPr>
          <p:cNvSpPr txBox="1"/>
          <p:nvPr/>
        </p:nvSpPr>
        <p:spPr>
          <a:xfrm>
            <a:off x="3624315" y="4470826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07</a:t>
            </a:r>
          </a:p>
        </p:txBody>
      </p:sp>
      <p:sp>
        <p:nvSpPr>
          <p:cNvPr id="34" name="TextBox 40">
            <a:extLst>
              <a:ext uri="{FF2B5EF4-FFF2-40B4-BE49-F238E27FC236}">
                <a16:creationId xmlns:a16="http://schemas.microsoft.com/office/drawing/2014/main" id="{E6F77A7C-E72B-7345-8096-B60FA47BA3BD}"/>
              </a:ext>
            </a:extLst>
          </p:cNvPr>
          <p:cNvSpPr txBox="1"/>
          <p:nvPr/>
        </p:nvSpPr>
        <p:spPr>
          <a:xfrm>
            <a:off x="2548550" y="3332181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08</a:t>
            </a:r>
          </a:p>
        </p:txBody>
      </p:sp>
      <p:pic>
        <p:nvPicPr>
          <p:cNvPr id="35" name="Graphic 41" descr="Bar graph with downward trend with solid fill">
            <a:extLst>
              <a:ext uri="{FF2B5EF4-FFF2-40B4-BE49-F238E27FC236}">
                <a16:creationId xmlns:a16="http://schemas.microsoft.com/office/drawing/2014/main" id="{396B461C-E23F-B54C-ABC2-0F9B06D44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2194" y="4198297"/>
            <a:ext cx="945169" cy="945169"/>
          </a:xfrm>
          <a:prstGeom prst="rect">
            <a:avLst/>
          </a:prstGeom>
        </p:spPr>
      </p:pic>
      <p:pic>
        <p:nvPicPr>
          <p:cNvPr id="36" name="Graphic 42" descr="Bar graph with upward trend with solid fill">
            <a:extLst>
              <a:ext uri="{FF2B5EF4-FFF2-40B4-BE49-F238E27FC236}">
                <a16:creationId xmlns:a16="http://schemas.microsoft.com/office/drawing/2014/main" id="{92C1F6A3-1CBC-1E4E-A2EB-F39068E4DD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70710" y="4198297"/>
            <a:ext cx="945169" cy="945169"/>
          </a:xfrm>
          <a:prstGeom prst="rect">
            <a:avLst/>
          </a:prstGeom>
        </p:spPr>
      </p:pic>
      <p:pic>
        <p:nvPicPr>
          <p:cNvPr id="37" name="Graphic 43" descr="Brainstorm with solid fill">
            <a:extLst>
              <a:ext uri="{FF2B5EF4-FFF2-40B4-BE49-F238E27FC236}">
                <a16:creationId xmlns:a16="http://schemas.microsoft.com/office/drawing/2014/main" id="{9BAED2CD-1C04-9C41-B880-787D24107B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2194" y="2025283"/>
            <a:ext cx="945169" cy="945169"/>
          </a:xfrm>
          <a:prstGeom prst="rect">
            <a:avLst/>
          </a:prstGeom>
        </p:spPr>
      </p:pic>
      <p:pic>
        <p:nvPicPr>
          <p:cNvPr id="38" name="Graphic 44" descr="Bullseye with solid fill">
            <a:extLst>
              <a:ext uri="{FF2B5EF4-FFF2-40B4-BE49-F238E27FC236}">
                <a16:creationId xmlns:a16="http://schemas.microsoft.com/office/drawing/2014/main" id="{28FEED71-F646-6745-B5AD-612F3B228B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52817" y="2025283"/>
            <a:ext cx="945169" cy="945169"/>
          </a:xfrm>
          <a:prstGeom prst="rect">
            <a:avLst/>
          </a:prstGeom>
        </p:spPr>
      </p:pic>
      <p:pic>
        <p:nvPicPr>
          <p:cNvPr id="39" name="Graphic 46" descr="Gears with solid fill">
            <a:extLst>
              <a:ext uri="{FF2B5EF4-FFF2-40B4-BE49-F238E27FC236}">
                <a16:creationId xmlns:a16="http://schemas.microsoft.com/office/drawing/2014/main" id="{560815C3-65C0-1545-A361-03FB787258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85212" y="4198297"/>
            <a:ext cx="945169" cy="945169"/>
          </a:xfrm>
          <a:prstGeom prst="rect">
            <a:avLst/>
          </a:prstGeom>
        </p:spPr>
      </p:pic>
      <p:pic>
        <p:nvPicPr>
          <p:cNvPr id="40" name="Graphic 47" descr="Hourglass 30% with solid fill">
            <a:extLst>
              <a:ext uri="{FF2B5EF4-FFF2-40B4-BE49-F238E27FC236}">
                <a16:creationId xmlns:a16="http://schemas.microsoft.com/office/drawing/2014/main" id="{41377874-FD83-E540-868E-C036D7927D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894301" y="2025283"/>
            <a:ext cx="945169" cy="945169"/>
          </a:xfrm>
          <a:prstGeom prst="rect">
            <a:avLst/>
          </a:prstGeom>
        </p:spPr>
      </p:pic>
      <p:pic>
        <p:nvPicPr>
          <p:cNvPr id="41" name="Graphic 48" descr="Lightbulb with solid fill">
            <a:extLst>
              <a:ext uri="{FF2B5EF4-FFF2-40B4-BE49-F238E27FC236}">
                <a16:creationId xmlns:a16="http://schemas.microsoft.com/office/drawing/2014/main" id="{7B299D09-FB96-6648-BB4D-4D65347B56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361621" y="2025283"/>
            <a:ext cx="945169" cy="945169"/>
          </a:xfrm>
          <a:prstGeom prst="rect">
            <a:avLst/>
          </a:prstGeom>
        </p:spPr>
      </p:pic>
      <p:pic>
        <p:nvPicPr>
          <p:cNvPr id="42" name="Graphic 49" descr="Research with solid fill">
            <a:extLst>
              <a:ext uri="{FF2B5EF4-FFF2-40B4-BE49-F238E27FC236}">
                <a16:creationId xmlns:a16="http://schemas.microsoft.com/office/drawing/2014/main" id="{A06806F7-BB3B-A64C-A089-1273E1723FC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52817" y="4198297"/>
            <a:ext cx="945169" cy="94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8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103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Cycle – Slide Template</vt:lpstr>
      <vt:lpstr>Pin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Cycle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2022-02-10T17:50:29Z</dcterms:modified>
  <cp:category>Charts &amp; Diagrams</cp:category>
</cp:coreProperties>
</file>