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600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48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23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Pin Outlines Process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2A10B19-21A4-4684-813A-2854A9B3FCFC}"/>
              </a:ext>
            </a:extLst>
          </p:cNvPr>
          <p:cNvGrpSpPr/>
          <p:nvPr/>
        </p:nvGrpSpPr>
        <p:grpSpPr>
          <a:xfrm>
            <a:off x="755183" y="1902598"/>
            <a:ext cx="7633634" cy="3261321"/>
            <a:chOff x="4356100" y="342899"/>
            <a:chExt cx="5526131" cy="2360932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926DAA8E-B341-4023-9295-D1B6A387F0EC}"/>
                </a:ext>
              </a:extLst>
            </p:cNvPr>
            <p:cNvSpPr/>
            <p:nvPr/>
          </p:nvSpPr>
          <p:spPr>
            <a:xfrm>
              <a:off x="4533899" y="1104899"/>
              <a:ext cx="848361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0" y="0"/>
                    <a:pt x="0" y="4850"/>
                    <a:pt x="0" y="10800"/>
                  </a:cubicBez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ubicBezTo>
                    <a:pt x="21600" y="4850"/>
                    <a:pt x="16782" y="0"/>
                    <a:pt x="10800" y="0"/>
                  </a:cubicBezTo>
                  <a:close/>
                  <a:moveTo>
                    <a:pt x="10800" y="20953"/>
                  </a:moveTo>
                  <a:cubicBezTo>
                    <a:pt x="5206" y="20953"/>
                    <a:pt x="647" y="16394"/>
                    <a:pt x="647" y="10800"/>
                  </a:cubicBezTo>
                  <a:cubicBezTo>
                    <a:pt x="647" y="5206"/>
                    <a:pt x="5206" y="647"/>
                    <a:pt x="10800" y="647"/>
                  </a:cubicBezTo>
                  <a:cubicBezTo>
                    <a:pt x="16394" y="647"/>
                    <a:pt x="20953" y="5206"/>
                    <a:pt x="20953" y="10800"/>
                  </a:cubicBezTo>
                  <a:cubicBezTo>
                    <a:pt x="20953" y="16394"/>
                    <a:pt x="16426" y="20953"/>
                    <a:pt x="10800" y="2095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65E52AC-7B27-41F8-81CD-7B432D5620B9}"/>
                </a:ext>
              </a:extLst>
            </p:cNvPr>
            <p:cNvSpPr/>
            <p:nvPr/>
          </p:nvSpPr>
          <p:spPr>
            <a:xfrm>
              <a:off x="4356100" y="927100"/>
              <a:ext cx="1194342" cy="176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extrusionOk="0">
                  <a:moveTo>
                    <a:pt x="20649" y="5489"/>
                  </a:moveTo>
                  <a:cubicBezTo>
                    <a:pt x="20559" y="5737"/>
                    <a:pt x="20470" y="6001"/>
                    <a:pt x="20426" y="6264"/>
                  </a:cubicBezTo>
                  <a:cubicBezTo>
                    <a:pt x="20559" y="6900"/>
                    <a:pt x="20582" y="7567"/>
                    <a:pt x="20470" y="8203"/>
                  </a:cubicBezTo>
                  <a:cubicBezTo>
                    <a:pt x="20426" y="8466"/>
                    <a:pt x="20359" y="8730"/>
                    <a:pt x="20269" y="8994"/>
                  </a:cubicBezTo>
                  <a:cubicBezTo>
                    <a:pt x="20202" y="9180"/>
                    <a:pt x="20135" y="9350"/>
                    <a:pt x="20046" y="9536"/>
                  </a:cubicBezTo>
                  <a:cubicBezTo>
                    <a:pt x="19979" y="9691"/>
                    <a:pt x="19890" y="9831"/>
                    <a:pt x="19823" y="9970"/>
                  </a:cubicBezTo>
                  <a:cubicBezTo>
                    <a:pt x="19756" y="10094"/>
                    <a:pt x="19667" y="10234"/>
                    <a:pt x="19578" y="10358"/>
                  </a:cubicBezTo>
                  <a:cubicBezTo>
                    <a:pt x="19533" y="10436"/>
                    <a:pt x="19488" y="10498"/>
                    <a:pt x="19421" y="10575"/>
                  </a:cubicBezTo>
                  <a:lnTo>
                    <a:pt x="19310" y="10715"/>
                  </a:lnTo>
                  <a:lnTo>
                    <a:pt x="12035" y="20639"/>
                  </a:lnTo>
                  <a:cubicBezTo>
                    <a:pt x="11723" y="21042"/>
                    <a:pt x="11165" y="21290"/>
                    <a:pt x="10496" y="21290"/>
                  </a:cubicBezTo>
                  <a:cubicBezTo>
                    <a:pt x="9826" y="21290"/>
                    <a:pt x="9269" y="21042"/>
                    <a:pt x="8956" y="20639"/>
                  </a:cubicBezTo>
                  <a:lnTo>
                    <a:pt x="1570" y="10575"/>
                  </a:lnTo>
                  <a:cubicBezTo>
                    <a:pt x="-36" y="8404"/>
                    <a:pt x="97" y="5830"/>
                    <a:pt x="1883" y="3721"/>
                  </a:cubicBezTo>
                  <a:cubicBezTo>
                    <a:pt x="3645" y="1659"/>
                    <a:pt x="6747" y="388"/>
                    <a:pt x="10161" y="310"/>
                  </a:cubicBezTo>
                  <a:cubicBezTo>
                    <a:pt x="10273" y="310"/>
                    <a:pt x="10384" y="310"/>
                    <a:pt x="10474" y="310"/>
                  </a:cubicBezTo>
                  <a:cubicBezTo>
                    <a:pt x="10585" y="310"/>
                    <a:pt x="10697" y="310"/>
                    <a:pt x="10786" y="310"/>
                  </a:cubicBezTo>
                  <a:cubicBezTo>
                    <a:pt x="14200" y="372"/>
                    <a:pt x="17302" y="1659"/>
                    <a:pt x="19064" y="3721"/>
                  </a:cubicBezTo>
                  <a:cubicBezTo>
                    <a:pt x="19087" y="3752"/>
                    <a:pt x="19109" y="3768"/>
                    <a:pt x="19131" y="3799"/>
                  </a:cubicBezTo>
                  <a:cubicBezTo>
                    <a:pt x="19198" y="3690"/>
                    <a:pt x="19265" y="3597"/>
                    <a:pt x="19332" y="3504"/>
                  </a:cubicBezTo>
                  <a:lnTo>
                    <a:pt x="19355" y="3473"/>
                  </a:lnTo>
                  <a:cubicBezTo>
                    <a:pt x="17547" y="1349"/>
                    <a:pt x="14356" y="62"/>
                    <a:pt x="10831" y="0"/>
                  </a:cubicBezTo>
                  <a:cubicBezTo>
                    <a:pt x="10719" y="0"/>
                    <a:pt x="10607" y="0"/>
                    <a:pt x="10496" y="0"/>
                  </a:cubicBezTo>
                  <a:cubicBezTo>
                    <a:pt x="10384" y="0"/>
                    <a:pt x="10273" y="0"/>
                    <a:pt x="10161" y="0"/>
                  </a:cubicBezTo>
                  <a:cubicBezTo>
                    <a:pt x="6591" y="78"/>
                    <a:pt x="3355" y="1396"/>
                    <a:pt x="1503" y="3566"/>
                  </a:cubicBezTo>
                  <a:cubicBezTo>
                    <a:pt x="-371" y="5768"/>
                    <a:pt x="-505" y="8435"/>
                    <a:pt x="1169" y="10715"/>
                  </a:cubicBezTo>
                  <a:lnTo>
                    <a:pt x="8555" y="20778"/>
                  </a:lnTo>
                  <a:cubicBezTo>
                    <a:pt x="8934" y="21290"/>
                    <a:pt x="9670" y="21600"/>
                    <a:pt x="10496" y="21600"/>
                  </a:cubicBezTo>
                  <a:cubicBezTo>
                    <a:pt x="10496" y="21600"/>
                    <a:pt x="10496" y="21600"/>
                    <a:pt x="10496" y="21600"/>
                  </a:cubicBezTo>
                  <a:cubicBezTo>
                    <a:pt x="11321" y="21600"/>
                    <a:pt x="12058" y="21290"/>
                    <a:pt x="12437" y="20778"/>
                  </a:cubicBezTo>
                  <a:lnTo>
                    <a:pt x="19578" y="11056"/>
                  </a:lnTo>
                  <a:lnTo>
                    <a:pt x="19823" y="10715"/>
                  </a:lnTo>
                  <a:lnTo>
                    <a:pt x="19823" y="10715"/>
                  </a:lnTo>
                  <a:cubicBezTo>
                    <a:pt x="19912" y="10591"/>
                    <a:pt x="19979" y="10482"/>
                    <a:pt x="20069" y="10358"/>
                  </a:cubicBezTo>
                  <a:cubicBezTo>
                    <a:pt x="20158" y="10234"/>
                    <a:pt x="20225" y="10094"/>
                    <a:pt x="20292" y="9970"/>
                  </a:cubicBezTo>
                  <a:cubicBezTo>
                    <a:pt x="20381" y="9815"/>
                    <a:pt x="20448" y="9676"/>
                    <a:pt x="20515" y="9521"/>
                  </a:cubicBezTo>
                  <a:cubicBezTo>
                    <a:pt x="20604" y="9350"/>
                    <a:pt x="20671" y="9164"/>
                    <a:pt x="20716" y="8978"/>
                  </a:cubicBezTo>
                  <a:cubicBezTo>
                    <a:pt x="21095" y="7815"/>
                    <a:pt x="21073" y="6621"/>
                    <a:pt x="20649" y="5489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6AB8255-8B60-4867-8F1C-EE895BADAE4E}"/>
                </a:ext>
              </a:extLst>
            </p:cNvPr>
            <p:cNvSpPr/>
            <p:nvPr/>
          </p:nvSpPr>
          <p:spPr>
            <a:xfrm>
              <a:off x="5435600" y="342899"/>
              <a:ext cx="1193912" cy="131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21098" y="16922"/>
                  </a:moveTo>
                  <a:cubicBezTo>
                    <a:pt x="21030" y="16673"/>
                    <a:pt x="20962" y="16444"/>
                    <a:pt x="20894" y="16195"/>
                  </a:cubicBezTo>
                  <a:cubicBezTo>
                    <a:pt x="20826" y="15987"/>
                    <a:pt x="20757" y="15800"/>
                    <a:pt x="20666" y="15592"/>
                  </a:cubicBezTo>
                  <a:cubicBezTo>
                    <a:pt x="20598" y="15426"/>
                    <a:pt x="20507" y="15238"/>
                    <a:pt x="20439" y="15072"/>
                  </a:cubicBezTo>
                  <a:cubicBezTo>
                    <a:pt x="20371" y="14906"/>
                    <a:pt x="20280" y="14760"/>
                    <a:pt x="20189" y="14594"/>
                  </a:cubicBezTo>
                  <a:lnTo>
                    <a:pt x="20189" y="14594"/>
                  </a:lnTo>
                  <a:lnTo>
                    <a:pt x="19939" y="14137"/>
                  </a:lnTo>
                  <a:lnTo>
                    <a:pt x="12663" y="1102"/>
                  </a:lnTo>
                  <a:cubicBezTo>
                    <a:pt x="12277" y="416"/>
                    <a:pt x="11526" y="0"/>
                    <a:pt x="10685" y="0"/>
                  </a:cubicBezTo>
                  <a:cubicBezTo>
                    <a:pt x="9844" y="0"/>
                    <a:pt x="9093" y="416"/>
                    <a:pt x="8707" y="1102"/>
                  </a:cubicBezTo>
                  <a:lnTo>
                    <a:pt x="1431" y="14137"/>
                  </a:lnTo>
                  <a:lnTo>
                    <a:pt x="1181" y="14594"/>
                  </a:lnTo>
                  <a:lnTo>
                    <a:pt x="1181" y="14594"/>
                  </a:lnTo>
                  <a:cubicBezTo>
                    <a:pt x="1090" y="14760"/>
                    <a:pt x="1022" y="14906"/>
                    <a:pt x="931" y="15072"/>
                  </a:cubicBezTo>
                  <a:cubicBezTo>
                    <a:pt x="840" y="15238"/>
                    <a:pt x="772" y="15426"/>
                    <a:pt x="704" y="15592"/>
                  </a:cubicBezTo>
                  <a:cubicBezTo>
                    <a:pt x="613" y="15800"/>
                    <a:pt x="544" y="15987"/>
                    <a:pt x="476" y="16195"/>
                  </a:cubicBezTo>
                  <a:cubicBezTo>
                    <a:pt x="385" y="16423"/>
                    <a:pt x="317" y="16673"/>
                    <a:pt x="272" y="16922"/>
                  </a:cubicBezTo>
                  <a:cubicBezTo>
                    <a:pt x="-115" y="18461"/>
                    <a:pt x="-92" y="20062"/>
                    <a:pt x="362" y="21600"/>
                  </a:cubicBezTo>
                  <a:cubicBezTo>
                    <a:pt x="453" y="21267"/>
                    <a:pt x="544" y="20914"/>
                    <a:pt x="590" y="20561"/>
                  </a:cubicBezTo>
                  <a:cubicBezTo>
                    <a:pt x="453" y="19708"/>
                    <a:pt x="431" y="18814"/>
                    <a:pt x="544" y="17962"/>
                  </a:cubicBezTo>
                  <a:cubicBezTo>
                    <a:pt x="590" y="17608"/>
                    <a:pt x="658" y="17255"/>
                    <a:pt x="749" y="16902"/>
                  </a:cubicBezTo>
                  <a:cubicBezTo>
                    <a:pt x="817" y="16652"/>
                    <a:pt x="885" y="16423"/>
                    <a:pt x="976" y="16174"/>
                  </a:cubicBezTo>
                  <a:cubicBezTo>
                    <a:pt x="1045" y="15966"/>
                    <a:pt x="1136" y="15779"/>
                    <a:pt x="1204" y="15592"/>
                  </a:cubicBezTo>
                  <a:cubicBezTo>
                    <a:pt x="1272" y="15426"/>
                    <a:pt x="1363" y="15238"/>
                    <a:pt x="1454" y="15072"/>
                  </a:cubicBezTo>
                  <a:cubicBezTo>
                    <a:pt x="1499" y="14968"/>
                    <a:pt x="1545" y="14885"/>
                    <a:pt x="1613" y="14781"/>
                  </a:cubicBezTo>
                  <a:lnTo>
                    <a:pt x="1727" y="14594"/>
                  </a:lnTo>
                  <a:lnTo>
                    <a:pt x="9139" y="1289"/>
                  </a:lnTo>
                  <a:cubicBezTo>
                    <a:pt x="9434" y="748"/>
                    <a:pt x="10026" y="416"/>
                    <a:pt x="10708" y="416"/>
                  </a:cubicBezTo>
                  <a:cubicBezTo>
                    <a:pt x="11390" y="416"/>
                    <a:pt x="11981" y="748"/>
                    <a:pt x="12277" y="1289"/>
                  </a:cubicBezTo>
                  <a:lnTo>
                    <a:pt x="19689" y="14594"/>
                  </a:lnTo>
                  <a:lnTo>
                    <a:pt x="19802" y="14781"/>
                  </a:lnTo>
                  <a:cubicBezTo>
                    <a:pt x="19848" y="14885"/>
                    <a:pt x="19893" y="14968"/>
                    <a:pt x="19962" y="15072"/>
                  </a:cubicBezTo>
                  <a:cubicBezTo>
                    <a:pt x="20053" y="15238"/>
                    <a:pt x="20121" y="15426"/>
                    <a:pt x="20212" y="15592"/>
                  </a:cubicBezTo>
                  <a:cubicBezTo>
                    <a:pt x="20303" y="15779"/>
                    <a:pt x="20371" y="15987"/>
                    <a:pt x="20439" y="16174"/>
                  </a:cubicBezTo>
                  <a:cubicBezTo>
                    <a:pt x="20530" y="16423"/>
                    <a:pt x="20598" y="16652"/>
                    <a:pt x="20666" y="16902"/>
                  </a:cubicBezTo>
                  <a:cubicBezTo>
                    <a:pt x="20757" y="17255"/>
                    <a:pt x="20826" y="17608"/>
                    <a:pt x="20871" y="17962"/>
                  </a:cubicBezTo>
                  <a:cubicBezTo>
                    <a:pt x="20985" y="18835"/>
                    <a:pt x="20985" y="19708"/>
                    <a:pt x="20826" y="20561"/>
                  </a:cubicBezTo>
                  <a:cubicBezTo>
                    <a:pt x="20871" y="20914"/>
                    <a:pt x="20962" y="21247"/>
                    <a:pt x="21053" y="21600"/>
                  </a:cubicBezTo>
                  <a:cubicBezTo>
                    <a:pt x="21462" y="20062"/>
                    <a:pt x="21485" y="18482"/>
                    <a:pt x="21098" y="1692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1ED55E88-D7A3-43E7-9362-9BADC1782245}"/>
                </a:ext>
              </a:extLst>
            </p:cNvPr>
            <p:cNvSpPr/>
            <p:nvPr/>
          </p:nvSpPr>
          <p:spPr>
            <a:xfrm>
              <a:off x="5537199" y="1803399"/>
              <a:ext cx="1010921" cy="30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9" y="0"/>
                  </a:moveTo>
                  <a:cubicBezTo>
                    <a:pt x="21302" y="177"/>
                    <a:pt x="21274" y="266"/>
                    <a:pt x="21247" y="443"/>
                  </a:cubicBezTo>
                  <a:cubicBezTo>
                    <a:pt x="19104" y="12216"/>
                    <a:pt x="15332" y="19475"/>
                    <a:pt x="11180" y="19918"/>
                  </a:cubicBezTo>
                  <a:cubicBezTo>
                    <a:pt x="11044" y="19918"/>
                    <a:pt x="10909" y="19918"/>
                    <a:pt x="10800" y="19918"/>
                  </a:cubicBezTo>
                  <a:cubicBezTo>
                    <a:pt x="10691" y="19918"/>
                    <a:pt x="10529" y="19918"/>
                    <a:pt x="10420" y="19918"/>
                  </a:cubicBezTo>
                  <a:cubicBezTo>
                    <a:pt x="6268" y="19564"/>
                    <a:pt x="2496" y="12216"/>
                    <a:pt x="353" y="443"/>
                  </a:cubicBezTo>
                  <a:cubicBezTo>
                    <a:pt x="326" y="266"/>
                    <a:pt x="298" y="177"/>
                    <a:pt x="271" y="0"/>
                  </a:cubicBezTo>
                  <a:cubicBezTo>
                    <a:pt x="190" y="620"/>
                    <a:pt x="109" y="1151"/>
                    <a:pt x="27" y="1682"/>
                  </a:cubicBezTo>
                  <a:lnTo>
                    <a:pt x="0" y="1859"/>
                  </a:lnTo>
                  <a:cubicBezTo>
                    <a:pt x="2252" y="13810"/>
                    <a:pt x="6133" y="21157"/>
                    <a:pt x="10393" y="21600"/>
                  </a:cubicBezTo>
                  <a:cubicBezTo>
                    <a:pt x="10529" y="21600"/>
                    <a:pt x="10664" y="21600"/>
                    <a:pt x="10800" y="21600"/>
                  </a:cubicBezTo>
                  <a:cubicBezTo>
                    <a:pt x="10936" y="21600"/>
                    <a:pt x="11071" y="21600"/>
                    <a:pt x="11207" y="21600"/>
                  </a:cubicBezTo>
                  <a:cubicBezTo>
                    <a:pt x="15494" y="21157"/>
                    <a:pt x="19348" y="13810"/>
                    <a:pt x="21600" y="1859"/>
                  </a:cubicBezTo>
                  <a:lnTo>
                    <a:pt x="21573" y="1682"/>
                  </a:lnTo>
                  <a:cubicBezTo>
                    <a:pt x="21491" y="1151"/>
                    <a:pt x="21410" y="531"/>
                    <a:pt x="21329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CE7B1FB-D201-4185-8CCA-CEF5AA602775}"/>
                </a:ext>
              </a:extLst>
            </p:cNvPr>
            <p:cNvSpPr/>
            <p:nvPr/>
          </p:nvSpPr>
          <p:spPr>
            <a:xfrm>
              <a:off x="5613399" y="1092199"/>
              <a:ext cx="848361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ubicBezTo>
                    <a:pt x="21600" y="4850"/>
                    <a:pt x="16750" y="0"/>
                    <a:pt x="10800" y="0"/>
                  </a:cubicBezTo>
                  <a:cubicBezTo>
                    <a:pt x="4850" y="0"/>
                    <a:pt x="0" y="4818"/>
                    <a:pt x="0" y="10800"/>
                  </a:cubicBezTo>
                  <a:close/>
                  <a:moveTo>
                    <a:pt x="20953" y="10800"/>
                  </a:moveTo>
                  <a:cubicBezTo>
                    <a:pt x="20953" y="16394"/>
                    <a:pt x="16394" y="20953"/>
                    <a:pt x="10800" y="20953"/>
                  </a:cubicBezTo>
                  <a:cubicBezTo>
                    <a:pt x="5206" y="20953"/>
                    <a:pt x="647" y="16394"/>
                    <a:pt x="647" y="10800"/>
                  </a:cubicBezTo>
                  <a:cubicBezTo>
                    <a:pt x="647" y="5206"/>
                    <a:pt x="5206" y="647"/>
                    <a:pt x="10800" y="647"/>
                  </a:cubicBezTo>
                  <a:cubicBezTo>
                    <a:pt x="16394" y="647"/>
                    <a:pt x="20953" y="5174"/>
                    <a:pt x="20953" y="108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D24EA559-2B3C-45C1-B770-8BA496A668ED}"/>
                </a:ext>
              </a:extLst>
            </p:cNvPr>
            <p:cNvSpPr/>
            <p:nvPr/>
          </p:nvSpPr>
          <p:spPr>
            <a:xfrm>
              <a:off x="6616699" y="927099"/>
              <a:ext cx="1010921" cy="30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07" y="0"/>
                  </a:moveTo>
                  <a:cubicBezTo>
                    <a:pt x="11071" y="0"/>
                    <a:pt x="10936" y="0"/>
                    <a:pt x="10800" y="0"/>
                  </a:cubicBezTo>
                  <a:cubicBezTo>
                    <a:pt x="10664" y="0"/>
                    <a:pt x="10529" y="0"/>
                    <a:pt x="10393" y="0"/>
                  </a:cubicBezTo>
                  <a:cubicBezTo>
                    <a:pt x="6106" y="443"/>
                    <a:pt x="2252" y="7790"/>
                    <a:pt x="0" y="19741"/>
                  </a:cubicBezTo>
                  <a:lnTo>
                    <a:pt x="27" y="19918"/>
                  </a:lnTo>
                  <a:cubicBezTo>
                    <a:pt x="109" y="20449"/>
                    <a:pt x="190" y="21069"/>
                    <a:pt x="271" y="21600"/>
                  </a:cubicBezTo>
                  <a:cubicBezTo>
                    <a:pt x="298" y="21423"/>
                    <a:pt x="326" y="21334"/>
                    <a:pt x="353" y="21157"/>
                  </a:cubicBezTo>
                  <a:cubicBezTo>
                    <a:pt x="2496" y="9384"/>
                    <a:pt x="6268" y="2125"/>
                    <a:pt x="10420" y="1682"/>
                  </a:cubicBezTo>
                  <a:cubicBezTo>
                    <a:pt x="10556" y="1682"/>
                    <a:pt x="10691" y="1682"/>
                    <a:pt x="10800" y="1682"/>
                  </a:cubicBezTo>
                  <a:cubicBezTo>
                    <a:pt x="10909" y="1682"/>
                    <a:pt x="11071" y="1682"/>
                    <a:pt x="11180" y="1682"/>
                  </a:cubicBezTo>
                  <a:cubicBezTo>
                    <a:pt x="15332" y="2036"/>
                    <a:pt x="19104" y="9384"/>
                    <a:pt x="21247" y="21157"/>
                  </a:cubicBezTo>
                  <a:cubicBezTo>
                    <a:pt x="21274" y="21334"/>
                    <a:pt x="21302" y="21423"/>
                    <a:pt x="21329" y="21600"/>
                  </a:cubicBezTo>
                  <a:cubicBezTo>
                    <a:pt x="21410" y="20980"/>
                    <a:pt x="21491" y="20449"/>
                    <a:pt x="21573" y="19918"/>
                  </a:cubicBezTo>
                  <a:lnTo>
                    <a:pt x="21600" y="19741"/>
                  </a:lnTo>
                  <a:cubicBezTo>
                    <a:pt x="19348" y="7702"/>
                    <a:pt x="15467" y="354"/>
                    <a:pt x="11207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015256FA-EE41-4B38-A90C-80FB733DDC29}"/>
                </a:ext>
              </a:extLst>
            </p:cNvPr>
            <p:cNvSpPr/>
            <p:nvPr/>
          </p:nvSpPr>
          <p:spPr>
            <a:xfrm>
              <a:off x="6515100" y="1384299"/>
              <a:ext cx="1194922" cy="131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extrusionOk="0">
                  <a:moveTo>
                    <a:pt x="21001" y="0"/>
                  </a:moveTo>
                  <a:cubicBezTo>
                    <a:pt x="20910" y="333"/>
                    <a:pt x="20819" y="686"/>
                    <a:pt x="20774" y="1039"/>
                  </a:cubicBezTo>
                  <a:cubicBezTo>
                    <a:pt x="20910" y="1892"/>
                    <a:pt x="20932" y="2786"/>
                    <a:pt x="20819" y="3638"/>
                  </a:cubicBezTo>
                  <a:cubicBezTo>
                    <a:pt x="20774" y="3992"/>
                    <a:pt x="20706" y="4345"/>
                    <a:pt x="20615" y="4698"/>
                  </a:cubicBezTo>
                  <a:cubicBezTo>
                    <a:pt x="20547" y="4948"/>
                    <a:pt x="20479" y="5177"/>
                    <a:pt x="20388" y="5426"/>
                  </a:cubicBezTo>
                  <a:cubicBezTo>
                    <a:pt x="20320" y="5634"/>
                    <a:pt x="20229" y="5821"/>
                    <a:pt x="20161" y="6008"/>
                  </a:cubicBezTo>
                  <a:cubicBezTo>
                    <a:pt x="20093" y="6174"/>
                    <a:pt x="20002" y="6362"/>
                    <a:pt x="19911" y="6528"/>
                  </a:cubicBezTo>
                  <a:cubicBezTo>
                    <a:pt x="19866" y="6632"/>
                    <a:pt x="19821" y="6715"/>
                    <a:pt x="19753" y="6819"/>
                  </a:cubicBezTo>
                  <a:lnTo>
                    <a:pt x="19639" y="7006"/>
                  </a:lnTo>
                  <a:lnTo>
                    <a:pt x="12243" y="20311"/>
                  </a:lnTo>
                  <a:cubicBezTo>
                    <a:pt x="11948" y="20852"/>
                    <a:pt x="11358" y="21184"/>
                    <a:pt x="10677" y="21184"/>
                  </a:cubicBezTo>
                  <a:cubicBezTo>
                    <a:pt x="9996" y="21184"/>
                    <a:pt x="9406" y="20852"/>
                    <a:pt x="9111" y="20311"/>
                  </a:cubicBezTo>
                  <a:lnTo>
                    <a:pt x="1715" y="7006"/>
                  </a:lnTo>
                  <a:lnTo>
                    <a:pt x="1601" y="6819"/>
                  </a:lnTo>
                  <a:cubicBezTo>
                    <a:pt x="1556" y="6715"/>
                    <a:pt x="1511" y="6632"/>
                    <a:pt x="1443" y="6528"/>
                  </a:cubicBezTo>
                  <a:cubicBezTo>
                    <a:pt x="1352" y="6362"/>
                    <a:pt x="1284" y="6174"/>
                    <a:pt x="1193" y="6008"/>
                  </a:cubicBezTo>
                  <a:cubicBezTo>
                    <a:pt x="1102" y="5821"/>
                    <a:pt x="1034" y="5613"/>
                    <a:pt x="966" y="5426"/>
                  </a:cubicBezTo>
                  <a:cubicBezTo>
                    <a:pt x="875" y="5177"/>
                    <a:pt x="807" y="4948"/>
                    <a:pt x="739" y="4698"/>
                  </a:cubicBezTo>
                  <a:cubicBezTo>
                    <a:pt x="648" y="4345"/>
                    <a:pt x="580" y="3992"/>
                    <a:pt x="535" y="3638"/>
                  </a:cubicBezTo>
                  <a:cubicBezTo>
                    <a:pt x="422" y="2765"/>
                    <a:pt x="422" y="1892"/>
                    <a:pt x="580" y="1039"/>
                  </a:cubicBezTo>
                  <a:cubicBezTo>
                    <a:pt x="535" y="686"/>
                    <a:pt x="444" y="353"/>
                    <a:pt x="353" y="0"/>
                  </a:cubicBezTo>
                  <a:cubicBezTo>
                    <a:pt x="-78" y="1538"/>
                    <a:pt x="-123" y="3139"/>
                    <a:pt x="263" y="4678"/>
                  </a:cubicBezTo>
                  <a:cubicBezTo>
                    <a:pt x="331" y="4927"/>
                    <a:pt x="399" y="5156"/>
                    <a:pt x="467" y="5405"/>
                  </a:cubicBezTo>
                  <a:cubicBezTo>
                    <a:pt x="535" y="5613"/>
                    <a:pt x="603" y="5800"/>
                    <a:pt x="694" y="6008"/>
                  </a:cubicBezTo>
                  <a:cubicBezTo>
                    <a:pt x="762" y="6174"/>
                    <a:pt x="853" y="6362"/>
                    <a:pt x="921" y="6528"/>
                  </a:cubicBezTo>
                  <a:cubicBezTo>
                    <a:pt x="989" y="6694"/>
                    <a:pt x="1080" y="6840"/>
                    <a:pt x="1170" y="7006"/>
                  </a:cubicBezTo>
                  <a:lnTo>
                    <a:pt x="1170" y="7006"/>
                  </a:lnTo>
                  <a:lnTo>
                    <a:pt x="1420" y="7463"/>
                  </a:lnTo>
                  <a:lnTo>
                    <a:pt x="8680" y="20498"/>
                  </a:lnTo>
                  <a:cubicBezTo>
                    <a:pt x="9066" y="21184"/>
                    <a:pt x="9815" y="21600"/>
                    <a:pt x="10654" y="21600"/>
                  </a:cubicBezTo>
                  <a:cubicBezTo>
                    <a:pt x="11494" y="21600"/>
                    <a:pt x="12243" y="21184"/>
                    <a:pt x="12628" y="20498"/>
                  </a:cubicBezTo>
                  <a:lnTo>
                    <a:pt x="19889" y="7463"/>
                  </a:lnTo>
                  <a:lnTo>
                    <a:pt x="20138" y="7006"/>
                  </a:lnTo>
                  <a:lnTo>
                    <a:pt x="20138" y="7006"/>
                  </a:lnTo>
                  <a:cubicBezTo>
                    <a:pt x="20229" y="6840"/>
                    <a:pt x="20297" y="6694"/>
                    <a:pt x="20388" y="6528"/>
                  </a:cubicBezTo>
                  <a:cubicBezTo>
                    <a:pt x="20479" y="6362"/>
                    <a:pt x="20547" y="6174"/>
                    <a:pt x="20615" y="6008"/>
                  </a:cubicBezTo>
                  <a:cubicBezTo>
                    <a:pt x="20706" y="5800"/>
                    <a:pt x="20774" y="5613"/>
                    <a:pt x="20842" y="5405"/>
                  </a:cubicBezTo>
                  <a:cubicBezTo>
                    <a:pt x="20932" y="5177"/>
                    <a:pt x="21001" y="4927"/>
                    <a:pt x="21046" y="4678"/>
                  </a:cubicBezTo>
                  <a:cubicBezTo>
                    <a:pt x="21477" y="3118"/>
                    <a:pt x="21432" y="1518"/>
                    <a:pt x="21001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B72DC92B-9080-45A4-8B7C-9D7F9E60DFF2}"/>
                </a:ext>
              </a:extLst>
            </p:cNvPr>
            <p:cNvSpPr/>
            <p:nvPr/>
          </p:nvSpPr>
          <p:spPr>
            <a:xfrm>
              <a:off x="6692899" y="1104899"/>
              <a:ext cx="848362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0" y="0"/>
                    <a:pt x="0" y="4850"/>
                    <a:pt x="0" y="10800"/>
                  </a:cubicBez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ubicBezTo>
                    <a:pt x="21600" y="4850"/>
                    <a:pt x="16750" y="0"/>
                    <a:pt x="10800" y="0"/>
                  </a:cubicBezTo>
                  <a:close/>
                  <a:moveTo>
                    <a:pt x="10800" y="20953"/>
                  </a:moveTo>
                  <a:cubicBezTo>
                    <a:pt x="5206" y="20953"/>
                    <a:pt x="647" y="16394"/>
                    <a:pt x="647" y="10800"/>
                  </a:cubicBezTo>
                  <a:cubicBezTo>
                    <a:pt x="647" y="5206"/>
                    <a:pt x="5206" y="647"/>
                    <a:pt x="10800" y="647"/>
                  </a:cubicBezTo>
                  <a:cubicBezTo>
                    <a:pt x="16394" y="647"/>
                    <a:pt x="20953" y="5206"/>
                    <a:pt x="20953" y="10800"/>
                  </a:cubicBezTo>
                  <a:cubicBezTo>
                    <a:pt x="20953" y="16394"/>
                    <a:pt x="16394" y="20953"/>
                    <a:pt x="10800" y="2095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EC10792B-596B-4C98-B885-71D90B89524A}"/>
                </a:ext>
              </a:extLst>
            </p:cNvPr>
            <p:cNvSpPr/>
            <p:nvPr/>
          </p:nvSpPr>
          <p:spPr>
            <a:xfrm>
              <a:off x="8686800" y="927100"/>
              <a:ext cx="1195431" cy="1767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extrusionOk="0">
                  <a:moveTo>
                    <a:pt x="19495" y="3569"/>
                  </a:moveTo>
                  <a:cubicBezTo>
                    <a:pt x="17667" y="1412"/>
                    <a:pt x="14435" y="78"/>
                    <a:pt x="10846" y="0"/>
                  </a:cubicBezTo>
                  <a:cubicBezTo>
                    <a:pt x="10735" y="0"/>
                    <a:pt x="10623" y="0"/>
                    <a:pt x="10512" y="0"/>
                  </a:cubicBezTo>
                  <a:cubicBezTo>
                    <a:pt x="10400" y="0"/>
                    <a:pt x="10289" y="0"/>
                    <a:pt x="10177" y="0"/>
                  </a:cubicBezTo>
                  <a:cubicBezTo>
                    <a:pt x="6655" y="78"/>
                    <a:pt x="3490" y="1366"/>
                    <a:pt x="1640" y="3460"/>
                  </a:cubicBezTo>
                  <a:lnTo>
                    <a:pt x="1662" y="3491"/>
                  </a:lnTo>
                  <a:cubicBezTo>
                    <a:pt x="1729" y="3584"/>
                    <a:pt x="1796" y="3693"/>
                    <a:pt x="1863" y="3786"/>
                  </a:cubicBezTo>
                  <a:cubicBezTo>
                    <a:pt x="1885" y="3755"/>
                    <a:pt x="1907" y="3740"/>
                    <a:pt x="1930" y="3709"/>
                  </a:cubicBezTo>
                  <a:cubicBezTo>
                    <a:pt x="3691" y="1645"/>
                    <a:pt x="6789" y="372"/>
                    <a:pt x="10200" y="295"/>
                  </a:cubicBezTo>
                  <a:cubicBezTo>
                    <a:pt x="10311" y="295"/>
                    <a:pt x="10423" y="295"/>
                    <a:pt x="10512" y="295"/>
                  </a:cubicBezTo>
                  <a:cubicBezTo>
                    <a:pt x="10601" y="295"/>
                    <a:pt x="10735" y="295"/>
                    <a:pt x="10824" y="295"/>
                  </a:cubicBezTo>
                  <a:cubicBezTo>
                    <a:pt x="14234" y="357"/>
                    <a:pt x="17333" y="1645"/>
                    <a:pt x="19094" y="3709"/>
                  </a:cubicBezTo>
                  <a:cubicBezTo>
                    <a:pt x="20899" y="5819"/>
                    <a:pt x="21011" y="8379"/>
                    <a:pt x="19406" y="10567"/>
                  </a:cubicBezTo>
                  <a:lnTo>
                    <a:pt x="12028" y="20638"/>
                  </a:lnTo>
                  <a:cubicBezTo>
                    <a:pt x="11738" y="21041"/>
                    <a:pt x="11158" y="21290"/>
                    <a:pt x="10490" y="21290"/>
                  </a:cubicBezTo>
                  <a:cubicBezTo>
                    <a:pt x="9821" y="21290"/>
                    <a:pt x="9241" y="21041"/>
                    <a:pt x="8951" y="20638"/>
                  </a:cubicBezTo>
                  <a:lnTo>
                    <a:pt x="1685" y="10707"/>
                  </a:lnTo>
                  <a:lnTo>
                    <a:pt x="1573" y="10567"/>
                  </a:lnTo>
                  <a:cubicBezTo>
                    <a:pt x="1529" y="10490"/>
                    <a:pt x="1484" y="10428"/>
                    <a:pt x="1417" y="10350"/>
                  </a:cubicBezTo>
                  <a:cubicBezTo>
                    <a:pt x="1328" y="10226"/>
                    <a:pt x="1261" y="10086"/>
                    <a:pt x="1172" y="9962"/>
                  </a:cubicBezTo>
                  <a:cubicBezTo>
                    <a:pt x="1083" y="9822"/>
                    <a:pt x="1016" y="9667"/>
                    <a:pt x="949" y="9528"/>
                  </a:cubicBezTo>
                  <a:cubicBezTo>
                    <a:pt x="860" y="9341"/>
                    <a:pt x="793" y="9171"/>
                    <a:pt x="726" y="8984"/>
                  </a:cubicBezTo>
                  <a:cubicBezTo>
                    <a:pt x="637" y="8721"/>
                    <a:pt x="570" y="8457"/>
                    <a:pt x="525" y="8193"/>
                  </a:cubicBezTo>
                  <a:cubicBezTo>
                    <a:pt x="414" y="7541"/>
                    <a:pt x="414" y="6890"/>
                    <a:pt x="570" y="6253"/>
                  </a:cubicBezTo>
                  <a:cubicBezTo>
                    <a:pt x="525" y="5990"/>
                    <a:pt x="436" y="5741"/>
                    <a:pt x="347" y="5478"/>
                  </a:cubicBezTo>
                  <a:cubicBezTo>
                    <a:pt x="-76" y="6626"/>
                    <a:pt x="-121" y="7821"/>
                    <a:pt x="258" y="8969"/>
                  </a:cubicBezTo>
                  <a:cubicBezTo>
                    <a:pt x="325" y="9155"/>
                    <a:pt x="392" y="9326"/>
                    <a:pt x="459" y="9512"/>
                  </a:cubicBezTo>
                  <a:cubicBezTo>
                    <a:pt x="525" y="9667"/>
                    <a:pt x="592" y="9807"/>
                    <a:pt x="681" y="9962"/>
                  </a:cubicBezTo>
                  <a:cubicBezTo>
                    <a:pt x="748" y="10086"/>
                    <a:pt x="838" y="10226"/>
                    <a:pt x="904" y="10350"/>
                  </a:cubicBezTo>
                  <a:cubicBezTo>
                    <a:pt x="971" y="10474"/>
                    <a:pt x="1060" y="10583"/>
                    <a:pt x="1150" y="10707"/>
                  </a:cubicBezTo>
                  <a:lnTo>
                    <a:pt x="1150" y="10707"/>
                  </a:lnTo>
                  <a:lnTo>
                    <a:pt x="1395" y="11048"/>
                  </a:lnTo>
                  <a:lnTo>
                    <a:pt x="8528" y="20778"/>
                  </a:lnTo>
                  <a:cubicBezTo>
                    <a:pt x="8907" y="21290"/>
                    <a:pt x="9642" y="21600"/>
                    <a:pt x="10467" y="21600"/>
                  </a:cubicBezTo>
                  <a:cubicBezTo>
                    <a:pt x="11292" y="21600"/>
                    <a:pt x="12028" y="21290"/>
                    <a:pt x="12407" y="20778"/>
                  </a:cubicBezTo>
                  <a:lnTo>
                    <a:pt x="19785" y="10707"/>
                  </a:lnTo>
                  <a:cubicBezTo>
                    <a:pt x="21479" y="8457"/>
                    <a:pt x="21368" y="5772"/>
                    <a:pt x="19495" y="356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297378B-146E-4BDE-9BE7-22050BCD55BA}"/>
                </a:ext>
              </a:extLst>
            </p:cNvPr>
            <p:cNvSpPr/>
            <p:nvPr/>
          </p:nvSpPr>
          <p:spPr>
            <a:xfrm>
              <a:off x="8851899" y="1104899"/>
              <a:ext cx="848362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50"/>
                    <a:pt x="16750" y="0"/>
                    <a:pt x="10800" y="0"/>
                  </a:cubicBezTo>
                  <a:cubicBezTo>
                    <a:pt x="4850" y="0"/>
                    <a:pt x="0" y="4850"/>
                    <a:pt x="0" y="10800"/>
                  </a:cubicBez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lose/>
                  <a:moveTo>
                    <a:pt x="647" y="10800"/>
                  </a:moveTo>
                  <a:cubicBezTo>
                    <a:pt x="647" y="5206"/>
                    <a:pt x="5206" y="647"/>
                    <a:pt x="10800" y="647"/>
                  </a:cubicBezTo>
                  <a:cubicBezTo>
                    <a:pt x="16394" y="647"/>
                    <a:pt x="20953" y="5206"/>
                    <a:pt x="20953" y="10800"/>
                  </a:cubicBezTo>
                  <a:cubicBezTo>
                    <a:pt x="20953" y="16394"/>
                    <a:pt x="16394" y="20953"/>
                    <a:pt x="10800" y="20953"/>
                  </a:cubicBezTo>
                  <a:cubicBezTo>
                    <a:pt x="5206" y="20953"/>
                    <a:pt x="647" y="16394"/>
                    <a:pt x="647" y="108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3DABF448-7E1D-47B8-AE9F-6408E834CD33}"/>
                </a:ext>
              </a:extLst>
            </p:cNvPr>
            <p:cNvSpPr/>
            <p:nvPr/>
          </p:nvSpPr>
          <p:spPr>
            <a:xfrm>
              <a:off x="7772399" y="1092199"/>
              <a:ext cx="848362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ubicBezTo>
                    <a:pt x="21600" y="4850"/>
                    <a:pt x="16750" y="0"/>
                    <a:pt x="10800" y="0"/>
                  </a:cubicBezTo>
                  <a:cubicBezTo>
                    <a:pt x="4850" y="0"/>
                    <a:pt x="0" y="4818"/>
                    <a:pt x="0" y="10800"/>
                  </a:cubicBezTo>
                  <a:close/>
                  <a:moveTo>
                    <a:pt x="20986" y="10800"/>
                  </a:moveTo>
                  <a:cubicBezTo>
                    <a:pt x="20986" y="16394"/>
                    <a:pt x="16426" y="20953"/>
                    <a:pt x="10832" y="20953"/>
                  </a:cubicBezTo>
                  <a:cubicBezTo>
                    <a:pt x="5238" y="20953"/>
                    <a:pt x="679" y="16394"/>
                    <a:pt x="679" y="10800"/>
                  </a:cubicBezTo>
                  <a:cubicBezTo>
                    <a:pt x="679" y="5206"/>
                    <a:pt x="5238" y="647"/>
                    <a:pt x="10832" y="647"/>
                  </a:cubicBezTo>
                  <a:cubicBezTo>
                    <a:pt x="16426" y="647"/>
                    <a:pt x="20986" y="5174"/>
                    <a:pt x="20986" y="108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0C8DE6B3-0ABE-415C-B81C-627192B344DA}"/>
                </a:ext>
              </a:extLst>
            </p:cNvPr>
            <p:cNvSpPr/>
            <p:nvPr/>
          </p:nvSpPr>
          <p:spPr>
            <a:xfrm>
              <a:off x="7607300" y="342899"/>
              <a:ext cx="1194922" cy="131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extrusionOk="0">
                  <a:moveTo>
                    <a:pt x="346" y="21600"/>
                  </a:moveTo>
                  <a:cubicBezTo>
                    <a:pt x="437" y="21267"/>
                    <a:pt x="528" y="20914"/>
                    <a:pt x="573" y="20561"/>
                  </a:cubicBezTo>
                  <a:cubicBezTo>
                    <a:pt x="437" y="19708"/>
                    <a:pt x="415" y="18814"/>
                    <a:pt x="528" y="17962"/>
                  </a:cubicBezTo>
                  <a:cubicBezTo>
                    <a:pt x="573" y="17608"/>
                    <a:pt x="641" y="17255"/>
                    <a:pt x="732" y="16902"/>
                  </a:cubicBezTo>
                  <a:cubicBezTo>
                    <a:pt x="800" y="16652"/>
                    <a:pt x="868" y="16423"/>
                    <a:pt x="959" y="16174"/>
                  </a:cubicBezTo>
                  <a:cubicBezTo>
                    <a:pt x="1027" y="15966"/>
                    <a:pt x="1118" y="15779"/>
                    <a:pt x="1186" y="15592"/>
                  </a:cubicBezTo>
                  <a:cubicBezTo>
                    <a:pt x="1254" y="15426"/>
                    <a:pt x="1345" y="15238"/>
                    <a:pt x="1436" y="15072"/>
                  </a:cubicBezTo>
                  <a:cubicBezTo>
                    <a:pt x="1481" y="14968"/>
                    <a:pt x="1526" y="14885"/>
                    <a:pt x="1594" y="14781"/>
                  </a:cubicBezTo>
                  <a:lnTo>
                    <a:pt x="1708" y="14594"/>
                  </a:lnTo>
                  <a:lnTo>
                    <a:pt x="9104" y="1289"/>
                  </a:lnTo>
                  <a:cubicBezTo>
                    <a:pt x="9399" y="748"/>
                    <a:pt x="9989" y="416"/>
                    <a:pt x="10670" y="416"/>
                  </a:cubicBezTo>
                  <a:cubicBezTo>
                    <a:pt x="11351" y="416"/>
                    <a:pt x="11941" y="748"/>
                    <a:pt x="12236" y="1289"/>
                  </a:cubicBezTo>
                  <a:lnTo>
                    <a:pt x="19632" y="14594"/>
                  </a:lnTo>
                  <a:lnTo>
                    <a:pt x="19746" y="14781"/>
                  </a:lnTo>
                  <a:cubicBezTo>
                    <a:pt x="19791" y="14885"/>
                    <a:pt x="19836" y="14968"/>
                    <a:pt x="19904" y="15072"/>
                  </a:cubicBezTo>
                  <a:cubicBezTo>
                    <a:pt x="19995" y="15238"/>
                    <a:pt x="20063" y="15426"/>
                    <a:pt x="20154" y="15592"/>
                  </a:cubicBezTo>
                  <a:cubicBezTo>
                    <a:pt x="20245" y="15779"/>
                    <a:pt x="20313" y="15987"/>
                    <a:pt x="20381" y="16174"/>
                  </a:cubicBezTo>
                  <a:cubicBezTo>
                    <a:pt x="20472" y="16423"/>
                    <a:pt x="20540" y="16652"/>
                    <a:pt x="20608" y="16902"/>
                  </a:cubicBezTo>
                  <a:cubicBezTo>
                    <a:pt x="20699" y="17255"/>
                    <a:pt x="20767" y="17608"/>
                    <a:pt x="20812" y="17962"/>
                  </a:cubicBezTo>
                  <a:cubicBezTo>
                    <a:pt x="20925" y="18835"/>
                    <a:pt x="20925" y="19708"/>
                    <a:pt x="20767" y="20561"/>
                  </a:cubicBezTo>
                  <a:cubicBezTo>
                    <a:pt x="20812" y="20914"/>
                    <a:pt x="20903" y="21247"/>
                    <a:pt x="20994" y="21600"/>
                  </a:cubicBezTo>
                  <a:cubicBezTo>
                    <a:pt x="21425" y="20062"/>
                    <a:pt x="21470" y="18461"/>
                    <a:pt x="21084" y="16922"/>
                  </a:cubicBezTo>
                  <a:cubicBezTo>
                    <a:pt x="21016" y="16673"/>
                    <a:pt x="20948" y="16444"/>
                    <a:pt x="20880" y="16195"/>
                  </a:cubicBezTo>
                  <a:cubicBezTo>
                    <a:pt x="20812" y="15987"/>
                    <a:pt x="20744" y="15800"/>
                    <a:pt x="20653" y="15592"/>
                  </a:cubicBezTo>
                  <a:cubicBezTo>
                    <a:pt x="20585" y="15426"/>
                    <a:pt x="20494" y="15238"/>
                    <a:pt x="20426" y="15072"/>
                  </a:cubicBezTo>
                  <a:cubicBezTo>
                    <a:pt x="20358" y="14906"/>
                    <a:pt x="20267" y="14760"/>
                    <a:pt x="20177" y="14594"/>
                  </a:cubicBezTo>
                  <a:lnTo>
                    <a:pt x="20177" y="14594"/>
                  </a:lnTo>
                  <a:lnTo>
                    <a:pt x="19927" y="14137"/>
                  </a:lnTo>
                  <a:lnTo>
                    <a:pt x="12667" y="1102"/>
                  </a:lnTo>
                  <a:cubicBezTo>
                    <a:pt x="12281" y="416"/>
                    <a:pt x="11532" y="0"/>
                    <a:pt x="10693" y="0"/>
                  </a:cubicBezTo>
                  <a:cubicBezTo>
                    <a:pt x="9853" y="0"/>
                    <a:pt x="9104" y="416"/>
                    <a:pt x="8719" y="1102"/>
                  </a:cubicBezTo>
                  <a:lnTo>
                    <a:pt x="1458" y="14137"/>
                  </a:lnTo>
                  <a:lnTo>
                    <a:pt x="1209" y="14594"/>
                  </a:lnTo>
                  <a:lnTo>
                    <a:pt x="1209" y="14594"/>
                  </a:lnTo>
                  <a:cubicBezTo>
                    <a:pt x="1118" y="14760"/>
                    <a:pt x="1050" y="14906"/>
                    <a:pt x="959" y="15072"/>
                  </a:cubicBezTo>
                  <a:cubicBezTo>
                    <a:pt x="868" y="15238"/>
                    <a:pt x="800" y="15426"/>
                    <a:pt x="732" y="15592"/>
                  </a:cubicBezTo>
                  <a:cubicBezTo>
                    <a:pt x="641" y="15800"/>
                    <a:pt x="573" y="15987"/>
                    <a:pt x="505" y="16195"/>
                  </a:cubicBezTo>
                  <a:cubicBezTo>
                    <a:pt x="415" y="16423"/>
                    <a:pt x="346" y="16673"/>
                    <a:pt x="301" y="16922"/>
                  </a:cubicBezTo>
                  <a:cubicBezTo>
                    <a:pt x="-130" y="18482"/>
                    <a:pt x="-85" y="20062"/>
                    <a:pt x="346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03E9B8D0-72AD-4385-8353-B4E30CB159DE}"/>
                </a:ext>
              </a:extLst>
            </p:cNvPr>
            <p:cNvSpPr/>
            <p:nvPr/>
          </p:nvSpPr>
          <p:spPr>
            <a:xfrm>
              <a:off x="7696199" y="1803399"/>
              <a:ext cx="1010921" cy="30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9" y="0"/>
                  </a:moveTo>
                  <a:cubicBezTo>
                    <a:pt x="21302" y="177"/>
                    <a:pt x="21274" y="266"/>
                    <a:pt x="21247" y="443"/>
                  </a:cubicBezTo>
                  <a:cubicBezTo>
                    <a:pt x="19104" y="12216"/>
                    <a:pt x="15332" y="19475"/>
                    <a:pt x="11180" y="19918"/>
                  </a:cubicBezTo>
                  <a:cubicBezTo>
                    <a:pt x="11044" y="19918"/>
                    <a:pt x="10909" y="19918"/>
                    <a:pt x="10800" y="19918"/>
                  </a:cubicBezTo>
                  <a:cubicBezTo>
                    <a:pt x="10691" y="19918"/>
                    <a:pt x="10529" y="19918"/>
                    <a:pt x="10420" y="19918"/>
                  </a:cubicBezTo>
                  <a:cubicBezTo>
                    <a:pt x="6268" y="19564"/>
                    <a:pt x="2496" y="12216"/>
                    <a:pt x="353" y="443"/>
                  </a:cubicBezTo>
                  <a:cubicBezTo>
                    <a:pt x="326" y="266"/>
                    <a:pt x="298" y="177"/>
                    <a:pt x="271" y="0"/>
                  </a:cubicBezTo>
                  <a:cubicBezTo>
                    <a:pt x="190" y="620"/>
                    <a:pt x="109" y="1151"/>
                    <a:pt x="27" y="1682"/>
                  </a:cubicBezTo>
                  <a:lnTo>
                    <a:pt x="0" y="1859"/>
                  </a:lnTo>
                  <a:cubicBezTo>
                    <a:pt x="2252" y="13810"/>
                    <a:pt x="6133" y="21157"/>
                    <a:pt x="10393" y="21600"/>
                  </a:cubicBezTo>
                  <a:cubicBezTo>
                    <a:pt x="10529" y="21600"/>
                    <a:pt x="10664" y="21600"/>
                    <a:pt x="10800" y="21600"/>
                  </a:cubicBezTo>
                  <a:cubicBezTo>
                    <a:pt x="10936" y="21600"/>
                    <a:pt x="11071" y="21600"/>
                    <a:pt x="11207" y="21600"/>
                  </a:cubicBezTo>
                  <a:cubicBezTo>
                    <a:pt x="15494" y="21157"/>
                    <a:pt x="19348" y="13810"/>
                    <a:pt x="21600" y="1859"/>
                  </a:cubicBezTo>
                  <a:lnTo>
                    <a:pt x="21573" y="1682"/>
                  </a:lnTo>
                  <a:cubicBezTo>
                    <a:pt x="21491" y="1151"/>
                    <a:pt x="21410" y="531"/>
                    <a:pt x="21329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35" name="Graphic 34" descr="Stopwatch">
            <a:extLst>
              <a:ext uri="{FF2B5EF4-FFF2-40B4-BE49-F238E27FC236}">
                <a16:creationId xmlns:a16="http://schemas.microsoft.com/office/drawing/2014/main" id="{85E6B252-C3F5-409B-8D59-683E574A12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41214" y="3073313"/>
            <a:ext cx="808999" cy="808999"/>
          </a:xfrm>
          <a:prstGeom prst="rect">
            <a:avLst/>
          </a:prstGeom>
        </p:spPr>
      </p:pic>
      <p:pic>
        <p:nvPicPr>
          <p:cNvPr id="36" name="Graphic 35" descr="Lightbulb">
            <a:extLst>
              <a:ext uri="{FF2B5EF4-FFF2-40B4-BE49-F238E27FC236}">
                <a16:creationId xmlns:a16="http://schemas.microsoft.com/office/drawing/2014/main" id="{33FF6CC0-E32C-4C98-A3C4-93925877B0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4450" y="3111089"/>
            <a:ext cx="808999" cy="808999"/>
          </a:xfrm>
          <a:prstGeom prst="rect">
            <a:avLst/>
          </a:prstGeom>
        </p:spPr>
      </p:pic>
      <p:pic>
        <p:nvPicPr>
          <p:cNvPr id="37" name="Graphic 36" descr="Head with gears">
            <a:extLst>
              <a:ext uri="{FF2B5EF4-FFF2-40B4-BE49-F238E27FC236}">
                <a16:creationId xmlns:a16="http://schemas.microsoft.com/office/drawing/2014/main" id="{327521D9-E6E9-45F2-B85D-7C2DF3CE2E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86681" y="3111089"/>
            <a:ext cx="808999" cy="808999"/>
          </a:xfrm>
          <a:prstGeom prst="rect">
            <a:avLst/>
          </a:prstGeom>
        </p:spPr>
      </p:pic>
      <p:pic>
        <p:nvPicPr>
          <p:cNvPr id="38" name="Graphic 37" descr="Bullseye">
            <a:extLst>
              <a:ext uri="{FF2B5EF4-FFF2-40B4-BE49-F238E27FC236}">
                <a16:creationId xmlns:a16="http://schemas.microsoft.com/office/drawing/2014/main" id="{184AF733-B653-4C5A-8376-B3D1FDFA3F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58651" y="3111089"/>
            <a:ext cx="808999" cy="808999"/>
          </a:xfrm>
          <a:prstGeom prst="rect">
            <a:avLst/>
          </a:prstGeom>
        </p:spPr>
      </p:pic>
      <p:pic>
        <p:nvPicPr>
          <p:cNvPr id="39" name="Graphic 38" descr="Gears">
            <a:extLst>
              <a:ext uri="{FF2B5EF4-FFF2-40B4-BE49-F238E27FC236}">
                <a16:creationId xmlns:a16="http://schemas.microsoft.com/office/drawing/2014/main" id="{916E5639-7AB1-4D1F-BB1D-4C46A9EEDE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50429" y="3073313"/>
            <a:ext cx="808999" cy="808999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1AC36121-28EE-41D9-A9C3-DC2A4D9A95ED}"/>
              </a:ext>
            </a:extLst>
          </p:cNvPr>
          <p:cNvGrpSpPr/>
          <p:nvPr/>
        </p:nvGrpSpPr>
        <p:grpSpPr>
          <a:xfrm>
            <a:off x="637080" y="5158800"/>
            <a:ext cx="1886034" cy="813726"/>
            <a:chOff x="-13233" y="2555951"/>
            <a:chExt cx="3618418" cy="108496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D7C44C8-4E38-44F9-BAE9-480D580A568B}"/>
                </a:ext>
              </a:extLst>
            </p:cNvPr>
            <p:cNvSpPr txBox="1"/>
            <p:nvPr/>
          </p:nvSpPr>
          <p:spPr>
            <a:xfrm>
              <a:off x="332936" y="2555951"/>
              <a:ext cx="2926081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B6CDA08-C489-42AA-B0C3-C514B371E353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00D49F6-441B-4D96-8CA2-52FA2061538C}"/>
              </a:ext>
            </a:extLst>
          </p:cNvPr>
          <p:cNvGrpSpPr/>
          <p:nvPr/>
        </p:nvGrpSpPr>
        <p:grpSpPr>
          <a:xfrm>
            <a:off x="3628982" y="5158800"/>
            <a:ext cx="1886034" cy="813726"/>
            <a:chOff x="-13233" y="2555951"/>
            <a:chExt cx="3618418" cy="108496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495437F-C70B-4524-A01F-BEBEA6270FF4}"/>
                </a:ext>
              </a:extLst>
            </p:cNvPr>
            <p:cNvSpPr txBox="1"/>
            <p:nvPr/>
          </p:nvSpPr>
          <p:spPr>
            <a:xfrm>
              <a:off x="332936" y="2555951"/>
              <a:ext cx="2926081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785D83A-BF28-45FC-B41F-287297C6B689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56D02E7-27C6-4923-97B0-38A0FF6A4BFB}"/>
              </a:ext>
            </a:extLst>
          </p:cNvPr>
          <p:cNvGrpSpPr/>
          <p:nvPr/>
        </p:nvGrpSpPr>
        <p:grpSpPr>
          <a:xfrm>
            <a:off x="6620886" y="5158800"/>
            <a:ext cx="1886034" cy="813726"/>
            <a:chOff x="-13233" y="2555951"/>
            <a:chExt cx="3618418" cy="108496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14EDB5D-8C5B-4FC7-BA74-69D3DD576DFA}"/>
                </a:ext>
              </a:extLst>
            </p:cNvPr>
            <p:cNvSpPr txBox="1"/>
            <p:nvPr/>
          </p:nvSpPr>
          <p:spPr>
            <a:xfrm>
              <a:off x="332936" y="2555951"/>
              <a:ext cx="2926081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5B8EEA6-DA1B-4E14-938E-37E9F15E6ADA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8866498-DEB3-495D-A202-EB18BD6B066F}"/>
              </a:ext>
            </a:extLst>
          </p:cNvPr>
          <p:cNvGrpSpPr/>
          <p:nvPr/>
        </p:nvGrpSpPr>
        <p:grpSpPr>
          <a:xfrm>
            <a:off x="2133031" y="1075287"/>
            <a:ext cx="1886034" cy="813726"/>
            <a:chOff x="-13233" y="2555951"/>
            <a:chExt cx="3618418" cy="108496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F1DABBA-7713-47ED-A903-612F7A7027C2}"/>
                </a:ext>
              </a:extLst>
            </p:cNvPr>
            <p:cNvSpPr txBox="1"/>
            <p:nvPr/>
          </p:nvSpPr>
          <p:spPr>
            <a:xfrm>
              <a:off x="332936" y="2555951"/>
              <a:ext cx="2926081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9AE740F-ED0A-4A2E-B407-144753D61EC5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F243E55-F889-4252-9148-303968B4A652}"/>
              </a:ext>
            </a:extLst>
          </p:cNvPr>
          <p:cNvGrpSpPr/>
          <p:nvPr/>
        </p:nvGrpSpPr>
        <p:grpSpPr>
          <a:xfrm>
            <a:off x="5124934" y="1075287"/>
            <a:ext cx="1886034" cy="813726"/>
            <a:chOff x="-13233" y="2555951"/>
            <a:chExt cx="3618418" cy="1084969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606E0C4-6F67-44B5-97A0-9570A3F59698}"/>
                </a:ext>
              </a:extLst>
            </p:cNvPr>
            <p:cNvSpPr txBox="1"/>
            <p:nvPr/>
          </p:nvSpPr>
          <p:spPr>
            <a:xfrm>
              <a:off x="332936" y="2555951"/>
              <a:ext cx="2926081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120F632-B879-4F01-8ADC-CCC50D58A5AF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950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Pin Outlines Process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2A10B19-21A4-4684-813A-2854A9B3FCFC}"/>
              </a:ext>
            </a:extLst>
          </p:cNvPr>
          <p:cNvGrpSpPr/>
          <p:nvPr/>
        </p:nvGrpSpPr>
        <p:grpSpPr>
          <a:xfrm>
            <a:off x="755183" y="1902598"/>
            <a:ext cx="7633634" cy="3261321"/>
            <a:chOff x="4356100" y="342899"/>
            <a:chExt cx="5526131" cy="2360932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926DAA8E-B341-4023-9295-D1B6A387F0EC}"/>
                </a:ext>
              </a:extLst>
            </p:cNvPr>
            <p:cNvSpPr/>
            <p:nvPr/>
          </p:nvSpPr>
          <p:spPr>
            <a:xfrm>
              <a:off x="4533899" y="1104899"/>
              <a:ext cx="848361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0" y="0"/>
                    <a:pt x="0" y="4850"/>
                    <a:pt x="0" y="10800"/>
                  </a:cubicBez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ubicBezTo>
                    <a:pt x="21600" y="4850"/>
                    <a:pt x="16782" y="0"/>
                    <a:pt x="10800" y="0"/>
                  </a:cubicBezTo>
                  <a:close/>
                  <a:moveTo>
                    <a:pt x="10800" y="20953"/>
                  </a:moveTo>
                  <a:cubicBezTo>
                    <a:pt x="5206" y="20953"/>
                    <a:pt x="647" y="16394"/>
                    <a:pt x="647" y="10800"/>
                  </a:cubicBezTo>
                  <a:cubicBezTo>
                    <a:pt x="647" y="5206"/>
                    <a:pt x="5206" y="647"/>
                    <a:pt x="10800" y="647"/>
                  </a:cubicBezTo>
                  <a:cubicBezTo>
                    <a:pt x="16394" y="647"/>
                    <a:pt x="20953" y="5206"/>
                    <a:pt x="20953" y="10800"/>
                  </a:cubicBezTo>
                  <a:cubicBezTo>
                    <a:pt x="20953" y="16394"/>
                    <a:pt x="16426" y="20953"/>
                    <a:pt x="10800" y="2095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65E52AC-7B27-41F8-81CD-7B432D5620B9}"/>
                </a:ext>
              </a:extLst>
            </p:cNvPr>
            <p:cNvSpPr/>
            <p:nvPr/>
          </p:nvSpPr>
          <p:spPr>
            <a:xfrm>
              <a:off x="4356100" y="927100"/>
              <a:ext cx="1194342" cy="176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extrusionOk="0">
                  <a:moveTo>
                    <a:pt x="20649" y="5489"/>
                  </a:moveTo>
                  <a:cubicBezTo>
                    <a:pt x="20559" y="5737"/>
                    <a:pt x="20470" y="6001"/>
                    <a:pt x="20426" y="6264"/>
                  </a:cubicBezTo>
                  <a:cubicBezTo>
                    <a:pt x="20559" y="6900"/>
                    <a:pt x="20582" y="7567"/>
                    <a:pt x="20470" y="8203"/>
                  </a:cubicBezTo>
                  <a:cubicBezTo>
                    <a:pt x="20426" y="8466"/>
                    <a:pt x="20359" y="8730"/>
                    <a:pt x="20269" y="8994"/>
                  </a:cubicBezTo>
                  <a:cubicBezTo>
                    <a:pt x="20202" y="9180"/>
                    <a:pt x="20135" y="9350"/>
                    <a:pt x="20046" y="9536"/>
                  </a:cubicBezTo>
                  <a:cubicBezTo>
                    <a:pt x="19979" y="9691"/>
                    <a:pt x="19890" y="9831"/>
                    <a:pt x="19823" y="9970"/>
                  </a:cubicBezTo>
                  <a:cubicBezTo>
                    <a:pt x="19756" y="10094"/>
                    <a:pt x="19667" y="10234"/>
                    <a:pt x="19578" y="10358"/>
                  </a:cubicBezTo>
                  <a:cubicBezTo>
                    <a:pt x="19533" y="10436"/>
                    <a:pt x="19488" y="10498"/>
                    <a:pt x="19421" y="10575"/>
                  </a:cubicBezTo>
                  <a:lnTo>
                    <a:pt x="19310" y="10715"/>
                  </a:lnTo>
                  <a:lnTo>
                    <a:pt x="12035" y="20639"/>
                  </a:lnTo>
                  <a:cubicBezTo>
                    <a:pt x="11723" y="21042"/>
                    <a:pt x="11165" y="21290"/>
                    <a:pt x="10496" y="21290"/>
                  </a:cubicBezTo>
                  <a:cubicBezTo>
                    <a:pt x="9826" y="21290"/>
                    <a:pt x="9269" y="21042"/>
                    <a:pt x="8956" y="20639"/>
                  </a:cubicBezTo>
                  <a:lnTo>
                    <a:pt x="1570" y="10575"/>
                  </a:lnTo>
                  <a:cubicBezTo>
                    <a:pt x="-36" y="8404"/>
                    <a:pt x="97" y="5830"/>
                    <a:pt x="1883" y="3721"/>
                  </a:cubicBezTo>
                  <a:cubicBezTo>
                    <a:pt x="3645" y="1659"/>
                    <a:pt x="6747" y="388"/>
                    <a:pt x="10161" y="310"/>
                  </a:cubicBezTo>
                  <a:cubicBezTo>
                    <a:pt x="10273" y="310"/>
                    <a:pt x="10384" y="310"/>
                    <a:pt x="10474" y="310"/>
                  </a:cubicBezTo>
                  <a:cubicBezTo>
                    <a:pt x="10585" y="310"/>
                    <a:pt x="10697" y="310"/>
                    <a:pt x="10786" y="310"/>
                  </a:cubicBezTo>
                  <a:cubicBezTo>
                    <a:pt x="14200" y="372"/>
                    <a:pt x="17302" y="1659"/>
                    <a:pt x="19064" y="3721"/>
                  </a:cubicBezTo>
                  <a:cubicBezTo>
                    <a:pt x="19087" y="3752"/>
                    <a:pt x="19109" y="3768"/>
                    <a:pt x="19131" y="3799"/>
                  </a:cubicBezTo>
                  <a:cubicBezTo>
                    <a:pt x="19198" y="3690"/>
                    <a:pt x="19265" y="3597"/>
                    <a:pt x="19332" y="3504"/>
                  </a:cubicBezTo>
                  <a:lnTo>
                    <a:pt x="19355" y="3473"/>
                  </a:lnTo>
                  <a:cubicBezTo>
                    <a:pt x="17547" y="1349"/>
                    <a:pt x="14356" y="62"/>
                    <a:pt x="10831" y="0"/>
                  </a:cubicBezTo>
                  <a:cubicBezTo>
                    <a:pt x="10719" y="0"/>
                    <a:pt x="10607" y="0"/>
                    <a:pt x="10496" y="0"/>
                  </a:cubicBezTo>
                  <a:cubicBezTo>
                    <a:pt x="10384" y="0"/>
                    <a:pt x="10273" y="0"/>
                    <a:pt x="10161" y="0"/>
                  </a:cubicBezTo>
                  <a:cubicBezTo>
                    <a:pt x="6591" y="78"/>
                    <a:pt x="3355" y="1396"/>
                    <a:pt x="1503" y="3566"/>
                  </a:cubicBezTo>
                  <a:cubicBezTo>
                    <a:pt x="-371" y="5768"/>
                    <a:pt x="-505" y="8435"/>
                    <a:pt x="1169" y="10715"/>
                  </a:cubicBezTo>
                  <a:lnTo>
                    <a:pt x="8555" y="20778"/>
                  </a:lnTo>
                  <a:cubicBezTo>
                    <a:pt x="8934" y="21290"/>
                    <a:pt x="9670" y="21600"/>
                    <a:pt x="10496" y="21600"/>
                  </a:cubicBezTo>
                  <a:cubicBezTo>
                    <a:pt x="10496" y="21600"/>
                    <a:pt x="10496" y="21600"/>
                    <a:pt x="10496" y="21600"/>
                  </a:cubicBezTo>
                  <a:cubicBezTo>
                    <a:pt x="11321" y="21600"/>
                    <a:pt x="12058" y="21290"/>
                    <a:pt x="12437" y="20778"/>
                  </a:cubicBezTo>
                  <a:lnTo>
                    <a:pt x="19578" y="11056"/>
                  </a:lnTo>
                  <a:lnTo>
                    <a:pt x="19823" y="10715"/>
                  </a:lnTo>
                  <a:lnTo>
                    <a:pt x="19823" y="10715"/>
                  </a:lnTo>
                  <a:cubicBezTo>
                    <a:pt x="19912" y="10591"/>
                    <a:pt x="19979" y="10482"/>
                    <a:pt x="20069" y="10358"/>
                  </a:cubicBezTo>
                  <a:cubicBezTo>
                    <a:pt x="20158" y="10234"/>
                    <a:pt x="20225" y="10094"/>
                    <a:pt x="20292" y="9970"/>
                  </a:cubicBezTo>
                  <a:cubicBezTo>
                    <a:pt x="20381" y="9815"/>
                    <a:pt x="20448" y="9676"/>
                    <a:pt x="20515" y="9521"/>
                  </a:cubicBezTo>
                  <a:cubicBezTo>
                    <a:pt x="20604" y="9350"/>
                    <a:pt x="20671" y="9164"/>
                    <a:pt x="20716" y="8978"/>
                  </a:cubicBezTo>
                  <a:cubicBezTo>
                    <a:pt x="21095" y="7815"/>
                    <a:pt x="21073" y="6621"/>
                    <a:pt x="20649" y="5489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6AB8255-8B60-4867-8F1C-EE895BADAE4E}"/>
                </a:ext>
              </a:extLst>
            </p:cNvPr>
            <p:cNvSpPr/>
            <p:nvPr/>
          </p:nvSpPr>
          <p:spPr>
            <a:xfrm>
              <a:off x="5435600" y="342899"/>
              <a:ext cx="1193912" cy="131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21098" y="16922"/>
                  </a:moveTo>
                  <a:cubicBezTo>
                    <a:pt x="21030" y="16673"/>
                    <a:pt x="20962" y="16444"/>
                    <a:pt x="20894" y="16195"/>
                  </a:cubicBezTo>
                  <a:cubicBezTo>
                    <a:pt x="20826" y="15987"/>
                    <a:pt x="20757" y="15800"/>
                    <a:pt x="20666" y="15592"/>
                  </a:cubicBezTo>
                  <a:cubicBezTo>
                    <a:pt x="20598" y="15426"/>
                    <a:pt x="20507" y="15238"/>
                    <a:pt x="20439" y="15072"/>
                  </a:cubicBezTo>
                  <a:cubicBezTo>
                    <a:pt x="20371" y="14906"/>
                    <a:pt x="20280" y="14760"/>
                    <a:pt x="20189" y="14594"/>
                  </a:cubicBezTo>
                  <a:lnTo>
                    <a:pt x="20189" y="14594"/>
                  </a:lnTo>
                  <a:lnTo>
                    <a:pt x="19939" y="14137"/>
                  </a:lnTo>
                  <a:lnTo>
                    <a:pt x="12663" y="1102"/>
                  </a:lnTo>
                  <a:cubicBezTo>
                    <a:pt x="12277" y="416"/>
                    <a:pt x="11526" y="0"/>
                    <a:pt x="10685" y="0"/>
                  </a:cubicBezTo>
                  <a:cubicBezTo>
                    <a:pt x="9844" y="0"/>
                    <a:pt x="9093" y="416"/>
                    <a:pt x="8707" y="1102"/>
                  </a:cubicBezTo>
                  <a:lnTo>
                    <a:pt x="1431" y="14137"/>
                  </a:lnTo>
                  <a:lnTo>
                    <a:pt x="1181" y="14594"/>
                  </a:lnTo>
                  <a:lnTo>
                    <a:pt x="1181" y="14594"/>
                  </a:lnTo>
                  <a:cubicBezTo>
                    <a:pt x="1090" y="14760"/>
                    <a:pt x="1022" y="14906"/>
                    <a:pt x="931" y="15072"/>
                  </a:cubicBezTo>
                  <a:cubicBezTo>
                    <a:pt x="840" y="15238"/>
                    <a:pt x="772" y="15426"/>
                    <a:pt x="704" y="15592"/>
                  </a:cubicBezTo>
                  <a:cubicBezTo>
                    <a:pt x="613" y="15800"/>
                    <a:pt x="544" y="15987"/>
                    <a:pt x="476" y="16195"/>
                  </a:cubicBezTo>
                  <a:cubicBezTo>
                    <a:pt x="385" y="16423"/>
                    <a:pt x="317" y="16673"/>
                    <a:pt x="272" y="16922"/>
                  </a:cubicBezTo>
                  <a:cubicBezTo>
                    <a:pt x="-115" y="18461"/>
                    <a:pt x="-92" y="20062"/>
                    <a:pt x="362" y="21600"/>
                  </a:cubicBezTo>
                  <a:cubicBezTo>
                    <a:pt x="453" y="21267"/>
                    <a:pt x="544" y="20914"/>
                    <a:pt x="590" y="20561"/>
                  </a:cubicBezTo>
                  <a:cubicBezTo>
                    <a:pt x="453" y="19708"/>
                    <a:pt x="431" y="18814"/>
                    <a:pt x="544" y="17962"/>
                  </a:cubicBezTo>
                  <a:cubicBezTo>
                    <a:pt x="590" y="17608"/>
                    <a:pt x="658" y="17255"/>
                    <a:pt x="749" y="16902"/>
                  </a:cubicBezTo>
                  <a:cubicBezTo>
                    <a:pt x="817" y="16652"/>
                    <a:pt x="885" y="16423"/>
                    <a:pt x="976" y="16174"/>
                  </a:cubicBezTo>
                  <a:cubicBezTo>
                    <a:pt x="1045" y="15966"/>
                    <a:pt x="1136" y="15779"/>
                    <a:pt x="1204" y="15592"/>
                  </a:cubicBezTo>
                  <a:cubicBezTo>
                    <a:pt x="1272" y="15426"/>
                    <a:pt x="1363" y="15238"/>
                    <a:pt x="1454" y="15072"/>
                  </a:cubicBezTo>
                  <a:cubicBezTo>
                    <a:pt x="1499" y="14968"/>
                    <a:pt x="1545" y="14885"/>
                    <a:pt x="1613" y="14781"/>
                  </a:cubicBezTo>
                  <a:lnTo>
                    <a:pt x="1727" y="14594"/>
                  </a:lnTo>
                  <a:lnTo>
                    <a:pt x="9139" y="1289"/>
                  </a:lnTo>
                  <a:cubicBezTo>
                    <a:pt x="9434" y="748"/>
                    <a:pt x="10026" y="416"/>
                    <a:pt x="10708" y="416"/>
                  </a:cubicBezTo>
                  <a:cubicBezTo>
                    <a:pt x="11390" y="416"/>
                    <a:pt x="11981" y="748"/>
                    <a:pt x="12277" y="1289"/>
                  </a:cubicBezTo>
                  <a:lnTo>
                    <a:pt x="19689" y="14594"/>
                  </a:lnTo>
                  <a:lnTo>
                    <a:pt x="19802" y="14781"/>
                  </a:lnTo>
                  <a:cubicBezTo>
                    <a:pt x="19848" y="14885"/>
                    <a:pt x="19893" y="14968"/>
                    <a:pt x="19962" y="15072"/>
                  </a:cubicBezTo>
                  <a:cubicBezTo>
                    <a:pt x="20053" y="15238"/>
                    <a:pt x="20121" y="15426"/>
                    <a:pt x="20212" y="15592"/>
                  </a:cubicBezTo>
                  <a:cubicBezTo>
                    <a:pt x="20303" y="15779"/>
                    <a:pt x="20371" y="15987"/>
                    <a:pt x="20439" y="16174"/>
                  </a:cubicBezTo>
                  <a:cubicBezTo>
                    <a:pt x="20530" y="16423"/>
                    <a:pt x="20598" y="16652"/>
                    <a:pt x="20666" y="16902"/>
                  </a:cubicBezTo>
                  <a:cubicBezTo>
                    <a:pt x="20757" y="17255"/>
                    <a:pt x="20826" y="17608"/>
                    <a:pt x="20871" y="17962"/>
                  </a:cubicBezTo>
                  <a:cubicBezTo>
                    <a:pt x="20985" y="18835"/>
                    <a:pt x="20985" y="19708"/>
                    <a:pt x="20826" y="20561"/>
                  </a:cubicBezTo>
                  <a:cubicBezTo>
                    <a:pt x="20871" y="20914"/>
                    <a:pt x="20962" y="21247"/>
                    <a:pt x="21053" y="21600"/>
                  </a:cubicBezTo>
                  <a:cubicBezTo>
                    <a:pt x="21462" y="20062"/>
                    <a:pt x="21485" y="18482"/>
                    <a:pt x="21098" y="1692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1ED55E88-D7A3-43E7-9362-9BADC1782245}"/>
                </a:ext>
              </a:extLst>
            </p:cNvPr>
            <p:cNvSpPr/>
            <p:nvPr/>
          </p:nvSpPr>
          <p:spPr>
            <a:xfrm>
              <a:off x="5537199" y="1803399"/>
              <a:ext cx="1010921" cy="30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9" y="0"/>
                  </a:moveTo>
                  <a:cubicBezTo>
                    <a:pt x="21302" y="177"/>
                    <a:pt x="21274" y="266"/>
                    <a:pt x="21247" y="443"/>
                  </a:cubicBezTo>
                  <a:cubicBezTo>
                    <a:pt x="19104" y="12216"/>
                    <a:pt x="15332" y="19475"/>
                    <a:pt x="11180" y="19918"/>
                  </a:cubicBezTo>
                  <a:cubicBezTo>
                    <a:pt x="11044" y="19918"/>
                    <a:pt x="10909" y="19918"/>
                    <a:pt x="10800" y="19918"/>
                  </a:cubicBezTo>
                  <a:cubicBezTo>
                    <a:pt x="10691" y="19918"/>
                    <a:pt x="10529" y="19918"/>
                    <a:pt x="10420" y="19918"/>
                  </a:cubicBezTo>
                  <a:cubicBezTo>
                    <a:pt x="6268" y="19564"/>
                    <a:pt x="2496" y="12216"/>
                    <a:pt x="353" y="443"/>
                  </a:cubicBezTo>
                  <a:cubicBezTo>
                    <a:pt x="326" y="266"/>
                    <a:pt x="298" y="177"/>
                    <a:pt x="271" y="0"/>
                  </a:cubicBezTo>
                  <a:cubicBezTo>
                    <a:pt x="190" y="620"/>
                    <a:pt x="109" y="1151"/>
                    <a:pt x="27" y="1682"/>
                  </a:cubicBezTo>
                  <a:lnTo>
                    <a:pt x="0" y="1859"/>
                  </a:lnTo>
                  <a:cubicBezTo>
                    <a:pt x="2252" y="13810"/>
                    <a:pt x="6133" y="21157"/>
                    <a:pt x="10393" y="21600"/>
                  </a:cubicBezTo>
                  <a:cubicBezTo>
                    <a:pt x="10529" y="21600"/>
                    <a:pt x="10664" y="21600"/>
                    <a:pt x="10800" y="21600"/>
                  </a:cubicBezTo>
                  <a:cubicBezTo>
                    <a:pt x="10936" y="21600"/>
                    <a:pt x="11071" y="21600"/>
                    <a:pt x="11207" y="21600"/>
                  </a:cubicBezTo>
                  <a:cubicBezTo>
                    <a:pt x="15494" y="21157"/>
                    <a:pt x="19348" y="13810"/>
                    <a:pt x="21600" y="1859"/>
                  </a:cubicBezTo>
                  <a:lnTo>
                    <a:pt x="21573" y="1682"/>
                  </a:lnTo>
                  <a:cubicBezTo>
                    <a:pt x="21491" y="1151"/>
                    <a:pt x="21410" y="531"/>
                    <a:pt x="21329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CE7B1FB-D201-4185-8CCA-CEF5AA602775}"/>
                </a:ext>
              </a:extLst>
            </p:cNvPr>
            <p:cNvSpPr/>
            <p:nvPr/>
          </p:nvSpPr>
          <p:spPr>
            <a:xfrm>
              <a:off x="5613399" y="1092199"/>
              <a:ext cx="848361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ubicBezTo>
                    <a:pt x="21600" y="4850"/>
                    <a:pt x="16750" y="0"/>
                    <a:pt x="10800" y="0"/>
                  </a:cubicBezTo>
                  <a:cubicBezTo>
                    <a:pt x="4850" y="0"/>
                    <a:pt x="0" y="4818"/>
                    <a:pt x="0" y="10800"/>
                  </a:cubicBezTo>
                  <a:close/>
                  <a:moveTo>
                    <a:pt x="20953" y="10800"/>
                  </a:moveTo>
                  <a:cubicBezTo>
                    <a:pt x="20953" y="16394"/>
                    <a:pt x="16394" y="20953"/>
                    <a:pt x="10800" y="20953"/>
                  </a:cubicBezTo>
                  <a:cubicBezTo>
                    <a:pt x="5206" y="20953"/>
                    <a:pt x="647" y="16394"/>
                    <a:pt x="647" y="10800"/>
                  </a:cubicBezTo>
                  <a:cubicBezTo>
                    <a:pt x="647" y="5206"/>
                    <a:pt x="5206" y="647"/>
                    <a:pt x="10800" y="647"/>
                  </a:cubicBezTo>
                  <a:cubicBezTo>
                    <a:pt x="16394" y="647"/>
                    <a:pt x="20953" y="5174"/>
                    <a:pt x="20953" y="108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D24EA559-2B3C-45C1-B770-8BA496A668ED}"/>
                </a:ext>
              </a:extLst>
            </p:cNvPr>
            <p:cNvSpPr/>
            <p:nvPr/>
          </p:nvSpPr>
          <p:spPr>
            <a:xfrm>
              <a:off x="6616699" y="927099"/>
              <a:ext cx="1010921" cy="30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07" y="0"/>
                  </a:moveTo>
                  <a:cubicBezTo>
                    <a:pt x="11071" y="0"/>
                    <a:pt x="10936" y="0"/>
                    <a:pt x="10800" y="0"/>
                  </a:cubicBezTo>
                  <a:cubicBezTo>
                    <a:pt x="10664" y="0"/>
                    <a:pt x="10529" y="0"/>
                    <a:pt x="10393" y="0"/>
                  </a:cubicBezTo>
                  <a:cubicBezTo>
                    <a:pt x="6106" y="443"/>
                    <a:pt x="2252" y="7790"/>
                    <a:pt x="0" y="19741"/>
                  </a:cubicBezTo>
                  <a:lnTo>
                    <a:pt x="27" y="19918"/>
                  </a:lnTo>
                  <a:cubicBezTo>
                    <a:pt x="109" y="20449"/>
                    <a:pt x="190" y="21069"/>
                    <a:pt x="271" y="21600"/>
                  </a:cubicBezTo>
                  <a:cubicBezTo>
                    <a:pt x="298" y="21423"/>
                    <a:pt x="326" y="21334"/>
                    <a:pt x="353" y="21157"/>
                  </a:cubicBezTo>
                  <a:cubicBezTo>
                    <a:pt x="2496" y="9384"/>
                    <a:pt x="6268" y="2125"/>
                    <a:pt x="10420" y="1682"/>
                  </a:cubicBezTo>
                  <a:cubicBezTo>
                    <a:pt x="10556" y="1682"/>
                    <a:pt x="10691" y="1682"/>
                    <a:pt x="10800" y="1682"/>
                  </a:cubicBezTo>
                  <a:cubicBezTo>
                    <a:pt x="10909" y="1682"/>
                    <a:pt x="11071" y="1682"/>
                    <a:pt x="11180" y="1682"/>
                  </a:cubicBezTo>
                  <a:cubicBezTo>
                    <a:pt x="15332" y="2036"/>
                    <a:pt x="19104" y="9384"/>
                    <a:pt x="21247" y="21157"/>
                  </a:cubicBezTo>
                  <a:cubicBezTo>
                    <a:pt x="21274" y="21334"/>
                    <a:pt x="21302" y="21423"/>
                    <a:pt x="21329" y="21600"/>
                  </a:cubicBezTo>
                  <a:cubicBezTo>
                    <a:pt x="21410" y="20980"/>
                    <a:pt x="21491" y="20449"/>
                    <a:pt x="21573" y="19918"/>
                  </a:cubicBezTo>
                  <a:lnTo>
                    <a:pt x="21600" y="19741"/>
                  </a:lnTo>
                  <a:cubicBezTo>
                    <a:pt x="19348" y="7702"/>
                    <a:pt x="15467" y="354"/>
                    <a:pt x="11207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015256FA-EE41-4B38-A90C-80FB733DDC29}"/>
                </a:ext>
              </a:extLst>
            </p:cNvPr>
            <p:cNvSpPr/>
            <p:nvPr/>
          </p:nvSpPr>
          <p:spPr>
            <a:xfrm>
              <a:off x="6515100" y="1384299"/>
              <a:ext cx="1194922" cy="131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extrusionOk="0">
                  <a:moveTo>
                    <a:pt x="21001" y="0"/>
                  </a:moveTo>
                  <a:cubicBezTo>
                    <a:pt x="20910" y="333"/>
                    <a:pt x="20819" y="686"/>
                    <a:pt x="20774" y="1039"/>
                  </a:cubicBezTo>
                  <a:cubicBezTo>
                    <a:pt x="20910" y="1892"/>
                    <a:pt x="20932" y="2786"/>
                    <a:pt x="20819" y="3638"/>
                  </a:cubicBezTo>
                  <a:cubicBezTo>
                    <a:pt x="20774" y="3992"/>
                    <a:pt x="20706" y="4345"/>
                    <a:pt x="20615" y="4698"/>
                  </a:cubicBezTo>
                  <a:cubicBezTo>
                    <a:pt x="20547" y="4948"/>
                    <a:pt x="20479" y="5177"/>
                    <a:pt x="20388" y="5426"/>
                  </a:cubicBezTo>
                  <a:cubicBezTo>
                    <a:pt x="20320" y="5634"/>
                    <a:pt x="20229" y="5821"/>
                    <a:pt x="20161" y="6008"/>
                  </a:cubicBezTo>
                  <a:cubicBezTo>
                    <a:pt x="20093" y="6174"/>
                    <a:pt x="20002" y="6362"/>
                    <a:pt x="19911" y="6528"/>
                  </a:cubicBezTo>
                  <a:cubicBezTo>
                    <a:pt x="19866" y="6632"/>
                    <a:pt x="19821" y="6715"/>
                    <a:pt x="19753" y="6819"/>
                  </a:cubicBezTo>
                  <a:lnTo>
                    <a:pt x="19639" y="7006"/>
                  </a:lnTo>
                  <a:lnTo>
                    <a:pt x="12243" y="20311"/>
                  </a:lnTo>
                  <a:cubicBezTo>
                    <a:pt x="11948" y="20852"/>
                    <a:pt x="11358" y="21184"/>
                    <a:pt x="10677" y="21184"/>
                  </a:cubicBezTo>
                  <a:cubicBezTo>
                    <a:pt x="9996" y="21184"/>
                    <a:pt x="9406" y="20852"/>
                    <a:pt x="9111" y="20311"/>
                  </a:cubicBezTo>
                  <a:lnTo>
                    <a:pt x="1715" y="7006"/>
                  </a:lnTo>
                  <a:lnTo>
                    <a:pt x="1601" y="6819"/>
                  </a:lnTo>
                  <a:cubicBezTo>
                    <a:pt x="1556" y="6715"/>
                    <a:pt x="1511" y="6632"/>
                    <a:pt x="1443" y="6528"/>
                  </a:cubicBezTo>
                  <a:cubicBezTo>
                    <a:pt x="1352" y="6362"/>
                    <a:pt x="1284" y="6174"/>
                    <a:pt x="1193" y="6008"/>
                  </a:cubicBezTo>
                  <a:cubicBezTo>
                    <a:pt x="1102" y="5821"/>
                    <a:pt x="1034" y="5613"/>
                    <a:pt x="966" y="5426"/>
                  </a:cubicBezTo>
                  <a:cubicBezTo>
                    <a:pt x="875" y="5177"/>
                    <a:pt x="807" y="4948"/>
                    <a:pt x="739" y="4698"/>
                  </a:cubicBezTo>
                  <a:cubicBezTo>
                    <a:pt x="648" y="4345"/>
                    <a:pt x="580" y="3992"/>
                    <a:pt x="535" y="3638"/>
                  </a:cubicBezTo>
                  <a:cubicBezTo>
                    <a:pt x="422" y="2765"/>
                    <a:pt x="422" y="1892"/>
                    <a:pt x="580" y="1039"/>
                  </a:cubicBezTo>
                  <a:cubicBezTo>
                    <a:pt x="535" y="686"/>
                    <a:pt x="444" y="353"/>
                    <a:pt x="353" y="0"/>
                  </a:cubicBezTo>
                  <a:cubicBezTo>
                    <a:pt x="-78" y="1538"/>
                    <a:pt x="-123" y="3139"/>
                    <a:pt x="263" y="4678"/>
                  </a:cubicBezTo>
                  <a:cubicBezTo>
                    <a:pt x="331" y="4927"/>
                    <a:pt x="399" y="5156"/>
                    <a:pt x="467" y="5405"/>
                  </a:cubicBezTo>
                  <a:cubicBezTo>
                    <a:pt x="535" y="5613"/>
                    <a:pt x="603" y="5800"/>
                    <a:pt x="694" y="6008"/>
                  </a:cubicBezTo>
                  <a:cubicBezTo>
                    <a:pt x="762" y="6174"/>
                    <a:pt x="853" y="6362"/>
                    <a:pt x="921" y="6528"/>
                  </a:cubicBezTo>
                  <a:cubicBezTo>
                    <a:pt x="989" y="6694"/>
                    <a:pt x="1080" y="6840"/>
                    <a:pt x="1170" y="7006"/>
                  </a:cubicBezTo>
                  <a:lnTo>
                    <a:pt x="1170" y="7006"/>
                  </a:lnTo>
                  <a:lnTo>
                    <a:pt x="1420" y="7463"/>
                  </a:lnTo>
                  <a:lnTo>
                    <a:pt x="8680" y="20498"/>
                  </a:lnTo>
                  <a:cubicBezTo>
                    <a:pt x="9066" y="21184"/>
                    <a:pt x="9815" y="21600"/>
                    <a:pt x="10654" y="21600"/>
                  </a:cubicBezTo>
                  <a:cubicBezTo>
                    <a:pt x="11494" y="21600"/>
                    <a:pt x="12243" y="21184"/>
                    <a:pt x="12628" y="20498"/>
                  </a:cubicBezTo>
                  <a:lnTo>
                    <a:pt x="19889" y="7463"/>
                  </a:lnTo>
                  <a:lnTo>
                    <a:pt x="20138" y="7006"/>
                  </a:lnTo>
                  <a:lnTo>
                    <a:pt x="20138" y="7006"/>
                  </a:lnTo>
                  <a:cubicBezTo>
                    <a:pt x="20229" y="6840"/>
                    <a:pt x="20297" y="6694"/>
                    <a:pt x="20388" y="6528"/>
                  </a:cubicBezTo>
                  <a:cubicBezTo>
                    <a:pt x="20479" y="6362"/>
                    <a:pt x="20547" y="6174"/>
                    <a:pt x="20615" y="6008"/>
                  </a:cubicBezTo>
                  <a:cubicBezTo>
                    <a:pt x="20706" y="5800"/>
                    <a:pt x="20774" y="5613"/>
                    <a:pt x="20842" y="5405"/>
                  </a:cubicBezTo>
                  <a:cubicBezTo>
                    <a:pt x="20932" y="5177"/>
                    <a:pt x="21001" y="4927"/>
                    <a:pt x="21046" y="4678"/>
                  </a:cubicBezTo>
                  <a:cubicBezTo>
                    <a:pt x="21477" y="3118"/>
                    <a:pt x="21432" y="1518"/>
                    <a:pt x="21001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B72DC92B-9080-45A4-8B7C-9D7F9E60DFF2}"/>
                </a:ext>
              </a:extLst>
            </p:cNvPr>
            <p:cNvSpPr/>
            <p:nvPr/>
          </p:nvSpPr>
          <p:spPr>
            <a:xfrm>
              <a:off x="6692899" y="1104899"/>
              <a:ext cx="848362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0" y="0"/>
                    <a:pt x="0" y="4850"/>
                    <a:pt x="0" y="10800"/>
                  </a:cubicBez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ubicBezTo>
                    <a:pt x="21600" y="4850"/>
                    <a:pt x="16750" y="0"/>
                    <a:pt x="10800" y="0"/>
                  </a:cubicBezTo>
                  <a:close/>
                  <a:moveTo>
                    <a:pt x="10800" y="20953"/>
                  </a:moveTo>
                  <a:cubicBezTo>
                    <a:pt x="5206" y="20953"/>
                    <a:pt x="647" y="16394"/>
                    <a:pt x="647" y="10800"/>
                  </a:cubicBezTo>
                  <a:cubicBezTo>
                    <a:pt x="647" y="5206"/>
                    <a:pt x="5206" y="647"/>
                    <a:pt x="10800" y="647"/>
                  </a:cubicBezTo>
                  <a:cubicBezTo>
                    <a:pt x="16394" y="647"/>
                    <a:pt x="20953" y="5206"/>
                    <a:pt x="20953" y="10800"/>
                  </a:cubicBezTo>
                  <a:cubicBezTo>
                    <a:pt x="20953" y="16394"/>
                    <a:pt x="16394" y="20953"/>
                    <a:pt x="10800" y="2095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EC10792B-596B-4C98-B885-71D90B89524A}"/>
                </a:ext>
              </a:extLst>
            </p:cNvPr>
            <p:cNvSpPr/>
            <p:nvPr/>
          </p:nvSpPr>
          <p:spPr>
            <a:xfrm>
              <a:off x="8686800" y="927100"/>
              <a:ext cx="1195431" cy="1767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extrusionOk="0">
                  <a:moveTo>
                    <a:pt x="19495" y="3569"/>
                  </a:moveTo>
                  <a:cubicBezTo>
                    <a:pt x="17667" y="1412"/>
                    <a:pt x="14435" y="78"/>
                    <a:pt x="10846" y="0"/>
                  </a:cubicBezTo>
                  <a:cubicBezTo>
                    <a:pt x="10735" y="0"/>
                    <a:pt x="10623" y="0"/>
                    <a:pt x="10512" y="0"/>
                  </a:cubicBezTo>
                  <a:cubicBezTo>
                    <a:pt x="10400" y="0"/>
                    <a:pt x="10289" y="0"/>
                    <a:pt x="10177" y="0"/>
                  </a:cubicBezTo>
                  <a:cubicBezTo>
                    <a:pt x="6655" y="78"/>
                    <a:pt x="3490" y="1366"/>
                    <a:pt x="1640" y="3460"/>
                  </a:cubicBezTo>
                  <a:lnTo>
                    <a:pt x="1662" y="3491"/>
                  </a:lnTo>
                  <a:cubicBezTo>
                    <a:pt x="1729" y="3584"/>
                    <a:pt x="1796" y="3693"/>
                    <a:pt x="1863" y="3786"/>
                  </a:cubicBezTo>
                  <a:cubicBezTo>
                    <a:pt x="1885" y="3755"/>
                    <a:pt x="1907" y="3740"/>
                    <a:pt x="1930" y="3709"/>
                  </a:cubicBezTo>
                  <a:cubicBezTo>
                    <a:pt x="3691" y="1645"/>
                    <a:pt x="6789" y="372"/>
                    <a:pt x="10200" y="295"/>
                  </a:cubicBezTo>
                  <a:cubicBezTo>
                    <a:pt x="10311" y="295"/>
                    <a:pt x="10423" y="295"/>
                    <a:pt x="10512" y="295"/>
                  </a:cubicBezTo>
                  <a:cubicBezTo>
                    <a:pt x="10601" y="295"/>
                    <a:pt x="10735" y="295"/>
                    <a:pt x="10824" y="295"/>
                  </a:cubicBezTo>
                  <a:cubicBezTo>
                    <a:pt x="14234" y="357"/>
                    <a:pt x="17333" y="1645"/>
                    <a:pt x="19094" y="3709"/>
                  </a:cubicBezTo>
                  <a:cubicBezTo>
                    <a:pt x="20899" y="5819"/>
                    <a:pt x="21011" y="8379"/>
                    <a:pt x="19406" y="10567"/>
                  </a:cubicBezTo>
                  <a:lnTo>
                    <a:pt x="12028" y="20638"/>
                  </a:lnTo>
                  <a:cubicBezTo>
                    <a:pt x="11738" y="21041"/>
                    <a:pt x="11158" y="21290"/>
                    <a:pt x="10490" y="21290"/>
                  </a:cubicBezTo>
                  <a:cubicBezTo>
                    <a:pt x="9821" y="21290"/>
                    <a:pt x="9241" y="21041"/>
                    <a:pt x="8951" y="20638"/>
                  </a:cubicBezTo>
                  <a:lnTo>
                    <a:pt x="1685" y="10707"/>
                  </a:lnTo>
                  <a:lnTo>
                    <a:pt x="1573" y="10567"/>
                  </a:lnTo>
                  <a:cubicBezTo>
                    <a:pt x="1529" y="10490"/>
                    <a:pt x="1484" y="10428"/>
                    <a:pt x="1417" y="10350"/>
                  </a:cubicBezTo>
                  <a:cubicBezTo>
                    <a:pt x="1328" y="10226"/>
                    <a:pt x="1261" y="10086"/>
                    <a:pt x="1172" y="9962"/>
                  </a:cubicBezTo>
                  <a:cubicBezTo>
                    <a:pt x="1083" y="9822"/>
                    <a:pt x="1016" y="9667"/>
                    <a:pt x="949" y="9528"/>
                  </a:cubicBezTo>
                  <a:cubicBezTo>
                    <a:pt x="860" y="9341"/>
                    <a:pt x="793" y="9171"/>
                    <a:pt x="726" y="8984"/>
                  </a:cubicBezTo>
                  <a:cubicBezTo>
                    <a:pt x="637" y="8721"/>
                    <a:pt x="570" y="8457"/>
                    <a:pt x="525" y="8193"/>
                  </a:cubicBezTo>
                  <a:cubicBezTo>
                    <a:pt x="414" y="7541"/>
                    <a:pt x="414" y="6890"/>
                    <a:pt x="570" y="6253"/>
                  </a:cubicBezTo>
                  <a:cubicBezTo>
                    <a:pt x="525" y="5990"/>
                    <a:pt x="436" y="5741"/>
                    <a:pt x="347" y="5478"/>
                  </a:cubicBezTo>
                  <a:cubicBezTo>
                    <a:pt x="-76" y="6626"/>
                    <a:pt x="-121" y="7821"/>
                    <a:pt x="258" y="8969"/>
                  </a:cubicBezTo>
                  <a:cubicBezTo>
                    <a:pt x="325" y="9155"/>
                    <a:pt x="392" y="9326"/>
                    <a:pt x="459" y="9512"/>
                  </a:cubicBezTo>
                  <a:cubicBezTo>
                    <a:pt x="525" y="9667"/>
                    <a:pt x="592" y="9807"/>
                    <a:pt x="681" y="9962"/>
                  </a:cubicBezTo>
                  <a:cubicBezTo>
                    <a:pt x="748" y="10086"/>
                    <a:pt x="838" y="10226"/>
                    <a:pt x="904" y="10350"/>
                  </a:cubicBezTo>
                  <a:cubicBezTo>
                    <a:pt x="971" y="10474"/>
                    <a:pt x="1060" y="10583"/>
                    <a:pt x="1150" y="10707"/>
                  </a:cubicBezTo>
                  <a:lnTo>
                    <a:pt x="1150" y="10707"/>
                  </a:lnTo>
                  <a:lnTo>
                    <a:pt x="1395" y="11048"/>
                  </a:lnTo>
                  <a:lnTo>
                    <a:pt x="8528" y="20778"/>
                  </a:lnTo>
                  <a:cubicBezTo>
                    <a:pt x="8907" y="21290"/>
                    <a:pt x="9642" y="21600"/>
                    <a:pt x="10467" y="21600"/>
                  </a:cubicBezTo>
                  <a:cubicBezTo>
                    <a:pt x="11292" y="21600"/>
                    <a:pt x="12028" y="21290"/>
                    <a:pt x="12407" y="20778"/>
                  </a:cubicBezTo>
                  <a:lnTo>
                    <a:pt x="19785" y="10707"/>
                  </a:lnTo>
                  <a:cubicBezTo>
                    <a:pt x="21479" y="8457"/>
                    <a:pt x="21368" y="5772"/>
                    <a:pt x="19495" y="356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297378B-146E-4BDE-9BE7-22050BCD55BA}"/>
                </a:ext>
              </a:extLst>
            </p:cNvPr>
            <p:cNvSpPr/>
            <p:nvPr/>
          </p:nvSpPr>
          <p:spPr>
            <a:xfrm>
              <a:off x="8851899" y="1104899"/>
              <a:ext cx="848362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50"/>
                    <a:pt x="16750" y="0"/>
                    <a:pt x="10800" y="0"/>
                  </a:cubicBezTo>
                  <a:cubicBezTo>
                    <a:pt x="4850" y="0"/>
                    <a:pt x="0" y="4850"/>
                    <a:pt x="0" y="10800"/>
                  </a:cubicBez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lose/>
                  <a:moveTo>
                    <a:pt x="647" y="10800"/>
                  </a:moveTo>
                  <a:cubicBezTo>
                    <a:pt x="647" y="5206"/>
                    <a:pt x="5206" y="647"/>
                    <a:pt x="10800" y="647"/>
                  </a:cubicBezTo>
                  <a:cubicBezTo>
                    <a:pt x="16394" y="647"/>
                    <a:pt x="20953" y="5206"/>
                    <a:pt x="20953" y="10800"/>
                  </a:cubicBezTo>
                  <a:cubicBezTo>
                    <a:pt x="20953" y="16394"/>
                    <a:pt x="16394" y="20953"/>
                    <a:pt x="10800" y="20953"/>
                  </a:cubicBezTo>
                  <a:cubicBezTo>
                    <a:pt x="5206" y="20953"/>
                    <a:pt x="647" y="16394"/>
                    <a:pt x="647" y="108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3DABF448-7E1D-47B8-AE9F-6408E834CD33}"/>
                </a:ext>
              </a:extLst>
            </p:cNvPr>
            <p:cNvSpPr/>
            <p:nvPr/>
          </p:nvSpPr>
          <p:spPr>
            <a:xfrm>
              <a:off x="7772399" y="1092199"/>
              <a:ext cx="848362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ubicBezTo>
                    <a:pt x="21600" y="4850"/>
                    <a:pt x="16750" y="0"/>
                    <a:pt x="10800" y="0"/>
                  </a:cubicBezTo>
                  <a:cubicBezTo>
                    <a:pt x="4850" y="0"/>
                    <a:pt x="0" y="4818"/>
                    <a:pt x="0" y="10800"/>
                  </a:cubicBezTo>
                  <a:close/>
                  <a:moveTo>
                    <a:pt x="20986" y="10800"/>
                  </a:moveTo>
                  <a:cubicBezTo>
                    <a:pt x="20986" y="16394"/>
                    <a:pt x="16426" y="20953"/>
                    <a:pt x="10832" y="20953"/>
                  </a:cubicBezTo>
                  <a:cubicBezTo>
                    <a:pt x="5238" y="20953"/>
                    <a:pt x="679" y="16394"/>
                    <a:pt x="679" y="10800"/>
                  </a:cubicBezTo>
                  <a:cubicBezTo>
                    <a:pt x="679" y="5206"/>
                    <a:pt x="5238" y="647"/>
                    <a:pt x="10832" y="647"/>
                  </a:cubicBezTo>
                  <a:cubicBezTo>
                    <a:pt x="16426" y="647"/>
                    <a:pt x="20986" y="5174"/>
                    <a:pt x="20986" y="108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0C8DE6B3-0ABE-415C-B81C-627192B344DA}"/>
                </a:ext>
              </a:extLst>
            </p:cNvPr>
            <p:cNvSpPr/>
            <p:nvPr/>
          </p:nvSpPr>
          <p:spPr>
            <a:xfrm>
              <a:off x="7607300" y="342899"/>
              <a:ext cx="1194922" cy="131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extrusionOk="0">
                  <a:moveTo>
                    <a:pt x="346" y="21600"/>
                  </a:moveTo>
                  <a:cubicBezTo>
                    <a:pt x="437" y="21267"/>
                    <a:pt x="528" y="20914"/>
                    <a:pt x="573" y="20561"/>
                  </a:cubicBezTo>
                  <a:cubicBezTo>
                    <a:pt x="437" y="19708"/>
                    <a:pt x="415" y="18814"/>
                    <a:pt x="528" y="17962"/>
                  </a:cubicBezTo>
                  <a:cubicBezTo>
                    <a:pt x="573" y="17608"/>
                    <a:pt x="641" y="17255"/>
                    <a:pt x="732" y="16902"/>
                  </a:cubicBezTo>
                  <a:cubicBezTo>
                    <a:pt x="800" y="16652"/>
                    <a:pt x="868" y="16423"/>
                    <a:pt x="959" y="16174"/>
                  </a:cubicBezTo>
                  <a:cubicBezTo>
                    <a:pt x="1027" y="15966"/>
                    <a:pt x="1118" y="15779"/>
                    <a:pt x="1186" y="15592"/>
                  </a:cubicBezTo>
                  <a:cubicBezTo>
                    <a:pt x="1254" y="15426"/>
                    <a:pt x="1345" y="15238"/>
                    <a:pt x="1436" y="15072"/>
                  </a:cubicBezTo>
                  <a:cubicBezTo>
                    <a:pt x="1481" y="14968"/>
                    <a:pt x="1526" y="14885"/>
                    <a:pt x="1594" y="14781"/>
                  </a:cubicBezTo>
                  <a:lnTo>
                    <a:pt x="1708" y="14594"/>
                  </a:lnTo>
                  <a:lnTo>
                    <a:pt x="9104" y="1289"/>
                  </a:lnTo>
                  <a:cubicBezTo>
                    <a:pt x="9399" y="748"/>
                    <a:pt x="9989" y="416"/>
                    <a:pt x="10670" y="416"/>
                  </a:cubicBezTo>
                  <a:cubicBezTo>
                    <a:pt x="11351" y="416"/>
                    <a:pt x="11941" y="748"/>
                    <a:pt x="12236" y="1289"/>
                  </a:cubicBezTo>
                  <a:lnTo>
                    <a:pt x="19632" y="14594"/>
                  </a:lnTo>
                  <a:lnTo>
                    <a:pt x="19746" y="14781"/>
                  </a:lnTo>
                  <a:cubicBezTo>
                    <a:pt x="19791" y="14885"/>
                    <a:pt x="19836" y="14968"/>
                    <a:pt x="19904" y="15072"/>
                  </a:cubicBezTo>
                  <a:cubicBezTo>
                    <a:pt x="19995" y="15238"/>
                    <a:pt x="20063" y="15426"/>
                    <a:pt x="20154" y="15592"/>
                  </a:cubicBezTo>
                  <a:cubicBezTo>
                    <a:pt x="20245" y="15779"/>
                    <a:pt x="20313" y="15987"/>
                    <a:pt x="20381" y="16174"/>
                  </a:cubicBezTo>
                  <a:cubicBezTo>
                    <a:pt x="20472" y="16423"/>
                    <a:pt x="20540" y="16652"/>
                    <a:pt x="20608" y="16902"/>
                  </a:cubicBezTo>
                  <a:cubicBezTo>
                    <a:pt x="20699" y="17255"/>
                    <a:pt x="20767" y="17608"/>
                    <a:pt x="20812" y="17962"/>
                  </a:cubicBezTo>
                  <a:cubicBezTo>
                    <a:pt x="20925" y="18835"/>
                    <a:pt x="20925" y="19708"/>
                    <a:pt x="20767" y="20561"/>
                  </a:cubicBezTo>
                  <a:cubicBezTo>
                    <a:pt x="20812" y="20914"/>
                    <a:pt x="20903" y="21247"/>
                    <a:pt x="20994" y="21600"/>
                  </a:cubicBezTo>
                  <a:cubicBezTo>
                    <a:pt x="21425" y="20062"/>
                    <a:pt x="21470" y="18461"/>
                    <a:pt x="21084" y="16922"/>
                  </a:cubicBezTo>
                  <a:cubicBezTo>
                    <a:pt x="21016" y="16673"/>
                    <a:pt x="20948" y="16444"/>
                    <a:pt x="20880" y="16195"/>
                  </a:cubicBezTo>
                  <a:cubicBezTo>
                    <a:pt x="20812" y="15987"/>
                    <a:pt x="20744" y="15800"/>
                    <a:pt x="20653" y="15592"/>
                  </a:cubicBezTo>
                  <a:cubicBezTo>
                    <a:pt x="20585" y="15426"/>
                    <a:pt x="20494" y="15238"/>
                    <a:pt x="20426" y="15072"/>
                  </a:cubicBezTo>
                  <a:cubicBezTo>
                    <a:pt x="20358" y="14906"/>
                    <a:pt x="20267" y="14760"/>
                    <a:pt x="20177" y="14594"/>
                  </a:cubicBezTo>
                  <a:lnTo>
                    <a:pt x="20177" y="14594"/>
                  </a:lnTo>
                  <a:lnTo>
                    <a:pt x="19927" y="14137"/>
                  </a:lnTo>
                  <a:lnTo>
                    <a:pt x="12667" y="1102"/>
                  </a:lnTo>
                  <a:cubicBezTo>
                    <a:pt x="12281" y="416"/>
                    <a:pt x="11532" y="0"/>
                    <a:pt x="10693" y="0"/>
                  </a:cubicBezTo>
                  <a:cubicBezTo>
                    <a:pt x="9853" y="0"/>
                    <a:pt x="9104" y="416"/>
                    <a:pt x="8719" y="1102"/>
                  </a:cubicBezTo>
                  <a:lnTo>
                    <a:pt x="1458" y="14137"/>
                  </a:lnTo>
                  <a:lnTo>
                    <a:pt x="1209" y="14594"/>
                  </a:lnTo>
                  <a:lnTo>
                    <a:pt x="1209" y="14594"/>
                  </a:lnTo>
                  <a:cubicBezTo>
                    <a:pt x="1118" y="14760"/>
                    <a:pt x="1050" y="14906"/>
                    <a:pt x="959" y="15072"/>
                  </a:cubicBezTo>
                  <a:cubicBezTo>
                    <a:pt x="868" y="15238"/>
                    <a:pt x="800" y="15426"/>
                    <a:pt x="732" y="15592"/>
                  </a:cubicBezTo>
                  <a:cubicBezTo>
                    <a:pt x="641" y="15800"/>
                    <a:pt x="573" y="15987"/>
                    <a:pt x="505" y="16195"/>
                  </a:cubicBezTo>
                  <a:cubicBezTo>
                    <a:pt x="415" y="16423"/>
                    <a:pt x="346" y="16673"/>
                    <a:pt x="301" y="16922"/>
                  </a:cubicBezTo>
                  <a:cubicBezTo>
                    <a:pt x="-130" y="18482"/>
                    <a:pt x="-85" y="20062"/>
                    <a:pt x="346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03E9B8D0-72AD-4385-8353-B4E30CB159DE}"/>
                </a:ext>
              </a:extLst>
            </p:cNvPr>
            <p:cNvSpPr/>
            <p:nvPr/>
          </p:nvSpPr>
          <p:spPr>
            <a:xfrm>
              <a:off x="7696199" y="1803399"/>
              <a:ext cx="1010921" cy="30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9" y="0"/>
                  </a:moveTo>
                  <a:cubicBezTo>
                    <a:pt x="21302" y="177"/>
                    <a:pt x="21274" y="266"/>
                    <a:pt x="21247" y="443"/>
                  </a:cubicBezTo>
                  <a:cubicBezTo>
                    <a:pt x="19104" y="12216"/>
                    <a:pt x="15332" y="19475"/>
                    <a:pt x="11180" y="19918"/>
                  </a:cubicBezTo>
                  <a:cubicBezTo>
                    <a:pt x="11044" y="19918"/>
                    <a:pt x="10909" y="19918"/>
                    <a:pt x="10800" y="19918"/>
                  </a:cubicBezTo>
                  <a:cubicBezTo>
                    <a:pt x="10691" y="19918"/>
                    <a:pt x="10529" y="19918"/>
                    <a:pt x="10420" y="19918"/>
                  </a:cubicBezTo>
                  <a:cubicBezTo>
                    <a:pt x="6268" y="19564"/>
                    <a:pt x="2496" y="12216"/>
                    <a:pt x="353" y="443"/>
                  </a:cubicBezTo>
                  <a:cubicBezTo>
                    <a:pt x="326" y="266"/>
                    <a:pt x="298" y="177"/>
                    <a:pt x="271" y="0"/>
                  </a:cubicBezTo>
                  <a:cubicBezTo>
                    <a:pt x="190" y="620"/>
                    <a:pt x="109" y="1151"/>
                    <a:pt x="27" y="1682"/>
                  </a:cubicBezTo>
                  <a:lnTo>
                    <a:pt x="0" y="1859"/>
                  </a:lnTo>
                  <a:cubicBezTo>
                    <a:pt x="2252" y="13810"/>
                    <a:pt x="6133" y="21157"/>
                    <a:pt x="10393" y="21600"/>
                  </a:cubicBezTo>
                  <a:cubicBezTo>
                    <a:pt x="10529" y="21600"/>
                    <a:pt x="10664" y="21600"/>
                    <a:pt x="10800" y="21600"/>
                  </a:cubicBezTo>
                  <a:cubicBezTo>
                    <a:pt x="10936" y="21600"/>
                    <a:pt x="11071" y="21600"/>
                    <a:pt x="11207" y="21600"/>
                  </a:cubicBezTo>
                  <a:cubicBezTo>
                    <a:pt x="15494" y="21157"/>
                    <a:pt x="19348" y="13810"/>
                    <a:pt x="21600" y="1859"/>
                  </a:cubicBezTo>
                  <a:lnTo>
                    <a:pt x="21573" y="1682"/>
                  </a:lnTo>
                  <a:cubicBezTo>
                    <a:pt x="21491" y="1151"/>
                    <a:pt x="21410" y="531"/>
                    <a:pt x="21329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35" name="Graphic 34" descr="Stopwatch">
            <a:extLst>
              <a:ext uri="{FF2B5EF4-FFF2-40B4-BE49-F238E27FC236}">
                <a16:creationId xmlns:a16="http://schemas.microsoft.com/office/drawing/2014/main" id="{85E6B252-C3F5-409B-8D59-683E574A12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41214" y="3073313"/>
            <a:ext cx="808999" cy="808999"/>
          </a:xfrm>
          <a:prstGeom prst="rect">
            <a:avLst/>
          </a:prstGeom>
        </p:spPr>
      </p:pic>
      <p:pic>
        <p:nvPicPr>
          <p:cNvPr id="36" name="Graphic 35" descr="Lightbulb">
            <a:extLst>
              <a:ext uri="{FF2B5EF4-FFF2-40B4-BE49-F238E27FC236}">
                <a16:creationId xmlns:a16="http://schemas.microsoft.com/office/drawing/2014/main" id="{33FF6CC0-E32C-4C98-A3C4-93925877B0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4450" y="3111089"/>
            <a:ext cx="808999" cy="808999"/>
          </a:xfrm>
          <a:prstGeom prst="rect">
            <a:avLst/>
          </a:prstGeom>
        </p:spPr>
      </p:pic>
      <p:pic>
        <p:nvPicPr>
          <p:cNvPr id="37" name="Graphic 36" descr="Head with gears">
            <a:extLst>
              <a:ext uri="{FF2B5EF4-FFF2-40B4-BE49-F238E27FC236}">
                <a16:creationId xmlns:a16="http://schemas.microsoft.com/office/drawing/2014/main" id="{327521D9-E6E9-45F2-B85D-7C2DF3CE2E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86681" y="3111089"/>
            <a:ext cx="808999" cy="808999"/>
          </a:xfrm>
          <a:prstGeom prst="rect">
            <a:avLst/>
          </a:prstGeom>
        </p:spPr>
      </p:pic>
      <p:pic>
        <p:nvPicPr>
          <p:cNvPr id="38" name="Graphic 37" descr="Bullseye">
            <a:extLst>
              <a:ext uri="{FF2B5EF4-FFF2-40B4-BE49-F238E27FC236}">
                <a16:creationId xmlns:a16="http://schemas.microsoft.com/office/drawing/2014/main" id="{184AF733-B653-4C5A-8376-B3D1FDFA3F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58651" y="3111089"/>
            <a:ext cx="808999" cy="808999"/>
          </a:xfrm>
          <a:prstGeom prst="rect">
            <a:avLst/>
          </a:prstGeom>
        </p:spPr>
      </p:pic>
      <p:pic>
        <p:nvPicPr>
          <p:cNvPr id="39" name="Graphic 38" descr="Gears">
            <a:extLst>
              <a:ext uri="{FF2B5EF4-FFF2-40B4-BE49-F238E27FC236}">
                <a16:creationId xmlns:a16="http://schemas.microsoft.com/office/drawing/2014/main" id="{916E5639-7AB1-4D1F-BB1D-4C46A9EEDE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50429" y="3073313"/>
            <a:ext cx="808999" cy="808999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1AC36121-28EE-41D9-A9C3-DC2A4D9A95ED}"/>
              </a:ext>
            </a:extLst>
          </p:cNvPr>
          <p:cNvGrpSpPr/>
          <p:nvPr/>
        </p:nvGrpSpPr>
        <p:grpSpPr>
          <a:xfrm>
            <a:off x="637080" y="5158800"/>
            <a:ext cx="1886034" cy="813726"/>
            <a:chOff x="-13233" y="2555951"/>
            <a:chExt cx="3618418" cy="108496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D7C44C8-4E38-44F9-BAE9-480D580A568B}"/>
                </a:ext>
              </a:extLst>
            </p:cNvPr>
            <p:cNvSpPr txBox="1"/>
            <p:nvPr/>
          </p:nvSpPr>
          <p:spPr>
            <a:xfrm>
              <a:off x="332936" y="2555951"/>
              <a:ext cx="2926081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B6CDA08-C489-42AA-B0C3-C514B371E353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00D49F6-441B-4D96-8CA2-52FA2061538C}"/>
              </a:ext>
            </a:extLst>
          </p:cNvPr>
          <p:cNvGrpSpPr/>
          <p:nvPr/>
        </p:nvGrpSpPr>
        <p:grpSpPr>
          <a:xfrm>
            <a:off x="3628982" y="5158800"/>
            <a:ext cx="1886034" cy="813726"/>
            <a:chOff x="-13233" y="2555951"/>
            <a:chExt cx="3618418" cy="108496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495437F-C70B-4524-A01F-BEBEA6270FF4}"/>
                </a:ext>
              </a:extLst>
            </p:cNvPr>
            <p:cNvSpPr txBox="1"/>
            <p:nvPr/>
          </p:nvSpPr>
          <p:spPr>
            <a:xfrm>
              <a:off x="332936" y="2555951"/>
              <a:ext cx="2926081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785D83A-BF28-45FC-B41F-287297C6B689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56D02E7-27C6-4923-97B0-38A0FF6A4BFB}"/>
              </a:ext>
            </a:extLst>
          </p:cNvPr>
          <p:cNvGrpSpPr/>
          <p:nvPr/>
        </p:nvGrpSpPr>
        <p:grpSpPr>
          <a:xfrm>
            <a:off x="6620886" y="5158800"/>
            <a:ext cx="1886034" cy="813726"/>
            <a:chOff x="-13233" y="2555951"/>
            <a:chExt cx="3618418" cy="108496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14EDB5D-8C5B-4FC7-BA74-69D3DD576DFA}"/>
                </a:ext>
              </a:extLst>
            </p:cNvPr>
            <p:cNvSpPr txBox="1"/>
            <p:nvPr/>
          </p:nvSpPr>
          <p:spPr>
            <a:xfrm>
              <a:off x="332936" y="2555951"/>
              <a:ext cx="2926081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5B8EEA6-DA1B-4E14-938E-37E9F15E6ADA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8866498-DEB3-495D-A202-EB18BD6B066F}"/>
              </a:ext>
            </a:extLst>
          </p:cNvPr>
          <p:cNvGrpSpPr/>
          <p:nvPr/>
        </p:nvGrpSpPr>
        <p:grpSpPr>
          <a:xfrm>
            <a:off x="2133031" y="1075287"/>
            <a:ext cx="1886034" cy="813726"/>
            <a:chOff x="-13233" y="2555951"/>
            <a:chExt cx="3618418" cy="108496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F1DABBA-7713-47ED-A903-612F7A7027C2}"/>
                </a:ext>
              </a:extLst>
            </p:cNvPr>
            <p:cNvSpPr txBox="1"/>
            <p:nvPr/>
          </p:nvSpPr>
          <p:spPr>
            <a:xfrm>
              <a:off x="332936" y="2555951"/>
              <a:ext cx="2926081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9AE740F-ED0A-4A2E-B407-144753D61EC5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F243E55-F889-4252-9148-303968B4A652}"/>
              </a:ext>
            </a:extLst>
          </p:cNvPr>
          <p:cNvGrpSpPr/>
          <p:nvPr/>
        </p:nvGrpSpPr>
        <p:grpSpPr>
          <a:xfrm>
            <a:off x="5124934" y="1075287"/>
            <a:ext cx="1886034" cy="813726"/>
            <a:chOff x="-13233" y="2555951"/>
            <a:chExt cx="3618418" cy="1084969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606E0C4-6F67-44B5-97A0-9570A3F59698}"/>
                </a:ext>
              </a:extLst>
            </p:cNvPr>
            <p:cNvSpPr txBox="1"/>
            <p:nvPr/>
          </p:nvSpPr>
          <p:spPr>
            <a:xfrm>
              <a:off x="332936" y="2555951"/>
              <a:ext cx="2926081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120F632-B879-4F01-8ADC-CCC50D58A5AF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1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227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 Outlines Process – Slide Template</vt:lpstr>
      <vt:lpstr>Pin Outlines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Outlines Process</dc:title>
  <dc:creator>PresentationGO.com</dc:creator>
  <dc:description>© Copyright PresentationGO.com</dc:description>
  <dcterms:created xsi:type="dcterms:W3CDTF">2014-11-26T05:14:11Z</dcterms:created>
  <dcterms:modified xsi:type="dcterms:W3CDTF">2020-03-04T05:38:08Z</dcterms:modified>
  <cp:category>Charts &amp; Diagrams</cp:category>
</cp:coreProperties>
</file>