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72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77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Pin Radial with 5 Levels – Slide Template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26D9D08-49CA-4935-87FE-9082429B5470}"/>
              </a:ext>
            </a:extLst>
          </p:cNvPr>
          <p:cNvGrpSpPr/>
          <p:nvPr/>
        </p:nvGrpSpPr>
        <p:grpSpPr>
          <a:xfrm>
            <a:off x="6695611" y="3109353"/>
            <a:ext cx="2194560" cy="1106115"/>
            <a:chOff x="8921977" y="1394910"/>
            <a:chExt cx="2926080" cy="1474819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9B85008-C9F3-4D1A-87B3-E146C53CE0D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CFA76F7-7178-4313-B1AE-B850C36C9BA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2AAB58A-0A35-414C-A49C-CBD513D0B286}"/>
              </a:ext>
            </a:extLst>
          </p:cNvPr>
          <p:cNvGrpSpPr/>
          <p:nvPr/>
        </p:nvGrpSpPr>
        <p:grpSpPr>
          <a:xfrm>
            <a:off x="6695611" y="4753449"/>
            <a:ext cx="2194560" cy="1106115"/>
            <a:chOff x="8921977" y="4001571"/>
            <a:chExt cx="2926080" cy="1474819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D2BDEB8-2FCF-4B0F-96EA-51165763452A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7C2034A-E316-4EDB-AF81-BB95AAC7E461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C72B5AC-AEBF-4859-BDDE-37B03FC6AAFB}"/>
              </a:ext>
            </a:extLst>
          </p:cNvPr>
          <p:cNvGrpSpPr/>
          <p:nvPr/>
        </p:nvGrpSpPr>
        <p:grpSpPr>
          <a:xfrm>
            <a:off x="253830" y="3931401"/>
            <a:ext cx="2194560" cy="1106115"/>
            <a:chOff x="332936" y="2555951"/>
            <a:chExt cx="2926080" cy="1474819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A48D830-F5D1-4EB0-8310-24EB8292523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2767701-B398-4C9B-B71F-80B9785E9D2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852A5CF-F81D-4BD9-92BC-E3EB0C14B547}"/>
              </a:ext>
            </a:extLst>
          </p:cNvPr>
          <p:cNvGrpSpPr/>
          <p:nvPr/>
        </p:nvGrpSpPr>
        <p:grpSpPr>
          <a:xfrm>
            <a:off x="6695611" y="1465257"/>
            <a:ext cx="2194560" cy="1106115"/>
            <a:chOff x="8921977" y="1394910"/>
            <a:chExt cx="2926080" cy="1474819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73A1B66-1D35-4C80-9C2B-9A595558131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EB2AEB3-85F4-4584-90F1-8C7493DE19F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181ED25-4354-47A3-82AC-1BDBFB57CFC3}"/>
              </a:ext>
            </a:extLst>
          </p:cNvPr>
          <p:cNvGrpSpPr/>
          <p:nvPr/>
        </p:nvGrpSpPr>
        <p:grpSpPr>
          <a:xfrm>
            <a:off x="253830" y="2287305"/>
            <a:ext cx="2194560" cy="1106115"/>
            <a:chOff x="332936" y="2555951"/>
            <a:chExt cx="2926080" cy="1474819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92567C8-6875-4C4C-977E-57441ACB0DE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C1E6E226-CEE2-4486-82FE-0F7EF0E89C6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AC5CAB8-EB9C-4B3C-ABDB-1A68C247662F}"/>
              </a:ext>
            </a:extLst>
          </p:cNvPr>
          <p:cNvGrpSpPr/>
          <p:nvPr/>
        </p:nvGrpSpPr>
        <p:grpSpPr>
          <a:xfrm>
            <a:off x="3201583" y="1873462"/>
            <a:ext cx="1278960" cy="1519429"/>
            <a:chOff x="4268777" y="1210535"/>
            <a:chExt cx="1705280" cy="2025905"/>
          </a:xfrm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539EAC49-47B8-4A08-9D82-951FCEE611A5}"/>
                </a:ext>
              </a:extLst>
            </p:cNvPr>
            <p:cNvSpPr/>
            <p:nvPr/>
          </p:nvSpPr>
          <p:spPr>
            <a:xfrm>
              <a:off x="4268777" y="1210535"/>
              <a:ext cx="1705280" cy="2025905"/>
            </a:xfrm>
            <a:custGeom>
              <a:avLst/>
              <a:gdLst>
                <a:gd name="connsiteX0" fmla="*/ 834592 w 1727508"/>
                <a:gd name="connsiteY0" fmla="*/ 475 h 2052312"/>
                <a:gd name="connsiteX1" fmla="*/ 1563454 w 1727508"/>
                <a:gd name="connsiteY1" fmla="*/ 356915 h 2052312"/>
                <a:gd name="connsiteX2" fmla="*/ 1727508 w 1727508"/>
                <a:gd name="connsiteY2" fmla="*/ 834591 h 2052312"/>
                <a:gd name="connsiteX3" fmla="*/ 1726547 w 1727508"/>
                <a:gd name="connsiteY3" fmla="*/ 899490 h 2052312"/>
                <a:gd name="connsiteX4" fmla="*/ 1725561 w 1727508"/>
                <a:gd name="connsiteY4" fmla="*/ 2052312 h 2052312"/>
                <a:gd name="connsiteX5" fmla="*/ 631147 w 1727508"/>
                <a:gd name="connsiteY5" fmla="*/ 1695332 h 2052312"/>
                <a:gd name="connsiteX6" fmla="*/ 582022 w 1727508"/>
                <a:gd name="connsiteY6" fmla="*/ 1679308 h 2052312"/>
                <a:gd name="connsiteX7" fmla="*/ 567497 w 1727508"/>
                <a:gd name="connsiteY7" fmla="*/ 1675542 h 2052312"/>
                <a:gd name="connsiteX8" fmla="*/ 561112 w 1727508"/>
                <a:gd name="connsiteY8" fmla="*/ 1672487 h 2052312"/>
                <a:gd name="connsiteX9" fmla="*/ 557132 w 1727508"/>
                <a:gd name="connsiteY9" fmla="*/ 1671189 h 2052312"/>
                <a:gd name="connsiteX10" fmla="*/ 490651 w 1727508"/>
                <a:gd name="connsiteY10" fmla="*/ 1643270 h 2052312"/>
                <a:gd name="connsiteX11" fmla="*/ 416871 w 1727508"/>
                <a:gd name="connsiteY11" fmla="*/ 1603480 h 2052312"/>
                <a:gd name="connsiteX12" fmla="*/ 361371 w 1727508"/>
                <a:gd name="connsiteY12" fmla="*/ 1566106 h 2052312"/>
                <a:gd name="connsiteX13" fmla="*/ 362581 w 1727508"/>
                <a:gd name="connsiteY13" fmla="*/ 1562843 h 2052312"/>
                <a:gd name="connsiteX14" fmla="*/ 280933 w 1727508"/>
                <a:gd name="connsiteY14" fmla="*/ 1501731 h 2052312"/>
                <a:gd name="connsiteX15" fmla="*/ 164529 w 1727508"/>
                <a:gd name="connsiteY15" fmla="*/ 1371066 h 2052312"/>
                <a:gd name="connsiteX16" fmla="*/ 356915 w 1727508"/>
                <a:gd name="connsiteY16" fmla="*/ 164528 h 2052312"/>
                <a:gd name="connsiteX17" fmla="*/ 834592 w 1727508"/>
                <a:gd name="connsiteY17" fmla="*/ 475 h 2052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27508" h="2052312">
                  <a:moveTo>
                    <a:pt x="834592" y="475"/>
                  </a:moveTo>
                  <a:cubicBezTo>
                    <a:pt x="1111775" y="-8710"/>
                    <a:pt x="1388422" y="115476"/>
                    <a:pt x="1563454" y="356915"/>
                  </a:cubicBezTo>
                  <a:cubicBezTo>
                    <a:pt x="1668473" y="501778"/>
                    <a:pt x="1721997" y="668281"/>
                    <a:pt x="1727508" y="834591"/>
                  </a:cubicBezTo>
                  <a:lnTo>
                    <a:pt x="1726547" y="899490"/>
                  </a:lnTo>
                  <a:lnTo>
                    <a:pt x="1725561" y="2052312"/>
                  </a:lnTo>
                  <a:lnTo>
                    <a:pt x="631147" y="1695332"/>
                  </a:lnTo>
                  <a:lnTo>
                    <a:pt x="582022" y="1679308"/>
                  </a:lnTo>
                  <a:lnTo>
                    <a:pt x="567497" y="1675542"/>
                  </a:lnTo>
                  <a:lnTo>
                    <a:pt x="561112" y="1672487"/>
                  </a:lnTo>
                  <a:lnTo>
                    <a:pt x="557132" y="1671189"/>
                  </a:lnTo>
                  <a:lnTo>
                    <a:pt x="490651" y="1643270"/>
                  </a:lnTo>
                  <a:cubicBezTo>
                    <a:pt x="465513" y="1631255"/>
                    <a:pt x="440886" y="1617985"/>
                    <a:pt x="416871" y="1603480"/>
                  </a:cubicBezTo>
                  <a:lnTo>
                    <a:pt x="361371" y="1566106"/>
                  </a:lnTo>
                  <a:lnTo>
                    <a:pt x="362581" y="1562843"/>
                  </a:lnTo>
                  <a:lnTo>
                    <a:pt x="280933" y="1501731"/>
                  </a:lnTo>
                  <a:cubicBezTo>
                    <a:pt x="238606" y="1462952"/>
                    <a:pt x="199535" y="1419354"/>
                    <a:pt x="164529" y="1371066"/>
                  </a:cubicBezTo>
                  <a:cubicBezTo>
                    <a:pt x="-115522" y="984764"/>
                    <a:pt x="-29387" y="444579"/>
                    <a:pt x="356915" y="164528"/>
                  </a:cubicBezTo>
                  <a:cubicBezTo>
                    <a:pt x="501779" y="59509"/>
                    <a:pt x="668282" y="5985"/>
                    <a:pt x="834592" y="47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09D9E9CF-D592-4466-869B-4D67405AE32A}"/>
                </a:ext>
              </a:extLst>
            </p:cNvPr>
            <p:cNvSpPr/>
            <p:nvPr/>
          </p:nvSpPr>
          <p:spPr>
            <a:xfrm>
              <a:off x="4623379" y="1565137"/>
              <a:ext cx="996544" cy="996545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851060DB-079E-479B-A4B3-D808A037B06B}"/>
                </a:ext>
              </a:extLst>
            </p:cNvPr>
            <p:cNvSpPr/>
            <p:nvPr/>
          </p:nvSpPr>
          <p:spPr>
            <a:xfrm>
              <a:off x="5359268" y="2604921"/>
              <a:ext cx="613407" cy="631518"/>
            </a:xfrm>
            <a:custGeom>
              <a:avLst/>
              <a:gdLst>
                <a:gd name="connsiteX0" fmla="*/ 621403 w 621403"/>
                <a:gd name="connsiteY0" fmla="*/ 0 h 639750"/>
                <a:gd name="connsiteX1" fmla="*/ 620856 w 621403"/>
                <a:gd name="connsiteY1" fmla="*/ 639750 h 639750"/>
                <a:gd name="connsiteX2" fmla="*/ 0 w 621403"/>
                <a:gd name="connsiteY2" fmla="*/ 437237 h 639750"/>
                <a:gd name="connsiteX3" fmla="*/ 38971 w 621403"/>
                <a:gd name="connsiteY3" fmla="*/ 365439 h 639750"/>
                <a:gd name="connsiteX4" fmla="*/ 573442 w 621403"/>
                <a:gd name="connsiteY4" fmla="*/ 7320 h 63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1403" h="639750">
                  <a:moveTo>
                    <a:pt x="621403" y="0"/>
                  </a:moveTo>
                  <a:lnTo>
                    <a:pt x="620856" y="639750"/>
                  </a:lnTo>
                  <a:lnTo>
                    <a:pt x="0" y="437237"/>
                  </a:lnTo>
                  <a:lnTo>
                    <a:pt x="38971" y="365439"/>
                  </a:lnTo>
                  <a:cubicBezTo>
                    <a:pt x="161388" y="184238"/>
                    <a:pt x="351719" y="52691"/>
                    <a:pt x="573442" y="732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2B0206F-CD6F-4776-AAAB-C66EA701966C}"/>
              </a:ext>
            </a:extLst>
          </p:cNvPr>
          <p:cNvGrpSpPr/>
          <p:nvPr/>
        </p:nvGrpSpPr>
        <p:grpSpPr>
          <a:xfrm>
            <a:off x="4670162" y="1873753"/>
            <a:ext cx="1279233" cy="1518180"/>
            <a:chOff x="6226883" y="1210924"/>
            <a:chExt cx="1705644" cy="2024240"/>
          </a:xfrm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C2839C61-81B6-4732-92D5-2A7DB1BA85B7}"/>
                </a:ext>
              </a:extLst>
            </p:cNvPr>
            <p:cNvSpPr/>
            <p:nvPr/>
          </p:nvSpPr>
          <p:spPr>
            <a:xfrm>
              <a:off x="6226883" y="1210924"/>
              <a:ext cx="1705644" cy="2024240"/>
            </a:xfrm>
            <a:custGeom>
              <a:avLst/>
              <a:gdLst>
                <a:gd name="connsiteX0" fmla="*/ 895063 w 1727877"/>
                <a:gd name="connsiteY0" fmla="*/ 535 h 2050626"/>
                <a:gd name="connsiteX1" fmla="*/ 1372401 w 1727877"/>
                <a:gd name="connsiteY1" fmla="*/ 165571 h 2050626"/>
                <a:gd name="connsiteX2" fmla="*/ 1562306 w 1727877"/>
                <a:gd name="connsiteY2" fmla="*/ 1372502 h 2050626"/>
                <a:gd name="connsiteX3" fmla="*/ 1445633 w 1727877"/>
                <a:gd name="connsiteY3" fmla="*/ 1502927 h 2050626"/>
                <a:gd name="connsiteX4" fmla="*/ 1363858 w 1727877"/>
                <a:gd name="connsiteY4" fmla="*/ 1563873 h 2050626"/>
                <a:gd name="connsiteX5" fmla="*/ 1365060 w 1727877"/>
                <a:gd name="connsiteY5" fmla="*/ 1567134 h 2050626"/>
                <a:gd name="connsiteX6" fmla="*/ 1309533 w 1727877"/>
                <a:gd name="connsiteY6" fmla="*/ 1604361 h 2050626"/>
                <a:gd name="connsiteX7" fmla="*/ 1309484 w 1727877"/>
                <a:gd name="connsiteY7" fmla="*/ 1604397 h 2050626"/>
                <a:gd name="connsiteX8" fmla="*/ 1309429 w 1727877"/>
                <a:gd name="connsiteY8" fmla="*/ 1604423 h 2050626"/>
                <a:gd name="connsiteX9" fmla="*/ 1235621 w 1727877"/>
                <a:gd name="connsiteY9" fmla="*/ 1644033 h 2050626"/>
                <a:gd name="connsiteX10" fmla="*/ 1168858 w 1727877"/>
                <a:gd name="connsiteY10" fmla="*/ 1671909 h 2050626"/>
                <a:gd name="connsiteX11" fmla="*/ 1164984 w 1727877"/>
                <a:gd name="connsiteY11" fmla="*/ 1673164 h 2050626"/>
                <a:gd name="connsiteX12" fmla="*/ 1158712 w 1727877"/>
                <a:gd name="connsiteY12" fmla="*/ 1676149 h 2050626"/>
                <a:gd name="connsiteX13" fmla="*/ 1144483 w 1727877"/>
                <a:gd name="connsiteY13" fmla="*/ 1679806 h 2050626"/>
                <a:gd name="connsiteX14" fmla="*/ 1096852 w 1727877"/>
                <a:gd name="connsiteY14" fmla="*/ 1695240 h 2050626"/>
                <a:gd name="connsiteX15" fmla="*/ 0 w 1727877"/>
                <a:gd name="connsiteY15" fmla="*/ 2050626 h 2050626"/>
                <a:gd name="connsiteX16" fmla="*/ 1283 w 1727877"/>
                <a:gd name="connsiteY16" fmla="*/ 899465 h 2050626"/>
                <a:gd name="connsiteX17" fmla="*/ 1283 w 1727877"/>
                <a:gd name="connsiteY17" fmla="*/ 899453 h 2050626"/>
                <a:gd name="connsiteX18" fmla="*/ 434 w 1727877"/>
                <a:gd name="connsiteY18" fmla="*/ 832814 h 2050626"/>
                <a:gd name="connsiteX19" fmla="*/ 1370 w 1727877"/>
                <a:gd name="connsiteY19" fmla="*/ 821616 h 2050626"/>
                <a:gd name="connsiteX20" fmla="*/ 1370 w 1727877"/>
                <a:gd name="connsiteY20" fmla="*/ 821612 h 2050626"/>
                <a:gd name="connsiteX21" fmla="*/ 7377 w 1727877"/>
                <a:gd name="connsiteY21" fmla="*/ 749756 h 2050626"/>
                <a:gd name="connsiteX22" fmla="*/ 22418 w 1727877"/>
                <a:gd name="connsiteY22" fmla="*/ 667292 h 2050626"/>
                <a:gd name="connsiteX23" fmla="*/ 40811 w 1727877"/>
                <a:gd name="connsiteY23" fmla="*/ 602958 h 2050626"/>
                <a:gd name="connsiteX24" fmla="*/ 40812 w 1727877"/>
                <a:gd name="connsiteY24" fmla="*/ 602958 h 2050626"/>
                <a:gd name="connsiteX25" fmla="*/ 45653 w 1727877"/>
                <a:gd name="connsiteY25" fmla="*/ 586026 h 2050626"/>
                <a:gd name="connsiteX26" fmla="*/ 165470 w 1727877"/>
                <a:gd name="connsiteY26" fmla="*/ 355476 h 2050626"/>
                <a:gd name="connsiteX27" fmla="*/ 895063 w 1727877"/>
                <a:gd name="connsiteY27" fmla="*/ 535 h 2050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27877" h="2050626">
                  <a:moveTo>
                    <a:pt x="895063" y="535"/>
                  </a:moveTo>
                  <a:cubicBezTo>
                    <a:pt x="1061361" y="6388"/>
                    <a:pt x="1227754" y="60255"/>
                    <a:pt x="1372401" y="165571"/>
                  </a:cubicBezTo>
                  <a:cubicBezTo>
                    <a:pt x="1758127" y="446416"/>
                    <a:pt x="1843150" y="986777"/>
                    <a:pt x="1562306" y="1372502"/>
                  </a:cubicBezTo>
                  <a:cubicBezTo>
                    <a:pt x="1527200" y="1420718"/>
                    <a:pt x="1488040" y="1464236"/>
                    <a:pt x="1445633" y="1502927"/>
                  </a:cubicBezTo>
                  <a:lnTo>
                    <a:pt x="1363858" y="1563873"/>
                  </a:lnTo>
                  <a:lnTo>
                    <a:pt x="1365060" y="1567134"/>
                  </a:lnTo>
                  <a:lnTo>
                    <a:pt x="1309533" y="1604361"/>
                  </a:lnTo>
                  <a:lnTo>
                    <a:pt x="1309484" y="1604397"/>
                  </a:lnTo>
                  <a:lnTo>
                    <a:pt x="1309429" y="1604423"/>
                  </a:lnTo>
                  <a:lnTo>
                    <a:pt x="1235621" y="1644033"/>
                  </a:lnTo>
                  <a:lnTo>
                    <a:pt x="1168858" y="1671909"/>
                  </a:lnTo>
                  <a:lnTo>
                    <a:pt x="1164984" y="1673164"/>
                  </a:lnTo>
                  <a:lnTo>
                    <a:pt x="1158712" y="1676149"/>
                  </a:lnTo>
                  <a:lnTo>
                    <a:pt x="1144483" y="1679806"/>
                  </a:lnTo>
                  <a:lnTo>
                    <a:pt x="1096852" y="1695240"/>
                  </a:lnTo>
                  <a:lnTo>
                    <a:pt x="0" y="2050626"/>
                  </a:lnTo>
                  <a:lnTo>
                    <a:pt x="1283" y="899465"/>
                  </a:lnTo>
                  <a:lnTo>
                    <a:pt x="1283" y="899453"/>
                  </a:lnTo>
                  <a:lnTo>
                    <a:pt x="434" y="832814"/>
                  </a:lnTo>
                  <a:lnTo>
                    <a:pt x="1370" y="821616"/>
                  </a:lnTo>
                  <a:lnTo>
                    <a:pt x="1370" y="821612"/>
                  </a:lnTo>
                  <a:lnTo>
                    <a:pt x="7377" y="749756"/>
                  </a:lnTo>
                  <a:cubicBezTo>
                    <a:pt x="11035" y="722135"/>
                    <a:pt x="16044" y="694614"/>
                    <a:pt x="22418" y="667292"/>
                  </a:cubicBezTo>
                  <a:lnTo>
                    <a:pt x="40811" y="602958"/>
                  </a:lnTo>
                  <a:lnTo>
                    <a:pt x="40812" y="602958"/>
                  </a:lnTo>
                  <a:lnTo>
                    <a:pt x="45653" y="586026"/>
                  </a:lnTo>
                  <a:cubicBezTo>
                    <a:pt x="73016" y="505559"/>
                    <a:pt x="112811" y="427799"/>
                    <a:pt x="165470" y="355476"/>
                  </a:cubicBezTo>
                  <a:cubicBezTo>
                    <a:pt x="340998" y="114397"/>
                    <a:pt x="617899" y="-9219"/>
                    <a:pt x="895063" y="5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17048838-9EF2-4C16-B2D8-9523005B0ACA}"/>
                </a:ext>
              </a:extLst>
            </p:cNvPr>
            <p:cNvSpPr/>
            <p:nvPr/>
          </p:nvSpPr>
          <p:spPr>
            <a:xfrm>
              <a:off x="6581383" y="1565524"/>
              <a:ext cx="996544" cy="996545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A6F23544-F65F-4D20-BE04-58E147FBDA4B}"/>
                </a:ext>
              </a:extLst>
            </p:cNvPr>
            <p:cNvSpPr/>
            <p:nvPr/>
          </p:nvSpPr>
          <p:spPr>
            <a:xfrm>
              <a:off x="6226883" y="2606569"/>
              <a:ext cx="604766" cy="628595"/>
            </a:xfrm>
            <a:custGeom>
              <a:avLst/>
              <a:gdLst>
                <a:gd name="connsiteX0" fmla="*/ 710 w 612649"/>
                <a:gd name="connsiteY0" fmla="*/ 0 h 636789"/>
                <a:gd name="connsiteX1" fmla="*/ 37731 w 612649"/>
                <a:gd name="connsiteY1" fmla="*/ 5651 h 636789"/>
                <a:gd name="connsiteX2" fmla="*/ 572202 w 612649"/>
                <a:gd name="connsiteY2" fmla="*/ 363770 h 636789"/>
                <a:gd name="connsiteX3" fmla="*/ 612649 w 612649"/>
                <a:gd name="connsiteY3" fmla="*/ 438288 h 636789"/>
                <a:gd name="connsiteX4" fmla="*/ 0 w 612649"/>
                <a:gd name="connsiteY4" fmla="*/ 636789 h 636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2649" h="636789">
                  <a:moveTo>
                    <a:pt x="710" y="0"/>
                  </a:moveTo>
                  <a:lnTo>
                    <a:pt x="37731" y="5651"/>
                  </a:lnTo>
                  <a:cubicBezTo>
                    <a:pt x="259454" y="51022"/>
                    <a:pt x="449786" y="182569"/>
                    <a:pt x="572202" y="363770"/>
                  </a:cubicBezTo>
                  <a:lnTo>
                    <a:pt x="612649" y="438288"/>
                  </a:lnTo>
                  <a:lnTo>
                    <a:pt x="0" y="636789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EA99D67-AE46-45DF-9E3D-65F2B0D654C1}"/>
              </a:ext>
            </a:extLst>
          </p:cNvPr>
          <p:cNvGrpSpPr/>
          <p:nvPr/>
        </p:nvGrpSpPr>
        <p:grpSpPr>
          <a:xfrm>
            <a:off x="4750320" y="3288170"/>
            <a:ext cx="1673340" cy="1279515"/>
            <a:chOff x="6333760" y="3096813"/>
            <a:chExt cx="2231120" cy="1706020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89DDEB10-49E4-46A0-95C0-9225B1B4866A}"/>
                </a:ext>
              </a:extLst>
            </p:cNvPr>
            <p:cNvSpPr/>
            <p:nvPr/>
          </p:nvSpPr>
          <p:spPr>
            <a:xfrm>
              <a:off x="6333760" y="3096813"/>
              <a:ext cx="2231120" cy="1706020"/>
            </a:xfrm>
            <a:custGeom>
              <a:avLst/>
              <a:gdLst>
                <a:gd name="connsiteX0" fmla="*/ 1406552 w 2260202"/>
                <a:gd name="connsiteY0" fmla="*/ 0 h 1728258"/>
                <a:gd name="connsiteX1" fmla="*/ 1662893 w 2260202"/>
                <a:gd name="connsiteY1" fmla="*/ 42412 h 1728258"/>
                <a:gd name="connsiteX2" fmla="*/ 2217724 w 2260202"/>
                <a:gd name="connsiteY2" fmla="*/ 1130948 h 1728258"/>
                <a:gd name="connsiteX3" fmla="*/ 1129189 w 2260202"/>
                <a:gd name="connsiteY3" fmla="*/ 1685779 h 1728258"/>
                <a:gd name="connsiteX4" fmla="*/ 969013 w 2260202"/>
                <a:gd name="connsiteY4" fmla="*/ 1615306 h 1728258"/>
                <a:gd name="connsiteX5" fmla="*/ 885712 w 2260202"/>
                <a:gd name="connsiteY5" fmla="*/ 1556462 h 1728258"/>
                <a:gd name="connsiteX6" fmla="*/ 882984 w 2260202"/>
                <a:gd name="connsiteY6" fmla="*/ 1558617 h 1728258"/>
                <a:gd name="connsiteX7" fmla="*/ 830365 w 2260202"/>
                <a:gd name="connsiteY7" fmla="*/ 1517366 h 1728258"/>
                <a:gd name="connsiteX8" fmla="*/ 830324 w 2260202"/>
                <a:gd name="connsiteY8" fmla="*/ 1517337 h 1728258"/>
                <a:gd name="connsiteX9" fmla="*/ 830288 w 2260202"/>
                <a:gd name="connsiteY9" fmla="*/ 1517299 h 1728258"/>
                <a:gd name="connsiteX10" fmla="*/ 769736 w 2260202"/>
                <a:gd name="connsiteY10" fmla="*/ 1459407 h 1728258"/>
                <a:gd name="connsiteX11" fmla="*/ 722529 w 2260202"/>
                <a:gd name="connsiteY11" fmla="*/ 1404581 h 1728258"/>
                <a:gd name="connsiteX12" fmla="*/ 720131 w 2260202"/>
                <a:gd name="connsiteY12" fmla="*/ 1401282 h 1728258"/>
                <a:gd name="connsiteX13" fmla="*/ 715353 w 2260202"/>
                <a:gd name="connsiteY13" fmla="*/ 1396249 h 1728258"/>
                <a:gd name="connsiteX14" fmla="*/ 707468 w 2260202"/>
                <a:gd name="connsiteY14" fmla="*/ 1383866 h 1728258"/>
                <a:gd name="connsiteX15" fmla="*/ 678019 w 2260202"/>
                <a:gd name="connsiteY15" fmla="*/ 1343360 h 1728258"/>
                <a:gd name="connsiteX16" fmla="*/ 0 w 2260202"/>
                <a:gd name="connsiteY16" fmla="*/ 410796 h 1728258"/>
                <a:gd name="connsiteX17" fmla="*/ 1094784 w 2260202"/>
                <a:gd name="connsiteY17" fmla="*/ 55029 h 1728258"/>
                <a:gd name="connsiteX18" fmla="*/ 1157908 w 2260202"/>
                <a:gd name="connsiteY18" fmla="*/ 33544 h 1728258"/>
                <a:gd name="connsiteX19" fmla="*/ 1239022 w 2260202"/>
                <a:gd name="connsiteY19" fmla="*/ 14388 h 1728258"/>
                <a:gd name="connsiteX20" fmla="*/ 1239022 w 2260202"/>
                <a:gd name="connsiteY20" fmla="*/ 14388 h 1728258"/>
                <a:gd name="connsiteX21" fmla="*/ 1239023 w 2260202"/>
                <a:gd name="connsiteY21" fmla="*/ 14387 h 1728258"/>
                <a:gd name="connsiteX22" fmla="*/ 1322087 w 2260202"/>
                <a:gd name="connsiteY22" fmla="*/ 3113 h 1728258"/>
                <a:gd name="connsiteX23" fmla="*/ 1388953 w 2260202"/>
                <a:gd name="connsiteY23" fmla="*/ 648 h 1728258"/>
                <a:gd name="connsiteX24" fmla="*/ 1388953 w 2260202"/>
                <a:gd name="connsiteY24" fmla="*/ 649 h 1728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60202" h="1728258">
                  <a:moveTo>
                    <a:pt x="1406552" y="0"/>
                  </a:moveTo>
                  <a:cubicBezTo>
                    <a:pt x="1491537" y="1060"/>
                    <a:pt x="1577805" y="14779"/>
                    <a:pt x="1662893" y="42412"/>
                  </a:cubicBezTo>
                  <a:cubicBezTo>
                    <a:pt x="2116696" y="189790"/>
                    <a:pt x="2365102" y="677144"/>
                    <a:pt x="2217724" y="1130948"/>
                  </a:cubicBezTo>
                  <a:cubicBezTo>
                    <a:pt x="2070346" y="1584751"/>
                    <a:pt x="1582993" y="1833158"/>
                    <a:pt x="1129189" y="1685779"/>
                  </a:cubicBezTo>
                  <a:cubicBezTo>
                    <a:pt x="1072464" y="1667357"/>
                    <a:pt x="1018948" y="1643623"/>
                    <a:pt x="969013" y="1615306"/>
                  </a:cubicBezTo>
                  <a:lnTo>
                    <a:pt x="885712" y="1556462"/>
                  </a:lnTo>
                  <a:lnTo>
                    <a:pt x="882984" y="1558617"/>
                  </a:lnTo>
                  <a:lnTo>
                    <a:pt x="830365" y="1517366"/>
                  </a:lnTo>
                  <a:lnTo>
                    <a:pt x="830324" y="1517337"/>
                  </a:lnTo>
                  <a:lnTo>
                    <a:pt x="830288" y="1517299"/>
                  </a:lnTo>
                  <a:lnTo>
                    <a:pt x="769736" y="1459407"/>
                  </a:lnTo>
                  <a:lnTo>
                    <a:pt x="722529" y="1404581"/>
                  </a:lnTo>
                  <a:lnTo>
                    <a:pt x="720131" y="1401282"/>
                  </a:lnTo>
                  <a:lnTo>
                    <a:pt x="715353" y="1396249"/>
                  </a:lnTo>
                  <a:lnTo>
                    <a:pt x="707468" y="1383866"/>
                  </a:lnTo>
                  <a:lnTo>
                    <a:pt x="678019" y="1343360"/>
                  </a:lnTo>
                  <a:lnTo>
                    <a:pt x="0" y="410796"/>
                  </a:lnTo>
                  <a:lnTo>
                    <a:pt x="1094784" y="55029"/>
                  </a:lnTo>
                  <a:lnTo>
                    <a:pt x="1157908" y="33544"/>
                  </a:lnTo>
                  <a:cubicBezTo>
                    <a:pt x="1184560" y="25876"/>
                    <a:pt x="1211629" y="19475"/>
                    <a:pt x="1239022" y="14388"/>
                  </a:cubicBezTo>
                  <a:lnTo>
                    <a:pt x="1239022" y="14388"/>
                  </a:lnTo>
                  <a:lnTo>
                    <a:pt x="1239023" y="14387"/>
                  </a:lnTo>
                  <a:cubicBezTo>
                    <a:pt x="1266417" y="9300"/>
                    <a:pt x="1294135" y="5527"/>
                    <a:pt x="1322087" y="3113"/>
                  </a:cubicBezTo>
                  <a:lnTo>
                    <a:pt x="1388953" y="648"/>
                  </a:lnTo>
                  <a:lnTo>
                    <a:pt x="1388953" y="64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8E925730-E3D1-4E14-989D-A75F4505DB36}"/>
                </a:ext>
              </a:extLst>
            </p:cNvPr>
            <p:cNvSpPr/>
            <p:nvPr/>
          </p:nvSpPr>
          <p:spPr>
            <a:xfrm>
              <a:off x="7213567" y="3451518"/>
              <a:ext cx="996544" cy="996545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5D3380C4-BF1A-4886-9C96-1A64A67647DE}"/>
                </a:ext>
              </a:extLst>
            </p:cNvPr>
            <p:cNvSpPr/>
            <p:nvPr/>
          </p:nvSpPr>
          <p:spPr>
            <a:xfrm>
              <a:off x="6333760" y="3310936"/>
              <a:ext cx="601514" cy="700801"/>
            </a:xfrm>
            <a:custGeom>
              <a:avLst/>
              <a:gdLst>
                <a:gd name="connsiteX0" fmla="*/ 596623 w 609355"/>
                <a:gd name="connsiteY0" fmla="*/ 0 h 709936"/>
                <a:gd name="connsiteX1" fmla="*/ 609355 w 609355"/>
                <a:gd name="connsiteY1" fmla="*/ 126304 h 709936"/>
                <a:gd name="connsiteX2" fmla="*/ 463932 w 609355"/>
                <a:gd name="connsiteY2" fmla="*/ 602386 h 709936"/>
                <a:gd name="connsiteX3" fmla="*/ 375196 w 609355"/>
                <a:gd name="connsiteY3" fmla="*/ 709936 h 709936"/>
                <a:gd name="connsiteX4" fmla="*/ 0 w 609355"/>
                <a:gd name="connsiteY4" fmla="*/ 193882 h 70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355" h="709936">
                  <a:moveTo>
                    <a:pt x="596623" y="0"/>
                  </a:moveTo>
                  <a:lnTo>
                    <a:pt x="609355" y="126304"/>
                  </a:lnTo>
                  <a:cubicBezTo>
                    <a:pt x="609355" y="302656"/>
                    <a:pt x="555745" y="466486"/>
                    <a:pt x="463932" y="602386"/>
                  </a:cubicBezTo>
                  <a:lnTo>
                    <a:pt x="375196" y="709936"/>
                  </a:lnTo>
                  <a:lnTo>
                    <a:pt x="0" y="193882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EB5600E-0A32-4613-AAF6-1767424B50B6}"/>
              </a:ext>
            </a:extLst>
          </p:cNvPr>
          <p:cNvGrpSpPr/>
          <p:nvPr/>
        </p:nvGrpSpPr>
        <p:grpSpPr>
          <a:xfrm>
            <a:off x="3932184" y="3725071"/>
            <a:ext cx="1279219" cy="1726289"/>
            <a:chOff x="5242912" y="3679348"/>
            <a:chExt cx="1705625" cy="2301718"/>
          </a:xfrm>
        </p:grpSpPr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71ECAD10-F64B-42F8-8BAB-025FBFAF6B51}"/>
                </a:ext>
              </a:extLst>
            </p:cNvPr>
            <p:cNvSpPr/>
            <p:nvPr/>
          </p:nvSpPr>
          <p:spPr>
            <a:xfrm>
              <a:off x="5242912" y="3679348"/>
              <a:ext cx="1705625" cy="2301718"/>
            </a:xfrm>
            <a:custGeom>
              <a:avLst/>
              <a:gdLst>
                <a:gd name="connsiteX0" fmla="*/ 863852 w 1727858"/>
                <a:gd name="connsiteY0" fmla="*/ 0 h 2331720"/>
                <a:gd name="connsiteX1" fmla="*/ 1540394 w 1727858"/>
                <a:gd name="connsiteY1" fmla="*/ 931378 h 2331720"/>
                <a:gd name="connsiteX2" fmla="*/ 1570764 w 1727858"/>
                <a:gd name="connsiteY2" fmla="*/ 973187 h 2331720"/>
                <a:gd name="connsiteX3" fmla="*/ 1580313 w 1727858"/>
                <a:gd name="connsiteY3" fmla="*/ 984760 h 2331720"/>
                <a:gd name="connsiteX4" fmla="*/ 1583689 w 1727858"/>
                <a:gd name="connsiteY4" fmla="*/ 990980 h 2331720"/>
                <a:gd name="connsiteX5" fmla="*/ 1586149 w 1727858"/>
                <a:gd name="connsiteY5" fmla="*/ 994367 h 2331720"/>
                <a:gd name="connsiteX6" fmla="*/ 1623587 w 1727858"/>
                <a:gd name="connsiteY6" fmla="*/ 1055992 h 2331720"/>
                <a:gd name="connsiteX7" fmla="*/ 1659967 w 1727858"/>
                <a:gd name="connsiteY7" fmla="*/ 1131511 h 2331720"/>
                <a:gd name="connsiteX8" fmla="*/ 1682965 w 1727858"/>
                <a:gd name="connsiteY8" fmla="*/ 1194347 h 2331720"/>
                <a:gd name="connsiteX9" fmla="*/ 1682965 w 1727858"/>
                <a:gd name="connsiteY9" fmla="*/ 1194347 h 2331720"/>
                <a:gd name="connsiteX10" fmla="*/ 1689018 w 1727858"/>
                <a:gd name="connsiteY10" fmla="*/ 1210885 h 2331720"/>
                <a:gd name="connsiteX11" fmla="*/ 1727858 w 1727858"/>
                <a:gd name="connsiteY11" fmla="*/ 1467791 h 2331720"/>
                <a:gd name="connsiteX12" fmla="*/ 863929 w 1727858"/>
                <a:gd name="connsiteY12" fmla="*/ 2331720 h 2331720"/>
                <a:gd name="connsiteX13" fmla="*/ 0 w 1727858"/>
                <a:gd name="connsiteY13" fmla="*/ 1467791 h 2331720"/>
                <a:gd name="connsiteX14" fmla="*/ 67892 w 1727858"/>
                <a:gd name="connsiteY14" fmla="*/ 1131511 h 2331720"/>
                <a:gd name="connsiteX15" fmla="*/ 67912 w 1727858"/>
                <a:gd name="connsiteY15" fmla="*/ 1131473 h 2331720"/>
                <a:gd name="connsiteX16" fmla="*/ 104274 w 1727858"/>
                <a:gd name="connsiteY16" fmla="*/ 1055992 h 2331720"/>
                <a:gd name="connsiteX17" fmla="*/ 141838 w 1727858"/>
                <a:gd name="connsiteY17" fmla="*/ 994159 h 2331720"/>
                <a:gd name="connsiteX18" fmla="*/ 144235 w 1727858"/>
                <a:gd name="connsiteY18" fmla="*/ 990860 h 2331720"/>
                <a:gd name="connsiteX19" fmla="*/ 147545 w 1727858"/>
                <a:gd name="connsiteY19" fmla="*/ 984760 h 2331720"/>
                <a:gd name="connsiteX20" fmla="*/ 156887 w 1727858"/>
                <a:gd name="connsiteY20" fmla="*/ 973438 h 2331720"/>
                <a:gd name="connsiteX21" fmla="*/ 186316 w 1727858"/>
                <a:gd name="connsiteY21" fmla="*/ 932915 h 2331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27858" h="2331720">
                  <a:moveTo>
                    <a:pt x="863852" y="0"/>
                  </a:moveTo>
                  <a:lnTo>
                    <a:pt x="1540394" y="931378"/>
                  </a:lnTo>
                  <a:lnTo>
                    <a:pt x="1570764" y="973187"/>
                  </a:lnTo>
                  <a:lnTo>
                    <a:pt x="1580313" y="984760"/>
                  </a:lnTo>
                  <a:lnTo>
                    <a:pt x="1583689" y="990980"/>
                  </a:lnTo>
                  <a:lnTo>
                    <a:pt x="1586149" y="994367"/>
                  </a:lnTo>
                  <a:lnTo>
                    <a:pt x="1623587" y="1055992"/>
                  </a:lnTo>
                  <a:cubicBezTo>
                    <a:pt x="1636888" y="1080475"/>
                    <a:pt x="1649038" y="1105672"/>
                    <a:pt x="1659967" y="1131511"/>
                  </a:cubicBezTo>
                  <a:lnTo>
                    <a:pt x="1682965" y="1194347"/>
                  </a:lnTo>
                  <a:lnTo>
                    <a:pt x="1682965" y="1194347"/>
                  </a:lnTo>
                  <a:lnTo>
                    <a:pt x="1689018" y="1210885"/>
                  </a:lnTo>
                  <a:cubicBezTo>
                    <a:pt x="1714260" y="1292042"/>
                    <a:pt x="1727858" y="1378328"/>
                    <a:pt x="1727858" y="1467791"/>
                  </a:cubicBezTo>
                  <a:cubicBezTo>
                    <a:pt x="1727858" y="1944926"/>
                    <a:pt x="1341064" y="2331720"/>
                    <a:pt x="863929" y="2331720"/>
                  </a:cubicBezTo>
                  <a:cubicBezTo>
                    <a:pt x="386794" y="2331720"/>
                    <a:pt x="0" y="1944926"/>
                    <a:pt x="0" y="1467791"/>
                  </a:cubicBezTo>
                  <a:cubicBezTo>
                    <a:pt x="0" y="1348508"/>
                    <a:pt x="24174" y="1234870"/>
                    <a:pt x="67892" y="1131511"/>
                  </a:cubicBezTo>
                  <a:lnTo>
                    <a:pt x="67912" y="1131473"/>
                  </a:lnTo>
                  <a:lnTo>
                    <a:pt x="104274" y="1055992"/>
                  </a:lnTo>
                  <a:lnTo>
                    <a:pt x="141838" y="994159"/>
                  </a:lnTo>
                  <a:lnTo>
                    <a:pt x="144235" y="990860"/>
                  </a:lnTo>
                  <a:lnTo>
                    <a:pt x="147545" y="984760"/>
                  </a:lnTo>
                  <a:lnTo>
                    <a:pt x="156887" y="973438"/>
                  </a:lnTo>
                  <a:lnTo>
                    <a:pt x="186316" y="93291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7E933F3F-EB1D-4FB6-914C-1C19178B64C6}"/>
                </a:ext>
              </a:extLst>
            </p:cNvPr>
            <p:cNvSpPr/>
            <p:nvPr/>
          </p:nvSpPr>
          <p:spPr>
            <a:xfrm>
              <a:off x="5597454" y="4629983"/>
              <a:ext cx="996544" cy="996545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075EF744-35A3-4DCB-AE2B-C44B6E749B52}"/>
                </a:ext>
              </a:extLst>
            </p:cNvPr>
            <p:cNvSpPr/>
            <p:nvPr/>
          </p:nvSpPr>
          <p:spPr>
            <a:xfrm>
              <a:off x="5726404" y="3679348"/>
              <a:ext cx="738018" cy="596811"/>
            </a:xfrm>
            <a:custGeom>
              <a:avLst/>
              <a:gdLst>
                <a:gd name="connsiteX0" fmla="*/ 374058 w 747638"/>
                <a:gd name="connsiteY0" fmla="*/ 0 h 604590"/>
                <a:gd name="connsiteX1" fmla="*/ 747638 w 747638"/>
                <a:gd name="connsiteY1" fmla="*/ 514298 h 604590"/>
                <a:gd name="connsiteX2" fmla="*/ 704570 w 747638"/>
                <a:gd name="connsiteY2" fmla="*/ 537675 h 604590"/>
                <a:gd name="connsiteX3" fmla="*/ 373127 w 747638"/>
                <a:gd name="connsiteY3" fmla="*/ 604590 h 604590"/>
                <a:gd name="connsiteX4" fmla="*/ 41685 w 747638"/>
                <a:gd name="connsiteY4" fmla="*/ 537675 h 604590"/>
                <a:gd name="connsiteX5" fmla="*/ 0 w 747638"/>
                <a:gd name="connsiteY5" fmla="*/ 515049 h 604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7638" h="604590">
                  <a:moveTo>
                    <a:pt x="374058" y="0"/>
                  </a:moveTo>
                  <a:lnTo>
                    <a:pt x="747638" y="514298"/>
                  </a:lnTo>
                  <a:lnTo>
                    <a:pt x="704570" y="537675"/>
                  </a:lnTo>
                  <a:cubicBezTo>
                    <a:pt x="602698" y="580763"/>
                    <a:pt x="490695" y="604590"/>
                    <a:pt x="373127" y="604590"/>
                  </a:cubicBezTo>
                  <a:cubicBezTo>
                    <a:pt x="255560" y="604590"/>
                    <a:pt x="143557" y="580763"/>
                    <a:pt x="41685" y="537675"/>
                  </a:cubicBezTo>
                  <a:lnTo>
                    <a:pt x="0" y="515049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ADEB9997-1728-4C92-99B9-B724B05A8B31}"/>
              </a:ext>
            </a:extLst>
          </p:cNvPr>
          <p:cNvGrpSpPr/>
          <p:nvPr/>
        </p:nvGrpSpPr>
        <p:grpSpPr>
          <a:xfrm>
            <a:off x="2720340" y="3288960"/>
            <a:ext cx="1672967" cy="1279564"/>
            <a:chOff x="3627120" y="3097866"/>
            <a:chExt cx="2230622" cy="1706085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83D5BAB0-583B-4A08-B08A-E6E3988EEAA3}"/>
                </a:ext>
              </a:extLst>
            </p:cNvPr>
            <p:cNvSpPr/>
            <p:nvPr/>
          </p:nvSpPr>
          <p:spPr>
            <a:xfrm>
              <a:off x="3627120" y="3097866"/>
              <a:ext cx="2230622" cy="1706085"/>
            </a:xfrm>
            <a:custGeom>
              <a:avLst/>
              <a:gdLst>
                <a:gd name="connsiteX0" fmla="*/ 852782 w 2259698"/>
                <a:gd name="connsiteY0" fmla="*/ 77 h 1728324"/>
                <a:gd name="connsiteX1" fmla="*/ 1101460 w 2259698"/>
                <a:gd name="connsiteY1" fmla="*/ 33371 h 1728324"/>
                <a:gd name="connsiteX2" fmla="*/ 1162899 w 2259698"/>
                <a:gd name="connsiteY2" fmla="*/ 54213 h 1728324"/>
                <a:gd name="connsiteX3" fmla="*/ 2259698 w 2259698"/>
                <a:gd name="connsiteY3" fmla="*/ 409311 h 1728324"/>
                <a:gd name="connsiteX4" fmla="*/ 1583772 w 2259698"/>
                <a:gd name="connsiteY4" fmla="*/ 1341137 h 1728324"/>
                <a:gd name="connsiteX5" fmla="*/ 1553435 w 2259698"/>
                <a:gd name="connsiteY5" fmla="*/ 1382959 h 1728324"/>
                <a:gd name="connsiteX6" fmla="*/ 1545386 w 2259698"/>
                <a:gd name="connsiteY6" fmla="*/ 1395631 h 1728324"/>
                <a:gd name="connsiteX7" fmla="*/ 1540515 w 2259698"/>
                <a:gd name="connsiteY7" fmla="*/ 1400771 h 1728324"/>
                <a:gd name="connsiteX8" fmla="*/ 1538059 w 2259698"/>
                <a:gd name="connsiteY8" fmla="*/ 1404156 h 1728324"/>
                <a:gd name="connsiteX9" fmla="*/ 1491066 w 2259698"/>
                <a:gd name="connsiteY9" fmla="*/ 1458846 h 1728324"/>
                <a:gd name="connsiteX10" fmla="*/ 1430537 w 2259698"/>
                <a:gd name="connsiteY10" fmla="*/ 1516832 h 1728324"/>
                <a:gd name="connsiteX11" fmla="*/ 1430536 w 2259698"/>
                <a:gd name="connsiteY11" fmla="*/ 1516834 h 1728324"/>
                <a:gd name="connsiteX12" fmla="*/ 1430535 w 2259698"/>
                <a:gd name="connsiteY12" fmla="*/ 1516834 h 1728324"/>
                <a:gd name="connsiteX13" fmla="*/ 1430535 w 2259698"/>
                <a:gd name="connsiteY13" fmla="*/ 1516834 h 1728324"/>
                <a:gd name="connsiteX14" fmla="*/ 1377917 w 2259698"/>
                <a:gd name="connsiteY14" fmla="*/ 1558169 h 1728324"/>
                <a:gd name="connsiteX15" fmla="*/ 1375185 w 2259698"/>
                <a:gd name="connsiteY15" fmla="*/ 1556016 h 1728324"/>
                <a:gd name="connsiteX16" fmla="*/ 1291945 w 2259698"/>
                <a:gd name="connsiteY16" fmla="*/ 1614942 h 1728324"/>
                <a:gd name="connsiteX17" fmla="*/ 1131839 w 2259698"/>
                <a:gd name="connsiteY17" fmla="*/ 1685577 h 1728324"/>
                <a:gd name="connsiteX18" fmla="*/ 42747 w 2259698"/>
                <a:gd name="connsiteY18" fmla="*/ 1131840 h 1728324"/>
                <a:gd name="connsiteX19" fmla="*/ 596484 w 2259698"/>
                <a:gd name="connsiteY19" fmla="*/ 42747 h 1728324"/>
                <a:gd name="connsiteX20" fmla="*/ 852782 w 2259698"/>
                <a:gd name="connsiteY20" fmla="*/ 77 h 1728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59698" h="1728324">
                  <a:moveTo>
                    <a:pt x="852782" y="77"/>
                  </a:moveTo>
                  <a:cubicBezTo>
                    <a:pt x="937766" y="-1068"/>
                    <a:pt x="1021479" y="10447"/>
                    <a:pt x="1101460" y="33371"/>
                  </a:cubicBezTo>
                  <a:lnTo>
                    <a:pt x="1162899" y="54213"/>
                  </a:lnTo>
                  <a:lnTo>
                    <a:pt x="2259698" y="409311"/>
                  </a:lnTo>
                  <a:lnTo>
                    <a:pt x="1583772" y="1341137"/>
                  </a:lnTo>
                  <a:lnTo>
                    <a:pt x="1553435" y="1382959"/>
                  </a:lnTo>
                  <a:lnTo>
                    <a:pt x="1545386" y="1395631"/>
                  </a:lnTo>
                  <a:lnTo>
                    <a:pt x="1540515" y="1400771"/>
                  </a:lnTo>
                  <a:lnTo>
                    <a:pt x="1538059" y="1404156"/>
                  </a:lnTo>
                  <a:lnTo>
                    <a:pt x="1491066" y="1458846"/>
                  </a:lnTo>
                  <a:lnTo>
                    <a:pt x="1430537" y="1516832"/>
                  </a:lnTo>
                  <a:lnTo>
                    <a:pt x="1430536" y="1516834"/>
                  </a:lnTo>
                  <a:lnTo>
                    <a:pt x="1430535" y="1516834"/>
                  </a:lnTo>
                  <a:lnTo>
                    <a:pt x="1430535" y="1516834"/>
                  </a:lnTo>
                  <a:lnTo>
                    <a:pt x="1377917" y="1558169"/>
                  </a:lnTo>
                  <a:lnTo>
                    <a:pt x="1375185" y="1556016"/>
                  </a:lnTo>
                  <a:lnTo>
                    <a:pt x="1291945" y="1614942"/>
                  </a:lnTo>
                  <a:cubicBezTo>
                    <a:pt x="1242038" y="1643309"/>
                    <a:pt x="1188546" y="1667097"/>
                    <a:pt x="1131839" y="1685577"/>
                  </a:cubicBezTo>
                  <a:cubicBezTo>
                    <a:pt x="678184" y="1833411"/>
                    <a:pt x="190582" y="1585495"/>
                    <a:pt x="42747" y="1131840"/>
                  </a:cubicBezTo>
                  <a:cubicBezTo>
                    <a:pt x="-105087" y="678185"/>
                    <a:pt x="142829" y="190582"/>
                    <a:pt x="596484" y="42747"/>
                  </a:cubicBezTo>
                  <a:cubicBezTo>
                    <a:pt x="681544" y="15028"/>
                    <a:pt x="767798" y="1222"/>
                    <a:pt x="852782" y="7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0C6FA562-E7E4-4715-A886-9C56B5BA8636}"/>
                </a:ext>
              </a:extLst>
            </p:cNvPr>
            <p:cNvSpPr/>
            <p:nvPr/>
          </p:nvSpPr>
          <p:spPr>
            <a:xfrm>
              <a:off x="3981891" y="3452638"/>
              <a:ext cx="996544" cy="996545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468A6148-BCE3-4469-BEA1-6EFF28025216}"/>
                </a:ext>
              </a:extLst>
            </p:cNvPr>
            <p:cNvSpPr/>
            <p:nvPr/>
          </p:nvSpPr>
          <p:spPr>
            <a:xfrm>
              <a:off x="5254185" y="3310584"/>
              <a:ext cx="603557" cy="702825"/>
            </a:xfrm>
            <a:custGeom>
              <a:avLst/>
              <a:gdLst>
                <a:gd name="connsiteX0" fmla="*/ 12769 w 611424"/>
                <a:gd name="connsiteY0" fmla="*/ 0 h 711986"/>
                <a:gd name="connsiteX1" fmla="*/ 611424 w 611424"/>
                <a:gd name="connsiteY1" fmla="*/ 193820 h 711986"/>
                <a:gd name="connsiteX2" fmla="*/ 235558 w 611424"/>
                <a:gd name="connsiteY2" fmla="*/ 711986 h 711986"/>
                <a:gd name="connsiteX3" fmla="*/ 145423 w 611424"/>
                <a:gd name="connsiteY3" fmla="*/ 602742 h 711986"/>
                <a:gd name="connsiteX4" fmla="*/ 0 w 611424"/>
                <a:gd name="connsiteY4" fmla="*/ 126660 h 711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1424" h="711986">
                  <a:moveTo>
                    <a:pt x="12769" y="0"/>
                  </a:moveTo>
                  <a:lnTo>
                    <a:pt x="611424" y="193820"/>
                  </a:lnTo>
                  <a:lnTo>
                    <a:pt x="235558" y="711986"/>
                  </a:lnTo>
                  <a:lnTo>
                    <a:pt x="145423" y="602742"/>
                  </a:lnTo>
                  <a:cubicBezTo>
                    <a:pt x="53611" y="466842"/>
                    <a:pt x="0" y="303012"/>
                    <a:pt x="0" y="12666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1" name="Graphic 3" descr="Bonfire">
            <a:extLst>
              <a:ext uri="{FF2B5EF4-FFF2-40B4-BE49-F238E27FC236}">
                <a16:creationId xmlns:a16="http://schemas.microsoft.com/office/drawing/2014/main" id="{A15D15EF-C2CF-48D4-910C-303064776E18}"/>
              </a:ext>
            </a:extLst>
          </p:cNvPr>
          <p:cNvGrpSpPr/>
          <p:nvPr/>
        </p:nvGrpSpPr>
        <p:grpSpPr>
          <a:xfrm>
            <a:off x="5068849" y="2272515"/>
            <a:ext cx="481786" cy="481786"/>
            <a:chOff x="6758465" y="1742606"/>
            <a:chExt cx="642381" cy="642381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3ABB6AA-D8A2-4DDF-87D0-D12C9C30BD17}"/>
                </a:ext>
              </a:extLst>
            </p:cNvPr>
            <p:cNvSpPr/>
            <p:nvPr/>
          </p:nvSpPr>
          <p:spPr>
            <a:xfrm>
              <a:off x="6956815" y="1783423"/>
              <a:ext cx="247249" cy="362008"/>
            </a:xfrm>
            <a:custGeom>
              <a:avLst/>
              <a:gdLst>
                <a:gd name="connsiteX0" fmla="*/ 232580 w 247249"/>
                <a:gd name="connsiteY0" fmla="*/ 186023 h 362008"/>
                <a:gd name="connsiteX1" fmla="*/ 177710 w 247249"/>
                <a:gd name="connsiteY1" fmla="*/ 234201 h 362008"/>
                <a:gd name="connsiteX2" fmla="*/ 159643 w 247249"/>
                <a:gd name="connsiteY2" fmla="*/ 168625 h 362008"/>
                <a:gd name="connsiteX3" fmla="*/ 102766 w 247249"/>
                <a:gd name="connsiteY3" fmla="*/ 0 h 362008"/>
                <a:gd name="connsiteX4" fmla="*/ 59271 w 247249"/>
                <a:gd name="connsiteY4" fmla="*/ 133829 h 362008"/>
                <a:gd name="connsiteX5" fmla="*/ 9085 w 247249"/>
                <a:gd name="connsiteY5" fmla="*/ 192714 h 362008"/>
                <a:gd name="connsiteX6" fmla="*/ 50572 w 247249"/>
                <a:gd name="connsiteY6" fmla="*/ 337919 h 362008"/>
                <a:gd name="connsiteX7" fmla="*/ 76000 w 247249"/>
                <a:gd name="connsiteY7" fmla="*/ 203421 h 362008"/>
                <a:gd name="connsiteX8" fmla="*/ 92728 w 247249"/>
                <a:gd name="connsiteY8" fmla="*/ 295763 h 362008"/>
                <a:gd name="connsiteX9" fmla="*/ 123509 w 247249"/>
                <a:gd name="connsiteY9" fmla="*/ 362008 h 362008"/>
                <a:gd name="connsiteX10" fmla="*/ 237264 w 247249"/>
                <a:gd name="connsiteY10" fmla="*/ 285726 h 362008"/>
                <a:gd name="connsiteX11" fmla="*/ 232580 w 247249"/>
                <a:gd name="connsiteY11" fmla="*/ 186023 h 362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7249" h="362008">
                  <a:moveTo>
                    <a:pt x="232580" y="186023"/>
                  </a:moveTo>
                  <a:cubicBezTo>
                    <a:pt x="239941" y="216804"/>
                    <a:pt x="208491" y="246915"/>
                    <a:pt x="177710" y="234201"/>
                  </a:cubicBezTo>
                  <a:cubicBezTo>
                    <a:pt x="151613" y="224833"/>
                    <a:pt x="141576" y="194722"/>
                    <a:pt x="159643" y="168625"/>
                  </a:cubicBezTo>
                  <a:cubicBezTo>
                    <a:pt x="200461" y="114424"/>
                    <a:pt x="170350" y="29442"/>
                    <a:pt x="102766" y="0"/>
                  </a:cubicBezTo>
                  <a:cubicBezTo>
                    <a:pt x="133546" y="58216"/>
                    <a:pt x="86706" y="111078"/>
                    <a:pt x="59271" y="133829"/>
                  </a:cubicBezTo>
                  <a:cubicBezTo>
                    <a:pt x="32505" y="155911"/>
                    <a:pt x="14438" y="179331"/>
                    <a:pt x="9085" y="192714"/>
                  </a:cubicBezTo>
                  <a:cubicBezTo>
                    <a:pt x="-18350" y="258960"/>
                    <a:pt x="22468" y="322529"/>
                    <a:pt x="50572" y="337919"/>
                  </a:cubicBezTo>
                  <a:cubicBezTo>
                    <a:pt x="37858" y="309146"/>
                    <a:pt x="26483" y="254945"/>
                    <a:pt x="76000" y="203421"/>
                  </a:cubicBezTo>
                  <a:cubicBezTo>
                    <a:pt x="76000" y="203421"/>
                    <a:pt x="61948" y="258291"/>
                    <a:pt x="92728" y="295763"/>
                  </a:cubicBezTo>
                  <a:cubicBezTo>
                    <a:pt x="123509" y="333904"/>
                    <a:pt x="123509" y="362008"/>
                    <a:pt x="123509" y="362008"/>
                  </a:cubicBezTo>
                  <a:cubicBezTo>
                    <a:pt x="171688" y="362008"/>
                    <a:pt x="217859" y="333235"/>
                    <a:pt x="237264" y="285726"/>
                  </a:cubicBezTo>
                  <a:cubicBezTo>
                    <a:pt x="250647" y="256952"/>
                    <a:pt x="251985" y="212120"/>
                    <a:pt x="232580" y="186023"/>
                  </a:cubicBezTo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AD0EB52-113E-4B11-B90C-DC11F54131D5}"/>
                </a:ext>
              </a:extLst>
            </p:cNvPr>
            <p:cNvSpPr/>
            <p:nvPr/>
          </p:nvSpPr>
          <p:spPr>
            <a:xfrm>
              <a:off x="6859297" y="2118069"/>
              <a:ext cx="439117" cy="226027"/>
            </a:xfrm>
            <a:custGeom>
              <a:avLst/>
              <a:gdLst>
                <a:gd name="connsiteX0" fmla="*/ 423779 w 439117"/>
                <a:gd name="connsiteY0" fmla="*/ 155839 h 226027"/>
                <a:gd name="connsiteX1" fmla="*/ 47049 w 439117"/>
                <a:gd name="connsiteY1" fmla="*/ 1935 h 226027"/>
                <a:gd name="connsiteX2" fmla="*/ 10246 w 439117"/>
                <a:gd name="connsiteY2" fmla="*/ 16657 h 226027"/>
                <a:gd name="connsiteX3" fmla="*/ 2217 w 439117"/>
                <a:gd name="connsiteY3" fmla="*/ 35393 h 226027"/>
                <a:gd name="connsiteX4" fmla="*/ 16938 w 439117"/>
                <a:gd name="connsiteY4" fmla="*/ 70188 h 226027"/>
                <a:gd name="connsiteX5" fmla="*/ 122663 w 439117"/>
                <a:gd name="connsiteY5" fmla="*/ 113014 h 226027"/>
                <a:gd name="connsiteX6" fmla="*/ 18276 w 439117"/>
                <a:gd name="connsiteY6" fmla="*/ 155839 h 226027"/>
                <a:gd name="connsiteX7" fmla="*/ 3555 w 439117"/>
                <a:gd name="connsiteY7" fmla="*/ 190635 h 226027"/>
                <a:gd name="connsiteX8" fmla="*/ 11585 w 439117"/>
                <a:gd name="connsiteY8" fmla="*/ 209371 h 226027"/>
                <a:gd name="connsiteX9" fmla="*/ 47049 w 439117"/>
                <a:gd name="connsiteY9" fmla="*/ 224092 h 226027"/>
                <a:gd name="connsiteX10" fmla="*/ 220358 w 439117"/>
                <a:gd name="connsiteY10" fmla="*/ 153163 h 226027"/>
                <a:gd name="connsiteX11" fmla="*/ 393667 w 439117"/>
                <a:gd name="connsiteY11" fmla="*/ 224092 h 226027"/>
                <a:gd name="connsiteX12" fmla="*/ 429132 w 439117"/>
                <a:gd name="connsiteY12" fmla="*/ 209371 h 226027"/>
                <a:gd name="connsiteX13" fmla="*/ 437162 w 439117"/>
                <a:gd name="connsiteY13" fmla="*/ 190635 h 226027"/>
                <a:gd name="connsiteX14" fmla="*/ 423779 w 439117"/>
                <a:gd name="connsiteY14" fmla="*/ 155839 h 226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39117" h="226027">
                  <a:moveTo>
                    <a:pt x="423779" y="155839"/>
                  </a:moveTo>
                  <a:lnTo>
                    <a:pt x="47049" y="1935"/>
                  </a:lnTo>
                  <a:cubicBezTo>
                    <a:pt x="31659" y="-3418"/>
                    <a:pt x="16269" y="2605"/>
                    <a:pt x="10246" y="16657"/>
                  </a:cubicBezTo>
                  <a:lnTo>
                    <a:pt x="2217" y="35393"/>
                  </a:lnTo>
                  <a:cubicBezTo>
                    <a:pt x="-3806" y="48776"/>
                    <a:pt x="2886" y="64835"/>
                    <a:pt x="16938" y="70188"/>
                  </a:cubicBezTo>
                  <a:lnTo>
                    <a:pt x="122663" y="113014"/>
                  </a:lnTo>
                  <a:lnTo>
                    <a:pt x="18276" y="155839"/>
                  </a:lnTo>
                  <a:cubicBezTo>
                    <a:pt x="4224" y="161192"/>
                    <a:pt x="-2467" y="177252"/>
                    <a:pt x="3555" y="190635"/>
                  </a:cubicBezTo>
                  <a:lnTo>
                    <a:pt x="11585" y="209371"/>
                  </a:lnTo>
                  <a:cubicBezTo>
                    <a:pt x="17607" y="222754"/>
                    <a:pt x="32997" y="229445"/>
                    <a:pt x="47049" y="224092"/>
                  </a:cubicBezTo>
                  <a:lnTo>
                    <a:pt x="220358" y="153163"/>
                  </a:lnTo>
                  <a:lnTo>
                    <a:pt x="393667" y="224092"/>
                  </a:lnTo>
                  <a:cubicBezTo>
                    <a:pt x="407720" y="229445"/>
                    <a:pt x="423110" y="223423"/>
                    <a:pt x="429132" y="209371"/>
                  </a:cubicBezTo>
                  <a:lnTo>
                    <a:pt x="437162" y="190635"/>
                  </a:lnTo>
                  <a:cubicBezTo>
                    <a:pt x="442515" y="177252"/>
                    <a:pt x="436493" y="161192"/>
                    <a:pt x="423779" y="155839"/>
                  </a:cubicBezTo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E4F80A8-3A50-4210-BCE9-28D981C12BBF}"/>
                </a:ext>
              </a:extLst>
            </p:cNvPr>
            <p:cNvSpPr/>
            <p:nvPr/>
          </p:nvSpPr>
          <p:spPr>
            <a:xfrm>
              <a:off x="7115789" y="2118156"/>
              <a:ext cx="184224" cy="98874"/>
            </a:xfrm>
            <a:custGeom>
              <a:avLst/>
              <a:gdLst>
                <a:gd name="connsiteX0" fmla="*/ 167287 w 184224"/>
                <a:gd name="connsiteY0" fmla="*/ 70101 h 98874"/>
                <a:gd name="connsiteX1" fmla="*/ 182008 w 184224"/>
                <a:gd name="connsiteY1" fmla="*/ 35305 h 98874"/>
                <a:gd name="connsiteX2" fmla="*/ 173978 w 184224"/>
                <a:gd name="connsiteY2" fmla="*/ 16569 h 98874"/>
                <a:gd name="connsiteX3" fmla="*/ 138513 w 184224"/>
                <a:gd name="connsiteY3" fmla="*/ 1848 h 98874"/>
                <a:gd name="connsiteX4" fmla="*/ 0 w 184224"/>
                <a:gd name="connsiteY4" fmla="*/ 58725 h 98874"/>
                <a:gd name="connsiteX5" fmla="*/ 97695 w 184224"/>
                <a:gd name="connsiteY5" fmla="*/ 98874 h 98874"/>
                <a:gd name="connsiteX6" fmla="*/ 167287 w 184224"/>
                <a:gd name="connsiteY6" fmla="*/ 70101 h 98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224" h="98874">
                  <a:moveTo>
                    <a:pt x="167287" y="70101"/>
                  </a:moveTo>
                  <a:cubicBezTo>
                    <a:pt x="181339" y="64748"/>
                    <a:pt x="188030" y="48688"/>
                    <a:pt x="182008" y="35305"/>
                  </a:cubicBezTo>
                  <a:lnTo>
                    <a:pt x="173978" y="16569"/>
                  </a:lnTo>
                  <a:cubicBezTo>
                    <a:pt x="167956" y="3186"/>
                    <a:pt x="152565" y="-3505"/>
                    <a:pt x="138513" y="1848"/>
                  </a:cubicBezTo>
                  <a:lnTo>
                    <a:pt x="0" y="58725"/>
                  </a:lnTo>
                  <a:lnTo>
                    <a:pt x="97695" y="98874"/>
                  </a:lnTo>
                  <a:lnTo>
                    <a:pt x="167287" y="70101"/>
                  </a:ln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5" name="Graphic 7" descr="Puzzle">
            <a:extLst>
              <a:ext uri="{FF2B5EF4-FFF2-40B4-BE49-F238E27FC236}">
                <a16:creationId xmlns:a16="http://schemas.microsoft.com/office/drawing/2014/main" id="{04453299-B3C9-4864-B6C7-9BD948B9DD83}"/>
              </a:ext>
            </a:extLst>
          </p:cNvPr>
          <p:cNvSpPr/>
          <p:nvPr/>
        </p:nvSpPr>
        <p:spPr>
          <a:xfrm>
            <a:off x="3640494" y="2302336"/>
            <a:ext cx="401488" cy="401488"/>
          </a:xfrm>
          <a:custGeom>
            <a:avLst/>
            <a:gdLst>
              <a:gd name="connsiteX0" fmla="*/ 345949 w 535317"/>
              <a:gd name="connsiteY0" fmla="*/ 406172 h 535317"/>
              <a:gd name="connsiteX1" fmla="*/ 317176 w 535317"/>
              <a:gd name="connsiteY1" fmla="*/ 317845 h 535317"/>
              <a:gd name="connsiteX2" fmla="*/ 321860 w 535317"/>
              <a:gd name="connsiteY2" fmla="*/ 313161 h 535317"/>
              <a:gd name="connsiteX3" fmla="*/ 411525 w 535317"/>
              <a:gd name="connsiteY3" fmla="*/ 340596 h 535317"/>
              <a:gd name="connsiteX4" fmla="*/ 459035 w 535317"/>
              <a:gd name="connsiteY4" fmla="*/ 378737 h 535317"/>
              <a:gd name="connsiteX5" fmla="*/ 535318 w 535317"/>
              <a:gd name="connsiteY5" fmla="*/ 302454 h 535317"/>
              <a:gd name="connsiteX6" fmla="*/ 421563 w 535317"/>
              <a:gd name="connsiteY6" fmla="*/ 188699 h 535317"/>
              <a:gd name="connsiteX7" fmla="*/ 459704 w 535317"/>
              <a:gd name="connsiteY7" fmla="*/ 141190 h 535317"/>
              <a:gd name="connsiteX8" fmla="*/ 487139 w 535317"/>
              <a:gd name="connsiteY8" fmla="*/ 51524 h 535317"/>
              <a:gd name="connsiteX9" fmla="*/ 482455 w 535317"/>
              <a:gd name="connsiteY9" fmla="*/ 46840 h 535317"/>
              <a:gd name="connsiteX10" fmla="*/ 394128 w 535317"/>
              <a:gd name="connsiteY10" fmla="*/ 75614 h 535317"/>
              <a:gd name="connsiteX11" fmla="*/ 346618 w 535317"/>
              <a:gd name="connsiteY11" fmla="*/ 113755 h 535317"/>
              <a:gd name="connsiteX12" fmla="*/ 232863 w 535317"/>
              <a:gd name="connsiteY12" fmla="*/ 0 h 535317"/>
              <a:gd name="connsiteX13" fmla="*/ 155911 w 535317"/>
              <a:gd name="connsiteY13" fmla="*/ 76283 h 535317"/>
              <a:gd name="connsiteX14" fmla="*/ 194053 w 535317"/>
              <a:gd name="connsiteY14" fmla="*/ 123792 h 535317"/>
              <a:gd name="connsiteX15" fmla="*/ 222826 w 535317"/>
              <a:gd name="connsiteY15" fmla="*/ 212120 h 535317"/>
              <a:gd name="connsiteX16" fmla="*/ 218142 w 535317"/>
              <a:gd name="connsiteY16" fmla="*/ 216804 h 535317"/>
              <a:gd name="connsiteX17" fmla="*/ 128476 w 535317"/>
              <a:gd name="connsiteY17" fmla="*/ 189369 h 535317"/>
              <a:gd name="connsiteX18" fmla="*/ 80967 w 535317"/>
              <a:gd name="connsiteY18" fmla="*/ 151227 h 535317"/>
              <a:gd name="connsiteX19" fmla="*/ 0 w 535317"/>
              <a:gd name="connsiteY19" fmla="*/ 232863 h 535317"/>
              <a:gd name="connsiteX20" fmla="*/ 113755 w 535317"/>
              <a:gd name="connsiteY20" fmla="*/ 346618 h 535317"/>
              <a:gd name="connsiteX21" fmla="*/ 75614 w 535317"/>
              <a:gd name="connsiteY21" fmla="*/ 394128 h 535317"/>
              <a:gd name="connsiteX22" fmla="*/ 48179 w 535317"/>
              <a:gd name="connsiteY22" fmla="*/ 483793 h 535317"/>
              <a:gd name="connsiteX23" fmla="*/ 52863 w 535317"/>
              <a:gd name="connsiteY23" fmla="*/ 488477 h 535317"/>
              <a:gd name="connsiteX24" fmla="*/ 141190 w 535317"/>
              <a:gd name="connsiteY24" fmla="*/ 459704 h 535317"/>
              <a:gd name="connsiteX25" fmla="*/ 188699 w 535317"/>
              <a:gd name="connsiteY25" fmla="*/ 421563 h 535317"/>
              <a:gd name="connsiteX26" fmla="*/ 302454 w 535317"/>
              <a:gd name="connsiteY26" fmla="*/ 535318 h 535317"/>
              <a:gd name="connsiteX27" fmla="*/ 384090 w 535317"/>
              <a:gd name="connsiteY27" fmla="*/ 453682 h 535317"/>
              <a:gd name="connsiteX28" fmla="*/ 345949 w 535317"/>
              <a:gd name="connsiteY28" fmla="*/ 406172 h 53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35317" h="535317">
                <a:moveTo>
                  <a:pt x="345949" y="406172"/>
                </a:moveTo>
                <a:cubicBezTo>
                  <a:pt x="301785" y="407510"/>
                  <a:pt x="285726" y="350633"/>
                  <a:pt x="317176" y="317845"/>
                </a:cubicBezTo>
                <a:lnTo>
                  <a:pt x="321860" y="313161"/>
                </a:lnTo>
                <a:cubicBezTo>
                  <a:pt x="354648" y="281711"/>
                  <a:pt x="412864" y="296432"/>
                  <a:pt x="411525" y="340596"/>
                </a:cubicBezTo>
                <a:cubicBezTo>
                  <a:pt x="410856" y="366023"/>
                  <a:pt x="440968" y="396804"/>
                  <a:pt x="459035" y="378737"/>
                </a:cubicBezTo>
                <a:lnTo>
                  <a:pt x="535318" y="302454"/>
                </a:lnTo>
                <a:lnTo>
                  <a:pt x="421563" y="188699"/>
                </a:lnTo>
                <a:cubicBezTo>
                  <a:pt x="403496" y="170632"/>
                  <a:pt x="434276" y="140521"/>
                  <a:pt x="459704" y="141190"/>
                </a:cubicBezTo>
                <a:cubicBezTo>
                  <a:pt x="503868" y="142528"/>
                  <a:pt x="518589" y="84313"/>
                  <a:pt x="487139" y="51524"/>
                </a:cubicBezTo>
                <a:lnTo>
                  <a:pt x="482455" y="46840"/>
                </a:lnTo>
                <a:cubicBezTo>
                  <a:pt x="449667" y="15390"/>
                  <a:pt x="392789" y="31450"/>
                  <a:pt x="394128" y="75614"/>
                </a:cubicBezTo>
                <a:cubicBezTo>
                  <a:pt x="394797" y="101041"/>
                  <a:pt x="364685" y="131822"/>
                  <a:pt x="346618" y="113755"/>
                </a:cubicBezTo>
                <a:lnTo>
                  <a:pt x="232863" y="0"/>
                </a:lnTo>
                <a:lnTo>
                  <a:pt x="155911" y="76283"/>
                </a:lnTo>
                <a:cubicBezTo>
                  <a:pt x="137844" y="94350"/>
                  <a:pt x="168625" y="124461"/>
                  <a:pt x="194053" y="123792"/>
                </a:cubicBezTo>
                <a:cubicBezTo>
                  <a:pt x="238216" y="122454"/>
                  <a:pt x="254276" y="179331"/>
                  <a:pt x="222826" y="212120"/>
                </a:cubicBezTo>
                <a:lnTo>
                  <a:pt x="218142" y="216804"/>
                </a:lnTo>
                <a:cubicBezTo>
                  <a:pt x="185354" y="248253"/>
                  <a:pt x="127138" y="233532"/>
                  <a:pt x="128476" y="189369"/>
                </a:cubicBezTo>
                <a:cubicBezTo>
                  <a:pt x="129145" y="163941"/>
                  <a:pt x="99034" y="133160"/>
                  <a:pt x="80967" y="151227"/>
                </a:cubicBezTo>
                <a:lnTo>
                  <a:pt x="0" y="232863"/>
                </a:lnTo>
                <a:lnTo>
                  <a:pt x="113755" y="346618"/>
                </a:lnTo>
                <a:cubicBezTo>
                  <a:pt x="131822" y="364685"/>
                  <a:pt x="101041" y="394797"/>
                  <a:pt x="75614" y="394128"/>
                </a:cubicBezTo>
                <a:cubicBezTo>
                  <a:pt x="31450" y="392789"/>
                  <a:pt x="16729" y="451005"/>
                  <a:pt x="48179" y="483793"/>
                </a:cubicBezTo>
                <a:lnTo>
                  <a:pt x="52863" y="488477"/>
                </a:lnTo>
                <a:cubicBezTo>
                  <a:pt x="85651" y="519927"/>
                  <a:pt x="142528" y="503868"/>
                  <a:pt x="141190" y="459704"/>
                </a:cubicBezTo>
                <a:cubicBezTo>
                  <a:pt x="140521" y="434276"/>
                  <a:pt x="170632" y="403496"/>
                  <a:pt x="188699" y="421563"/>
                </a:cubicBezTo>
                <a:lnTo>
                  <a:pt x="302454" y="535318"/>
                </a:lnTo>
                <a:lnTo>
                  <a:pt x="384090" y="453682"/>
                </a:lnTo>
                <a:cubicBezTo>
                  <a:pt x="402157" y="435615"/>
                  <a:pt x="372046" y="405503"/>
                  <a:pt x="345949" y="406172"/>
                </a:cubicBezTo>
                <a:close/>
              </a:path>
            </a:pathLst>
          </a:custGeom>
          <a:solidFill>
            <a:srgbClr val="262626"/>
          </a:solidFill>
          <a:ln w="66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6" name="Graphic 4" descr="Chat">
            <a:extLst>
              <a:ext uri="{FF2B5EF4-FFF2-40B4-BE49-F238E27FC236}">
                <a16:creationId xmlns:a16="http://schemas.microsoft.com/office/drawing/2014/main" id="{9769A4E3-358C-4FE2-B88A-B7032F127251}"/>
              </a:ext>
            </a:extLst>
          </p:cNvPr>
          <p:cNvGrpSpPr/>
          <p:nvPr/>
        </p:nvGrpSpPr>
        <p:grpSpPr>
          <a:xfrm>
            <a:off x="3119230" y="3687850"/>
            <a:ext cx="481786" cy="481786"/>
            <a:chOff x="4158973" y="3629720"/>
            <a:chExt cx="642381" cy="642381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F08527-6D3C-4450-AC00-77D79CC566E1}"/>
                </a:ext>
              </a:extLst>
            </p:cNvPr>
            <p:cNvSpPr/>
            <p:nvPr/>
          </p:nvSpPr>
          <p:spPr>
            <a:xfrm>
              <a:off x="4212504" y="3763549"/>
              <a:ext cx="334573" cy="301116"/>
            </a:xfrm>
            <a:custGeom>
              <a:avLst/>
              <a:gdLst>
                <a:gd name="connsiteX0" fmla="*/ 227510 w 334573"/>
                <a:gd name="connsiteY0" fmla="*/ 46840 h 301116"/>
                <a:gd name="connsiteX1" fmla="*/ 334573 w 334573"/>
                <a:gd name="connsiteY1" fmla="*/ 46840 h 301116"/>
                <a:gd name="connsiteX2" fmla="*/ 334573 w 334573"/>
                <a:gd name="connsiteY2" fmla="*/ 26766 h 301116"/>
                <a:gd name="connsiteX3" fmla="*/ 307808 w 334573"/>
                <a:gd name="connsiteY3" fmla="*/ 0 h 301116"/>
                <a:gd name="connsiteX4" fmla="*/ 26766 w 334573"/>
                <a:gd name="connsiteY4" fmla="*/ 0 h 301116"/>
                <a:gd name="connsiteX5" fmla="*/ 0 w 334573"/>
                <a:gd name="connsiteY5" fmla="*/ 26766 h 301116"/>
                <a:gd name="connsiteX6" fmla="*/ 0 w 334573"/>
                <a:gd name="connsiteY6" fmla="*/ 207436 h 301116"/>
                <a:gd name="connsiteX7" fmla="*/ 26766 w 334573"/>
                <a:gd name="connsiteY7" fmla="*/ 234201 h 301116"/>
                <a:gd name="connsiteX8" fmla="*/ 66915 w 334573"/>
                <a:gd name="connsiteY8" fmla="*/ 234201 h 301116"/>
                <a:gd name="connsiteX9" fmla="*/ 66915 w 334573"/>
                <a:gd name="connsiteY9" fmla="*/ 301116 h 301116"/>
                <a:gd name="connsiteX10" fmla="*/ 133829 w 334573"/>
                <a:gd name="connsiteY10" fmla="*/ 234201 h 301116"/>
                <a:gd name="connsiteX11" fmla="*/ 173978 w 334573"/>
                <a:gd name="connsiteY11" fmla="*/ 234201 h 301116"/>
                <a:gd name="connsiteX12" fmla="*/ 173978 w 334573"/>
                <a:gd name="connsiteY12" fmla="*/ 100372 h 301116"/>
                <a:gd name="connsiteX13" fmla="*/ 227510 w 334573"/>
                <a:gd name="connsiteY13" fmla="*/ 46840 h 301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4573" h="301116">
                  <a:moveTo>
                    <a:pt x="227510" y="46840"/>
                  </a:moveTo>
                  <a:lnTo>
                    <a:pt x="334573" y="46840"/>
                  </a:lnTo>
                  <a:lnTo>
                    <a:pt x="334573" y="26766"/>
                  </a:lnTo>
                  <a:cubicBezTo>
                    <a:pt x="334573" y="12045"/>
                    <a:pt x="322529" y="0"/>
                    <a:pt x="307808" y="0"/>
                  </a:cubicBezTo>
                  <a:lnTo>
                    <a:pt x="26766" y="0"/>
                  </a:lnTo>
                  <a:cubicBezTo>
                    <a:pt x="12045" y="0"/>
                    <a:pt x="0" y="12045"/>
                    <a:pt x="0" y="26766"/>
                  </a:cubicBezTo>
                  <a:lnTo>
                    <a:pt x="0" y="207436"/>
                  </a:lnTo>
                  <a:cubicBezTo>
                    <a:pt x="0" y="222157"/>
                    <a:pt x="12045" y="234201"/>
                    <a:pt x="26766" y="234201"/>
                  </a:cubicBezTo>
                  <a:lnTo>
                    <a:pt x="66915" y="234201"/>
                  </a:lnTo>
                  <a:lnTo>
                    <a:pt x="66915" y="301116"/>
                  </a:lnTo>
                  <a:lnTo>
                    <a:pt x="133829" y="234201"/>
                  </a:lnTo>
                  <a:lnTo>
                    <a:pt x="173978" y="234201"/>
                  </a:lnTo>
                  <a:lnTo>
                    <a:pt x="173978" y="100372"/>
                  </a:lnTo>
                  <a:cubicBezTo>
                    <a:pt x="173978" y="70930"/>
                    <a:pt x="198067" y="46840"/>
                    <a:pt x="227510" y="46840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2925898-9EE6-45E5-8EFA-2E3D9AD70763}"/>
                </a:ext>
              </a:extLst>
            </p:cNvPr>
            <p:cNvSpPr/>
            <p:nvPr/>
          </p:nvSpPr>
          <p:spPr>
            <a:xfrm>
              <a:off x="4413248" y="3837155"/>
              <a:ext cx="334573" cy="301116"/>
            </a:xfrm>
            <a:custGeom>
              <a:avLst/>
              <a:gdLst>
                <a:gd name="connsiteX0" fmla="*/ 307808 w 334573"/>
                <a:gd name="connsiteY0" fmla="*/ 0 h 301116"/>
                <a:gd name="connsiteX1" fmla="*/ 26766 w 334573"/>
                <a:gd name="connsiteY1" fmla="*/ 0 h 301116"/>
                <a:gd name="connsiteX2" fmla="*/ 0 w 334573"/>
                <a:gd name="connsiteY2" fmla="*/ 26766 h 301116"/>
                <a:gd name="connsiteX3" fmla="*/ 0 w 334573"/>
                <a:gd name="connsiteY3" fmla="*/ 207436 h 301116"/>
                <a:gd name="connsiteX4" fmla="*/ 26766 w 334573"/>
                <a:gd name="connsiteY4" fmla="*/ 234201 h 301116"/>
                <a:gd name="connsiteX5" fmla="*/ 200744 w 334573"/>
                <a:gd name="connsiteY5" fmla="*/ 234201 h 301116"/>
                <a:gd name="connsiteX6" fmla="*/ 267659 w 334573"/>
                <a:gd name="connsiteY6" fmla="*/ 301116 h 301116"/>
                <a:gd name="connsiteX7" fmla="*/ 267659 w 334573"/>
                <a:gd name="connsiteY7" fmla="*/ 234201 h 301116"/>
                <a:gd name="connsiteX8" fmla="*/ 307808 w 334573"/>
                <a:gd name="connsiteY8" fmla="*/ 234201 h 301116"/>
                <a:gd name="connsiteX9" fmla="*/ 334573 w 334573"/>
                <a:gd name="connsiteY9" fmla="*/ 207436 h 301116"/>
                <a:gd name="connsiteX10" fmla="*/ 334573 w 334573"/>
                <a:gd name="connsiteY10" fmla="*/ 26766 h 301116"/>
                <a:gd name="connsiteX11" fmla="*/ 307808 w 334573"/>
                <a:gd name="connsiteY11" fmla="*/ 0 h 301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4573" h="301116">
                  <a:moveTo>
                    <a:pt x="307808" y="0"/>
                  </a:moveTo>
                  <a:lnTo>
                    <a:pt x="26766" y="0"/>
                  </a:lnTo>
                  <a:cubicBezTo>
                    <a:pt x="12045" y="0"/>
                    <a:pt x="0" y="12045"/>
                    <a:pt x="0" y="26766"/>
                  </a:cubicBezTo>
                  <a:lnTo>
                    <a:pt x="0" y="207436"/>
                  </a:lnTo>
                  <a:cubicBezTo>
                    <a:pt x="0" y="222157"/>
                    <a:pt x="12045" y="234201"/>
                    <a:pt x="26766" y="234201"/>
                  </a:cubicBezTo>
                  <a:lnTo>
                    <a:pt x="200744" y="234201"/>
                  </a:lnTo>
                  <a:lnTo>
                    <a:pt x="267659" y="301116"/>
                  </a:lnTo>
                  <a:lnTo>
                    <a:pt x="267659" y="234201"/>
                  </a:lnTo>
                  <a:lnTo>
                    <a:pt x="307808" y="234201"/>
                  </a:lnTo>
                  <a:cubicBezTo>
                    <a:pt x="322529" y="234201"/>
                    <a:pt x="334573" y="222157"/>
                    <a:pt x="334573" y="207436"/>
                  </a:cubicBezTo>
                  <a:lnTo>
                    <a:pt x="334573" y="26766"/>
                  </a:lnTo>
                  <a:cubicBezTo>
                    <a:pt x="334573" y="12045"/>
                    <a:pt x="322529" y="0"/>
                    <a:pt x="307808" y="0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9" name="Graphic 6" descr="Lightbulb and gear">
            <a:extLst>
              <a:ext uri="{FF2B5EF4-FFF2-40B4-BE49-F238E27FC236}">
                <a16:creationId xmlns:a16="http://schemas.microsoft.com/office/drawing/2014/main" id="{2AC02296-3F46-48F3-AC56-04180F8AFD66}"/>
              </a:ext>
            </a:extLst>
          </p:cNvPr>
          <p:cNvGrpSpPr/>
          <p:nvPr/>
        </p:nvGrpSpPr>
        <p:grpSpPr>
          <a:xfrm>
            <a:off x="5542987" y="3687010"/>
            <a:ext cx="481786" cy="481786"/>
            <a:chOff x="7390649" y="3628600"/>
            <a:chExt cx="642381" cy="642381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C07E39C-6B1B-4031-8206-47BA05048A23}"/>
                </a:ext>
              </a:extLst>
            </p:cNvPr>
            <p:cNvSpPr/>
            <p:nvPr/>
          </p:nvSpPr>
          <p:spPr>
            <a:xfrm>
              <a:off x="7629132" y="3845269"/>
              <a:ext cx="153234" cy="152297"/>
            </a:xfrm>
            <a:custGeom>
              <a:avLst/>
              <a:gdLst>
                <a:gd name="connsiteX0" fmla="*/ 131755 w 153234"/>
                <a:gd name="connsiteY0" fmla="*/ 45435 h 152297"/>
                <a:gd name="connsiteX1" fmla="*/ 137443 w 153234"/>
                <a:gd name="connsiteY1" fmla="*/ 28573 h 152297"/>
                <a:gd name="connsiteX2" fmla="*/ 124595 w 153234"/>
                <a:gd name="connsiteY2" fmla="*/ 15725 h 152297"/>
                <a:gd name="connsiteX3" fmla="*/ 107733 w 153234"/>
                <a:gd name="connsiteY3" fmla="*/ 21413 h 152297"/>
                <a:gd name="connsiteX4" fmla="*/ 93814 w 153234"/>
                <a:gd name="connsiteY4" fmla="*/ 15725 h 152297"/>
                <a:gd name="connsiteX5" fmla="*/ 85918 w 153234"/>
                <a:gd name="connsiteY5" fmla="*/ 0 h 152297"/>
                <a:gd name="connsiteX6" fmla="*/ 67985 w 153234"/>
                <a:gd name="connsiteY6" fmla="*/ 0 h 152297"/>
                <a:gd name="connsiteX7" fmla="*/ 60022 w 153234"/>
                <a:gd name="connsiteY7" fmla="*/ 15792 h 152297"/>
                <a:gd name="connsiteX8" fmla="*/ 46037 w 153234"/>
                <a:gd name="connsiteY8" fmla="*/ 21480 h 152297"/>
                <a:gd name="connsiteX9" fmla="*/ 29175 w 153234"/>
                <a:gd name="connsiteY9" fmla="*/ 15792 h 152297"/>
                <a:gd name="connsiteX10" fmla="*/ 16327 w 153234"/>
                <a:gd name="connsiteY10" fmla="*/ 28639 h 152297"/>
                <a:gd name="connsiteX11" fmla="*/ 21680 w 153234"/>
                <a:gd name="connsiteY11" fmla="*/ 45502 h 152297"/>
                <a:gd name="connsiteX12" fmla="*/ 15792 w 153234"/>
                <a:gd name="connsiteY12" fmla="*/ 59420 h 152297"/>
                <a:gd name="connsiteX13" fmla="*/ 0 w 153234"/>
                <a:gd name="connsiteY13" fmla="*/ 67316 h 152297"/>
                <a:gd name="connsiteX14" fmla="*/ 0 w 153234"/>
                <a:gd name="connsiteY14" fmla="*/ 84982 h 152297"/>
                <a:gd name="connsiteX15" fmla="*/ 15792 w 153234"/>
                <a:gd name="connsiteY15" fmla="*/ 92945 h 152297"/>
                <a:gd name="connsiteX16" fmla="*/ 21480 w 153234"/>
                <a:gd name="connsiteY16" fmla="*/ 106863 h 152297"/>
                <a:gd name="connsiteX17" fmla="*/ 15792 w 153234"/>
                <a:gd name="connsiteY17" fmla="*/ 123725 h 152297"/>
                <a:gd name="connsiteX18" fmla="*/ 29175 w 153234"/>
                <a:gd name="connsiteY18" fmla="*/ 136573 h 152297"/>
                <a:gd name="connsiteX19" fmla="*/ 46037 w 153234"/>
                <a:gd name="connsiteY19" fmla="*/ 130818 h 152297"/>
                <a:gd name="connsiteX20" fmla="*/ 59956 w 153234"/>
                <a:gd name="connsiteY20" fmla="*/ 136573 h 152297"/>
                <a:gd name="connsiteX21" fmla="*/ 67851 w 153234"/>
                <a:gd name="connsiteY21" fmla="*/ 152298 h 152297"/>
                <a:gd name="connsiteX22" fmla="*/ 85785 w 153234"/>
                <a:gd name="connsiteY22" fmla="*/ 152298 h 152297"/>
                <a:gd name="connsiteX23" fmla="*/ 93747 w 153234"/>
                <a:gd name="connsiteY23" fmla="*/ 136841 h 152297"/>
                <a:gd name="connsiteX24" fmla="*/ 107465 w 153234"/>
                <a:gd name="connsiteY24" fmla="*/ 131287 h 152297"/>
                <a:gd name="connsiteX25" fmla="*/ 124261 w 153234"/>
                <a:gd name="connsiteY25" fmla="*/ 137041 h 152297"/>
                <a:gd name="connsiteX26" fmla="*/ 137108 w 153234"/>
                <a:gd name="connsiteY26" fmla="*/ 124127 h 152297"/>
                <a:gd name="connsiteX27" fmla="*/ 131420 w 153234"/>
                <a:gd name="connsiteY27" fmla="*/ 107331 h 152297"/>
                <a:gd name="connsiteX28" fmla="*/ 137510 w 153234"/>
                <a:gd name="connsiteY28" fmla="*/ 93346 h 152297"/>
                <a:gd name="connsiteX29" fmla="*/ 153235 w 153234"/>
                <a:gd name="connsiteY29" fmla="*/ 85450 h 152297"/>
                <a:gd name="connsiteX30" fmla="*/ 153235 w 153234"/>
                <a:gd name="connsiteY30" fmla="*/ 67316 h 152297"/>
                <a:gd name="connsiteX31" fmla="*/ 137443 w 153234"/>
                <a:gd name="connsiteY31" fmla="*/ 59353 h 152297"/>
                <a:gd name="connsiteX32" fmla="*/ 131755 w 153234"/>
                <a:gd name="connsiteY32" fmla="*/ 45435 h 152297"/>
                <a:gd name="connsiteX33" fmla="*/ 76885 w 153234"/>
                <a:gd name="connsiteY33" fmla="*/ 103182 h 152297"/>
                <a:gd name="connsiteX34" fmla="*/ 50119 w 153234"/>
                <a:gd name="connsiteY34" fmla="*/ 76417 h 152297"/>
                <a:gd name="connsiteX35" fmla="*/ 76885 w 153234"/>
                <a:gd name="connsiteY35" fmla="*/ 49651 h 152297"/>
                <a:gd name="connsiteX36" fmla="*/ 103651 w 153234"/>
                <a:gd name="connsiteY36" fmla="*/ 76417 h 152297"/>
                <a:gd name="connsiteX37" fmla="*/ 76885 w 153234"/>
                <a:gd name="connsiteY37" fmla="*/ 103182 h 152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3234" h="152297">
                  <a:moveTo>
                    <a:pt x="131755" y="45435"/>
                  </a:moveTo>
                  <a:lnTo>
                    <a:pt x="137443" y="28573"/>
                  </a:lnTo>
                  <a:lnTo>
                    <a:pt x="124595" y="15725"/>
                  </a:lnTo>
                  <a:lnTo>
                    <a:pt x="107733" y="21413"/>
                  </a:lnTo>
                  <a:cubicBezTo>
                    <a:pt x="103349" y="18943"/>
                    <a:pt x="98673" y="17032"/>
                    <a:pt x="93814" y="15725"/>
                  </a:cubicBezTo>
                  <a:lnTo>
                    <a:pt x="85918" y="0"/>
                  </a:lnTo>
                  <a:lnTo>
                    <a:pt x="67985" y="0"/>
                  </a:lnTo>
                  <a:lnTo>
                    <a:pt x="60022" y="15792"/>
                  </a:lnTo>
                  <a:cubicBezTo>
                    <a:pt x="55146" y="17111"/>
                    <a:pt x="50450" y="19020"/>
                    <a:pt x="46037" y="21480"/>
                  </a:cubicBezTo>
                  <a:lnTo>
                    <a:pt x="29175" y="15792"/>
                  </a:lnTo>
                  <a:lnTo>
                    <a:pt x="16327" y="28639"/>
                  </a:lnTo>
                  <a:lnTo>
                    <a:pt x="21680" y="45502"/>
                  </a:lnTo>
                  <a:cubicBezTo>
                    <a:pt x="19113" y="49861"/>
                    <a:pt x="17133" y="54541"/>
                    <a:pt x="15792" y="59420"/>
                  </a:cubicBezTo>
                  <a:lnTo>
                    <a:pt x="0" y="67316"/>
                  </a:lnTo>
                  <a:lnTo>
                    <a:pt x="0" y="84982"/>
                  </a:lnTo>
                  <a:lnTo>
                    <a:pt x="15792" y="92945"/>
                  </a:lnTo>
                  <a:cubicBezTo>
                    <a:pt x="17093" y="97805"/>
                    <a:pt x="19004" y="102482"/>
                    <a:pt x="21480" y="106863"/>
                  </a:cubicBezTo>
                  <a:lnTo>
                    <a:pt x="15792" y="123725"/>
                  </a:lnTo>
                  <a:lnTo>
                    <a:pt x="29175" y="136573"/>
                  </a:lnTo>
                  <a:lnTo>
                    <a:pt x="46037" y="130818"/>
                  </a:lnTo>
                  <a:cubicBezTo>
                    <a:pt x="50418" y="133311"/>
                    <a:pt x="55094" y="135245"/>
                    <a:pt x="59956" y="136573"/>
                  </a:cubicBezTo>
                  <a:lnTo>
                    <a:pt x="67851" y="152298"/>
                  </a:lnTo>
                  <a:lnTo>
                    <a:pt x="85785" y="152298"/>
                  </a:lnTo>
                  <a:lnTo>
                    <a:pt x="93747" y="136841"/>
                  </a:lnTo>
                  <a:cubicBezTo>
                    <a:pt x="98525" y="135542"/>
                    <a:pt x="103130" y="133677"/>
                    <a:pt x="107465" y="131287"/>
                  </a:cubicBezTo>
                  <a:lnTo>
                    <a:pt x="124261" y="137041"/>
                  </a:lnTo>
                  <a:lnTo>
                    <a:pt x="137108" y="124127"/>
                  </a:lnTo>
                  <a:lnTo>
                    <a:pt x="131420" y="107331"/>
                  </a:lnTo>
                  <a:cubicBezTo>
                    <a:pt x="133977" y="102917"/>
                    <a:pt x="136020" y="98225"/>
                    <a:pt x="137510" y="93346"/>
                  </a:cubicBezTo>
                  <a:lnTo>
                    <a:pt x="153235" y="85450"/>
                  </a:lnTo>
                  <a:lnTo>
                    <a:pt x="153235" y="67316"/>
                  </a:lnTo>
                  <a:lnTo>
                    <a:pt x="137443" y="59353"/>
                  </a:lnTo>
                  <a:cubicBezTo>
                    <a:pt x="136165" y="54485"/>
                    <a:pt x="134253" y="49805"/>
                    <a:pt x="131755" y="45435"/>
                  </a:cubicBezTo>
                  <a:close/>
                  <a:moveTo>
                    <a:pt x="76885" y="103182"/>
                  </a:moveTo>
                  <a:cubicBezTo>
                    <a:pt x="62103" y="103182"/>
                    <a:pt x="50119" y="91199"/>
                    <a:pt x="50119" y="76417"/>
                  </a:cubicBezTo>
                  <a:cubicBezTo>
                    <a:pt x="50119" y="61634"/>
                    <a:pt x="62103" y="49651"/>
                    <a:pt x="76885" y="49651"/>
                  </a:cubicBezTo>
                  <a:cubicBezTo>
                    <a:pt x="91577" y="49866"/>
                    <a:pt x="103435" y="61724"/>
                    <a:pt x="103651" y="76417"/>
                  </a:cubicBezTo>
                  <a:cubicBezTo>
                    <a:pt x="103651" y="91199"/>
                    <a:pt x="91667" y="103182"/>
                    <a:pt x="76885" y="103182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247916A-7339-469E-AC43-57CF82CCB632}"/>
                </a:ext>
              </a:extLst>
            </p:cNvPr>
            <p:cNvSpPr/>
            <p:nvPr/>
          </p:nvSpPr>
          <p:spPr>
            <a:xfrm>
              <a:off x="7630135" y="4129054"/>
              <a:ext cx="151564" cy="38609"/>
            </a:xfrm>
            <a:custGeom>
              <a:avLst/>
              <a:gdLst>
                <a:gd name="connsiteX0" fmla="*/ 133362 w 151564"/>
                <a:gd name="connsiteY0" fmla="*/ 0 h 38609"/>
                <a:gd name="connsiteX1" fmla="*/ 18202 w 151564"/>
                <a:gd name="connsiteY1" fmla="*/ 0 h 38609"/>
                <a:gd name="connsiteX2" fmla="*/ 34 w 151564"/>
                <a:gd name="connsiteY2" fmla="*/ 20442 h 38609"/>
                <a:gd name="connsiteX3" fmla="*/ 18202 w 151564"/>
                <a:gd name="connsiteY3" fmla="*/ 38610 h 38609"/>
                <a:gd name="connsiteX4" fmla="*/ 133362 w 151564"/>
                <a:gd name="connsiteY4" fmla="*/ 38610 h 38609"/>
                <a:gd name="connsiteX5" fmla="*/ 151530 w 151564"/>
                <a:gd name="connsiteY5" fmla="*/ 18168 h 38609"/>
                <a:gd name="connsiteX6" fmla="*/ 133362 w 151564"/>
                <a:gd name="connsiteY6" fmla="*/ 0 h 38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564" h="38609">
                  <a:moveTo>
                    <a:pt x="133362" y="0"/>
                  </a:moveTo>
                  <a:lnTo>
                    <a:pt x="18202" y="0"/>
                  </a:lnTo>
                  <a:cubicBezTo>
                    <a:pt x="7541" y="628"/>
                    <a:pt x="-594" y="9780"/>
                    <a:pt x="34" y="20442"/>
                  </a:cubicBezTo>
                  <a:cubicBezTo>
                    <a:pt x="611" y="30227"/>
                    <a:pt x="8417" y="38034"/>
                    <a:pt x="18202" y="38610"/>
                  </a:cubicBezTo>
                  <a:lnTo>
                    <a:pt x="133362" y="38610"/>
                  </a:lnTo>
                  <a:cubicBezTo>
                    <a:pt x="144024" y="37981"/>
                    <a:pt x="152158" y="28829"/>
                    <a:pt x="151530" y="18168"/>
                  </a:cubicBezTo>
                  <a:cubicBezTo>
                    <a:pt x="150953" y="8382"/>
                    <a:pt x="143147" y="576"/>
                    <a:pt x="133362" y="0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15F3349-6207-4B83-A630-D6FE974856BF}"/>
                </a:ext>
              </a:extLst>
            </p:cNvPr>
            <p:cNvSpPr/>
            <p:nvPr/>
          </p:nvSpPr>
          <p:spPr>
            <a:xfrm>
              <a:off x="7664129" y="4194430"/>
              <a:ext cx="83576" cy="38609"/>
            </a:xfrm>
            <a:custGeom>
              <a:avLst/>
              <a:gdLst>
                <a:gd name="connsiteX0" fmla="*/ 41822 w 83576"/>
                <a:gd name="connsiteY0" fmla="*/ 38610 h 38609"/>
                <a:gd name="connsiteX1" fmla="*/ 83576 w 83576"/>
                <a:gd name="connsiteY1" fmla="*/ 0 h 38609"/>
                <a:gd name="connsiteX2" fmla="*/ 0 w 83576"/>
                <a:gd name="connsiteY2" fmla="*/ 0 h 38609"/>
                <a:gd name="connsiteX3" fmla="*/ 41822 w 83576"/>
                <a:gd name="connsiteY3" fmla="*/ 38610 h 38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576" h="38609">
                  <a:moveTo>
                    <a:pt x="41822" y="38610"/>
                  </a:moveTo>
                  <a:cubicBezTo>
                    <a:pt x="63670" y="38575"/>
                    <a:pt x="81834" y="21779"/>
                    <a:pt x="83576" y="0"/>
                  </a:cubicBezTo>
                  <a:lnTo>
                    <a:pt x="0" y="0"/>
                  </a:lnTo>
                  <a:cubicBezTo>
                    <a:pt x="1775" y="21789"/>
                    <a:pt x="19961" y="38578"/>
                    <a:pt x="41822" y="38610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7213D07-1AD5-4B76-BABD-CCE4DC1B3456}"/>
                </a:ext>
              </a:extLst>
            </p:cNvPr>
            <p:cNvSpPr/>
            <p:nvPr/>
          </p:nvSpPr>
          <p:spPr>
            <a:xfrm>
              <a:off x="7538463" y="3755202"/>
              <a:ext cx="334573" cy="347086"/>
            </a:xfrm>
            <a:custGeom>
              <a:avLst/>
              <a:gdLst>
                <a:gd name="connsiteX0" fmla="*/ 334573 w 334573"/>
                <a:gd name="connsiteY0" fmla="*/ 170967 h 347086"/>
                <a:gd name="connsiteX1" fmla="*/ 334573 w 334573"/>
                <a:gd name="connsiteY1" fmla="*/ 165212 h 347086"/>
                <a:gd name="connsiteX2" fmla="*/ 167287 w 334573"/>
                <a:gd name="connsiteY2" fmla="*/ 0 h 347086"/>
                <a:gd name="connsiteX3" fmla="*/ 167287 w 334573"/>
                <a:gd name="connsiteY3" fmla="*/ 0 h 347086"/>
                <a:gd name="connsiteX4" fmla="*/ 0 w 334573"/>
                <a:gd name="connsiteY4" fmla="*/ 165212 h 347086"/>
                <a:gd name="connsiteX5" fmla="*/ 0 w 334573"/>
                <a:gd name="connsiteY5" fmla="*/ 170967 h 347086"/>
                <a:gd name="connsiteX6" fmla="*/ 11643 w 334573"/>
                <a:gd name="connsiteY6" fmla="*/ 228848 h 347086"/>
                <a:gd name="connsiteX7" fmla="*/ 40684 w 334573"/>
                <a:gd name="connsiteY7" fmla="*/ 276425 h 347086"/>
                <a:gd name="connsiteX8" fmla="*/ 79829 w 334573"/>
                <a:gd name="connsiteY8" fmla="*/ 339994 h 347086"/>
                <a:gd name="connsiteX9" fmla="*/ 91339 w 334573"/>
                <a:gd name="connsiteY9" fmla="*/ 347087 h 347086"/>
                <a:gd name="connsiteX10" fmla="*/ 243235 w 334573"/>
                <a:gd name="connsiteY10" fmla="*/ 347087 h 347086"/>
                <a:gd name="connsiteX11" fmla="*/ 254744 w 334573"/>
                <a:gd name="connsiteY11" fmla="*/ 339994 h 347086"/>
                <a:gd name="connsiteX12" fmla="*/ 293889 w 334573"/>
                <a:gd name="connsiteY12" fmla="*/ 276425 h 347086"/>
                <a:gd name="connsiteX13" fmla="*/ 322930 w 334573"/>
                <a:gd name="connsiteY13" fmla="*/ 228848 h 347086"/>
                <a:gd name="connsiteX14" fmla="*/ 334573 w 334573"/>
                <a:gd name="connsiteY14" fmla="*/ 170967 h 347086"/>
                <a:gd name="connsiteX15" fmla="*/ 296031 w 334573"/>
                <a:gd name="connsiteY15" fmla="*/ 170365 h 347086"/>
                <a:gd name="connsiteX16" fmla="*/ 287131 w 334573"/>
                <a:gd name="connsiteY16" fmla="*/ 215331 h 347086"/>
                <a:gd name="connsiteX17" fmla="*/ 265451 w 334573"/>
                <a:gd name="connsiteY17" fmla="*/ 250662 h 347086"/>
                <a:gd name="connsiteX18" fmla="*/ 227510 w 334573"/>
                <a:gd name="connsiteY18" fmla="*/ 308343 h 347086"/>
                <a:gd name="connsiteX19" fmla="*/ 107064 w 334573"/>
                <a:gd name="connsiteY19" fmla="*/ 308343 h 347086"/>
                <a:gd name="connsiteX20" fmla="*/ 69457 w 334573"/>
                <a:gd name="connsiteY20" fmla="*/ 250462 h 347086"/>
                <a:gd name="connsiteX21" fmla="*/ 47777 w 334573"/>
                <a:gd name="connsiteY21" fmla="*/ 215131 h 347086"/>
                <a:gd name="connsiteX22" fmla="*/ 38543 w 334573"/>
                <a:gd name="connsiteY22" fmla="*/ 170164 h 347086"/>
                <a:gd name="connsiteX23" fmla="*/ 38543 w 334573"/>
                <a:gd name="connsiteY23" fmla="*/ 165346 h 347086"/>
                <a:gd name="connsiteX24" fmla="*/ 167086 w 334573"/>
                <a:gd name="connsiteY24" fmla="*/ 38208 h 347086"/>
                <a:gd name="connsiteX25" fmla="*/ 167086 w 334573"/>
                <a:gd name="connsiteY25" fmla="*/ 38208 h 347086"/>
                <a:gd name="connsiteX26" fmla="*/ 295629 w 334573"/>
                <a:gd name="connsiteY26" fmla="*/ 165346 h 347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34573" h="347086">
                  <a:moveTo>
                    <a:pt x="334573" y="170967"/>
                  </a:moveTo>
                  <a:lnTo>
                    <a:pt x="334573" y="165212"/>
                  </a:lnTo>
                  <a:cubicBezTo>
                    <a:pt x="332868" y="73876"/>
                    <a:pt x="258637" y="565"/>
                    <a:pt x="167287" y="0"/>
                  </a:cubicBezTo>
                  <a:lnTo>
                    <a:pt x="167287" y="0"/>
                  </a:lnTo>
                  <a:cubicBezTo>
                    <a:pt x="75937" y="565"/>
                    <a:pt x="1705" y="73876"/>
                    <a:pt x="0" y="165212"/>
                  </a:cubicBezTo>
                  <a:lnTo>
                    <a:pt x="0" y="170967"/>
                  </a:lnTo>
                  <a:cubicBezTo>
                    <a:pt x="612" y="190776"/>
                    <a:pt x="4548" y="210343"/>
                    <a:pt x="11643" y="228848"/>
                  </a:cubicBezTo>
                  <a:cubicBezTo>
                    <a:pt x="18416" y="246308"/>
                    <a:pt x="28250" y="262420"/>
                    <a:pt x="40684" y="276425"/>
                  </a:cubicBezTo>
                  <a:cubicBezTo>
                    <a:pt x="56008" y="293086"/>
                    <a:pt x="72736" y="325540"/>
                    <a:pt x="79829" y="339994"/>
                  </a:cubicBezTo>
                  <a:cubicBezTo>
                    <a:pt x="81999" y="344360"/>
                    <a:pt x="86463" y="347111"/>
                    <a:pt x="91339" y="347087"/>
                  </a:cubicBezTo>
                  <a:lnTo>
                    <a:pt x="243235" y="347087"/>
                  </a:lnTo>
                  <a:cubicBezTo>
                    <a:pt x="248110" y="347111"/>
                    <a:pt x="252575" y="344360"/>
                    <a:pt x="254744" y="339994"/>
                  </a:cubicBezTo>
                  <a:cubicBezTo>
                    <a:pt x="261837" y="325540"/>
                    <a:pt x="278566" y="293153"/>
                    <a:pt x="293889" y="276425"/>
                  </a:cubicBezTo>
                  <a:cubicBezTo>
                    <a:pt x="306323" y="262420"/>
                    <a:pt x="316158" y="246308"/>
                    <a:pt x="322930" y="228848"/>
                  </a:cubicBezTo>
                  <a:cubicBezTo>
                    <a:pt x="330026" y="210343"/>
                    <a:pt x="333962" y="190776"/>
                    <a:pt x="334573" y="170967"/>
                  </a:cubicBezTo>
                  <a:close/>
                  <a:moveTo>
                    <a:pt x="296031" y="170365"/>
                  </a:moveTo>
                  <a:cubicBezTo>
                    <a:pt x="295555" y="185741"/>
                    <a:pt x="292548" y="200933"/>
                    <a:pt x="287131" y="215331"/>
                  </a:cubicBezTo>
                  <a:cubicBezTo>
                    <a:pt x="282050" y="228298"/>
                    <a:pt x="274710" y="240260"/>
                    <a:pt x="265451" y="250662"/>
                  </a:cubicBezTo>
                  <a:cubicBezTo>
                    <a:pt x="250598" y="268344"/>
                    <a:pt x="237864" y="287702"/>
                    <a:pt x="227510" y="308343"/>
                  </a:cubicBezTo>
                  <a:lnTo>
                    <a:pt x="107064" y="308343"/>
                  </a:lnTo>
                  <a:cubicBezTo>
                    <a:pt x="96828" y="287649"/>
                    <a:pt x="84207" y="268223"/>
                    <a:pt x="69457" y="250462"/>
                  </a:cubicBezTo>
                  <a:cubicBezTo>
                    <a:pt x="60198" y="240059"/>
                    <a:pt x="52858" y="228097"/>
                    <a:pt x="47777" y="215131"/>
                  </a:cubicBezTo>
                  <a:cubicBezTo>
                    <a:pt x="42246" y="200752"/>
                    <a:pt x="39126" y="185559"/>
                    <a:pt x="38543" y="170164"/>
                  </a:cubicBezTo>
                  <a:lnTo>
                    <a:pt x="38543" y="165346"/>
                  </a:lnTo>
                  <a:cubicBezTo>
                    <a:pt x="39741" y="95086"/>
                    <a:pt x="96816" y="38635"/>
                    <a:pt x="167086" y="38208"/>
                  </a:cubicBezTo>
                  <a:lnTo>
                    <a:pt x="167086" y="38208"/>
                  </a:lnTo>
                  <a:cubicBezTo>
                    <a:pt x="237356" y="38635"/>
                    <a:pt x="294431" y="95086"/>
                    <a:pt x="295629" y="165346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55A1176-D4B8-41F1-BAB9-7ED3D572168D}"/>
                </a:ext>
              </a:extLst>
            </p:cNvPr>
            <p:cNvSpPr/>
            <p:nvPr/>
          </p:nvSpPr>
          <p:spPr>
            <a:xfrm>
              <a:off x="7693839" y="3655365"/>
              <a:ext cx="26765" cy="73606"/>
            </a:xfrm>
            <a:custGeom>
              <a:avLst/>
              <a:gdLst>
                <a:gd name="connsiteX0" fmla="*/ 13383 w 26765"/>
                <a:gd name="connsiteY0" fmla="*/ 73606 h 73606"/>
                <a:gd name="connsiteX1" fmla="*/ 26766 w 26765"/>
                <a:gd name="connsiteY1" fmla="*/ 60223 h 73606"/>
                <a:gd name="connsiteX2" fmla="*/ 26766 w 26765"/>
                <a:gd name="connsiteY2" fmla="*/ 13383 h 73606"/>
                <a:gd name="connsiteX3" fmla="*/ 13383 w 26765"/>
                <a:gd name="connsiteY3" fmla="*/ 0 h 73606"/>
                <a:gd name="connsiteX4" fmla="*/ 0 w 26765"/>
                <a:gd name="connsiteY4" fmla="*/ 13383 h 73606"/>
                <a:gd name="connsiteX5" fmla="*/ 0 w 26765"/>
                <a:gd name="connsiteY5" fmla="*/ 60223 h 73606"/>
                <a:gd name="connsiteX6" fmla="*/ 13383 w 26765"/>
                <a:gd name="connsiteY6" fmla="*/ 73606 h 7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765" h="73606">
                  <a:moveTo>
                    <a:pt x="13383" y="73606"/>
                  </a:moveTo>
                  <a:cubicBezTo>
                    <a:pt x="20774" y="73606"/>
                    <a:pt x="26766" y="67615"/>
                    <a:pt x="26766" y="60223"/>
                  </a:cubicBezTo>
                  <a:lnTo>
                    <a:pt x="26766" y="13383"/>
                  </a:lnTo>
                  <a:cubicBezTo>
                    <a:pt x="26766" y="5992"/>
                    <a:pt x="20774" y="0"/>
                    <a:pt x="13383" y="0"/>
                  </a:cubicBezTo>
                  <a:cubicBezTo>
                    <a:pt x="5992" y="0"/>
                    <a:pt x="0" y="5992"/>
                    <a:pt x="0" y="13383"/>
                  </a:cubicBezTo>
                  <a:lnTo>
                    <a:pt x="0" y="60223"/>
                  </a:lnTo>
                  <a:cubicBezTo>
                    <a:pt x="0" y="67615"/>
                    <a:pt x="5992" y="73606"/>
                    <a:pt x="13383" y="73606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8259C28-CE95-459A-8AB8-F0FDEFB3F280}"/>
                </a:ext>
              </a:extLst>
            </p:cNvPr>
            <p:cNvSpPr/>
            <p:nvPr/>
          </p:nvSpPr>
          <p:spPr>
            <a:xfrm>
              <a:off x="7511829" y="3732213"/>
              <a:ext cx="59365" cy="59467"/>
            </a:xfrm>
            <a:custGeom>
              <a:avLst/>
              <a:gdLst>
                <a:gd name="connsiteX0" fmla="*/ 36604 w 59365"/>
                <a:gd name="connsiteY0" fmla="*/ 55576 h 59467"/>
                <a:gd name="connsiteX1" fmla="*/ 55474 w 59365"/>
                <a:gd name="connsiteY1" fmla="*/ 55576 h 59467"/>
                <a:gd name="connsiteX2" fmla="*/ 55474 w 59365"/>
                <a:gd name="connsiteY2" fmla="*/ 36706 h 59467"/>
                <a:gd name="connsiteX3" fmla="*/ 22352 w 59365"/>
                <a:gd name="connsiteY3" fmla="*/ 3450 h 59467"/>
                <a:gd name="connsiteX4" fmla="*/ 3450 w 59365"/>
                <a:gd name="connsiteY4" fmla="*/ 4414 h 59467"/>
                <a:gd name="connsiteX5" fmla="*/ 3482 w 59365"/>
                <a:gd name="connsiteY5" fmla="*/ 22387 h 59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365" h="59467">
                  <a:moveTo>
                    <a:pt x="36604" y="55576"/>
                  </a:moveTo>
                  <a:cubicBezTo>
                    <a:pt x="41824" y="60765"/>
                    <a:pt x="50254" y="60765"/>
                    <a:pt x="55474" y="55576"/>
                  </a:cubicBezTo>
                  <a:cubicBezTo>
                    <a:pt x="60663" y="50356"/>
                    <a:pt x="60663" y="41926"/>
                    <a:pt x="55474" y="36706"/>
                  </a:cubicBezTo>
                  <a:lnTo>
                    <a:pt x="22352" y="3450"/>
                  </a:lnTo>
                  <a:cubicBezTo>
                    <a:pt x="16866" y="-1503"/>
                    <a:pt x="8403" y="-1072"/>
                    <a:pt x="3450" y="4414"/>
                  </a:cubicBezTo>
                  <a:cubicBezTo>
                    <a:pt x="-1162" y="9522"/>
                    <a:pt x="-1148" y="17295"/>
                    <a:pt x="3482" y="22387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2FC70A5-7A1C-4031-855B-AC3AC9CD4FFA}"/>
                </a:ext>
              </a:extLst>
            </p:cNvPr>
            <p:cNvSpPr/>
            <p:nvPr/>
          </p:nvSpPr>
          <p:spPr>
            <a:xfrm>
              <a:off x="7843115" y="3735685"/>
              <a:ext cx="58732" cy="58608"/>
            </a:xfrm>
            <a:custGeom>
              <a:avLst/>
              <a:gdLst>
                <a:gd name="connsiteX0" fmla="*/ 13661 w 58732"/>
                <a:gd name="connsiteY0" fmla="*/ 58595 h 58608"/>
                <a:gd name="connsiteX1" fmla="*/ 23163 w 58732"/>
                <a:gd name="connsiteY1" fmla="*/ 54647 h 58608"/>
                <a:gd name="connsiteX2" fmla="*/ 56219 w 58732"/>
                <a:gd name="connsiteY2" fmla="*/ 21190 h 58608"/>
                <a:gd name="connsiteX3" fmla="*/ 53155 w 58732"/>
                <a:gd name="connsiteY3" fmla="*/ 2513 h 58608"/>
                <a:gd name="connsiteX4" fmla="*/ 37349 w 58732"/>
                <a:gd name="connsiteY4" fmla="*/ 2654 h 58608"/>
                <a:gd name="connsiteX5" fmla="*/ 3891 w 58732"/>
                <a:gd name="connsiteY5" fmla="*/ 36112 h 58608"/>
                <a:gd name="connsiteX6" fmla="*/ 3891 w 58732"/>
                <a:gd name="connsiteY6" fmla="*/ 54981 h 58608"/>
                <a:gd name="connsiteX7" fmla="*/ 13661 w 58732"/>
                <a:gd name="connsiteY7" fmla="*/ 58595 h 58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732" h="58608">
                  <a:moveTo>
                    <a:pt x="13661" y="58595"/>
                  </a:moveTo>
                  <a:cubicBezTo>
                    <a:pt x="17228" y="58598"/>
                    <a:pt x="20648" y="57176"/>
                    <a:pt x="23163" y="54647"/>
                  </a:cubicBezTo>
                  <a:lnTo>
                    <a:pt x="56219" y="21190"/>
                  </a:lnTo>
                  <a:cubicBezTo>
                    <a:pt x="60530" y="15186"/>
                    <a:pt x="59159" y="6824"/>
                    <a:pt x="53155" y="2513"/>
                  </a:cubicBezTo>
                  <a:cubicBezTo>
                    <a:pt x="48418" y="-889"/>
                    <a:pt x="42024" y="-832"/>
                    <a:pt x="37349" y="2654"/>
                  </a:cubicBezTo>
                  <a:lnTo>
                    <a:pt x="3891" y="36112"/>
                  </a:lnTo>
                  <a:cubicBezTo>
                    <a:pt x="-1297" y="41332"/>
                    <a:pt x="-1297" y="49761"/>
                    <a:pt x="3891" y="54981"/>
                  </a:cubicBezTo>
                  <a:cubicBezTo>
                    <a:pt x="6527" y="57456"/>
                    <a:pt x="10050" y="58759"/>
                    <a:pt x="13661" y="58595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23FCE64-D7AC-4F19-BD46-E7C5B802AB89}"/>
                </a:ext>
              </a:extLst>
            </p:cNvPr>
            <p:cNvSpPr/>
            <p:nvPr/>
          </p:nvSpPr>
          <p:spPr>
            <a:xfrm>
              <a:off x="7439162" y="3906295"/>
              <a:ext cx="73606" cy="26765"/>
            </a:xfrm>
            <a:custGeom>
              <a:avLst/>
              <a:gdLst>
                <a:gd name="connsiteX0" fmla="*/ 60223 w 73606"/>
                <a:gd name="connsiteY0" fmla="*/ 0 h 26765"/>
                <a:gd name="connsiteX1" fmla="*/ 13383 w 73606"/>
                <a:gd name="connsiteY1" fmla="*/ 0 h 26765"/>
                <a:gd name="connsiteX2" fmla="*/ 0 w 73606"/>
                <a:gd name="connsiteY2" fmla="*/ 13383 h 26765"/>
                <a:gd name="connsiteX3" fmla="*/ 13383 w 73606"/>
                <a:gd name="connsiteY3" fmla="*/ 26766 h 26765"/>
                <a:gd name="connsiteX4" fmla="*/ 60223 w 73606"/>
                <a:gd name="connsiteY4" fmla="*/ 26766 h 26765"/>
                <a:gd name="connsiteX5" fmla="*/ 73606 w 73606"/>
                <a:gd name="connsiteY5" fmla="*/ 13383 h 26765"/>
                <a:gd name="connsiteX6" fmla="*/ 60223 w 73606"/>
                <a:gd name="connsiteY6" fmla="*/ 0 h 26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06" h="26765">
                  <a:moveTo>
                    <a:pt x="60223" y="0"/>
                  </a:moveTo>
                  <a:lnTo>
                    <a:pt x="13383" y="0"/>
                  </a:lnTo>
                  <a:cubicBezTo>
                    <a:pt x="5992" y="0"/>
                    <a:pt x="0" y="5992"/>
                    <a:pt x="0" y="13383"/>
                  </a:cubicBezTo>
                  <a:cubicBezTo>
                    <a:pt x="0" y="20774"/>
                    <a:pt x="5992" y="26766"/>
                    <a:pt x="13383" y="26766"/>
                  </a:cubicBezTo>
                  <a:lnTo>
                    <a:pt x="60223" y="26766"/>
                  </a:lnTo>
                  <a:cubicBezTo>
                    <a:pt x="67615" y="26766"/>
                    <a:pt x="73606" y="20774"/>
                    <a:pt x="73606" y="13383"/>
                  </a:cubicBezTo>
                  <a:cubicBezTo>
                    <a:pt x="73606" y="5992"/>
                    <a:pt x="67615" y="0"/>
                    <a:pt x="60223" y="0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22A8B465-C52A-4704-979B-63FEA76DD0DA}"/>
                </a:ext>
              </a:extLst>
            </p:cNvPr>
            <p:cNvSpPr/>
            <p:nvPr/>
          </p:nvSpPr>
          <p:spPr>
            <a:xfrm>
              <a:off x="7510632" y="4047881"/>
              <a:ext cx="59889" cy="60223"/>
            </a:xfrm>
            <a:custGeom>
              <a:avLst/>
              <a:gdLst>
                <a:gd name="connsiteX0" fmla="*/ 37801 w 59889"/>
                <a:gd name="connsiteY0" fmla="*/ 3218 h 60223"/>
                <a:gd name="connsiteX1" fmla="*/ 4678 w 59889"/>
                <a:gd name="connsiteY1" fmla="*/ 36675 h 60223"/>
                <a:gd name="connsiteX2" fmla="*/ 3218 w 59889"/>
                <a:gd name="connsiteY2" fmla="*/ 55545 h 60223"/>
                <a:gd name="connsiteX3" fmla="*/ 22088 w 59889"/>
                <a:gd name="connsiteY3" fmla="*/ 57005 h 60223"/>
                <a:gd name="connsiteX4" fmla="*/ 23548 w 59889"/>
                <a:gd name="connsiteY4" fmla="*/ 55545 h 60223"/>
                <a:gd name="connsiteX5" fmla="*/ 56671 w 59889"/>
                <a:gd name="connsiteY5" fmla="*/ 22088 h 60223"/>
                <a:gd name="connsiteX6" fmla="*/ 55211 w 59889"/>
                <a:gd name="connsiteY6" fmla="*/ 3218 h 60223"/>
                <a:gd name="connsiteX7" fmla="*/ 37801 w 59889"/>
                <a:gd name="connsiteY7" fmla="*/ 3218 h 60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889" h="60223">
                  <a:moveTo>
                    <a:pt x="37801" y="3218"/>
                  </a:moveTo>
                  <a:lnTo>
                    <a:pt x="4678" y="36675"/>
                  </a:lnTo>
                  <a:cubicBezTo>
                    <a:pt x="-936" y="41483"/>
                    <a:pt x="-1589" y="49931"/>
                    <a:pt x="3218" y="55545"/>
                  </a:cubicBezTo>
                  <a:cubicBezTo>
                    <a:pt x="8026" y="61159"/>
                    <a:pt x="16475" y="61812"/>
                    <a:pt x="22088" y="57005"/>
                  </a:cubicBezTo>
                  <a:cubicBezTo>
                    <a:pt x="22612" y="56557"/>
                    <a:pt x="23100" y="56068"/>
                    <a:pt x="23548" y="55545"/>
                  </a:cubicBezTo>
                  <a:lnTo>
                    <a:pt x="56671" y="22088"/>
                  </a:lnTo>
                  <a:cubicBezTo>
                    <a:pt x="61479" y="16474"/>
                    <a:pt x="60825" y="8026"/>
                    <a:pt x="55211" y="3218"/>
                  </a:cubicBezTo>
                  <a:cubicBezTo>
                    <a:pt x="50201" y="-1073"/>
                    <a:pt x="42812" y="-1073"/>
                    <a:pt x="37801" y="3218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6E67F9B-BA65-4E8E-A4CB-DEB20C48396F}"/>
                </a:ext>
              </a:extLst>
            </p:cNvPr>
            <p:cNvSpPr/>
            <p:nvPr/>
          </p:nvSpPr>
          <p:spPr>
            <a:xfrm>
              <a:off x="7842962" y="4044142"/>
              <a:ext cx="61502" cy="61559"/>
            </a:xfrm>
            <a:custGeom>
              <a:avLst/>
              <a:gdLst>
                <a:gd name="connsiteX0" fmla="*/ 23316 w 61502"/>
                <a:gd name="connsiteY0" fmla="*/ 4414 h 61559"/>
                <a:gd name="connsiteX1" fmla="*/ 4414 w 61502"/>
                <a:gd name="connsiteY1" fmla="*/ 3450 h 61559"/>
                <a:gd name="connsiteX2" fmla="*/ 3450 w 61502"/>
                <a:gd name="connsiteY2" fmla="*/ 22352 h 61559"/>
                <a:gd name="connsiteX3" fmla="*/ 4379 w 61502"/>
                <a:gd name="connsiteY3" fmla="*/ 23284 h 61559"/>
                <a:gd name="connsiteX4" fmla="*/ 37837 w 61502"/>
                <a:gd name="connsiteY4" fmla="*/ 56741 h 61559"/>
                <a:gd name="connsiteX5" fmla="*/ 56685 w 61502"/>
                <a:gd name="connsiteY5" fmla="*/ 58458 h 61559"/>
                <a:gd name="connsiteX6" fmla="*/ 58402 w 61502"/>
                <a:gd name="connsiteY6" fmla="*/ 39611 h 61559"/>
                <a:gd name="connsiteX7" fmla="*/ 56238 w 61502"/>
                <a:gd name="connsiteY7" fmla="*/ 37537 h 61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502" h="61559">
                  <a:moveTo>
                    <a:pt x="23316" y="4414"/>
                  </a:moveTo>
                  <a:cubicBezTo>
                    <a:pt x="18363" y="-1072"/>
                    <a:pt x="9900" y="-1503"/>
                    <a:pt x="4414" y="3450"/>
                  </a:cubicBezTo>
                  <a:cubicBezTo>
                    <a:pt x="-1072" y="8403"/>
                    <a:pt x="-1503" y="16866"/>
                    <a:pt x="3450" y="22352"/>
                  </a:cubicBezTo>
                  <a:cubicBezTo>
                    <a:pt x="3744" y="22677"/>
                    <a:pt x="4055" y="22989"/>
                    <a:pt x="4379" y="23284"/>
                  </a:cubicBezTo>
                  <a:lnTo>
                    <a:pt x="37837" y="56741"/>
                  </a:lnTo>
                  <a:cubicBezTo>
                    <a:pt x="42568" y="62420"/>
                    <a:pt x="51006" y="63189"/>
                    <a:pt x="56685" y="58458"/>
                  </a:cubicBezTo>
                  <a:cubicBezTo>
                    <a:pt x="62364" y="53728"/>
                    <a:pt x="63132" y="45290"/>
                    <a:pt x="58402" y="39611"/>
                  </a:cubicBezTo>
                  <a:cubicBezTo>
                    <a:pt x="57761" y="38840"/>
                    <a:pt x="57035" y="38145"/>
                    <a:pt x="56238" y="37537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76F4311-1DAA-4921-9096-A0FFEA3E6796}"/>
                </a:ext>
              </a:extLst>
            </p:cNvPr>
            <p:cNvSpPr/>
            <p:nvPr/>
          </p:nvSpPr>
          <p:spPr>
            <a:xfrm>
              <a:off x="7899200" y="3905827"/>
              <a:ext cx="73606" cy="26765"/>
            </a:xfrm>
            <a:custGeom>
              <a:avLst/>
              <a:gdLst>
                <a:gd name="connsiteX0" fmla="*/ 60223 w 73606"/>
                <a:gd name="connsiteY0" fmla="*/ 0 h 26765"/>
                <a:gd name="connsiteX1" fmla="*/ 13383 w 73606"/>
                <a:gd name="connsiteY1" fmla="*/ 0 h 26765"/>
                <a:gd name="connsiteX2" fmla="*/ 0 w 73606"/>
                <a:gd name="connsiteY2" fmla="*/ 13383 h 26765"/>
                <a:gd name="connsiteX3" fmla="*/ 13383 w 73606"/>
                <a:gd name="connsiteY3" fmla="*/ 26766 h 26765"/>
                <a:gd name="connsiteX4" fmla="*/ 60223 w 73606"/>
                <a:gd name="connsiteY4" fmla="*/ 26766 h 26765"/>
                <a:gd name="connsiteX5" fmla="*/ 73606 w 73606"/>
                <a:gd name="connsiteY5" fmla="*/ 13383 h 26765"/>
                <a:gd name="connsiteX6" fmla="*/ 60223 w 73606"/>
                <a:gd name="connsiteY6" fmla="*/ 0 h 26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06" h="26765">
                  <a:moveTo>
                    <a:pt x="60223" y="0"/>
                  </a:moveTo>
                  <a:lnTo>
                    <a:pt x="13383" y="0"/>
                  </a:lnTo>
                  <a:cubicBezTo>
                    <a:pt x="5992" y="0"/>
                    <a:pt x="0" y="5992"/>
                    <a:pt x="0" y="13383"/>
                  </a:cubicBezTo>
                  <a:cubicBezTo>
                    <a:pt x="0" y="20774"/>
                    <a:pt x="5992" y="26766"/>
                    <a:pt x="13383" y="26766"/>
                  </a:cubicBezTo>
                  <a:lnTo>
                    <a:pt x="60223" y="26766"/>
                  </a:lnTo>
                  <a:cubicBezTo>
                    <a:pt x="67615" y="26766"/>
                    <a:pt x="73606" y="20774"/>
                    <a:pt x="73606" y="13383"/>
                  </a:cubicBezTo>
                  <a:cubicBezTo>
                    <a:pt x="73606" y="5992"/>
                    <a:pt x="67615" y="0"/>
                    <a:pt x="60223" y="0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1" name="Graphic 8" descr="Research">
            <a:extLst>
              <a:ext uri="{FF2B5EF4-FFF2-40B4-BE49-F238E27FC236}">
                <a16:creationId xmlns:a16="http://schemas.microsoft.com/office/drawing/2014/main" id="{6E2E6D58-599E-4C50-BB6D-B1B5C3A6ED49}"/>
              </a:ext>
            </a:extLst>
          </p:cNvPr>
          <p:cNvGrpSpPr/>
          <p:nvPr/>
        </p:nvGrpSpPr>
        <p:grpSpPr>
          <a:xfrm>
            <a:off x="4330902" y="4570859"/>
            <a:ext cx="481786" cy="481786"/>
            <a:chOff x="5774536" y="4807065"/>
            <a:chExt cx="642381" cy="642381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BB74893-BA4E-498B-B5C2-28698211AAB3}"/>
                </a:ext>
              </a:extLst>
            </p:cNvPr>
            <p:cNvSpPr/>
            <p:nvPr/>
          </p:nvSpPr>
          <p:spPr>
            <a:xfrm>
              <a:off x="5826725" y="4862600"/>
              <a:ext cx="529466" cy="530135"/>
            </a:xfrm>
            <a:custGeom>
              <a:avLst/>
              <a:gdLst>
                <a:gd name="connsiteX0" fmla="*/ 432942 w 529466"/>
                <a:gd name="connsiteY0" fmla="*/ 366696 h 530135"/>
                <a:gd name="connsiteX1" fmla="*/ 391455 w 529466"/>
                <a:gd name="connsiteY1" fmla="*/ 353982 h 530135"/>
                <a:gd name="connsiteX2" fmla="*/ 361343 w 529466"/>
                <a:gd name="connsiteY2" fmla="*/ 324540 h 530135"/>
                <a:gd name="connsiteX3" fmla="*/ 402830 w 529466"/>
                <a:gd name="connsiteY3" fmla="*/ 202755 h 530135"/>
                <a:gd name="connsiteX4" fmla="*/ 202086 w 529466"/>
                <a:gd name="connsiteY4" fmla="*/ 4 h 530135"/>
                <a:gd name="connsiteX5" fmla="*/ 4 w 529466"/>
                <a:gd name="connsiteY5" fmla="*/ 200748 h 530135"/>
                <a:gd name="connsiteX6" fmla="*/ 200748 w 529466"/>
                <a:gd name="connsiteY6" fmla="*/ 402830 h 530135"/>
                <a:gd name="connsiteX7" fmla="*/ 323871 w 529466"/>
                <a:gd name="connsiteY7" fmla="*/ 361343 h 530135"/>
                <a:gd name="connsiteX8" fmla="*/ 353313 w 529466"/>
                <a:gd name="connsiteY8" fmla="*/ 390785 h 530135"/>
                <a:gd name="connsiteX9" fmla="*/ 366027 w 529466"/>
                <a:gd name="connsiteY9" fmla="*/ 432942 h 530135"/>
                <a:gd name="connsiteX10" fmla="*/ 449670 w 529466"/>
                <a:gd name="connsiteY10" fmla="*/ 516585 h 530135"/>
                <a:gd name="connsiteX11" fmla="*/ 515916 w 529466"/>
                <a:gd name="connsiteY11" fmla="*/ 516585 h 530135"/>
                <a:gd name="connsiteX12" fmla="*/ 515916 w 529466"/>
                <a:gd name="connsiteY12" fmla="*/ 450340 h 530135"/>
                <a:gd name="connsiteX13" fmla="*/ 432942 w 529466"/>
                <a:gd name="connsiteY13" fmla="*/ 366696 h 530135"/>
                <a:gd name="connsiteX14" fmla="*/ 202086 w 529466"/>
                <a:gd name="connsiteY14" fmla="*/ 362681 h 530135"/>
                <a:gd name="connsiteX15" fmla="*/ 41491 w 529466"/>
                <a:gd name="connsiteY15" fmla="*/ 202086 h 530135"/>
                <a:gd name="connsiteX16" fmla="*/ 202086 w 529466"/>
                <a:gd name="connsiteY16" fmla="*/ 41491 h 530135"/>
                <a:gd name="connsiteX17" fmla="*/ 362681 w 529466"/>
                <a:gd name="connsiteY17" fmla="*/ 202086 h 530135"/>
                <a:gd name="connsiteX18" fmla="*/ 202086 w 529466"/>
                <a:gd name="connsiteY18" fmla="*/ 362681 h 530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9466" h="530135">
                  <a:moveTo>
                    <a:pt x="432942" y="366696"/>
                  </a:moveTo>
                  <a:cubicBezTo>
                    <a:pt x="422235" y="355990"/>
                    <a:pt x="406176" y="350637"/>
                    <a:pt x="391455" y="353982"/>
                  </a:cubicBezTo>
                  <a:lnTo>
                    <a:pt x="361343" y="324540"/>
                  </a:lnTo>
                  <a:cubicBezTo>
                    <a:pt x="388109" y="289744"/>
                    <a:pt x="402830" y="246919"/>
                    <a:pt x="402830" y="202755"/>
                  </a:cubicBezTo>
                  <a:cubicBezTo>
                    <a:pt x="403499" y="91008"/>
                    <a:pt x="313164" y="673"/>
                    <a:pt x="202086" y="4"/>
                  </a:cubicBezTo>
                  <a:cubicBezTo>
                    <a:pt x="91008" y="-665"/>
                    <a:pt x="673" y="89669"/>
                    <a:pt x="4" y="200748"/>
                  </a:cubicBezTo>
                  <a:cubicBezTo>
                    <a:pt x="-665" y="311826"/>
                    <a:pt x="89669" y="402161"/>
                    <a:pt x="200748" y="402830"/>
                  </a:cubicBezTo>
                  <a:cubicBezTo>
                    <a:pt x="244911" y="402830"/>
                    <a:pt x="288406" y="388109"/>
                    <a:pt x="323871" y="361343"/>
                  </a:cubicBezTo>
                  <a:lnTo>
                    <a:pt x="353313" y="390785"/>
                  </a:lnTo>
                  <a:cubicBezTo>
                    <a:pt x="350637" y="406176"/>
                    <a:pt x="355321" y="421566"/>
                    <a:pt x="366027" y="432942"/>
                  </a:cubicBezTo>
                  <a:lnTo>
                    <a:pt x="449670" y="516585"/>
                  </a:lnTo>
                  <a:cubicBezTo>
                    <a:pt x="467737" y="534652"/>
                    <a:pt x="497849" y="534652"/>
                    <a:pt x="515916" y="516585"/>
                  </a:cubicBezTo>
                  <a:cubicBezTo>
                    <a:pt x="533983" y="498518"/>
                    <a:pt x="533983" y="468407"/>
                    <a:pt x="515916" y="450340"/>
                  </a:cubicBezTo>
                  <a:lnTo>
                    <a:pt x="432942" y="366696"/>
                  </a:lnTo>
                  <a:close/>
                  <a:moveTo>
                    <a:pt x="202086" y="362681"/>
                  </a:moveTo>
                  <a:cubicBezTo>
                    <a:pt x="113090" y="362681"/>
                    <a:pt x="41491" y="291083"/>
                    <a:pt x="41491" y="202086"/>
                  </a:cubicBezTo>
                  <a:cubicBezTo>
                    <a:pt x="41491" y="113090"/>
                    <a:pt x="113090" y="41491"/>
                    <a:pt x="202086" y="41491"/>
                  </a:cubicBezTo>
                  <a:cubicBezTo>
                    <a:pt x="291083" y="41491"/>
                    <a:pt x="362681" y="113090"/>
                    <a:pt x="362681" y="202086"/>
                  </a:cubicBezTo>
                  <a:cubicBezTo>
                    <a:pt x="362681" y="290413"/>
                    <a:pt x="290413" y="362681"/>
                    <a:pt x="202086" y="362681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0BAD585-70D4-4D48-B78B-AA529551D1A5}"/>
                </a:ext>
              </a:extLst>
            </p:cNvPr>
            <p:cNvSpPr/>
            <p:nvPr/>
          </p:nvSpPr>
          <p:spPr>
            <a:xfrm>
              <a:off x="5884945" y="4962050"/>
              <a:ext cx="288402" cy="211706"/>
            </a:xfrm>
            <a:custGeom>
              <a:avLst/>
              <a:gdLst>
                <a:gd name="connsiteX0" fmla="*/ 287733 w 288402"/>
                <a:gd name="connsiteY0" fmla="*/ 92599 h 211706"/>
                <a:gd name="connsiteX1" fmla="*/ 249592 w 288402"/>
                <a:gd name="connsiteY1" fmla="*/ 92599 h 211706"/>
                <a:gd name="connsiteX2" fmla="*/ 240893 w 288402"/>
                <a:gd name="connsiteY2" fmla="*/ 97952 h 211706"/>
                <a:gd name="connsiteX3" fmla="*/ 215465 w 288402"/>
                <a:gd name="connsiteY3" fmla="*/ 125387 h 211706"/>
                <a:gd name="connsiteX4" fmla="*/ 194053 w 288402"/>
                <a:gd name="connsiteY4" fmla="*/ 51112 h 211706"/>
                <a:gd name="connsiteX5" fmla="*/ 179331 w 288402"/>
                <a:gd name="connsiteY5" fmla="*/ 43082 h 211706"/>
                <a:gd name="connsiteX6" fmla="*/ 171302 w 288402"/>
                <a:gd name="connsiteY6" fmla="*/ 50442 h 211706"/>
                <a:gd name="connsiteX7" fmla="*/ 131153 w 288402"/>
                <a:gd name="connsiteY7" fmla="*/ 156837 h 211706"/>
                <a:gd name="connsiteX8" fmla="*/ 103718 w 288402"/>
                <a:gd name="connsiteY8" fmla="*/ 9624 h 211706"/>
                <a:gd name="connsiteX9" fmla="*/ 90335 w 288402"/>
                <a:gd name="connsiteY9" fmla="*/ 256 h 211706"/>
                <a:gd name="connsiteX10" fmla="*/ 80967 w 288402"/>
                <a:gd name="connsiteY10" fmla="*/ 8286 h 211706"/>
                <a:gd name="connsiteX11" fmla="*/ 52193 w 288402"/>
                <a:gd name="connsiteY11" fmla="*/ 92599 h 211706"/>
                <a:gd name="connsiteX12" fmla="*/ 0 w 288402"/>
                <a:gd name="connsiteY12" fmla="*/ 92599 h 211706"/>
                <a:gd name="connsiteX13" fmla="*/ 0 w 288402"/>
                <a:gd name="connsiteY13" fmla="*/ 119365 h 211706"/>
                <a:gd name="connsiteX14" fmla="*/ 60892 w 288402"/>
                <a:gd name="connsiteY14" fmla="*/ 119365 h 211706"/>
                <a:gd name="connsiteX15" fmla="*/ 72268 w 288402"/>
                <a:gd name="connsiteY15" fmla="*/ 109327 h 211706"/>
                <a:gd name="connsiteX16" fmla="*/ 88997 w 288402"/>
                <a:gd name="connsiteY16" fmla="*/ 58472 h 211706"/>
                <a:gd name="connsiteX17" fmla="*/ 115762 w 288402"/>
                <a:gd name="connsiteY17" fmla="*/ 202339 h 211706"/>
                <a:gd name="connsiteX18" fmla="*/ 126469 w 288402"/>
                <a:gd name="connsiteY18" fmla="*/ 211707 h 211706"/>
                <a:gd name="connsiteX19" fmla="*/ 127807 w 288402"/>
                <a:gd name="connsiteY19" fmla="*/ 211707 h 211706"/>
                <a:gd name="connsiteX20" fmla="*/ 139183 w 288402"/>
                <a:gd name="connsiteY20" fmla="*/ 204346 h 211706"/>
                <a:gd name="connsiteX21" fmla="*/ 182008 w 288402"/>
                <a:gd name="connsiteY21" fmla="*/ 91930 h 211706"/>
                <a:gd name="connsiteX22" fmla="*/ 199406 w 288402"/>
                <a:gd name="connsiteY22" fmla="*/ 152153 h 211706"/>
                <a:gd name="connsiteX23" fmla="*/ 214127 w 288402"/>
                <a:gd name="connsiteY23" fmla="*/ 160183 h 211706"/>
                <a:gd name="connsiteX24" fmla="*/ 219480 w 288402"/>
                <a:gd name="connsiteY24" fmla="*/ 156837 h 211706"/>
                <a:gd name="connsiteX25" fmla="*/ 255614 w 288402"/>
                <a:gd name="connsiteY25" fmla="*/ 119365 h 211706"/>
                <a:gd name="connsiteX26" fmla="*/ 288402 w 288402"/>
                <a:gd name="connsiteY26" fmla="*/ 119365 h 211706"/>
                <a:gd name="connsiteX27" fmla="*/ 288402 w 288402"/>
                <a:gd name="connsiteY27" fmla="*/ 92599 h 21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8402" h="211706">
                  <a:moveTo>
                    <a:pt x="287733" y="92599"/>
                  </a:moveTo>
                  <a:lnTo>
                    <a:pt x="249592" y="92599"/>
                  </a:lnTo>
                  <a:cubicBezTo>
                    <a:pt x="246246" y="93268"/>
                    <a:pt x="242900" y="95275"/>
                    <a:pt x="240893" y="97952"/>
                  </a:cubicBezTo>
                  <a:lnTo>
                    <a:pt x="215465" y="125387"/>
                  </a:lnTo>
                  <a:lnTo>
                    <a:pt x="194053" y="51112"/>
                  </a:lnTo>
                  <a:cubicBezTo>
                    <a:pt x="192045" y="45089"/>
                    <a:pt x="185354" y="41074"/>
                    <a:pt x="179331" y="43082"/>
                  </a:cubicBezTo>
                  <a:cubicBezTo>
                    <a:pt x="175986" y="44420"/>
                    <a:pt x="172640" y="46428"/>
                    <a:pt x="171302" y="50442"/>
                  </a:cubicBezTo>
                  <a:lnTo>
                    <a:pt x="131153" y="156837"/>
                  </a:lnTo>
                  <a:lnTo>
                    <a:pt x="103718" y="9624"/>
                  </a:lnTo>
                  <a:cubicBezTo>
                    <a:pt x="102379" y="2933"/>
                    <a:pt x="96357" y="-1082"/>
                    <a:pt x="90335" y="256"/>
                  </a:cubicBezTo>
                  <a:cubicBezTo>
                    <a:pt x="86320" y="926"/>
                    <a:pt x="82974" y="4271"/>
                    <a:pt x="80967" y="8286"/>
                  </a:cubicBezTo>
                  <a:lnTo>
                    <a:pt x="52193" y="92599"/>
                  </a:lnTo>
                  <a:lnTo>
                    <a:pt x="0" y="92599"/>
                  </a:lnTo>
                  <a:lnTo>
                    <a:pt x="0" y="119365"/>
                  </a:lnTo>
                  <a:lnTo>
                    <a:pt x="60892" y="119365"/>
                  </a:lnTo>
                  <a:cubicBezTo>
                    <a:pt x="66246" y="118695"/>
                    <a:pt x="70930" y="114681"/>
                    <a:pt x="72268" y="109327"/>
                  </a:cubicBezTo>
                  <a:lnTo>
                    <a:pt x="88997" y="58472"/>
                  </a:lnTo>
                  <a:lnTo>
                    <a:pt x="115762" y="202339"/>
                  </a:lnTo>
                  <a:cubicBezTo>
                    <a:pt x="116432" y="207692"/>
                    <a:pt x="121116" y="211707"/>
                    <a:pt x="126469" y="211707"/>
                  </a:cubicBezTo>
                  <a:lnTo>
                    <a:pt x="127807" y="211707"/>
                  </a:lnTo>
                  <a:cubicBezTo>
                    <a:pt x="132491" y="211707"/>
                    <a:pt x="137175" y="209030"/>
                    <a:pt x="139183" y="204346"/>
                  </a:cubicBezTo>
                  <a:lnTo>
                    <a:pt x="182008" y="91930"/>
                  </a:lnTo>
                  <a:lnTo>
                    <a:pt x="199406" y="152153"/>
                  </a:lnTo>
                  <a:cubicBezTo>
                    <a:pt x="201413" y="158175"/>
                    <a:pt x="207436" y="162190"/>
                    <a:pt x="214127" y="160183"/>
                  </a:cubicBezTo>
                  <a:cubicBezTo>
                    <a:pt x="216134" y="159513"/>
                    <a:pt x="218142" y="158175"/>
                    <a:pt x="219480" y="156837"/>
                  </a:cubicBezTo>
                  <a:lnTo>
                    <a:pt x="255614" y="119365"/>
                  </a:lnTo>
                  <a:lnTo>
                    <a:pt x="288402" y="119365"/>
                  </a:lnTo>
                  <a:lnTo>
                    <a:pt x="288402" y="92599"/>
                  </a:ln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359998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Pin Radial with 5 Levels – Slide Template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AC5CAB8-EB9C-4B3C-ABDB-1A68C247662F}"/>
              </a:ext>
            </a:extLst>
          </p:cNvPr>
          <p:cNvGrpSpPr/>
          <p:nvPr/>
        </p:nvGrpSpPr>
        <p:grpSpPr>
          <a:xfrm>
            <a:off x="3201583" y="1873462"/>
            <a:ext cx="1278960" cy="1519429"/>
            <a:chOff x="4268777" y="1210535"/>
            <a:chExt cx="1705280" cy="2025905"/>
          </a:xfrm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539EAC49-47B8-4A08-9D82-951FCEE611A5}"/>
                </a:ext>
              </a:extLst>
            </p:cNvPr>
            <p:cNvSpPr/>
            <p:nvPr/>
          </p:nvSpPr>
          <p:spPr>
            <a:xfrm>
              <a:off x="4268777" y="1210535"/>
              <a:ext cx="1705280" cy="2025905"/>
            </a:xfrm>
            <a:custGeom>
              <a:avLst/>
              <a:gdLst>
                <a:gd name="connsiteX0" fmla="*/ 834592 w 1727508"/>
                <a:gd name="connsiteY0" fmla="*/ 475 h 2052312"/>
                <a:gd name="connsiteX1" fmla="*/ 1563454 w 1727508"/>
                <a:gd name="connsiteY1" fmla="*/ 356915 h 2052312"/>
                <a:gd name="connsiteX2" fmla="*/ 1727508 w 1727508"/>
                <a:gd name="connsiteY2" fmla="*/ 834591 h 2052312"/>
                <a:gd name="connsiteX3" fmla="*/ 1726547 w 1727508"/>
                <a:gd name="connsiteY3" fmla="*/ 899490 h 2052312"/>
                <a:gd name="connsiteX4" fmla="*/ 1725561 w 1727508"/>
                <a:gd name="connsiteY4" fmla="*/ 2052312 h 2052312"/>
                <a:gd name="connsiteX5" fmla="*/ 631147 w 1727508"/>
                <a:gd name="connsiteY5" fmla="*/ 1695332 h 2052312"/>
                <a:gd name="connsiteX6" fmla="*/ 582022 w 1727508"/>
                <a:gd name="connsiteY6" fmla="*/ 1679308 h 2052312"/>
                <a:gd name="connsiteX7" fmla="*/ 567497 w 1727508"/>
                <a:gd name="connsiteY7" fmla="*/ 1675542 h 2052312"/>
                <a:gd name="connsiteX8" fmla="*/ 561112 w 1727508"/>
                <a:gd name="connsiteY8" fmla="*/ 1672487 h 2052312"/>
                <a:gd name="connsiteX9" fmla="*/ 557132 w 1727508"/>
                <a:gd name="connsiteY9" fmla="*/ 1671189 h 2052312"/>
                <a:gd name="connsiteX10" fmla="*/ 490651 w 1727508"/>
                <a:gd name="connsiteY10" fmla="*/ 1643270 h 2052312"/>
                <a:gd name="connsiteX11" fmla="*/ 416871 w 1727508"/>
                <a:gd name="connsiteY11" fmla="*/ 1603480 h 2052312"/>
                <a:gd name="connsiteX12" fmla="*/ 361371 w 1727508"/>
                <a:gd name="connsiteY12" fmla="*/ 1566106 h 2052312"/>
                <a:gd name="connsiteX13" fmla="*/ 362581 w 1727508"/>
                <a:gd name="connsiteY13" fmla="*/ 1562843 h 2052312"/>
                <a:gd name="connsiteX14" fmla="*/ 280933 w 1727508"/>
                <a:gd name="connsiteY14" fmla="*/ 1501731 h 2052312"/>
                <a:gd name="connsiteX15" fmla="*/ 164529 w 1727508"/>
                <a:gd name="connsiteY15" fmla="*/ 1371066 h 2052312"/>
                <a:gd name="connsiteX16" fmla="*/ 356915 w 1727508"/>
                <a:gd name="connsiteY16" fmla="*/ 164528 h 2052312"/>
                <a:gd name="connsiteX17" fmla="*/ 834592 w 1727508"/>
                <a:gd name="connsiteY17" fmla="*/ 475 h 2052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27508" h="2052312">
                  <a:moveTo>
                    <a:pt x="834592" y="475"/>
                  </a:moveTo>
                  <a:cubicBezTo>
                    <a:pt x="1111775" y="-8710"/>
                    <a:pt x="1388422" y="115476"/>
                    <a:pt x="1563454" y="356915"/>
                  </a:cubicBezTo>
                  <a:cubicBezTo>
                    <a:pt x="1668473" y="501778"/>
                    <a:pt x="1721997" y="668281"/>
                    <a:pt x="1727508" y="834591"/>
                  </a:cubicBezTo>
                  <a:lnTo>
                    <a:pt x="1726547" y="899490"/>
                  </a:lnTo>
                  <a:lnTo>
                    <a:pt x="1725561" y="2052312"/>
                  </a:lnTo>
                  <a:lnTo>
                    <a:pt x="631147" y="1695332"/>
                  </a:lnTo>
                  <a:lnTo>
                    <a:pt x="582022" y="1679308"/>
                  </a:lnTo>
                  <a:lnTo>
                    <a:pt x="567497" y="1675542"/>
                  </a:lnTo>
                  <a:lnTo>
                    <a:pt x="561112" y="1672487"/>
                  </a:lnTo>
                  <a:lnTo>
                    <a:pt x="557132" y="1671189"/>
                  </a:lnTo>
                  <a:lnTo>
                    <a:pt x="490651" y="1643270"/>
                  </a:lnTo>
                  <a:cubicBezTo>
                    <a:pt x="465513" y="1631255"/>
                    <a:pt x="440886" y="1617985"/>
                    <a:pt x="416871" y="1603480"/>
                  </a:cubicBezTo>
                  <a:lnTo>
                    <a:pt x="361371" y="1566106"/>
                  </a:lnTo>
                  <a:lnTo>
                    <a:pt x="362581" y="1562843"/>
                  </a:lnTo>
                  <a:lnTo>
                    <a:pt x="280933" y="1501731"/>
                  </a:lnTo>
                  <a:cubicBezTo>
                    <a:pt x="238606" y="1462952"/>
                    <a:pt x="199535" y="1419354"/>
                    <a:pt x="164529" y="1371066"/>
                  </a:cubicBezTo>
                  <a:cubicBezTo>
                    <a:pt x="-115522" y="984764"/>
                    <a:pt x="-29387" y="444579"/>
                    <a:pt x="356915" y="164528"/>
                  </a:cubicBezTo>
                  <a:cubicBezTo>
                    <a:pt x="501779" y="59509"/>
                    <a:pt x="668282" y="5985"/>
                    <a:pt x="834592" y="47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09D9E9CF-D592-4466-869B-4D67405AE32A}"/>
                </a:ext>
              </a:extLst>
            </p:cNvPr>
            <p:cNvSpPr/>
            <p:nvPr/>
          </p:nvSpPr>
          <p:spPr>
            <a:xfrm>
              <a:off x="4623379" y="1565137"/>
              <a:ext cx="996544" cy="996545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851060DB-079E-479B-A4B3-D808A037B06B}"/>
                </a:ext>
              </a:extLst>
            </p:cNvPr>
            <p:cNvSpPr/>
            <p:nvPr/>
          </p:nvSpPr>
          <p:spPr>
            <a:xfrm>
              <a:off x="5359268" y="2604921"/>
              <a:ext cx="613407" cy="631518"/>
            </a:xfrm>
            <a:custGeom>
              <a:avLst/>
              <a:gdLst>
                <a:gd name="connsiteX0" fmla="*/ 621403 w 621403"/>
                <a:gd name="connsiteY0" fmla="*/ 0 h 639750"/>
                <a:gd name="connsiteX1" fmla="*/ 620856 w 621403"/>
                <a:gd name="connsiteY1" fmla="*/ 639750 h 639750"/>
                <a:gd name="connsiteX2" fmla="*/ 0 w 621403"/>
                <a:gd name="connsiteY2" fmla="*/ 437237 h 639750"/>
                <a:gd name="connsiteX3" fmla="*/ 38971 w 621403"/>
                <a:gd name="connsiteY3" fmla="*/ 365439 h 639750"/>
                <a:gd name="connsiteX4" fmla="*/ 573442 w 621403"/>
                <a:gd name="connsiteY4" fmla="*/ 7320 h 63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1403" h="639750">
                  <a:moveTo>
                    <a:pt x="621403" y="0"/>
                  </a:moveTo>
                  <a:lnTo>
                    <a:pt x="620856" y="639750"/>
                  </a:lnTo>
                  <a:lnTo>
                    <a:pt x="0" y="437237"/>
                  </a:lnTo>
                  <a:lnTo>
                    <a:pt x="38971" y="365439"/>
                  </a:lnTo>
                  <a:cubicBezTo>
                    <a:pt x="161388" y="184238"/>
                    <a:pt x="351719" y="52691"/>
                    <a:pt x="573442" y="732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2B0206F-CD6F-4776-AAAB-C66EA701966C}"/>
              </a:ext>
            </a:extLst>
          </p:cNvPr>
          <p:cNvGrpSpPr/>
          <p:nvPr/>
        </p:nvGrpSpPr>
        <p:grpSpPr>
          <a:xfrm>
            <a:off x="4670162" y="1873753"/>
            <a:ext cx="1279233" cy="1518180"/>
            <a:chOff x="6226883" y="1210924"/>
            <a:chExt cx="1705644" cy="2024240"/>
          </a:xfrm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C2839C61-81B6-4732-92D5-2A7DB1BA85B7}"/>
                </a:ext>
              </a:extLst>
            </p:cNvPr>
            <p:cNvSpPr/>
            <p:nvPr/>
          </p:nvSpPr>
          <p:spPr>
            <a:xfrm>
              <a:off x="6226883" y="1210924"/>
              <a:ext cx="1705644" cy="2024240"/>
            </a:xfrm>
            <a:custGeom>
              <a:avLst/>
              <a:gdLst>
                <a:gd name="connsiteX0" fmla="*/ 895063 w 1727877"/>
                <a:gd name="connsiteY0" fmla="*/ 535 h 2050626"/>
                <a:gd name="connsiteX1" fmla="*/ 1372401 w 1727877"/>
                <a:gd name="connsiteY1" fmla="*/ 165571 h 2050626"/>
                <a:gd name="connsiteX2" fmla="*/ 1562306 w 1727877"/>
                <a:gd name="connsiteY2" fmla="*/ 1372502 h 2050626"/>
                <a:gd name="connsiteX3" fmla="*/ 1445633 w 1727877"/>
                <a:gd name="connsiteY3" fmla="*/ 1502927 h 2050626"/>
                <a:gd name="connsiteX4" fmla="*/ 1363858 w 1727877"/>
                <a:gd name="connsiteY4" fmla="*/ 1563873 h 2050626"/>
                <a:gd name="connsiteX5" fmla="*/ 1365060 w 1727877"/>
                <a:gd name="connsiteY5" fmla="*/ 1567134 h 2050626"/>
                <a:gd name="connsiteX6" fmla="*/ 1309533 w 1727877"/>
                <a:gd name="connsiteY6" fmla="*/ 1604361 h 2050626"/>
                <a:gd name="connsiteX7" fmla="*/ 1309484 w 1727877"/>
                <a:gd name="connsiteY7" fmla="*/ 1604397 h 2050626"/>
                <a:gd name="connsiteX8" fmla="*/ 1309429 w 1727877"/>
                <a:gd name="connsiteY8" fmla="*/ 1604423 h 2050626"/>
                <a:gd name="connsiteX9" fmla="*/ 1235621 w 1727877"/>
                <a:gd name="connsiteY9" fmla="*/ 1644033 h 2050626"/>
                <a:gd name="connsiteX10" fmla="*/ 1168858 w 1727877"/>
                <a:gd name="connsiteY10" fmla="*/ 1671909 h 2050626"/>
                <a:gd name="connsiteX11" fmla="*/ 1164984 w 1727877"/>
                <a:gd name="connsiteY11" fmla="*/ 1673164 h 2050626"/>
                <a:gd name="connsiteX12" fmla="*/ 1158712 w 1727877"/>
                <a:gd name="connsiteY12" fmla="*/ 1676149 h 2050626"/>
                <a:gd name="connsiteX13" fmla="*/ 1144483 w 1727877"/>
                <a:gd name="connsiteY13" fmla="*/ 1679806 h 2050626"/>
                <a:gd name="connsiteX14" fmla="*/ 1096852 w 1727877"/>
                <a:gd name="connsiteY14" fmla="*/ 1695240 h 2050626"/>
                <a:gd name="connsiteX15" fmla="*/ 0 w 1727877"/>
                <a:gd name="connsiteY15" fmla="*/ 2050626 h 2050626"/>
                <a:gd name="connsiteX16" fmla="*/ 1283 w 1727877"/>
                <a:gd name="connsiteY16" fmla="*/ 899465 h 2050626"/>
                <a:gd name="connsiteX17" fmla="*/ 1283 w 1727877"/>
                <a:gd name="connsiteY17" fmla="*/ 899453 h 2050626"/>
                <a:gd name="connsiteX18" fmla="*/ 434 w 1727877"/>
                <a:gd name="connsiteY18" fmla="*/ 832814 h 2050626"/>
                <a:gd name="connsiteX19" fmla="*/ 1370 w 1727877"/>
                <a:gd name="connsiteY19" fmla="*/ 821616 h 2050626"/>
                <a:gd name="connsiteX20" fmla="*/ 1370 w 1727877"/>
                <a:gd name="connsiteY20" fmla="*/ 821612 h 2050626"/>
                <a:gd name="connsiteX21" fmla="*/ 7377 w 1727877"/>
                <a:gd name="connsiteY21" fmla="*/ 749756 h 2050626"/>
                <a:gd name="connsiteX22" fmla="*/ 22418 w 1727877"/>
                <a:gd name="connsiteY22" fmla="*/ 667292 h 2050626"/>
                <a:gd name="connsiteX23" fmla="*/ 40811 w 1727877"/>
                <a:gd name="connsiteY23" fmla="*/ 602958 h 2050626"/>
                <a:gd name="connsiteX24" fmla="*/ 40812 w 1727877"/>
                <a:gd name="connsiteY24" fmla="*/ 602958 h 2050626"/>
                <a:gd name="connsiteX25" fmla="*/ 45653 w 1727877"/>
                <a:gd name="connsiteY25" fmla="*/ 586026 h 2050626"/>
                <a:gd name="connsiteX26" fmla="*/ 165470 w 1727877"/>
                <a:gd name="connsiteY26" fmla="*/ 355476 h 2050626"/>
                <a:gd name="connsiteX27" fmla="*/ 895063 w 1727877"/>
                <a:gd name="connsiteY27" fmla="*/ 535 h 2050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27877" h="2050626">
                  <a:moveTo>
                    <a:pt x="895063" y="535"/>
                  </a:moveTo>
                  <a:cubicBezTo>
                    <a:pt x="1061361" y="6388"/>
                    <a:pt x="1227754" y="60255"/>
                    <a:pt x="1372401" y="165571"/>
                  </a:cubicBezTo>
                  <a:cubicBezTo>
                    <a:pt x="1758127" y="446416"/>
                    <a:pt x="1843150" y="986777"/>
                    <a:pt x="1562306" y="1372502"/>
                  </a:cubicBezTo>
                  <a:cubicBezTo>
                    <a:pt x="1527200" y="1420718"/>
                    <a:pt x="1488040" y="1464236"/>
                    <a:pt x="1445633" y="1502927"/>
                  </a:cubicBezTo>
                  <a:lnTo>
                    <a:pt x="1363858" y="1563873"/>
                  </a:lnTo>
                  <a:lnTo>
                    <a:pt x="1365060" y="1567134"/>
                  </a:lnTo>
                  <a:lnTo>
                    <a:pt x="1309533" y="1604361"/>
                  </a:lnTo>
                  <a:lnTo>
                    <a:pt x="1309484" y="1604397"/>
                  </a:lnTo>
                  <a:lnTo>
                    <a:pt x="1309429" y="1604423"/>
                  </a:lnTo>
                  <a:lnTo>
                    <a:pt x="1235621" y="1644033"/>
                  </a:lnTo>
                  <a:lnTo>
                    <a:pt x="1168858" y="1671909"/>
                  </a:lnTo>
                  <a:lnTo>
                    <a:pt x="1164984" y="1673164"/>
                  </a:lnTo>
                  <a:lnTo>
                    <a:pt x="1158712" y="1676149"/>
                  </a:lnTo>
                  <a:lnTo>
                    <a:pt x="1144483" y="1679806"/>
                  </a:lnTo>
                  <a:lnTo>
                    <a:pt x="1096852" y="1695240"/>
                  </a:lnTo>
                  <a:lnTo>
                    <a:pt x="0" y="2050626"/>
                  </a:lnTo>
                  <a:lnTo>
                    <a:pt x="1283" y="899465"/>
                  </a:lnTo>
                  <a:lnTo>
                    <a:pt x="1283" y="899453"/>
                  </a:lnTo>
                  <a:lnTo>
                    <a:pt x="434" y="832814"/>
                  </a:lnTo>
                  <a:lnTo>
                    <a:pt x="1370" y="821616"/>
                  </a:lnTo>
                  <a:lnTo>
                    <a:pt x="1370" y="821612"/>
                  </a:lnTo>
                  <a:lnTo>
                    <a:pt x="7377" y="749756"/>
                  </a:lnTo>
                  <a:cubicBezTo>
                    <a:pt x="11035" y="722135"/>
                    <a:pt x="16044" y="694614"/>
                    <a:pt x="22418" y="667292"/>
                  </a:cubicBezTo>
                  <a:lnTo>
                    <a:pt x="40811" y="602958"/>
                  </a:lnTo>
                  <a:lnTo>
                    <a:pt x="40812" y="602958"/>
                  </a:lnTo>
                  <a:lnTo>
                    <a:pt x="45653" y="586026"/>
                  </a:lnTo>
                  <a:cubicBezTo>
                    <a:pt x="73016" y="505559"/>
                    <a:pt x="112811" y="427799"/>
                    <a:pt x="165470" y="355476"/>
                  </a:cubicBezTo>
                  <a:cubicBezTo>
                    <a:pt x="340998" y="114397"/>
                    <a:pt x="617899" y="-9219"/>
                    <a:pt x="895063" y="5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17048838-9EF2-4C16-B2D8-9523005B0ACA}"/>
                </a:ext>
              </a:extLst>
            </p:cNvPr>
            <p:cNvSpPr/>
            <p:nvPr/>
          </p:nvSpPr>
          <p:spPr>
            <a:xfrm>
              <a:off x="6581383" y="1565524"/>
              <a:ext cx="996544" cy="996545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A6F23544-F65F-4D20-BE04-58E147FBDA4B}"/>
                </a:ext>
              </a:extLst>
            </p:cNvPr>
            <p:cNvSpPr/>
            <p:nvPr/>
          </p:nvSpPr>
          <p:spPr>
            <a:xfrm>
              <a:off x="6226883" y="2606569"/>
              <a:ext cx="604766" cy="628595"/>
            </a:xfrm>
            <a:custGeom>
              <a:avLst/>
              <a:gdLst>
                <a:gd name="connsiteX0" fmla="*/ 710 w 612649"/>
                <a:gd name="connsiteY0" fmla="*/ 0 h 636789"/>
                <a:gd name="connsiteX1" fmla="*/ 37731 w 612649"/>
                <a:gd name="connsiteY1" fmla="*/ 5651 h 636789"/>
                <a:gd name="connsiteX2" fmla="*/ 572202 w 612649"/>
                <a:gd name="connsiteY2" fmla="*/ 363770 h 636789"/>
                <a:gd name="connsiteX3" fmla="*/ 612649 w 612649"/>
                <a:gd name="connsiteY3" fmla="*/ 438288 h 636789"/>
                <a:gd name="connsiteX4" fmla="*/ 0 w 612649"/>
                <a:gd name="connsiteY4" fmla="*/ 636789 h 636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2649" h="636789">
                  <a:moveTo>
                    <a:pt x="710" y="0"/>
                  </a:moveTo>
                  <a:lnTo>
                    <a:pt x="37731" y="5651"/>
                  </a:lnTo>
                  <a:cubicBezTo>
                    <a:pt x="259454" y="51022"/>
                    <a:pt x="449786" y="182569"/>
                    <a:pt x="572202" y="363770"/>
                  </a:cubicBezTo>
                  <a:lnTo>
                    <a:pt x="612649" y="438288"/>
                  </a:lnTo>
                  <a:lnTo>
                    <a:pt x="0" y="636789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EA99D67-AE46-45DF-9E3D-65F2B0D654C1}"/>
              </a:ext>
            </a:extLst>
          </p:cNvPr>
          <p:cNvGrpSpPr/>
          <p:nvPr/>
        </p:nvGrpSpPr>
        <p:grpSpPr>
          <a:xfrm>
            <a:off x="4750320" y="3288170"/>
            <a:ext cx="1673340" cy="1279515"/>
            <a:chOff x="6333760" y="3096813"/>
            <a:chExt cx="2231120" cy="1706020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89DDEB10-49E4-46A0-95C0-9225B1B4866A}"/>
                </a:ext>
              </a:extLst>
            </p:cNvPr>
            <p:cNvSpPr/>
            <p:nvPr/>
          </p:nvSpPr>
          <p:spPr>
            <a:xfrm>
              <a:off x="6333760" y="3096813"/>
              <a:ext cx="2231120" cy="1706020"/>
            </a:xfrm>
            <a:custGeom>
              <a:avLst/>
              <a:gdLst>
                <a:gd name="connsiteX0" fmla="*/ 1406552 w 2260202"/>
                <a:gd name="connsiteY0" fmla="*/ 0 h 1728258"/>
                <a:gd name="connsiteX1" fmla="*/ 1662893 w 2260202"/>
                <a:gd name="connsiteY1" fmla="*/ 42412 h 1728258"/>
                <a:gd name="connsiteX2" fmla="*/ 2217724 w 2260202"/>
                <a:gd name="connsiteY2" fmla="*/ 1130948 h 1728258"/>
                <a:gd name="connsiteX3" fmla="*/ 1129189 w 2260202"/>
                <a:gd name="connsiteY3" fmla="*/ 1685779 h 1728258"/>
                <a:gd name="connsiteX4" fmla="*/ 969013 w 2260202"/>
                <a:gd name="connsiteY4" fmla="*/ 1615306 h 1728258"/>
                <a:gd name="connsiteX5" fmla="*/ 885712 w 2260202"/>
                <a:gd name="connsiteY5" fmla="*/ 1556462 h 1728258"/>
                <a:gd name="connsiteX6" fmla="*/ 882984 w 2260202"/>
                <a:gd name="connsiteY6" fmla="*/ 1558617 h 1728258"/>
                <a:gd name="connsiteX7" fmla="*/ 830365 w 2260202"/>
                <a:gd name="connsiteY7" fmla="*/ 1517366 h 1728258"/>
                <a:gd name="connsiteX8" fmla="*/ 830324 w 2260202"/>
                <a:gd name="connsiteY8" fmla="*/ 1517337 h 1728258"/>
                <a:gd name="connsiteX9" fmla="*/ 830288 w 2260202"/>
                <a:gd name="connsiteY9" fmla="*/ 1517299 h 1728258"/>
                <a:gd name="connsiteX10" fmla="*/ 769736 w 2260202"/>
                <a:gd name="connsiteY10" fmla="*/ 1459407 h 1728258"/>
                <a:gd name="connsiteX11" fmla="*/ 722529 w 2260202"/>
                <a:gd name="connsiteY11" fmla="*/ 1404581 h 1728258"/>
                <a:gd name="connsiteX12" fmla="*/ 720131 w 2260202"/>
                <a:gd name="connsiteY12" fmla="*/ 1401282 h 1728258"/>
                <a:gd name="connsiteX13" fmla="*/ 715353 w 2260202"/>
                <a:gd name="connsiteY13" fmla="*/ 1396249 h 1728258"/>
                <a:gd name="connsiteX14" fmla="*/ 707468 w 2260202"/>
                <a:gd name="connsiteY14" fmla="*/ 1383866 h 1728258"/>
                <a:gd name="connsiteX15" fmla="*/ 678019 w 2260202"/>
                <a:gd name="connsiteY15" fmla="*/ 1343360 h 1728258"/>
                <a:gd name="connsiteX16" fmla="*/ 0 w 2260202"/>
                <a:gd name="connsiteY16" fmla="*/ 410796 h 1728258"/>
                <a:gd name="connsiteX17" fmla="*/ 1094784 w 2260202"/>
                <a:gd name="connsiteY17" fmla="*/ 55029 h 1728258"/>
                <a:gd name="connsiteX18" fmla="*/ 1157908 w 2260202"/>
                <a:gd name="connsiteY18" fmla="*/ 33544 h 1728258"/>
                <a:gd name="connsiteX19" fmla="*/ 1239022 w 2260202"/>
                <a:gd name="connsiteY19" fmla="*/ 14388 h 1728258"/>
                <a:gd name="connsiteX20" fmla="*/ 1239022 w 2260202"/>
                <a:gd name="connsiteY20" fmla="*/ 14388 h 1728258"/>
                <a:gd name="connsiteX21" fmla="*/ 1239023 w 2260202"/>
                <a:gd name="connsiteY21" fmla="*/ 14387 h 1728258"/>
                <a:gd name="connsiteX22" fmla="*/ 1322087 w 2260202"/>
                <a:gd name="connsiteY22" fmla="*/ 3113 h 1728258"/>
                <a:gd name="connsiteX23" fmla="*/ 1388953 w 2260202"/>
                <a:gd name="connsiteY23" fmla="*/ 648 h 1728258"/>
                <a:gd name="connsiteX24" fmla="*/ 1388953 w 2260202"/>
                <a:gd name="connsiteY24" fmla="*/ 649 h 1728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60202" h="1728258">
                  <a:moveTo>
                    <a:pt x="1406552" y="0"/>
                  </a:moveTo>
                  <a:cubicBezTo>
                    <a:pt x="1491537" y="1060"/>
                    <a:pt x="1577805" y="14779"/>
                    <a:pt x="1662893" y="42412"/>
                  </a:cubicBezTo>
                  <a:cubicBezTo>
                    <a:pt x="2116696" y="189790"/>
                    <a:pt x="2365102" y="677144"/>
                    <a:pt x="2217724" y="1130948"/>
                  </a:cubicBezTo>
                  <a:cubicBezTo>
                    <a:pt x="2070346" y="1584751"/>
                    <a:pt x="1582993" y="1833158"/>
                    <a:pt x="1129189" y="1685779"/>
                  </a:cubicBezTo>
                  <a:cubicBezTo>
                    <a:pt x="1072464" y="1667357"/>
                    <a:pt x="1018948" y="1643623"/>
                    <a:pt x="969013" y="1615306"/>
                  </a:cubicBezTo>
                  <a:lnTo>
                    <a:pt x="885712" y="1556462"/>
                  </a:lnTo>
                  <a:lnTo>
                    <a:pt x="882984" y="1558617"/>
                  </a:lnTo>
                  <a:lnTo>
                    <a:pt x="830365" y="1517366"/>
                  </a:lnTo>
                  <a:lnTo>
                    <a:pt x="830324" y="1517337"/>
                  </a:lnTo>
                  <a:lnTo>
                    <a:pt x="830288" y="1517299"/>
                  </a:lnTo>
                  <a:lnTo>
                    <a:pt x="769736" y="1459407"/>
                  </a:lnTo>
                  <a:lnTo>
                    <a:pt x="722529" y="1404581"/>
                  </a:lnTo>
                  <a:lnTo>
                    <a:pt x="720131" y="1401282"/>
                  </a:lnTo>
                  <a:lnTo>
                    <a:pt x="715353" y="1396249"/>
                  </a:lnTo>
                  <a:lnTo>
                    <a:pt x="707468" y="1383866"/>
                  </a:lnTo>
                  <a:lnTo>
                    <a:pt x="678019" y="1343360"/>
                  </a:lnTo>
                  <a:lnTo>
                    <a:pt x="0" y="410796"/>
                  </a:lnTo>
                  <a:lnTo>
                    <a:pt x="1094784" y="55029"/>
                  </a:lnTo>
                  <a:lnTo>
                    <a:pt x="1157908" y="33544"/>
                  </a:lnTo>
                  <a:cubicBezTo>
                    <a:pt x="1184560" y="25876"/>
                    <a:pt x="1211629" y="19475"/>
                    <a:pt x="1239022" y="14388"/>
                  </a:cubicBezTo>
                  <a:lnTo>
                    <a:pt x="1239022" y="14388"/>
                  </a:lnTo>
                  <a:lnTo>
                    <a:pt x="1239023" y="14387"/>
                  </a:lnTo>
                  <a:cubicBezTo>
                    <a:pt x="1266417" y="9300"/>
                    <a:pt x="1294135" y="5527"/>
                    <a:pt x="1322087" y="3113"/>
                  </a:cubicBezTo>
                  <a:lnTo>
                    <a:pt x="1388953" y="648"/>
                  </a:lnTo>
                  <a:lnTo>
                    <a:pt x="1388953" y="64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8E925730-E3D1-4E14-989D-A75F4505DB36}"/>
                </a:ext>
              </a:extLst>
            </p:cNvPr>
            <p:cNvSpPr/>
            <p:nvPr/>
          </p:nvSpPr>
          <p:spPr>
            <a:xfrm>
              <a:off x="7213567" y="3451518"/>
              <a:ext cx="996544" cy="996545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5D3380C4-BF1A-4886-9C96-1A64A67647DE}"/>
                </a:ext>
              </a:extLst>
            </p:cNvPr>
            <p:cNvSpPr/>
            <p:nvPr/>
          </p:nvSpPr>
          <p:spPr>
            <a:xfrm>
              <a:off x="6333760" y="3310936"/>
              <a:ext cx="601514" cy="700801"/>
            </a:xfrm>
            <a:custGeom>
              <a:avLst/>
              <a:gdLst>
                <a:gd name="connsiteX0" fmla="*/ 596623 w 609355"/>
                <a:gd name="connsiteY0" fmla="*/ 0 h 709936"/>
                <a:gd name="connsiteX1" fmla="*/ 609355 w 609355"/>
                <a:gd name="connsiteY1" fmla="*/ 126304 h 709936"/>
                <a:gd name="connsiteX2" fmla="*/ 463932 w 609355"/>
                <a:gd name="connsiteY2" fmla="*/ 602386 h 709936"/>
                <a:gd name="connsiteX3" fmla="*/ 375196 w 609355"/>
                <a:gd name="connsiteY3" fmla="*/ 709936 h 709936"/>
                <a:gd name="connsiteX4" fmla="*/ 0 w 609355"/>
                <a:gd name="connsiteY4" fmla="*/ 193882 h 70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355" h="709936">
                  <a:moveTo>
                    <a:pt x="596623" y="0"/>
                  </a:moveTo>
                  <a:lnTo>
                    <a:pt x="609355" y="126304"/>
                  </a:lnTo>
                  <a:cubicBezTo>
                    <a:pt x="609355" y="302656"/>
                    <a:pt x="555745" y="466486"/>
                    <a:pt x="463932" y="602386"/>
                  </a:cubicBezTo>
                  <a:lnTo>
                    <a:pt x="375196" y="709936"/>
                  </a:lnTo>
                  <a:lnTo>
                    <a:pt x="0" y="193882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EB5600E-0A32-4613-AAF6-1767424B50B6}"/>
              </a:ext>
            </a:extLst>
          </p:cNvPr>
          <p:cNvGrpSpPr/>
          <p:nvPr/>
        </p:nvGrpSpPr>
        <p:grpSpPr>
          <a:xfrm>
            <a:off x="3932184" y="3725071"/>
            <a:ext cx="1279219" cy="1726289"/>
            <a:chOff x="5242912" y="3679348"/>
            <a:chExt cx="1705625" cy="2301718"/>
          </a:xfrm>
        </p:grpSpPr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71ECAD10-F64B-42F8-8BAB-025FBFAF6B51}"/>
                </a:ext>
              </a:extLst>
            </p:cNvPr>
            <p:cNvSpPr/>
            <p:nvPr/>
          </p:nvSpPr>
          <p:spPr>
            <a:xfrm>
              <a:off x="5242912" y="3679348"/>
              <a:ext cx="1705625" cy="2301718"/>
            </a:xfrm>
            <a:custGeom>
              <a:avLst/>
              <a:gdLst>
                <a:gd name="connsiteX0" fmla="*/ 863852 w 1727858"/>
                <a:gd name="connsiteY0" fmla="*/ 0 h 2331720"/>
                <a:gd name="connsiteX1" fmla="*/ 1540394 w 1727858"/>
                <a:gd name="connsiteY1" fmla="*/ 931378 h 2331720"/>
                <a:gd name="connsiteX2" fmla="*/ 1570764 w 1727858"/>
                <a:gd name="connsiteY2" fmla="*/ 973187 h 2331720"/>
                <a:gd name="connsiteX3" fmla="*/ 1580313 w 1727858"/>
                <a:gd name="connsiteY3" fmla="*/ 984760 h 2331720"/>
                <a:gd name="connsiteX4" fmla="*/ 1583689 w 1727858"/>
                <a:gd name="connsiteY4" fmla="*/ 990980 h 2331720"/>
                <a:gd name="connsiteX5" fmla="*/ 1586149 w 1727858"/>
                <a:gd name="connsiteY5" fmla="*/ 994367 h 2331720"/>
                <a:gd name="connsiteX6" fmla="*/ 1623587 w 1727858"/>
                <a:gd name="connsiteY6" fmla="*/ 1055992 h 2331720"/>
                <a:gd name="connsiteX7" fmla="*/ 1659967 w 1727858"/>
                <a:gd name="connsiteY7" fmla="*/ 1131511 h 2331720"/>
                <a:gd name="connsiteX8" fmla="*/ 1682965 w 1727858"/>
                <a:gd name="connsiteY8" fmla="*/ 1194347 h 2331720"/>
                <a:gd name="connsiteX9" fmla="*/ 1682965 w 1727858"/>
                <a:gd name="connsiteY9" fmla="*/ 1194347 h 2331720"/>
                <a:gd name="connsiteX10" fmla="*/ 1689018 w 1727858"/>
                <a:gd name="connsiteY10" fmla="*/ 1210885 h 2331720"/>
                <a:gd name="connsiteX11" fmla="*/ 1727858 w 1727858"/>
                <a:gd name="connsiteY11" fmla="*/ 1467791 h 2331720"/>
                <a:gd name="connsiteX12" fmla="*/ 863929 w 1727858"/>
                <a:gd name="connsiteY12" fmla="*/ 2331720 h 2331720"/>
                <a:gd name="connsiteX13" fmla="*/ 0 w 1727858"/>
                <a:gd name="connsiteY13" fmla="*/ 1467791 h 2331720"/>
                <a:gd name="connsiteX14" fmla="*/ 67892 w 1727858"/>
                <a:gd name="connsiteY14" fmla="*/ 1131511 h 2331720"/>
                <a:gd name="connsiteX15" fmla="*/ 67912 w 1727858"/>
                <a:gd name="connsiteY15" fmla="*/ 1131473 h 2331720"/>
                <a:gd name="connsiteX16" fmla="*/ 104274 w 1727858"/>
                <a:gd name="connsiteY16" fmla="*/ 1055992 h 2331720"/>
                <a:gd name="connsiteX17" fmla="*/ 141838 w 1727858"/>
                <a:gd name="connsiteY17" fmla="*/ 994159 h 2331720"/>
                <a:gd name="connsiteX18" fmla="*/ 144235 w 1727858"/>
                <a:gd name="connsiteY18" fmla="*/ 990860 h 2331720"/>
                <a:gd name="connsiteX19" fmla="*/ 147545 w 1727858"/>
                <a:gd name="connsiteY19" fmla="*/ 984760 h 2331720"/>
                <a:gd name="connsiteX20" fmla="*/ 156887 w 1727858"/>
                <a:gd name="connsiteY20" fmla="*/ 973438 h 2331720"/>
                <a:gd name="connsiteX21" fmla="*/ 186316 w 1727858"/>
                <a:gd name="connsiteY21" fmla="*/ 932915 h 2331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27858" h="2331720">
                  <a:moveTo>
                    <a:pt x="863852" y="0"/>
                  </a:moveTo>
                  <a:lnTo>
                    <a:pt x="1540394" y="931378"/>
                  </a:lnTo>
                  <a:lnTo>
                    <a:pt x="1570764" y="973187"/>
                  </a:lnTo>
                  <a:lnTo>
                    <a:pt x="1580313" y="984760"/>
                  </a:lnTo>
                  <a:lnTo>
                    <a:pt x="1583689" y="990980"/>
                  </a:lnTo>
                  <a:lnTo>
                    <a:pt x="1586149" y="994367"/>
                  </a:lnTo>
                  <a:lnTo>
                    <a:pt x="1623587" y="1055992"/>
                  </a:lnTo>
                  <a:cubicBezTo>
                    <a:pt x="1636888" y="1080475"/>
                    <a:pt x="1649038" y="1105672"/>
                    <a:pt x="1659967" y="1131511"/>
                  </a:cubicBezTo>
                  <a:lnTo>
                    <a:pt x="1682965" y="1194347"/>
                  </a:lnTo>
                  <a:lnTo>
                    <a:pt x="1682965" y="1194347"/>
                  </a:lnTo>
                  <a:lnTo>
                    <a:pt x="1689018" y="1210885"/>
                  </a:lnTo>
                  <a:cubicBezTo>
                    <a:pt x="1714260" y="1292042"/>
                    <a:pt x="1727858" y="1378328"/>
                    <a:pt x="1727858" y="1467791"/>
                  </a:cubicBezTo>
                  <a:cubicBezTo>
                    <a:pt x="1727858" y="1944926"/>
                    <a:pt x="1341064" y="2331720"/>
                    <a:pt x="863929" y="2331720"/>
                  </a:cubicBezTo>
                  <a:cubicBezTo>
                    <a:pt x="386794" y="2331720"/>
                    <a:pt x="0" y="1944926"/>
                    <a:pt x="0" y="1467791"/>
                  </a:cubicBezTo>
                  <a:cubicBezTo>
                    <a:pt x="0" y="1348508"/>
                    <a:pt x="24174" y="1234870"/>
                    <a:pt x="67892" y="1131511"/>
                  </a:cubicBezTo>
                  <a:lnTo>
                    <a:pt x="67912" y="1131473"/>
                  </a:lnTo>
                  <a:lnTo>
                    <a:pt x="104274" y="1055992"/>
                  </a:lnTo>
                  <a:lnTo>
                    <a:pt x="141838" y="994159"/>
                  </a:lnTo>
                  <a:lnTo>
                    <a:pt x="144235" y="990860"/>
                  </a:lnTo>
                  <a:lnTo>
                    <a:pt x="147545" y="984760"/>
                  </a:lnTo>
                  <a:lnTo>
                    <a:pt x="156887" y="973438"/>
                  </a:lnTo>
                  <a:lnTo>
                    <a:pt x="186316" y="93291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7E933F3F-EB1D-4FB6-914C-1C19178B64C6}"/>
                </a:ext>
              </a:extLst>
            </p:cNvPr>
            <p:cNvSpPr/>
            <p:nvPr/>
          </p:nvSpPr>
          <p:spPr>
            <a:xfrm>
              <a:off x="5597454" y="4629983"/>
              <a:ext cx="996544" cy="996545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075EF744-35A3-4DCB-AE2B-C44B6E749B52}"/>
                </a:ext>
              </a:extLst>
            </p:cNvPr>
            <p:cNvSpPr/>
            <p:nvPr/>
          </p:nvSpPr>
          <p:spPr>
            <a:xfrm>
              <a:off x="5726404" y="3679348"/>
              <a:ext cx="738018" cy="596811"/>
            </a:xfrm>
            <a:custGeom>
              <a:avLst/>
              <a:gdLst>
                <a:gd name="connsiteX0" fmla="*/ 374058 w 747638"/>
                <a:gd name="connsiteY0" fmla="*/ 0 h 604590"/>
                <a:gd name="connsiteX1" fmla="*/ 747638 w 747638"/>
                <a:gd name="connsiteY1" fmla="*/ 514298 h 604590"/>
                <a:gd name="connsiteX2" fmla="*/ 704570 w 747638"/>
                <a:gd name="connsiteY2" fmla="*/ 537675 h 604590"/>
                <a:gd name="connsiteX3" fmla="*/ 373127 w 747638"/>
                <a:gd name="connsiteY3" fmla="*/ 604590 h 604590"/>
                <a:gd name="connsiteX4" fmla="*/ 41685 w 747638"/>
                <a:gd name="connsiteY4" fmla="*/ 537675 h 604590"/>
                <a:gd name="connsiteX5" fmla="*/ 0 w 747638"/>
                <a:gd name="connsiteY5" fmla="*/ 515049 h 604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7638" h="604590">
                  <a:moveTo>
                    <a:pt x="374058" y="0"/>
                  </a:moveTo>
                  <a:lnTo>
                    <a:pt x="747638" y="514298"/>
                  </a:lnTo>
                  <a:lnTo>
                    <a:pt x="704570" y="537675"/>
                  </a:lnTo>
                  <a:cubicBezTo>
                    <a:pt x="602698" y="580763"/>
                    <a:pt x="490695" y="604590"/>
                    <a:pt x="373127" y="604590"/>
                  </a:cubicBezTo>
                  <a:cubicBezTo>
                    <a:pt x="255560" y="604590"/>
                    <a:pt x="143557" y="580763"/>
                    <a:pt x="41685" y="537675"/>
                  </a:cubicBezTo>
                  <a:lnTo>
                    <a:pt x="0" y="515049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ADEB9997-1728-4C92-99B9-B724B05A8B31}"/>
              </a:ext>
            </a:extLst>
          </p:cNvPr>
          <p:cNvGrpSpPr/>
          <p:nvPr/>
        </p:nvGrpSpPr>
        <p:grpSpPr>
          <a:xfrm>
            <a:off x="2720340" y="3288960"/>
            <a:ext cx="1672967" cy="1279564"/>
            <a:chOff x="3627120" y="3097866"/>
            <a:chExt cx="2230622" cy="1706085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83D5BAB0-583B-4A08-B08A-E6E3988EEAA3}"/>
                </a:ext>
              </a:extLst>
            </p:cNvPr>
            <p:cNvSpPr/>
            <p:nvPr/>
          </p:nvSpPr>
          <p:spPr>
            <a:xfrm>
              <a:off x="3627120" y="3097866"/>
              <a:ext cx="2230622" cy="1706085"/>
            </a:xfrm>
            <a:custGeom>
              <a:avLst/>
              <a:gdLst>
                <a:gd name="connsiteX0" fmla="*/ 852782 w 2259698"/>
                <a:gd name="connsiteY0" fmla="*/ 77 h 1728324"/>
                <a:gd name="connsiteX1" fmla="*/ 1101460 w 2259698"/>
                <a:gd name="connsiteY1" fmla="*/ 33371 h 1728324"/>
                <a:gd name="connsiteX2" fmla="*/ 1162899 w 2259698"/>
                <a:gd name="connsiteY2" fmla="*/ 54213 h 1728324"/>
                <a:gd name="connsiteX3" fmla="*/ 2259698 w 2259698"/>
                <a:gd name="connsiteY3" fmla="*/ 409311 h 1728324"/>
                <a:gd name="connsiteX4" fmla="*/ 1583772 w 2259698"/>
                <a:gd name="connsiteY4" fmla="*/ 1341137 h 1728324"/>
                <a:gd name="connsiteX5" fmla="*/ 1553435 w 2259698"/>
                <a:gd name="connsiteY5" fmla="*/ 1382959 h 1728324"/>
                <a:gd name="connsiteX6" fmla="*/ 1545386 w 2259698"/>
                <a:gd name="connsiteY6" fmla="*/ 1395631 h 1728324"/>
                <a:gd name="connsiteX7" fmla="*/ 1540515 w 2259698"/>
                <a:gd name="connsiteY7" fmla="*/ 1400771 h 1728324"/>
                <a:gd name="connsiteX8" fmla="*/ 1538059 w 2259698"/>
                <a:gd name="connsiteY8" fmla="*/ 1404156 h 1728324"/>
                <a:gd name="connsiteX9" fmla="*/ 1491066 w 2259698"/>
                <a:gd name="connsiteY9" fmla="*/ 1458846 h 1728324"/>
                <a:gd name="connsiteX10" fmla="*/ 1430537 w 2259698"/>
                <a:gd name="connsiteY10" fmla="*/ 1516832 h 1728324"/>
                <a:gd name="connsiteX11" fmla="*/ 1430536 w 2259698"/>
                <a:gd name="connsiteY11" fmla="*/ 1516834 h 1728324"/>
                <a:gd name="connsiteX12" fmla="*/ 1430535 w 2259698"/>
                <a:gd name="connsiteY12" fmla="*/ 1516834 h 1728324"/>
                <a:gd name="connsiteX13" fmla="*/ 1430535 w 2259698"/>
                <a:gd name="connsiteY13" fmla="*/ 1516834 h 1728324"/>
                <a:gd name="connsiteX14" fmla="*/ 1377917 w 2259698"/>
                <a:gd name="connsiteY14" fmla="*/ 1558169 h 1728324"/>
                <a:gd name="connsiteX15" fmla="*/ 1375185 w 2259698"/>
                <a:gd name="connsiteY15" fmla="*/ 1556016 h 1728324"/>
                <a:gd name="connsiteX16" fmla="*/ 1291945 w 2259698"/>
                <a:gd name="connsiteY16" fmla="*/ 1614942 h 1728324"/>
                <a:gd name="connsiteX17" fmla="*/ 1131839 w 2259698"/>
                <a:gd name="connsiteY17" fmla="*/ 1685577 h 1728324"/>
                <a:gd name="connsiteX18" fmla="*/ 42747 w 2259698"/>
                <a:gd name="connsiteY18" fmla="*/ 1131840 h 1728324"/>
                <a:gd name="connsiteX19" fmla="*/ 596484 w 2259698"/>
                <a:gd name="connsiteY19" fmla="*/ 42747 h 1728324"/>
                <a:gd name="connsiteX20" fmla="*/ 852782 w 2259698"/>
                <a:gd name="connsiteY20" fmla="*/ 77 h 1728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59698" h="1728324">
                  <a:moveTo>
                    <a:pt x="852782" y="77"/>
                  </a:moveTo>
                  <a:cubicBezTo>
                    <a:pt x="937766" y="-1068"/>
                    <a:pt x="1021479" y="10447"/>
                    <a:pt x="1101460" y="33371"/>
                  </a:cubicBezTo>
                  <a:lnTo>
                    <a:pt x="1162899" y="54213"/>
                  </a:lnTo>
                  <a:lnTo>
                    <a:pt x="2259698" y="409311"/>
                  </a:lnTo>
                  <a:lnTo>
                    <a:pt x="1583772" y="1341137"/>
                  </a:lnTo>
                  <a:lnTo>
                    <a:pt x="1553435" y="1382959"/>
                  </a:lnTo>
                  <a:lnTo>
                    <a:pt x="1545386" y="1395631"/>
                  </a:lnTo>
                  <a:lnTo>
                    <a:pt x="1540515" y="1400771"/>
                  </a:lnTo>
                  <a:lnTo>
                    <a:pt x="1538059" y="1404156"/>
                  </a:lnTo>
                  <a:lnTo>
                    <a:pt x="1491066" y="1458846"/>
                  </a:lnTo>
                  <a:lnTo>
                    <a:pt x="1430537" y="1516832"/>
                  </a:lnTo>
                  <a:lnTo>
                    <a:pt x="1430536" y="1516834"/>
                  </a:lnTo>
                  <a:lnTo>
                    <a:pt x="1430535" y="1516834"/>
                  </a:lnTo>
                  <a:lnTo>
                    <a:pt x="1430535" y="1516834"/>
                  </a:lnTo>
                  <a:lnTo>
                    <a:pt x="1377917" y="1558169"/>
                  </a:lnTo>
                  <a:lnTo>
                    <a:pt x="1375185" y="1556016"/>
                  </a:lnTo>
                  <a:lnTo>
                    <a:pt x="1291945" y="1614942"/>
                  </a:lnTo>
                  <a:cubicBezTo>
                    <a:pt x="1242038" y="1643309"/>
                    <a:pt x="1188546" y="1667097"/>
                    <a:pt x="1131839" y="1685577"/>
                  </a:cubicBezTo>
                  <a:cubicBezTo>
                    <a:pt x="678184" y="1833411"/>
                    <a:pt x="190582" y="1585495"/>
                    <a:pt x="42747" y="1131840"/>
                  </a:cubicBezTo>
                  <a:cubicBezTo>
                    <a:pt x="-105087" y="678185"/>
                    <a:pt x="142829" y="190582"/>
                    <a:pt x="596484" y="42747"/>
                  </a:cubicBezTo>
                  <a:cubicBezTo>
                    <a:pt x="681544" y="15028"/>
                    <a:pt x="767798" y="1222"/>
                    <a:pt x="852782" y="7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0C6FA562-E7E4-4715-A886-9C56B5BA8636}"/>
                </a:ext>
              </a:extLst>
            </p:cNvPr>
            <p:cNvSpPr/>
            <p:nvPr/>
          </p:nvSpPr>
          <p:spPr>
            <a:xfrm>
              <a:off x="3981891" y="3452638"/>
              <a:ext cx="996544" cy="996545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468A6148-BCE3-4469-BEA1-6EFF28025216}"/>
                </a:ext>
              </a:extLst>
            </p:cNvPr>
            <p:cNvSpPr/>
            <p:nvPr/>
          </p:nvSpPr>
          <p:spPr>
            <a:xfrm>
              <a:off x="5254185" y="3310584"/>
              <a:ext cx="603557" cy="702825"/>
            </a:xfrm>
            <a:custGeom>
              <a:avLst/>
              <a:gdLst>
                <a:gd name="connsiteX0" fmla="*/ 12769 w 611424"/>
                <a:gd name="connsiteY0" fmla="*/ 0 h 711986"/>
                <a:gd name="connsiteX1" fmla="*/ 611424 w 611424"/>
                <a:gd name="connsiteY1" fmla="*/ 193820 h 711986"/>
                <a:gd name="connsiteX2" fmla="*/ 235558 w 611424"/>
                <a:gd name="connsiteY2" fmla="*/ 711986 h 711986"/>
                <a:gd name="connsiteX3" fmla="*/ 145423 w 611424"/>
                <a:gd name="connsiteY3" fmla="*/ 602742 h 711986"/>
                <a:gd name="connsiteX4" fmla="*/ 0 w 611424"/>
                <a:gd name="connsiteY4" fmla="*/ 126660 h 711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1424" h="711986">
                  <a:moveTo>
                    <a:pt x="12769" y="0"/>
                  </a:moveTo>
                  <a:lnTo>
                    <a:pt x="611424" y="193820"/>
                  </a:lnTo>
                  <a:lnTo>
                    <a:pt x="235558" y="711986"/>
                  </a:lnTo>
                  <a:lnTo>
                    <a:pt x="145423" y="602742"/>
                  </a:lnTo>
                  <a:cubicBezTo>
                    <a:pt x="53611" y="466842"/>
                    <a:pt x="0" y="303012"/>
                    <a:pt x="0" y="12666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1" name="Graphic 3" descr="Bonfire">
            <a:extLst>
              <a:ext uri="{FF2B5EF4-FFF2-40B4-BE49-F238E27FC236}">
                <a16:creationId xmlns:a16="http://schemas.microsoft.com/office/drawing/2014/main" id="{A15D15EF-C2CF-48D4-910C-303064776E18}"/>
              </a:ext>
            </a:extLst>
          </p:cNvPr>
          <p:cNvGrpSpPr/>
          <p:nvPr/>
        </p:nvGrpSpPr>
        <p:grpSpPr>
          <a:xfrm>
            <a:off x="5068849" y="2272515"/>
            <a:ext cx="481786" cy="481786"/>
            <a:chOff x="6758465" y="1742606"/>
            <a:chExt cx="642381" cy="642381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3ABB6AA-D8A2-4DDF-87D0-D12C9C30BD17}"/>
                </a:ext>
              </a:extLst>
            </p:cNvPr>
            <p:cNvSpPr/>
            <p:nvPr/>
          </p:nvSpPr>
          <p:spPr>
            <a:xfrm>
              <a:off x="6956815" y="1783423"/>
              <a:ext cx="247249" cy="362008"/>
            </a:xfrm>
            <a:custGeom>
              <a:avLst/>
              <a:gdLst>
                <a:gd name="connsiteX0" fmla="*/ 232580 w 247249"/>
                <a:gd name="connsiteY0" fmla="*/ 186023 h 362008"/>
                <a:gd name="connsiteX1" fmla="*/ 177710 w 247249"/>
                <a:gd name="connsiteY1" fmla="*/ 234201 h 362008"/>
                <a:gd name="connsiteX2" fmla="*/ 159643 w 247249"/>
                <a:gd name="connsiteY2" fmla="*/ 168625 h 362008"/>
                <a:gd name="connsiteX3" fmla="*/ 102766 w 247249"/>
                <a:gd name="connsiteY3" fmla="*/ 0 h 362008"/>
                <a:gd name="connsiteX4" fmla="*/ 59271 w 247249"/>
                <a:gd name="connsiteY4" fmla="*/ 133829 h 362008"/>
                <a:gd name="connsiteX5" fmla="*/ 9085 w 247249"/>
                <a:gd name="connsiteY5" fmla="*/ 192714 h 362008"/>
                <a:gd name="connsiteX6" fmla="*/ 50572 w 247249"/>
                <a:gd name="connsiteY6" fmla="*/ 337919 h 362008"/>
                <a:gd name="connsiteX7" fmla="*/ 76000 w 247249"/>
                <a:gd name="connsiteY7" fmla="*/ 203421 h 362008"/>
                <a:gd name="connsiteX8" fmla="*/ 92728 w 247249"/>
                <a:gd name="connsiteY8" fmla="*/ 295763 h 362008"/>
                <a:gd name="connsiteX9" fmla="*/ 123509 w 247249"/>
                <a:gd name="connsiteY9" fmla="*/ 362008 h 362008"/>
                <a:gd name="connsiteX10" fmla="*/ 237264 w 247249"/>
                <a:gd name="connsiteY10" fmla="*/ 285726 h 362008"/>
                <a:gd name="connsiteX11" fmla="*/ 232580 w 247249"/>
                <a:gd name="connsiteY11" fmla="*/ 186023 h 362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7249" h="362008">
                  <a:moveTo>
                    <a:pt x="232580" y="186023"/>
                  </a:moveTo>
                  <a:cubicBezTo>
                    <a:pt x="239941" y="216804"/>
                    <a:pt x="208491" y="246915"/>
                    <a:pt x="177710" y="234201"/>
                  </a:cubicBezTo>
                  <a:cubicBezTo>
                    <a:pt x="151613" y="224833"/>
                    <a:pt x="141576" y="194722"/>
                    <a:pt x="159643" y="168625"/>
                  </a:cubicBezTo>
                  <a:cubicBezTo>
                    <a:pt x="200461" y="114424"/>
                    <a:pt x="170350" y="29442"/>
                    <a:pt x="102766" y="0"/>
                  </a:cubicBezTo>
                  <a:cubicBezTo>
                    <a:pt x="133546" y="58216"/>
                    <a:pt x="86706" y="111078"/>
                    <a:pt x="59271" y="133829"/>
                  </a:cubicBezTo>
                  <a:cubicBezTo>
                    <a:pt x="32505" y="155911"/>
                    <a:pt x="14438" y="179331"/>
                    <a:pt x="9085" y="192714"/>
                  </a:cubicBezTo>
                  <a:cubicBezTo>
                    <a:pt x="-18350" y="258960"/>
                    <a:pt x="22468" y="322529"/>
                    <a:pt x="50572" y="337919"/>
                  </a:cubicBezTo>
                  <a:cubicBezTo>
                    <a:pt x="37858" y="309146"/>
                    <a:pt x="26483" y="254945"/>
                    <a:pt x="76000" y="203421"/>
                  </a:cubicBezTo>
                  <a:cubicBezTo>
                    <a:pt x="76000" y="203421"/>
                    <a:pt x="61948" y="258291"/>
                    <a:pt x="92728" y="295763"/>
                  </a:cubicBezTo>
                  <a:cubicBezTo>
                    <a:pt x="123509" y="333904"/>
                    <a:pt x="123509" y="362008"/>
                    <a:pt x="123509" y="362008"/>
                  </a:cubicBezTo>
                  <a:cubicBezTo>
                    <a:pt x="171688" y="362008"/>
                    <a:pt x="217859" y="333235"/>
                    <a:pt x="237264" y="285726"/>
                  </a:cubicBezTo>
                  <a:cubicBezTo>
                    <a:pt x="250647" y="256952"/>
                    <a:pt x="251985" y="212120"/>
                    <a:pt x="232580" y="186023"/>
                  </a:cubicBezTo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AD0EB52-113E-4B11-B90C-DC11F54131D5}"/>
                </a:ext>
              </a:extLst>
            </p:cNvPr>
            <p:cNvSpPr/>
            <p:nvPr/>
          </p:nvSpPr>
          <p:spPr>
            <a:xfrm>
              <a:off x="6859297" y="2118069"/>
              <a:ext cx="439117" cy="226027"/>
            </a:xfrm>
            <a:custGeom>
              <a:avLst/>
              <a:gdLst>
                <a:gd name="connsiteX0" fmla="*/ 423779 w 439117"/>
                <a:gd name="connsiteY0" fmla="*/ 155839 h 226027"/>
                <a:gd name="connsiteX1" fmla="*/ 47049 w 439117"/>
                <a:gd name="connsiteY1" fmla="*/ 1935 h 226027"/>
                <a:gd name="connsiteX2" fmla="*/ 10246 w 439117"/>
                <a:gd name="connsiteY2" fmla="*/ 16657 h 226027"/>
                <a:gd name="connsiteX3" fmla="*/ 2217 w 439117"/>
                <a:gd name="connsiteY3" fmla="*/ 35393 h 226027"/>
                <a:gd name="connsiteX4" fmla="*/ 16938 w 439117"/>
                <a:gd name="connsiteY4" fmla="*/ 70188 h 226027"/>
                <a:gd name="connsiteX5" fmla="*/ 122663 w 439117"/>
                <a:gd name="connsiteY5" fmla="*/ 113014 h 226027"/>
                <a:gd name="connsiteX6" fmla="*/ 18276 w 439117"/>
                <a:gd name="connsiteY6" fmla="*/ 155839 h 226027"/>
                <a:gd name="connsiteX7" fmla="*/ 3555 w 439117"/>
                <a:gd name="connsiteY7" fmla="*/ 190635 h 226027"/>
                <a:gd name="connsiteX8" fmla="*/ 11585 w 439117"/>
                <a:gd name="connsiteY8" fmla="*/ 209371 h 226027"/>
                <a:gd name="connsiteX9" fmla="*/ 47049 w 439117"/>
                <a:gd name="connsiteY9" fmla="*/ 224092 h 226027"/>
                <a:gd name="connsiteX10" fmla="*/ 220358 w 439117"/>
                <a:gd name="connsiteY10" fmla="*/ 153163 h 226027"/>
                <a:gd name="connsiteX11" fmla="*/ 393667 w 439117"/>
                <a:gd name="connsiteY11" fmla="*/ 224092 h 226027"/>
                <a:gd name="connsiteX12" fmla="*/ 429132 w 439117"/>
                <a:gd name="connsiteY12" fmla="*/ 209371 h 226027"/>
                <a:gd name="connsiteX13" fmla="*/ 437162 w 439117"/>
                <a:gd name="connsiteY13" fmla="*/ 190635 h 226027"/>
                <a:gd name="connsiteX14" fmla="*/ 423779 w 439117"/>
                <a:gd name="connsiteY14" fmla="*/ 155839 h 226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39117" h="226027">
                  <a:moveTo>
                    <a:pt x="423779" y="155839"/>
                  </a:moveTo>
                  <a:lnTo>
                    <a:pt x="47049" y="1935"/>
                  </a:lnTo>
                  <a:cubicBezTo>
                    <a:pt x="31659" y="-3418"/>
                    <a:pt x="16269" y="2605"/>
                    <a:pt x="10246" y="16657"/>
                  </a:cubicBezTo>
                  <a:lnTo>
                    <a:pt x="2217" y="35393"/>
                  </a:lnTo>
                  <a:cubicBezTo>
                    <a:pt x="-3806" y="48776"/>
                    <a:pt x="2886" y="64835"/>
                    <a:pt x="16938" y="70188"/>
                  </a:cubicBezTo>
                  <a:lnTo>
                    <a:pt x="122663" y="113014"/>
                  </a:lnTo>
                  <a:lnTo>
                    <a:pt x="18276" y="155839"/>
                  </a:lnTo>
                  <a:cubicBezTo>
                    <a:pt x="4224" y="161192"/>
                    <a:pt x="-2467" y="177252"/>
                    <a:pt x="3555" y="190635"/>
                  </a:cubicBezTo>
                  <a:lnTo>
                    <a:pt x="11585" y="209371"/>
                  </a:lnTo>
                  <a:cubicBezTo>
                    <a:pt x="17607" y="222754"/>
                    <a:pt x="32997" y="229445"/>
                    <a:pt x="47049" y="224092"/>
                  </a:cubicBezTo>
                  <a:lnTo>
                    <a:pt x="220358" y="153163"/>
                  </a:lnTo>
                  <a:lnTo>
                    <a:pt x="393667" y="224092"/>
                  </a:lnTo>
                  <a:cubicBezTo>
                    <a:pt x="407720" y="229445"/>
                    <a:pt x="423110" y="223423"/>
                    <a:pt x="429132" y="209371"/>
                  </a:cubicBezTo>
                  <a:lnTo>
                    <a:pt x="437162" y="190635"/>
                  </a:lnTo>
                  <a:cubicBezTo>
                    <a:pt x="442515" y="177252"/>
                    <a:pt x="436493" y="161192"/>
                    <a:pt x="423779" y="155839"/>
                  </a:cubicBezTo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E4F80A8-3A50-4210-BCE9-28D981C12BBF}"/>
                </a:ext>
              </a:extLst>
            </p:cNvPr>
            <p:cNvSpPr/>
            <p:nvPr/>
          </p:nvSpPr>
          <p:spPr>
            <a:xfrm>
              <a:off x="7115789" y="2118156"/>
              <a:ext cx="184224" cy="98874"/>
            </a:xfrm>
            <a:custGeom>
              <a:avLst/>
              <a:gdLst>
                <a:gd name="connsiteX0" fmla="*/ 167287 w 184224"/>
                <a:gd name="connsiteY0" fmla="*/ 70101 h 98874"/>
                <a:gd name="connsiteX1" fmla="*/ 182008 w 184224"/>
                <a:gd name="connsiteY1" fmla="*/ 35305 h 98874"/>
                <a:gd name="connsiteX2" fmla="*/ 173978 w 184224"/>
                <a:gd name="connsiteY2" fmla="*/ 16569 h 98874"/>
                <a:gd name="connsiteX3" fmla="*/ 138513 w 184224"/>
                <a:gd name="connsiteY3" fmla="*/ 1848 h 98874"/>
                <a:gd name="connsiteX4" fmla="*/ 0 w 184224"/>
                <a:gd name="connsiteY4" fmla="*/ 58725 h 98874"/>
                <a:gd name="connsiteX5" fmla="*/ 97695 w 184224"/>
                <a:gd name="connsiteY5" fmla="*/ 98874 h 98874"/>
                <a:gd name="connsiteX6" fmla="*/ 167287 w 184224"/>
                <a:gd name="connsiteY6" fmla="*/ 70101 h 98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224" h="98874">
                  <a:moveTo>
                    <a:pt x="167287" y="70101"/>
                  </a:moveTo>
                  <a:cubicBezTo>
                    <a:pt x="181339" y="64748"/>
                    <a:pt x="188030" y="48688"/>
                    <a:pt x="182008" y="35305"/>
                  </a:cubicBezTo>
                  <a:lnTo>
                    <a:pt x="173978" y="16569"/>
                  </a:lnTo>
                  <a:cubicBezTo>
                    <a:pt x="167956" y="3186"/>
                    <a:pt x="152565" y="-3505"/>
                    <a:pt x="138513" y="1848"/>
                  </a:cubicBezTo>
                  <a:lnTo>
                    <a:pt x="0" y="58725"/>
                  </a:lnTo>
                  <a:lnTo>
                    <a:pt x="97695" y="98874"/>
                  </a:lnTo>
                  <a:lnTo>
                    <a:pt x="167287" y="70101"/>
                  </a:ln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15" name="Graphic 7" descr="Puzzle">
            <a:extLst>
              <a:ext uri="{FF2B5EF4-FFF2-40B4-BE49-F238E27FC236}">
                <a16:creationId xmlns:a16="http://schemas.microsoft.com/office/drawing/2014/main" id="{04453299-B3C9-4864-B6C7-9BD948B9DD83}"/>
              </a:ext>
            </a:extLst>
          </p:cNvPr>
          <p:cNvSpPr/>
          <p:nvPr/>
        </p:nvSpPr>
        <p:spPr>
          <a:xfrm>
            <a:off x="3640494" y="2302336"/>
            <a:ext cx="401488" cy="401488"/>
          </a:xfrm>
          <a:custGeom>
            <a:avLst/>
            <a:gdLst>
              <a:gd name="connsiteX0" fmla="*/ 345949 w 535317"/>
              <a:gd name="connsiteY0" fmla="*/ 406172 h 535317"/>
              <a:gd name="connsiteX1" fmla="*/ 317176 w 535317"/>
              <a:gd name="connsiteY1" fmla="*/ 317845 h 535317"/>
              <a:gd name="connsiteX2" fmla="*/ 321860 w 535317"/>
              <a:gd name="connsiteY2" fmla="*/ 313161 h 535317"/>
              <a:gd name="connsiteX3" fmla="*/ 411525 w 535317"/>
              <a:gd name="connsiteY3" fmla="*/ 340596 h 535317"/>
              <a:gd name="connsiteX4" fmla="*/ 459035 w 535317"/>
              <a:gd name="connsiteY4" fmla="*/ 378737 h 535317"/>
              <a:gd name="connsiteX5" fmla="*/ 535318 w 535317"/>
              <a:gd name="connsiteY5" fmla="*/ 302454 h 535317"/>
              <a:gd name="connsiteX6" fmla="*/ 421563 w 535317"/>
              <a:gd name="connsiteY6" fmla="*/ 188699 h 535317"/>
              <a:gd name="connsiteX7" fmla="*/ 459704 w 535317"/>
              <a:gd name="connsiteY7" fmla="*/ 141190 h 535317"/>
              <a:gd name="connsiteX8" fmla="*/ 487139 w 535317"/>
              <a:gd name="connsiteY8" fmla="*/ 51524 h 535317"/>
              <a:gd name="connsiteX9" fmla="*/ 482455 w 535317"/>
              <a:gd name="connsiteY9" fmla="*/ 46840 h 535317"/>
              <a:gd name="connsiteX10" fmla="*/ 394128 w 535317"/>
              <a:gd name="connsiteY10" fmla="*/ 75614 h 535317"/>
              <a:gd name="connsiteX11" fmla="*/ 346618 w 535317"/>
              <a:gd name="connsiteY11" fmla="*/ 113755 h 535317"/>
              <a:gd name="connsiteX12" fmla="*/ 232863 w 535317"/>
              <a:gd name="connsiteY12" fmla="*/ 0 h 535317"/>
              <a:gd name="connsiteX13" fmla="*/ 155911 w 535317"/>
              <a:gd name="connsiteY13" fmla="*/ 76283 h 535317"/>
              <a:gd name="connsiteX14" fmla="*/ 194053 w 535317"/>
              <a:gd name="connsiteY14" fmla="*/ 123792 h 535317"/>
              <a:gd name="connsiteX15" fmla="*/ 222826 w 535317"/>
              <a:gd name="connsiteY15" fmla="*/ 212120 h 535317"/>
              <a:gd name="connsiteX16" fmla="*/ 218142 w 535317"/>
              <a:gd name="connsiteY16" fmla="*/ 216804 h 535317"/>
              <a:gd name="connsiteX17" fmla="*/ 128476 w 535317"/>
              <a:gd name="connsiteY17" fmla="*/ 189369 h 535317"/>
              <a:gd name="connsiteX18" fmla="*/ 80967 w 535317"/>
              <a:gd name="connsiteY18" fmla="*/ 151227 h 535317"/>
              <a:gd name="connsiteX19" fmla="*/ 0 w 535317"/>
              <a:gd name="connsiteY19" fmla="*/ 232863 h 535317"/>
              <a:gd name="connsiteX20" fmla="*/ 113755 w 535317"/>
              <a:gd name="connsiteY20" fmla="*/ 346618 h 535317"/>
              <a:gd name="connsiteX21" fmla="*/ 75614 w 535317"/>
              <a:gd name="connsiteY21" fmla="*/ 394128 h 535317"/>
              <a:gd name="connsiteX22" fmla="*/ 48179 w 535317"/>
              <a:gd name="connsiteY22" fmla="*/ 483793 h 535317"/>
              <a:gd name="connsiteX23" fmla="*/ 52863 w 535317"/>
              <a:gd name="connsiteY23" fmla="*/ 488477 h 535317"/>
              <a:gd name="connsiteX24" fmla="*/ 141190 w 535317"/>
              <a:gd name="connsiteY24" fmla="*/ 459704 h 535317"/>
              <a:gd name="connsiteX25" fmla="*/ 188699 w 535317"/>
              <a:gd name="connsiteY25" fmla="*/ 421563 h 535317"/>
              <a:gd name="connsiteX26" fmla="*/ 302454 w 535317"/>
              <a:gd name="connsiteY26" fmla="*/ 535318 h 535317"/>
              <a:gd name="connsiteX27" fmla="*/ 384090 w 535317"/>
              <a:gd name="connsiteY27" fmla="*/ 453682 h 535317"/>
              <a:gd name="connsiteX28" fmla="*/ 345949 w 535317"/>
              <a:gd name="connsiteY28" fmla="*/ 406172 h 53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35317" h="535317">
                <a:moveTo>
                  <a:pt x="345949" y="406172"/>
                </a:moveTo>
                <a:cubicBezTo>
                  <a:pt x="301785" y="407510"/>
                  <a:pt x="285726" y="350633"/>
                  <a:pt x="317176" y="317845"/>
                </a:cubicBezTo>
                <a:lnTo>
                  <a:pt x="321860" y="313161"/>
                </a:lnTo>
                <a:cubicBezTo>
                  <a:pt x="354648" y="281711"/>
                  <a:pt x="412864" y="296432"/>
                  <a:pt x="411525" y="340596"/>
                </a:cubicBezTo>
                <a:cubicBezTo>
                  <a:pt x="410856" y="366023"/>
                  <a:pt x="440968" y="396804"/>
                  <a:pt x="459035" y="378737"/>
                </a:cubicBezTo>
                <a:lnTo>
                  <a:pt x="535318" y="302454"/>
                </a:lnTo>
                <a:lnTo>
                  <a:pt x="421563" y="188699"/>
                </a:lnTo>
                <a:cubicBezTo>
                  <a:pt x="403496" y="170632"/>
                  <a:pt x="434276" y="140521"/>
                  <a:pt x="459704" y="141190"/>
                </a:cubicBezTo>
                <a:cubicBezTo>
                  <a:pt x="503868" y="142528"/>
                  <a:pt x="518589" y="84313"/>
                  <a:pt x="487139" y="51524"/>
                </a:cubicBezTo>
                <a:lnTo>
                  <a:pt x="482455" y="46840"/>
                </a:lnTo>
                <a:cubicBezTo>
                  <a:pt x="449667" y="15390"/>
                  <a:pt x="392789" y="31450"/>
                  <a:pt x="394128" y="75614"/>
                </a:cubicBezTo>
                <a:cubicBezTo>
                  <a:pt x="394797" y="101041"/>
                  <a:pt x="364685" y="131822"/>
                  <a:pt x="346618" y="113755"/>
                </a:cubicBezTo>
                <a:lnTo>
                  <a:pt x="232863" y="0"/>
                </a:lnTo>
                <a:lnTo>
                  <a:pt x="155911" y="76283"/>
                </a:lnTo>
                <a:cubicBezTo>
                  <a:pt x="137844" y="94350"/>
                  <a:pt x="168625" y="124461"/>
                  <a:pt x="194053" y="123792"/>
                </a:cubicBezTo>
                <a:cubicBezTo>
                  <a:pt x="238216" y="122454"/>
                  <a:pt x="254276" y="179331"/>
                  <a:pt x="222826" y="212120"/>
                </a:cubicBezTo>
                <a:lnTo>
                  <a:pt x="218142" y="216804"/>
                </a:lnTo>
                <a:cubicBezTo>
                  <a:pt x="185354" y="248253"/>
                  <a:pt x="127138" y="233532"/>
                  <a:pt x="128476" y="189369"/>
                </a:cubicBezTo>
                <a:cubicBezTo>
                  <a:pt x="129145" y="163941"/>
                  <a:pt x="99034" y="133160"/>
                  <a:pt x="80967" y="151227"/>
                </a:cubicBezTo>
                <a:lnTo>
                  <a:pt x="0" y="232863"/>
                </a:lnTo>
                <a:lnTo>
                  <a:pt x="113755" y="346618"/>
                </a:lnTo>
                <a:cubicBezTo>
                  <a:pt x="131822" y="364685"/>
                  <a:pt x="101041" y="394797"/>
                  <a:pt x="75614" y="394128"/>
                </a:cubicBezTo>
                <a:cubicBezTo>
                  <a:pt x="31450" y="392789"/>
                  <a:pt x="16729" y="451005"/>
                  <a:pt x="48179" y="483793"/>
                </a:cubicBezTo>
                <a:lnTo>
                  <a:pt x="52863" y="488477"/>
                </a:lnTo>
                <a:cubicBezTo>
                  <a:pt x="85651" y="519927"/>
                  <a:pt x="142528" y="503868"/>
                  <a:pt x="141190" y="459704"/>
                </a:cubicBezTo>
                <a:cubicBezTo>
                  <a:pt x="140521" y="434276"/>
                  <a:pt x="170632" y="403496"/>
                  <a:pt x="188699" y="421563"/>
                </a:cubicBezTo>
                <a:lnTo>
                  <a:pt x="302454" y="535318"/>
                </a:lnTo>
                <a:lnTo>
                  <a:pt x="384090" y="453682"/>
                </a:lnTo>
                <a:cubicBezTo>
                  <a:pt x="402157" y="435615"/>
                  <a:pt x="372046" y="405503"/>
                  <a:pt x="345949" y="406172"/>
                </a:cubicBezTo>
                <a:close/>
              </a:path>
            </a:pathLst>
          </a:custGeom>
          <a:solidFill>
            <a:srgbClr val="262626"/>
          </a:solidFill>
          <a:ln w="66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16" name="Graphic 4" descr="Chat">
            <a:extLst>
              <a:ext uri="{FF2B5EF4-FFF2-40B4-BE49-F238E27FC236}">
                <a16:creationId xmlns:a16="http://schemas.microsoft.com/office/drawing/2014/main" id="{9769A4E3-358C-4FE2-B88A-B7032F127251}"/>
              </a:ext>
            </a:extLst>
          </p:cNvPr>
          <p:cNvGrpSpPr/>
          <p:nvPr/>
        </p:nvGrpSpPr>
        <p:grpSpPr>
          <a:xfrm>
            <a:off x="3119230" y="3687850"/>
            <a:ext cx="481786" cy="481786"/>
            <a:chOff x="4158973" y="3629720"/>
            <a:chExt cx="642381" cy="642381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F08527-6D3C-4450-AC00-77D79CC566E1}"/>
                </a:ext>
              </a:extLst>
            </p:cNvPr>
            <p:cNvSpPr/>
            <p:nvPr/>
          </p:nvSpPr>
          <p:spPr>
            <a:xfrm>
              <a:off x="4212504" y="3763549"/>
              <a:ext cx="334573" cy="301116"/>
            </a:xfrm>
            <a:custGeom>
              <a:avLst/>
              <a:gdLst>
                <a:gd name="connsiteX0" fmla="*/ 227510 w 334573"/>
                <a:gd name="connsiteY0" fmla="*/ 46840 h 301116"/>
                <a:gd name="connsiteX1" fmla="*/ 334573 w 334573"/>
                <a:gd name="connsiteY1" fmla="*/ 46840 h 301116"/>
                <a:gd name="connsiteX2" fmla="*/ 334573 w 334573"/>
                <a:gd name="connsiteY2" fmla="*/ 26766 h 301116"/>
                <a:gd name="connsiteX3" fmla="*/ 307808 w 334573"/>
                <a:gd name="connsiteY3" fmla="*/ 0 h 301116"/>
                <a:gd name="connsiteX4" fmla="*/ 26766 w 334573"/>
                <a:gd name="connsiteY4" fmla="*/ 0 h 301116"/>
                <a:gd name="connsiteX5" fmla="*/ 0 w 334573"/>
                <a:gd name="connsiteY5" fmla="*/ 26766 h 301116"/>
                <a:gd name="connsiteX6" fmla="*/ 0 w 334573"/>
                <a:gd name="connsiteY6" fmla="*/ 207436 h 301116"/>
                <a:gd name="connsiteX7" fmla="*/ 26766 w 334573"/>
                <a:gd name="connsiteY7" fmla="*/ 234201 h 301116"/>
                <a:gd name="connsiteX8" fmla="*/ 66915 w 334573"/>
                <a:gd name="connsiteY8" fmla="*/ 234201 h 301116"/>
                <a:gd name="connsiteX9" fmla="*/ 66915 w 334573"/>
                <a:gd name="connsiteY9" fmla="*/ 301116 h 301116"/>
                <a:gd name="connsiteX10" fmla="*/ 133829 w 334573"/>
                <a:gd name="connsiteY10" fmla="*/ 234201 h 301116"/>
                <a:gd name="connsiteX11" fmla="*/ 173978 w 334573"/>
                <a:gd name="connsiteY11" fmla="*/ 234201 h 301116"/>
                <a:gd name="connsiteX12" fmla="*/ 173978 w 334573"/>
                <a:gd name="connsiteY12" fmla="*/ 100372 h 301116"/>
                <a:gd name="connsiteX13" fmla="*/ 227510 w 334573"/>
                <a:gd name="connsiteY13" fmla="*/ 46840 h 301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4573" h="301116">
                  <a:moveTo>
                    <a:pt x="227510" y="46840"/>
                  </a:moveTo>
                  <a:lnTo>
                    <a:pt x="334573" y="46840"/>
                  </a:lnTo>
                  <a:lnTo>
                    <a:pt x="334573" y="26766"/>
                  </a:lnTo>
                  <a:cubicBezTo>
                    <a:pt x="334573" y="12045"/>
                    <a:pt x="322529" y="0"/>
                    <a:pt x="307808" y="0"/>
                  </a:cubicBezTo>
                  <a:lnTo>
                    <a:pt x="26766" y="0"/>
                  </a:lnTo>
                  <a:cubicBezTo>
                    <a:pt x="12045" y="0"/>
                    <a:pt x="0" y="12045"/>
                    <a:pt x="0" y="26766"/>
                  </a:cubicBezTo>
                  <a:lnTo>
                    <a:pt x="0" y="207436"/>
                  </a:lnTo>
                  <a:cubicBezTo>
                    <a:pt x="0" y="222157"/>
                    <a:pt x="12045" y="234201"/>
                    <a:pt x="26766" y="234201"/>
                  </a:cubicBezTo>
                  <a:lnTo>
                    <a:pt x="66915" y="234201"/>
                  </a:lnTo>
                  <a:lnTo>
                    <a:pt x="66915" y="301116"/>
                  </a:lnTo>
                  <a:lnTo>
                    <a:pt x="133829" y="234201"/>
                  </a:lnTo>
                  <a:lnTo>
                    <a:pt x="173978" y="234201"/>
                  </a:lnTo>
                  <a:lnTo>
                    <a:pt x="173978" y="100372"/>
                  </a:lnTo>
                  <a:cubicBezTo>
                    <a:pt x="173978" y="70930"/>
                    <a:pt x="198067" y="46840"/>
                    <a:pt x="227510" y="46840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2925898-9EE6-45E5-8EFA-2E3D9AD70763}"/>
                </a:ext>
              </a:extLst>
            </p:cNvPr>
            <p:cNvSpPr/>
            <p:nvPr/>
          </p:nvSpPr>
          <p:spPr>
            <a:xfrm>
              <a:off x="4413248" y="3837155"/>
              <a:ext cx="334573" cy="301116"/>
            </a:xfrm>
            <a:custGeom>
              <a:avLst/>
              <a:gdLst>
                <a:gd name="connsiteX0" fmla="*/ 307808 w 334573"/>
                <a:gd name="connsiteY0" fmla="*/ 0 h 301116"/>
                <a:gd name="connsiteX1" fmla="*/ 26766 w 334573"/>
                <a:gd name="connsiteY1" fmla="*/ 0 h 301116"/>
                <a:gd name="connsiteX2" fmla="*/ 0 w 334573"/>
                <a:gd name="connsiteY2" fmla="*/ 26766 h 301116"/>
                <a:gd name="connsiteX3" fmla="*/ 0 w 334573"/>
                <a:gd name="connsiteY3" fmla="*/ 207436 h 301116"/>
                <a:gd name="connsiteX4" fmla="*/ 26766 w 334573"/>
                <a:gd name="connsiteY4" fmla="*/ 234201 h 301116"/>
                <a:gd name="connsiteX5" fmla="*/ 200744 w 334573"/>
                <a:gd name="connsiteY5" fmla="*/ 234201 h 301116"/>
                <a:gd name="connsiteX6" fmla="*/ 267659 w 334573"/>
                <a:gd name="connsiteY6" fmla="*/ 301116 h 301116"/>
                <a:gd name="connsiteX7" fmla="*/ 267659 w 334573"/>
                <a:gd name="connsiteY7" fmla="*/ 234201 h 301116"/>
                <a:gd name="connsiteX8" fmla="*/ 307808 w 334573"/>
                <a:gd name="connsiteY8" fmla="*/ 234201 h 301116"/>
                <a:gd name="connsiteX9" fmla="*/ 334573 w 334573"/>
                <a:gd name="connsiteY9" fmla="*/ 207436 h 301116"/>
                <a:gd name="connsiteX10" fmla="*/ 334573 w 334573"/>
                <a:gd name="connsiteY10" fmla="*/ 26766 h 301116"/>
                <a:gd name="connsiteX11" fmla="*/ 307808 w 334573"/>
                <a:gd name="connsiteY11" fmla="*/ 0 h 301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4573" h="301116">
                  <a:moveTo>
                    <a:pt x="307808" y="0"/>
                  </a:moveTo>
                  <a:lnTo>
                    <a:pt x="26766" y="0"/>
                  </a:lnTo>
                  <a:cubicBezTo>
                    <a:pt x="12045" y="0"/>
                    <a:pt x="0" y="12045"/>
                    <a:pt x="0" y="26766"/>
                  </a:cubicBezTo>
                  <a:lnTo>
                    <a:pt x="0" y="207436"/>
                  </a:lnTo>
                  <a:cubicBezTo>
                    <a:pt x="0" y="222157"/>
                    <a:pt x="12045" y="234201"/>
                    <a:pt x="26766" y="234201"/>
                  </a:cubicBezTo>
                  <a:lnTo>
                    <a:pt x="200744" y="234201"/>
                  </a:lnTo>
                  <a:lnTo>
                    <a:pt x="267659" y="301116"/>
                  </a:lnTo>
                  <a:lnTo>
                    <a:pt x="267659" y="234201"/>
                  </a:lnTo>
                  <a:lnTo>
                    <a:pt x="307808" y="234201"/>
                  </a:lnTo>
                  <a:cubicBezTo>
                    <a:pt x="322529" y="234201"/>
                    <a:pt x="334573" y="222157"/>
                    <a:pt x="334573" y="207436"/>
                  </a:cubicBezTo>
                  <a:lnTo>
                    <a:pt x="334573" y="26766"/>
                  </a:lnTo>
                  <a:cubicBezTo>
                    <a:pt x="334573" y="12045"/>
                    <a:pt x="322529" y="0"/>
                    <a:pt x="307808" y="0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9" name="Graphic 6" descr="Lightbulb and gear">
            <a:extLst>
              <a:ext uri="{FF2B5EF4-FFF2-40B4-BE49-F238E27FC236}">
                <a16:creationId xmlns:a16="http://schemas.microsoft.com/office/drawing/2014/main" id="{2AC02296-3F46-48F3-AC56-04180F8AFD66}"/>
              </a:ext>
            </a:extLst>
          </p:cNvPr>
          <p:cNvGrpSpPr/>
          <p:nvPr/>
        </p:nvGrpSpPr>
        <p:grpSpPr>
          <a:xfrm>
            <a:off x="5542987" y="3687010"/>
            <a:ext cx="481786" cy="481786"/>
            <a:chOff x="7390649" y="3628600"/>
            <a:chExt cx="642381" cy="642381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C07E39C-6B1B-4031-8206-47BA05048A23}"/>
                </a:ext>
              </a:extLst>
            </p:cNvPr>
            <p:cNvSpPr/>
            <p:nvPr/>
          </p:nvSpPr>
          <p:spPr>
            <a:xfrm>
              <a:off x="7629132" y="3845269"/>
              <a:ext cx="153234" cy="152297"/>
            </a:xfrm>
            <a:custGeom>
              <a:avLst/>
              <a:gdLst>
                <a:gd name="connsiteX0" fmla="*/ 131755 w 153234"/>
                <a:gd name="connsiteY0" fmla="*/ 45435 h 152297"/>
                <a:gd name="connsiteX1" fmla="*/ 137443 w 153234"/>
                <a:gd name="connsiteY1" fmla="*/ 28573 h 152297"/>
                <a:gd name="connsiteX2" fmla="*/ 124595 w 153234"/>
                <a:gd name="connsiteY2" fmla="*/ 15725 h 152297"/>
                <a:gd name="connsiteX3" fmla="*/ 107733 w 153234"/>
                <a:gd name="connsiteY3" fmla="*/ 21413 h 152297"/>
                <a:gd name="connsiteX4" fmla="*/ 93814 w 153234"/>
                <a:gd name="connsiteY4" fmla="*/ 15725 h 152297"/>
                <a:gd name="connsiteX5" fmla="*/ 85918 w 153234"/>
                <a:gd name="connsiteY5" fmla="*/ 0 h 152297"/>
                <a:gd name="connsiteX6" fmla="*/ 67985 w 153234"/>
                <a:gd name="connsiteY6" fmla="*/ 0 h 152297"/>
                <a:gd name="connsiteX7" fmla="*/ 60022 w 153234"/>
                <a:gd name="connsiteY7" fmla="*/ 15792 h 152297"/>
                <a:gd name="connsiteX8" fmla="*/ 46037 w 153234"/>
                <a:gd name="connsiteY8" fmla="*/ 21480 h 152297"/>
                <a:gd name="connsiteX9" fmla="*/ 29175 w 153234"/>
                <a:gd name="connsiteY9" fmla="*/ 15792 h 152297"/>
                <a:gd name="connsiteX10" fmla="*/ 16327 w 153234"/>
                <a:gd name="connsiteY10" fmla="*/ 28639 h 152297"/>
                <a:gd name="connsiteX11" fmla="*/ 21680 w 153234"/>
                <a:gd name="connsiteY11" fmla="*/ 45502 h 152297"/>
                <a:gd name="connsiteX12" fmla="*/ 15792 w 153234"/>
                <a:gd name="connsiteY12" fmla="*/ 59420 h 152297"/>
                <a:gd name="connsiteX13" fmla="*/ 0 w 153234"/>
                <a:gd name="connsiteY13" fmla="*/ 67316 h 152297"/>
                <a:gd name="connsiteX14" fmla="*/ 0 w 153234"/>
                <a:gd name="connsiteY14" fmla="*/ 84982 h 152297"/>
                <a:gd name="connsiteX15" fmla="*/ 15792 w 153234"/>
                <a:gd name="connsiteY15" fmla="*/ 92945 h 152297"/>
                <a:gd name="connsiteX16" fmla="*/ 21480 w 153234"/>
                <a:gd name="connsiteY16" fmla="*/ 106863 h 152297"/>
                <a:gd name="connsiteX17" fmla="*/ 15792 w 153234"/>
                <a:gd name="connsiteY17" fmla="*/ 123725 h 152297"/>
                <a:gd name="connsiteX18" fmla="*/ 29175 w 153234"/>
                <a:gd name="connsiteY18" fmla="*/ 136573 h 152297"/>
                <a:gd name="connsiteX19" fmla="*/ 46037 w 153234"/>
                <a:gd name="connsiteY19" fmla="*/ 130818 h 152297"/>
                <a:gd name="connsiteX20" fmla="*/ 59956 w 153234"/>
                <a:gd name="connsiteY20" fmla="*/ 136573 h 152297"/>
                <a:gd name="connsiteX21" fmla="*/ 67851 w 153234"/>
                <a:gd name="connsiteY21" fmla="*/ 152298 h 152297"/>
                <a:gd name="connsiteX22" fmla="*/ 85785 w 153234"/>
                <a:gd name="connsiteY22" fmla="*/ 152298 h 152297"/>
                <a:gd name="connsiteX23" fmla="*/ 93747 w 153234"/>
                <a:gd name="connsiteY23" fmla="*/ 136841 h 152297"/>
                <a:gd name="connsiteX24" fmla="*/ 107465 w 153234"/>
                <a:gd name="connsiteY24" fmla="*/ 131287 h 152297"/>
                <a:gd name="connsiteX25" fmla="*/ 124261 w 153234"/>
                <a:gd name="connsiteY25" fmla="*/ 137041 h 152297"/>
                <a:gd name="connsiteX26" fmla="*/ 137108 w 153234"/>
                <a:gd name="connsiteY26" fmla="*/ 124127 h 152297"/>
                <a:gd name="connsiteX27" fmla="*/ 131420 w 153234"/>
                <a:gd name="connsiteY27" fmla="*/ 107331 h 152297"/>
                <a:gd name="connsiteX28" fmla="*/ 137510 w 153234"/>
                <a:gd name="connsiteY28" fmla="*/ 93346 h 152297"/>
                <a:gd name="connsiteX29" fmla="*/ 153235 w 153234"/>
                <a:gd name="connsiteY29" fmla="*/ 85450 h 152297"/>
                <a:gd name="connsiteX30" fmla="*/ 153235 w 153234"/>
                <a:gd name="connsiteY30" fmla="*/ 67316 h 152297"/>
                <a:gd name="connsiteX31" fmla="*/ 137443 w 153234"/>
                <a:gd name="connsiteY31" fmla="*/ 59353 h 152297"/>
                <a:gd name="connsiteX32" fmla="*/ 131755 w 153234"/>
                <a:gd name="connsiteY32" fmla="*/ 45435 h 152297"/>
                <a:gd name="connsiteX33" fmla="*/ 76885 w 153234"/>
                <a:gd name="connsiteY33" fmla="*/ 103182 h 152297"/>
                <a:gd name="connsiteX34" fmla="*/ 50119 w 153234"/>
                <a:gd name="connsiteY34" fmla="*/ 76417 h 152297"/>
                <a:gd name="connsiteX35" fmla="*/ 76885 w 153234"/>
                <a:gd name="connsiteY35" fmla="*/ 49651 h 152297"/>
                <a:gd name="connsiteX36" fmla="*/ 103651 w 153234"/>
                <a:gd name="connsiteY36" fmla="*/ 76417 h 152297"/>
                <a:gd name="connsiteX37" fmla="*/ 76885 w 153234"/>
                <a:gd name="connsiteY37" fmla="*/ 103182 h 152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3234" h="152297">
                  <a:moveTo>
                    <a:pt x="131755" y="45435"/>
                  </a:moveTo>
                  <a:lnTo>
                    <a:pt x="137443" y="28573"/>
                  </a:lnTo>
                  <a:lnTo>
                    <a:pt x="124595" y="15725"/>
                  </a:lnTo>
                  <a:lnTo>
                    <a:pt x="107733" y="21413"/>
                  </a:lnTo>
                  <a:cubicBezTo>
                    <a:pt x="103349" y="18943"/>
                    <a:pt x="98673" y="17032"/>
                    <a:pt x="93814" y="15725"/>
                  </a:cubicBezTo>
                  <a:lnTo>
                    <a:pt x="85918" y="0"/>
                  </a:lnTo>
                  <a:lnTo>
                    <a:pt x="67985" y="0"/>
                  </a:lnTo>
                  <a:lnTo>
                    <a:pt x="60022" y="15792"/>
                  </a:lnTo>
                  <a:cubicBezTo>
                    <a:pt x="55146" y="17111"/>
                    <a:pt x="50450" y="19020"/>
                    <a:pt x="46037" y="21480"/>
                  </a:cubicBezTo>
                  <a:lnTo>
                    <a:pt x="29175" y="15792"/>
                  </a:lnTo>
                  <a:lnTo>
                    <a:pt x="16327" y="28639"/>
                  </a:lnTo>
                  <a:lnTo>
                    <a:pt x="21680" y="45502"/>
                  </a:lnTo>
                  <a:cubicBezTo>
                    <a:pt x="19113" y="49861"/>
                    <a:pt x="17133" y="54541"/>
                    <a:pt x="15792" y="59420"/>
                  </a:cubicBezTo>
                  <a:lnTo>
                    <a:pt x="0" y="67316"/>
                  </a:lnTo>
                  <a:lnTo>
                    <a:pt x="0" y="84982"/>
                  </a:lnTo>
                  <a:lnTo>
                    <a:pt x="15792" y="92945"/>
                  </a:lnTo>
                  <a:cubicBezTo>
                    <a:pt x="17093" y="97805"/>
                    <a:pt x="19004" y="102482"/>
                    <a:pt x="21480" y="106863"/>
                  </a:cubicBezTo>
                  <a:lnTo>
                    <a:pt x="15792" y="123725"/>
                  </a:lnTo>
                  <a:lnTo>
                    <a:pt x="29175" y="136573"/>
                  </a:lnTo>
                  <a:lnTo>
                    <a:pt x="46037" y="130818"/>
                  </a:lnTo>
                  <a:cubicBezTo>
                    <a:pt x="50418" y="133311"/>
                    <a:pt x="55094" y="135245"/>
                    <a:pt x="59956" y="136573"/>
                  </a:cubicBezTo>
                  <a:lnTo>
                    <a:pt x="67851" y="152298"/>
                  </a:lnTo>
                  <a:lnTo>
                    <a:pt x="85785" y="152298"/>
                  </a:lnTo>
                  <a:lnTo>
                    <a:pt x="93747" y="136841"/>
                  </a:lnTo>
                  <a:cubicBezTo>
                    <a:pt x="98525" y="135542"/>
                    <a:pt x="103130" y="133677"/>
                    <a:pt x="107465" y="131287"/>
                  </a:cubicBezTo>
                  <a:lnTo>
                    <a:pt x="124261" y="137041"/>
                  </a:lnTo>
                  <a:lnTo>
                    <a:pt x="137108" y="124127"/>
                  </a:lnTo>
                  <a:lnTo>
                    <a:pt x="131420" y="107331"/>
                  </a:lnTo>
                  <a:cubicBezTo>
                    <a:pt x="133977" y="102917"/>
                    <a:pt x="136020" y="98225"/>
                    <a:pt x="137510" y="93346"/>
                  </a:cubicBezTo>
                  <a:lnTo>
                    <a:pt x="153235" y="85450"/>
                  </a:lnTo>
                  <a:lnTo>
                    <a:pt x="153235" y="67316"/>
                  </a:lnTo>
                  <a:lnTo>
                    <a:pt x="137443" y="59353"/>
                  </a:lnTo>
                  <a:cubicBezTo>
                    <a:pt x="136165" y="54485"/>
                    <a:pt x="134253" y="49805"/>
                    <a:pt x="131755" y="45435"/>
                  </a:cubicBezTo>
                  <a:close/>
                  <a:moveTo>
                    <a:pt x="76885" y="103182"/>
                  </a:moveTo>
                  <a:cubicBezTo>
                    <a:pt x="62103" y="103182"/>
                    <a:pt x="50119" y="91199"/>
                    <a:pt x="50119" y="76417"/>
                  </a:cubicBezTo>
                  <a:cubicBezTo>
                    <a:pt x="50119" y="61634"/>
                    <a:pt x="62103" y="49651"/>
                    <a:pt x="76885" y="49651"/>
                  </a:cubicBezTo>
                  <a:cubicBezTo>
                    <a:pt x="91577" y="49866"/>
                    <a:pt x="103435" y="61724"/>
                    <a:pt x="103651" y="76417"/>
                  </a:cubicBezTo>
                  <a:cubicBezTo>
                    <a:pt x="103651" y="91199"/>
                    <a:pt x="91667" y="103182"/>
                    <a:pt x="76885" y="103182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247916A-7339-469E-AC43-57CF82CCB632}"/>
                </a:ext>
              </a:extLst>
            </p:cNvPr>
            <p:cNvSpPr/>
            <p:nvPr/>
          </p:nvSpPr>
          <p:spPr>
            <a:xfrm>
              <a:off x="7630135" y="4129054"/>
              <a:ext cx="151564" cy="38609"/>
            </a:xfrm>
            <a:custGeom>
              <a:avLst/>
              <a:gdLst>
                <a:gd name="connsiteX0" fmla="*/ 133362 w 151564"/>
                <a:gd name="connsiteY0" fmla="*/ 0 h 38609"/>
                <a:gd name="connsiteX1" fmla="*/ 18202 w 151564"/>
                <a:gd name="connsiteY1" fmla="*/ 0 h 38609"/>
                <a:gd name="connsiteX2" fmla="*/ 34 w 151564"/>
                <a:gd name="connsiteY2" fmla="*/ 20442 h 38609"/>
                <a:gd name="connsiteX3" fmla="*/ 18202 w 151564"/>
                <a:gd name="connsiteY3" fmla="*/ 38610 h 38609"/>
                <a:gd name="connsiteX4" fmla="*/ 133362 w 151564"/>
                <a:gd name="connsiteY4" fmla="*/ 38610 h 38609"/>
                <a:gd name="connsiteX5" fmla="*/ 151530 w 151564"/>
                <a:gd name="connsiteY5" fmla="*/ 18168 h 38609"/>
                <a:gd name="connsiteX6" fmla="*/ 133362 w 151564"/>
                <a:gd name="connsiteY6" fmla="*/ 0 h 38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564" h="38609">
                  <a:moveTo>
                    <a:pt x="133362" y="0"/>
                  </a:moveTo>
                  <a:lnTo>
                    <a:pt x="18202" y="0"/>
                  </a:lnTo>
                  <a:cubicBezTo>
                    <a:pt x="7541" y="628"/>
                    <a:pt x="-594" y="9780"/>
                    <a:pt x="34" y="20442"/>
                  </a:cubicBezTo>
                  <a:cubicBezTo>
                    <a:pt x="611" y="30227"/>
                    <a:pt x="8417" y="38034"/>
                    <a:pt x="18202" y="38610"/>
                  </a:cubicBezTo>
                  <a:lnTo>
                    <a:pt x="133362" y="38610"/>
                  </a:lnTo>
                  <a:cubicBezTo>
                    <a:pt x="144024" y="37981"/>
                    <a:pt x="152158" y="28829"/>
                    <a:pt x="151530" y="18168"/>
                  </a:cubicBezTo>
                  <a:cubicBezTo>
                    <a:pt x="150953" y="8382"/>
                    <a:pt x="143147" y="576"/>
                    <a:pt x="133362" y="0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15F3349-6207-4B83-A630-D6FE974856BF}"/>
                </a:ext>
              </a:extLst>
            </p:cNvPr>
            <p:cNvSpPr/>
            <p:nvPr/>
          </p:nvSpPr>
          <p:spPr>
            <a:xfrm>
              <a:off x="7664129" y="4194430"/>
              <a:ext cx="83576" cy="38609"/>
            </a:xfrm>
            <a:custGeom>
              <a:avLst/>
              <a:gdLst>
                <a:gd name="connsiteX0" fmla="*/ 41822 w 83576"/>
                <a:gd name="connsiteY0" fmla="*/ 38610 h 38609"/>
                <a:gd name="connsiteX1" fmla="*/ 83576 w 83576"/>
                <a:gd name="connsiteY1" fmla="*/ 0 h 38609"/>
                <a:gd name="connsiteX2" fmla="*/ 0 w 83576"/>
                <a:gd name="connsiteY2" fmla="*/ 0 h 38609"/>
                <a:gd name="connsiteX3" fmla="*/ 41822 w 83576"/>
                <a:gd name="connsiteY3" fmla="*/ 38610 h 38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576" h="38609">
                  <a:moveTo>
                    <a:pt x="41822" y="38610"/>
                  </a:moveTo>
                  <a:cubicBezTo>
                    <a:pt x="63670" y="38575"/>
                    <a:pt x="81834" y="21779"/>
                    <a:pt x="83576" y="0"/>
                  </a:cubicBezTo>
                  <a:lnTo>
                    <a:pt x="0" y="0"/>
                  </a:lnTo>
                  <a:cubicBezTo>
                    <a:pt x="1775" y="21789"/>
                    <a:pt x="19961" y="38578"/>
                    <a:pt x="41822" y="38610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7213D07-1AD5-4B76-BABD-CCE4DC1B3456}"/>
                </a:ext>
              </a:extLst>
            </p:cNvPr>
            <p:cNvSpPr/>
            <p:nvPr/>
          </p:nvSpPr>
          <p:spPr>
            <a:xfrm>
              <a:off x="7538463" y="3755202"/>
              <a:ext cx="334573" cy="347086"/>
            </a:xfrm>
            <a:custGeom>
              <a:avLst/>
              <a:gdLst>
                <a:gd name="connsiteX0" fmla="*/ 334573 w 334573"/>
                <a:gd name="connsiteY0" fmla="*/ 170967 h 347086"/>
                <a:gd name="connsiteX1" fmla="*/ 334573 w 334573"/>
                <a:gd name="connsiteY1" fmla="*/ 165212 h 347086"/>
                <a:gd name="connsiteX2" fmla="*/ 167287 w 334573"/>
                <a:gd name="connsiteY2" fmla="*/ 0 h 347086"/>
                <a:gd name="connsiteX3" fmla="*/ 167287 w 334573"/>
                <a:gd name="connsiteY3" fmla="*/ 0 h 347086"/>
                <a:gd name="connsiteX4" fmla="*/ 0 w 334573"/>
                <a:gd name="connsiteY4" fmla="*/ 165212 h 347086"/>
                <a:gd name="connsiteX5" fmla="*/ 0 w 334573"/>
                <a:gd name="connsiteY5" fmla="*/ 170967 h 347086"/>
                <a:gd name="connsiteX6" fmla="*/ 11643 w 334573"/>
                <a:gd name="connsiteY6" fmla="*/ 228848 h 347086"/>
                <a:gd name="connsiteX7" fmla="*/ 40684 w 334573"/>
                <a:gd name="connsiteY7" fmla="*/ 276425 h 347086"/>
                <a:gd name="connsiteX8" fmla="*/ 79829 w 334573"/>
                <a:gd name="connsiteY8" fmla="*/ 339994 h 347086"/>
                <a:gd name="connsiteX9" fmla="*/ 91339 w 334573"/>
                <a:gd name="connsiteY9" fmla="*/ 347087 h 347086"/>
                <a:gd name="connsiteX10" fmla="*/ 243235 w 334573"/>
                <a:gd name="connsiteY10" fmla="*/ 347087 h 347086"/>
                <a:gd name="connsiteX11" fmla="*/ 254744 w 334573"/>
                <a:gd name="connsiteY11" fmla="*/ 339994 h 347086"/>
                <a:gd name="connsiteX12" fmla="*/ 293889 w 334573"/>
                <a:gd name="connsiteY12" fmla="*/ 276425 h 347086"/>
                <a:gd name="connsiteX13" fmla="*/ 322930 w 334573"/>
                <a:gd name="connsiteY13" fmla="*/ 228848 h 347086"/>
                <a:gd name="connsiteX14" fmla="*/ 334573 w 334573"/>
                <a:gd name="connsiteY14" fmla="*/ 170967 h 347086"/>
                <a:gd name="connsiteX15" fmla="*/ 296031 w 334573"/>
                <a:gd name="connsiteY15" fmla="*/ 170365 h 347086"/>
                <a:gd name="connsiteX16" fmla="*/ 287131 w 334573"/>
                <a:gd name="connsiteY16" fmla="*/ 215331 h 347086"/>
                <a:gd name="connsiteX17" fmla="*/ 265451 w 334573"/>
                <a:gd name="connsiteY17" fmla="*/ 250662 h 347086"/>
                <a:gd name="connsiteX18" fmla="*/ 227510 w 334573"/>
                <a:gd name="connsiteY18" fmla="*/ 308343 h 347086"/>
                <a:gd name="connsiteX19" fmla="*/ 107064 w 334573"/>
                <a:gd name="connsiteY19" fmla="*/ 308343 h 347086"/>
                <a:gd name="connsiteX20" fmla="*/ 69457 w 334573"/>
                <a:gd name="connsiteY20" fmla="*/ 250462 h 347086"/>
                <a:gd name="connsiteX21" fmla="*/ 47777 w 334573"/>
                <a:gd name="connsiteY21" fmla="*/ 215131 h 347086"/>
                <a:gd name="connsiteX22" fmla="*/ 38543 w 334573"/>
                <a:gd name="connsiteY22" fmla="*/ 170164 h 347086"/>
                <a:gd name="connsiteX23" fmla="*/ 38543 w 334573"/>
                <a:gd name="connsiteY23" fmla="*/ 165346 h 347086"/>
                <a:gd name="connsiteX24" fmla="*/ 167086 w 334573"/>
                <a:gd name="connsiteY24" fmla="*/ 38208 h 347086"/>
                <a:gd name="connsiteX25" fmla="*/ 167086 w 334573"/>
                <a:gd name="connsiteY25" fmla="*/ 38208 h 347086"/>
                <a:gd name="connsiteX26" fmla="*/ 295629 w 334573"/>
                <a:gd name="connsiteY26" fmla="*/ 165346 h 347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34573" h="347086">
                  <a:moveTo>
                    <a:pt x="334573" y="170967"/>
                  </a:moveTo>
                  <a:lnTo>
                    <a:pt x="334573" y="165212"/>
                  </a:lnTo>
                  <a:cubicBezTo>
                    <a:pt x="332868" y="73876"/>
                    <a:pt x="258637" y="565"/>
                    <a:pt x="167287" y="0"/>
                  </a:cubicBezTo>
                  <a:lnTo>
                    <a:pt x="167287" y="0"/>
                  </a:lnTo>
                  <a:cubicBezTo>
                    <a:pt x="75937" y="565"/>
                    <a:pt x="1705" y="73876"/>
                    <a:pt x="0" y="165212"/>
                  </a:cubicBezTo>
                  <a:lnTo>
                    <a:pt x="0" y="170967"/>
                  </a:lnTo>
                  <a:cubicBezTo>
                    <a:pt x="612" y="190776"/>
                    <a:pt x="4548" y="210343"/>
                    <a:pt x="11643" y="228848"/>
                  </a:cubicBezTo>
                  <a:cubicBezTo>
                    <a:pt x="18416" y="246308"/>
                    <a:pt x="28250" y="262420"/>
                    <a:pt x="40684" y="276425"/>
                  </a:cubicBezTo>
                  <a:cubicBezTo>
                    <a:pt x="56008" y="293086"/>
                    <a:pt x="72736" y="325540"/>
                    <a:pt x="79829" y="339994"/>
                  </a:cubicBezTo>
                  <a:cubicBezTo>
                    <a:pt x="81999" y="344360"/>
                    <a:pt x="86463" y="347111"/>
                    <a:pt x="91339" y="347087"/>
                  </a:cubicBezTo>
                  <a:lnTo>
                    <a:pt x="243235" y="347087"/>
                  </a:lnTo>
                  <a:cubicBezTo>
                    <a:pt x="248110" y="347111"/>
                    <a:pt x="252575" y="344360"/>
                    <a:pt x="254744" y="339994"/>
                  </a:cubicBezTo>
                  <a:cubicBezTo>
                    <a:pt x="261837" y="325540"/>
                    <a:pt x="278566" y="293153"/>
                    <a:pt x="293889" y="276425"/>
                  </a:cubicBezTo>
                  <a:cubicBezTo>
                    <a:pt x="306323" y="262420"/>
                    <a:pt x="316158" y="246308"/>
                    <a:pt x="322930" y="228848"/>
                  </a:cubicBezTo>
                  <a:cubicBezTo>
                    <a:pt x="330026" y="210343"/>
                    <a:pt x="333962" y="190776"/>
                    <a:pt x="334573" y="170967"/>
                  </a:cubicBezTo>
                  <a:close/>
                  <a:moveTo>
                    <a:pt x="296031" y="170365"/>
                  </a:moveTo>
                  <a:cubicBezTo>
                    <a:pt x="295555" y="185741"/>
                    <a:pt x="292548" y="200933"/>
                    <a:pt x="287131" y="215331"/>
                  </a:cubicBezTo>
                  <a:cubicBezTo>
                    <a:pt x="282050" y="228298"/>
                    <a:pt x="274710" y="240260"/>
                    <a:pt x="265451" y="250662"/>
                  </a:cubicBezTo>
                  <a:cubicBezTo>
                    <a:pt x="250598" y="268344"/>
                    <a:pt x="237864" y="287702"/>
                    <a:pt x="227510" y="308343"/>
                  </a:cubicBezTo>
                  <a:lnTo>
                    <a:pt x="107064" y="308343"/>
                  </a:lnTo>
                  <a:cubicBezTo>
                    <a:pt x="96828" y="287649"/>
                    <a:pt x="84207" y="268223"/>
                    <a:pt x="69457" y="250462"/>
                  </a:cubicBezTo>
                  <a:cubicBezTo>
                    <a:pt x="60198" y="240059"/>
                    <a:pt x="52858" y="228097"/>
                    <a:pt x="47777" y="215131"/>
                  </a:cubicBezTo>
                  <a:cubicBezTo>
                    <a:pt x="42246" y="200752"/>
                    <a:pt x="39126" y="185559"/>
                    <a:pt x="38543" y="170164"/>
                  </a:cubicBezTo>
                  <a:lnTo>
                    <a:pt x="38543" y="165346"/>
                  </a:lnTo>
                  <a:cubicBezTo>
                    <a:pt x="39741" y="95086"/>
                    <a:pt x="96816" y="38635"/>
                    <a:pt x="167086" y="38208"/>
                  </a:cubicBezTo>
                  <a:lnTo>
                    <a:pt x="167086" y="38208"/>
                  </a:lnTo>
                  <a:cubicBezTo>
                    <a:pt x="237356" y="38635"/>
                    <a:pt x="294431" y="95086"/>
                    <a:pt x="295629" y="165346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55A1176-D4B8-41F1-BAB9-7ED3D572168D}"/>
                </a:ext>
              </a:extLst>
            </p:cNvPr>
            <p:cNvSpPr/>
            <p:nvPr/>
          </p:nvSpPr>
          <p:spPr>
            <a:xfrm>
              <a:off x="7693839" y="3655365"/>
              <a:ext cx="26765" cy="73606"/>
            </a:xfrm>
            <a:custGeom>
              <a:avLst/>
              <a:gdLst>
                <a:gd name="connsiteX0" fmla="*/ 13383 w 26765"/>
                <a:gd name="connsiteY0" fmla="*/ 73606 h 73606"/>
                <a:gd name="connsiteX1" fmla="*/ 26766 w 26765"/>
                <a:gd name="connsiteY1" fmla="*/ 60223 h 73606"/>
                <a:gd name="connsiteX2" fmla="*/ 26766 w 26765"/>
                <a:gd name="connsiteY2" fmla="*/ 13383 h 73606"/>
                <a:gd name="connsiteX3" fmla="*/ 13383 w 26765"/>
                <a:gd name="connsiteY3" fmla="*/ 0 h 73606"/>
                <a:gd name="connsiteX4" fmla="*/ 0 w 26765"/>
                <a:gd name="connsiteY4" fmla="*/ 13383 h 73606"/>
                <a:gd name="connsiteX5" fmla="*/ 0 w 26765"/>
                <a:gd name="connsiteY5" fmla="*/ 60223 h 73606"/>
                <a:gd name="connsiteX6" fmla="*/ 13383 w 26765"/>
                <a:gd name="connsiteY6" fmla="*/ 73606 h 7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765" h="73606">
                  <a:moveTo>
                    <a:pt x="13383" y="73606"/>
                  </a:moveTo>
                  <a:cubicBezTo>
                    <a:pt x="20774" y="73606"/>
                    <a:pt x="26766" y="67615"/>
                    <a:pt x="26766" y="60223"/>
                  </a:cubicBezTo>
                  <a:lnTo>
                    <a:pt x="26766" y="13383"/>
                  </a:lnTo>
                  <a:cubicBezTo>
                    <a:pt x="26766" y="5992"/>
                    <a:pt x="20774" y="0"/>
                    <a:pt x="13383" y="0"/>
                  </a:cubicBezTo>
                  <a:cubicBezTo>
                    <a:pt x="5992" y="0"/>
                    <a:pt x="0" y="5992"/>
                    <a:pt x="0" y="13383"/>
                  </a:cubicBezTo>
                  <a:lnTo>
                    <a:pt x="0" y="60223"/>
                  </a:lnTo>
                  <a:cubicBezTo>
                    <a:pt x="0" y="67615"/>
                    <a:pt x="5992" y="73606"/>
                    <a:pt x="13383" y="73606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8259C28-CE95-459A-8AB8-F0FDEFB3F280}"/>
                </a:ext>
              </a:extLst>
            </p:cNvPr>
            <p:cNvSpPr/>
            <p:nvPr/>
          </p:nvSpPr>
          <p:spPr>
            <a:xfrm>
              <a:off x="7511829" y="3732213"/>
              <a:ext cx="59365" cy="59467"/>
            </a:xfrm>
            <a:custGeom>
              <a:avLst/>
              <a:gdLst>
                <a:gd name="connsiteX0" fmla="*/ 36604 w 59365"/>
                <a:gd name="connsiteY0" fmla="*/ 55576 h 59467"/>
                <a:gd name="connsiteX1" fmla="*/ 55474 w 59365"/>
                <a:gd name="connsiteY1" fmla="*/ 55576 h 59467"/>
                <a:gd name="connsiteX2" fmla="*/ 55474 w 59365"/>
                <a:gd name="connsiteY2" fmla="*/ 36706 h 59467"/>
                <a:gd name="connsiteX3" fmla="*/ 22352 w 59365"/>
                <a:gd name="connsiteY3" fmla="*/ 3450 h 59467"/>
                <a:gd name="connsiteX4" fmla="*/ 3450 w 59365"/>
                <a:gd name="connsiteY4" fmla="*/ 4414 h 59467"/>
                <a:gd name="connsiteX5" fmla="*/ 3482 w 59365"/>
                <a:gd name="connsiteY5" fmla="*/ 22387 h 59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365" h="59467">
                  <a:moveTo>
                    <a:pt x="36604" y="55576"/>
                  </a:moveTo>
                  <a:cubicBezTo>
                    <a:pt x="41824" y="60765"/>
                    <a:pt x="50254" y="60765"/>
                    <a:pt x="55474" y="55576"/>
                  </a:cubicBezTo>
                  <a:cubicBezTo>
                    <a:pt x="60663" y="50356"/>
                    <a:pt x="60663" y="41926"/>
                    <a:pt x="55474" y="36706"/>
                  </a:cubicBezTo>
                  <a:lnTo>
                    <a:pt x="22352" y="3450"/>
                  </a:lnTo>
                  <a:cubicBezTo>
                    <a:pt x="16866" y="-1503"/>
                    <a:pt x="8403" y="-1072"/>
                    <a:pt x="3450" y="4414"/>
                  </a:cubicBezTo>
                  <a:cubicBezTo>
                    <a:pt x="-1162" y="9522"/>
                    <a:pt x="-1148" y="17295"/>
                    <a:pt x="3482" y="22387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2FC70A5-7A1C-4031-855B-AC3AC9CD4FFA}"/>
                </a:ext>
              </a:extLst>
            </p:cNvPr>
            <p:cNvSpPr/>
            <p:nvPr/>
          </p:nvSpPr>
          <p:spPr>
            <a:xfrm>
              <a:off x="7843115" y="3735685"/>
              <a:ext cx="58732" cy="58608"/>
            </a:xfrm>
            <a:custGeom>
              <a:avLst/>
              <a:gdLst>
                <a:gd name="connsiteX0" fmla="*/ 13661 w 58732"/>
                <a:gd name="connsiteY0" fmla="*/ 58595 h 58608"/>
                <a:gd name="connsiteX1" fmla="*/ 23163 w 58732"/>
                <a:gd name="connsiteY1" fmla="*/ 54647 h 58608"/>
                <a:gd name="connsiteX2" fmla="*/ 56219 w 58732"/>
                <a:gd name="connsiteY2" fmla="*/ 21190 h 58608"/>
                <a:gd name="connsiteX3" fmla="*/ 53155 w 58732"/>
                <a:gd name="connsiteY3" fmla="*/ 2513 h 58608"/>
                <a:gd name="connsiteX4" fmla="*/ 37349 w 58732"/>
                <a:gd name="connsiteY4" fmla="*/ 2654 h 58608"/>
                <a:gd name="connsiteX5" fmla="*/ 3891 w 58732"/>
                <a:gd name="connsiteY5" fmla="*/ 36112 h 58608"/>
                <a:gd name="connsiteX6" fmla="*/ 3891 w 58732"/>
                <a:gd name="connsiteY6" fmla="*/ 54981 h 58608"/>
                <a:gd name="connsiteX7" fmla="*/ 13661 w 58732"/>
                <a:gd name="connsiteY7" fmla="*/ 58595 h 58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732" h="58608">
                  <a:moveTo>
                    <a:pt x="13661" y="58595"/>
                  </a:moveTo>
                  <a:cubicBezTo>
                    <a:pt x="17228" y="58598"/>
                    <a:pt x="20648" y="57176"/>
                    <a:pt x="23163" y="54647"/>
                  </a:cubicBezTo>
                  <a:lnTo>
                    <a:pt x="56219" y="21190"/>
                  </a:lnTo>
                  <a:cubicBezTo>
                    <a:pt x="60530" y="15186"/>
                    <a:pt x="59159" y="6824"/>
                    <a:pt x="53155" y="2513"/>
                  </a:cubicBezTo>
                  <a:cubicBezTo>
                    <a:pt x="48418" y="-889"/>
                    <a:pt x="42024" y="-832"/>
                    <a:pt x="37349" y="2654"/>
                  </a:cubicBezTo>
                  <a:lnTo>
                    <a:pt x="3891" y="36112"/>
                  </a:lnTo>
                  <a:cubicBezTo>
                    <a:pt x="-1297" y="41332"/>
                    <a:pt x="-1297" y="49761"/>
                    <a:pt x="3891" y="54981"/>
                  </a:cubicBezTo>
                  <a:cubicBezTo>
                    <a:pt x="6527" y="57456"/>
                    <a:pt x="10050" y="58759"/>
                    <a:pt x="13661" y="58595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23FCE64-D7AC-4F19-BD46-E7C5B802AB89}"/>
                </a:ext>
              </a:extLst>
            </p:cNvPr>
            <p:cNvSpPr/>
            <p:nvPr/>
          </p:nvSpPr>
          <p:spPr>
            <a:xfrm>
              <a:off x="7439162" y="3906295"/>
              <a:ext cx="73606" cy="26765"/>
            </a:xfrm>
            <a:custGeom>
              <a:avLst/>
              <a:gdLst>
                <a:gd name="connsiteX0" fmla="*/ 60223 w 73606"/>
                <a:gd name="connsiteY0" fmla="*/ 0 h 26765"/>
                <a:gd name="connsiteX1" fmla="*/ 13383 w 73606"/>
                <a:gd name="connsiteY1" fmla="*/ 0 h 26765"/>
                <a:gd name="connsiteX2" fmla="*/ 0 w 73606"/>
                <a:gd name="connsiteY2" fmla="*/ 13383 h 26765"/>
                <a:gd name="connsiteX3" fmla="*/ 13383 w 73606"/>
                <a:gd name="connsiteY3" fmla="*/ 26766 h 26765"/>
                <a:gd name="connsiteX4" fmla="*/ 60223 w 73606"/>
                <a:gd name="connsiteY4" fmla="*/ 26766 h 26765"/>
                <a:gd name="connsiteX5" fmla="*/ 73606 w 73606"/>
                <a:gd name="connsiteY5" fmla="*/ 13383 h 26765"/>
                <a:gd name="connsiteX6" fmla="*/ 60223 w 73606"/>
                <a:gd name="connsiteY6" fmla="*/ 0 h 26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06" h="26765">
                  <a:moveTo>
                    <a:pt x="60223" y="0"/>
                  </a:moveTo>
                  <a:lnTo>
                    <a:pt x="13383" y="0"/>
                  </a:lnTo>
                  <a:cubicBezTo>
                    <a:pt x="5992" y="0"/>
                    <a:pt x="0" y="5992"/>
                    <a:pt x="0" y="13383"/>
                  </a:cubicBezTo>
                  <a:cubicBezTo>
                    <a:pt x="0" y="20774"/>
                    <a:pt x="5992" y="26766"/>
                    <a:pt x="13383" y="26766"/>
                  </a:cubicBezTo>
                  <a:lnTo>
                    <a:pt x="60223" y="26766"/>
                  </a:lnTo>
                  <a:cubicBezTo>
                    <a:pt x="67615" y="26766"/>
                    <a:pt x="73606" y="20774"/>
                    <a:pt x="73606" y="13383"/>
                  </a:cubicBezTo>
                  <a:cubicBezTo>
                    <a:pt x="73606" y="5992"/>
                    <a:pt x="67615" y="0"/>
                    <a:pt x="60223" y="0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22A8B465-C52A-4704-979B-63FEA76DD0DA}"/>
                </a:ext>
              </a:extLst>
            </p:cNvPr>
            <p:cNvSpPr/>
            <p:nvPr/>
          </p:nvSpPr>
          <p:spPr>
            <a:xfrm>
              <a:off x="7510632" y="4047881"/>
              <a:ext cx="59889" cy="60223"/>
            </a:xfrm>
            <a:custGeom>
              <a:avLst/>
              <a:gdLst>
                <a:gd name="connsiteX0" fmla="*/ 37801 w 59889"/>
                <a:gd name="connsiteY0" fmla="*/ 3218 h 60223"/>
                <a:gd name="connsiteX1" fmla="*/ 4678 w 59889"/>
                <a:gd name="connsiteY1" fmla="*/ 36675 h 60223"/>
                <a:gd name="connsiteX2" fmla="*/ 3218 w 59889"/>
                <a:gd name="connsiteY2" fmla="*/ 55545 h 60223"/>
                <a:gd name="connsiteX3" fmla="*/ 22088 w 59889"/>
                <a:gd name="connsiteY3" fmla="*/ 57005 h 60223"/>
                <a:gd name="connsiteX4" fmla="*/ 23548 w 59889"/>
                <a:gd name="connsiteY4" fmla="*/ 55545 h 60223"/>
                <a:gd name="connsiteX5" fmla="*/ 56671 w 59889"/>
                <a:gd name="connsiteY5" fmla="*/ 22088 h 60223"/>
                <a:gd name="connsiteX6" fmla="*/ 55211 w 59889"/>
                <a:gd name="connsiteY6" fmla="*/ 3218 h 60223"/>
                <a:gd name="connsiteX7" fmla="*/ 37801 w 59889"/>
                <a:gd name="connsiteY7" fmla="*/ 3218 h 60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889" h="60223">
                  <a:moveTo>
                    <a:pt x="37801" y="3218"/>
                  </a:moveTo>
                  <a:lnTo>
                    <a:pt x="4678" y="36675"/>
                  </a:lnTo>
                  <a:cubicBezTo>
                    <a:pt x="-936" y="41483"/>
                    <a:pt x="-1589" y="49931"/>
                    <a:pt x="3218" y="55545"/>
                  </a:cubicBezTo>
                  <a:cubicBezTo>
                    <a:pt x="8026" y="61159"/>
                    <a:pt x="16475" y="61812"/>
                    <a:pt x="22088" y="57005"/>
                  </a:cubicBezTo>
                  <a:cubicBezTo>
                    <a:pt x="22612" y="56557"/>
                    <a:pt x="23100" y="56068"/>
                    <a:pt x="23548" y="55545"/>
                  </a:cubicBezTo>
                  <a:lnTo>
                    <a:pt x="56671" y="22088"/>
                  </a:lnTo>
                  <a:cubicBezTo>
                    <a:pt x="61479" y="16474"/>
                    <a:pt x="60825" y="8026"/>
                    <a:pt x="55211" y="3218"/>
                  </a:cubicBezTo>
                  <a:cubicBezTo>
                    <a:pt x="50201" y="-1073"/>
                    <a:pt x="42812" y="-1073"/>
                    <a:pt x="37801" y="3218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6E67F9B-BA65-4E8E-A4CB-DEB20C48396F}"/>
                </a:ext>
              </a:extLst>
            </p:cNvPr>
            <p:cNvSpPr/>
            <p:nvPr/>
          </p:nvSpPr>
          <p:spPr>
            <a:xfrm>
              <a:off x="7842962" y="4044142"/>
              <a:ext cx="61502" cy="61559"/>
            </a:xfrm>
            <a:custGeom>
              <a:avLst/>
              <a:gdLst>
                <a:gd name="connsiteX0" fmla="*/ 23316 w 61502"/>
                <a:gd name="connsiteY0" fmla="*/ 4414 h 61559"/>
                <a:gd name="connsiteX1" fmla="*/ 4414 w 61502"/>
                <a:gd name="connsiteY1" fmla="*/ 3450 h 61559"/>
                <a:gd name="connsiteX2" fmla="*/ 3450 w 61502"/>
                <a:gd name="connsiteY2" fmla="*/ 22352 h 61559"/>
                <a:gd name="connsiteX3" fmla="*/ 4379 w 61502"/>
                <a:gd name="connsiteY3" fmla="*/ 23284 h 61559"/>
                <a:gd name="connsiteX4" fmla="*/ 37837 w 61502"/>
                <a:gd name="connsiteY4" fmla="*/ 56741 h 61559"/>
                <a:gd name="connsiteX5" fmla="*/ 56685 w 61502"/>
                <a:gd name="connsiteY5" fmla="*/ 58458 h 61559"/>
                <a:gd name="connsiteX6" fmla="*/ 58402 w 61502"/>
                <a:gd name="connsiteY6" fmla="*/ 39611 h 61559"/>
                <a:gd name="connsiteX7" fmla="*/ 56238 w 61502"/>
                <a:gd name="connsiteY7" fmla="*/ 37537 h 61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502" h="61559">
                  <a:moveTo>
                    <a:pt x="23316" y="4414"/>
                  </a:moveTo>
                  <a:cubicBezTo>
                    <a:pt x="18363" y="-1072"/>
                    <a:pt x="9900" y="-1503"/>
                    <a:pt x="4414" y="3450"/>
                  </a:cubicBezTo>
                  <a:cubicBezTo>
                    <a:pt x="-1072" y="8403"/>
                    <a:pt x="-1503" y="16866"/>
                    <a:pt x="3450" y="22352"/>
                  </a:cubicBezTo>
                  <a:cubicBezTo>
                    <a:pt x="3744" y="22677"/>
                    <a:pt x="4055" y="22989"/>
                    <a:pt x="4379" y="23284"/>
                  </a:cubicBezTo>
                  <a:lnTo>
                    <a:pt x="37837" y="56741"/>
                  </a:lnTo>
                  <a:cubicBezTo>
                    <a:pt x="42568" y="62420"/>
                    <a:pt x="51006" y="63189"/>
                    <a:pt x="56685" y="58458"/>
                  </a:cubicBezTo>
                  <a:cubicBezTo>
                    <a:pt x="62364" y="53728"/>
                    <a:pt x="63132" y="45290"/>
                    <a:pt x="58402" y="39611"/>
                  </a:cubicBezTo>
                  <a:cubicBezTo>
                    <a:pt x="57761" y="38840"/>
                    <a:pt x="57035" y="38145"/>
                    <a:pt x="56238" y="37537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76F4311-1DAA-4921-9096-A0FFEA3E6796}"/>
                </a:ext>
              </a:extLst>
            </p:cNvPr>
            <p:cNvSpPr/>
            <p:nvPr/>
          </p:nvSpPr>
          <p:spPr>
            <a:xfrm>
              <a:off x="7899200" y="3905827"/>
              <a:ext cx="73606" cy="26765"/>
            </a:xfrm>
            <a:custGeom>
              <a:avLst/>
              <a:gdLst>
                <a:gd name="connsiteX0" fmla="*/ 60223 w 73606"/>
                <a:gd name="connsiteY0" fmla="*/ 0 h 26765"/>
                <a:gd name="connsiteX1" fmla="*/ 13383 w 73606"/>
                <a:gd name="connsiteY1" fmla="*/ 0 h 26765"/>
                <a:gd name="connsiteX2" fmla="*/ 0 w 73606"/>
                <a:gd name="connsiteY2" fmla="*/ 13383 h 26765"/>
                <a:gd name="connsiteX3" fmla="*/ 13383 w 73606"/>
                <a:gd name="connsiteY3" fmla="*/ 26766 h 26765"/>
                <a:gd name="connsiteX4" fmla="*/ 60223 w 73606"/>
                <a:gd name="connsiteY4" fmla="*/ 26766 h 26765"/>
                <a:gd name="connsiteX5" fmla="*/ 73606 w 73606"/>
                <a:gd name="connsiteY5" fmla="*/ 13383 h 26765"/>
                <a:gd name="connsiteX6" fmla="*/ 60223 w 73606"/>
                <a:gd name="connsiteY6" fmla="*/ 0 h 26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06" h="26765">
                  <a:moveTo>
                    <a:pt x="60223" y="0"/>
                  </a:moveTo>
                  <a:lnTo>
                    <a:pt x="13383" y="0"/>
                  </a:lnTo>
                  <a:cubicBezTo>
                    <a:pt x="5992" y="0"/>
                    <a:pt x="0" y="5992"/>
                    <a:pt x="0" y="13383"/>
                  </a:cubicBezTo>
                  <a:cubicBezTo>
                    <a:pt x="0" y="20774"/>
                    <a:pt x="5992" y="26766"/>
                    <a:pt x="13383" y="26766"/>
                  </a:cubicBezTo>
                  <a:lnTo>
                    <a:pt x="60223" y="26766"/>
                  </a:lnTo>
                  <a:cubicBezTo>
                    <a:pt x="67615" y="26766"/>
                    <a:pt x="73606" y="20774"/>
                    <a:pt x="73606" y="13383"/>
                  </a:cubicBezTo>
                  <a:cubicBezTo>
                    <a:pt x="73606" y="5992"/>
                    <a:pt x="67615" y="0"/>
                    <a:pt x="60223" y="0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31" name="Graphic 8" descr="Research">
            <a:extLst>
              <a:ext uri="{FF2B5EF4-FFF2-40B4-BE49-F238E27FC236}">
                <a16:creationId xmlns:a16="http://schemas.microsoft.com/office/drawing/2014/main" id="{6E2E6D58-599E-4C50-BB6D-B1B5C3A6ED49}"/>
              </a:ext>
            </a:extLst>
          </p:cNvPr>
          <p:cNvGrpSpPr/>
          <p:nvPr/>
        </p:nvGrpSpPr>
        <p:grpSpPr>
          <a:xfrm>
            <a:off x="4330902" y="4570859"/>
            <a:ext cx="481786" cy="481786"/>
            <a:chOff x="5774536" y="4807065"/>
            <a:chExt cx="642381" cy="642381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BB74893-BA4E-498B-B5C2-28698211AAB3}"/>
                </a:ext>
              </a:extLst>
            </p:cNvPr>
            <p:cNvSpPr/>
            <p:nvPr/>
          </p:nvSpPr>
          <p:spPr>
            <a:xfrm>
              <a:off x="5826725" y="4862600"/>
              <a:ext cx="529466" cy="530135"/>
            </a:xfrm>
            <a:custGeom>
              <a:avLst/>
              <a:gdLst>
                <a:gd name="connsiteX0" fmla="*/ 432942 w 529466"/>
                <a:gd name="connsiteY0" fmla="*/ 366696 h 530135"/>
                <a:gd name="connsiteX1" fmla="*/ 391455 w 529466"/>
                <a:gd name="connsiteY1" fmla="*/ 353982 h 530135"/>
                <a:gd name="connsiteX2" fmla="*/ 361343 w 529466"/>
                <a:gd name="connsiteY2" fmla="*/ 324540 h 530135"/>
                <a:gd name="connsiteX3" fmla="*/ 402830 w 529466"/>
                <a:gd name="connsiteY3" fmla="*/ 202755 h 530135"/>
                <a:gd name="connsiteX4" fmla="*/ 202086 w 529466"/>
                <a:gd name="connsiteY4" fmla="*/ 4 h 530135"/>
                <a:gd name="connsiteX5" fmla="*/ 4 w 529466"/>
                <a:gd name="connsiteY5" fmla="*/ 200748 h 530135"/>
                <a:gd name="connsiteX6" fmla="*/ 200748 w 529466"/>
                <a:gd name="connsiteY6" fmla="*/ 402830 h 530135"/>
                <a:gd name="connsiteX7" fmla="*/ 323871 w 529466"/>
                <a:gd name="connsiteY7" fmla="*/ 361343 h 530135"/>
                <a:gd name="connsiteX8" fmla="*/ 353313 w 529466"/>
                <a:gd name="connsiteY8" fmla="*/ 390785 h 530135"/>
                <a:gd name="connsiteX9" fmla="*/ 366027 w 529466"/>
                <a:gd name="connsiteY9" fmla="*/ 432942 h 530135"/>
                <a:gd name="connsiteX10" fmla="*/ 449670 w 529466"/>
                <a:gd name="connsiteY10" fmla="*/ 516585 h 530135"/>
                <a:gd name="connsiteX11" fmla="*/ 515916 w 529466"/>
                <a:gd name="connsiteY11" fmla="*/ 516585 h 530135"/>
                <a:gd name="connsiteX12" fmla="*/ 515916 w 529466"/>
                <a:gd name="connsiteY12" fmla="*/ 450340 h 530135"/>
                <a:gd name="connsiteX13" fmla="*/ 432942 w 529466"/>
                <a:gd name="connsiteY13" fmla="*/ 366696 h 530135"/>
                <a:gd name="connsiteX14" fmla="*/ 202086 w 529466"/>
                <a:gd name="connsiteY14" fmla="*/ 362681 h 530135"/>
                <a:gd name="connsiteX15" fmla="*/ 41491 w 529466"/>
                <a:gd name="connsiteY15" fmla="*/ 202086 h 530135"/>
                <a:gd name="connsiteX16" fmla="*/ 202086 w 529466"/>
                <a:gd name="connsiteY16" fmla="*/ 41491 h 530135"/>
                <a:gd name="connsiteX17" fmla="*/ 362681 w 529466"/>
                <a:gd name="connsiteY17" fmla="*/ 202086 h 530135"/>
                <a:gd name="connsiteX18" fmla="*/ 202086 w 529466"/>
                <a:gd name="connsiteY18" fmla="*/ 362681 h 530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9466" h="530135">
                  <a:moveTo>
                    <a:pt x="432942" y="366696"/>
                  </a:moveTo>
                  <a:cubicBezTo>
                    <a:pt x="422235" y="355990"/>
                    <a:pt x="406176" y="350637"/>
                    <a:pt x="391455" y="353982"/>
                  </a:cubicBezTo>
                  <a:lnTo>
                    <a:pt x="361343" y="324540"/>
                  </a:lnTo>
                  <a:cubicBezTo>
                    <a:pt x="388109" y="289744"/>
                    <a:pt x="402830" y="246919"/>
                    <a:pt x="402830" y="202755"/>
                  </a:cubicBezTo>
                  <a:cubicBezTo>
                    <a:pt x="403499" y="91008"/>
                    <a:pt x="313164" y="673"/>
                    <a:pt x="202086" y="4"/>
                  </a:cubicBezTo>
                  <a:cubicBezTo>
                    <a:pt x="91008" y="-665"/>
                    <a:pt x="673" y="89669"/>
                    <a:pt x="4" y="200748"/>
                  </a:cubicBezTo>
                  <a:cubicBezTo>
                    <a:pt x="-665" y="311826"/>
                    <a:pt x="89669" y="402161"/>
                    <a:pt x="200748" y="402830"/>
                  </a:cubicBezTo>
                  <a:cubicBezTo>
                    <a:pt x="244911" y="402830"/>
                    <a:pt x="288406" y="388109"/>
                    <a:pt x="323871" y="361343"/>
                  </a:cubicBezTo>
                  <a:lnTo>
                    <a:pt x="353313" y="390785"/>
                  </a:lnTo>
                  <a:cubicBezTo>
                    <a:pt x="350637" y="406176"/>
                    <a:pt x="355321" y="421566"/>
                    <a:pt x="366027" y="432942"/>
                  </a:cubicBezTo>
                  <a:lnTo>
                    <a:pt x="449670" y="516585"/>
                  </a:lnTo>
                  <a:cubicBezTo>
                    <a:pt x="467737" y="534652"/>
                    <a:pt x="497849" y="534652"/>
                    <a:pt x="515916" y="516585"/>
                  </a:cubicBezTo>
                  <a:cubicBezTo>
                    <a:pt x="533983" y="498518"/>
                    <a:pt x="533983" y="468407"/>
                    <a:pt x="515916" y="450340"/>
                  </a:cubicBezTo>
                  <a:lnTo>
                    <a:pt x="432942" y="366696"/>
                  </a:lnTo>
                  <a:close/>
                  <a:moveTo>
                    <a:pt x="202086" y="362681"/>
                  </a:moveTo>
                  <a:cubicBezTo>
                    <a:pt x="113090" y="362681"/>
                    <a:pt x="41491" y="291083"/>
                    <a:pt x="41491" y="202086"/>
                  </a:cubicBezTo>
                  <a:cubicBezTo>
                    <a:pt x="41491" y="113090"/>
                    <a:pt x="113090" y="41491"/>
                    <a:pt x="202086" y="41491"/>
                  </a:cubicBezTo>
                  <a:cubicBezTo>
                    <a:pt x="291083" y="41491"/>
                    <a:pt x="362681" y="113090"/>
                    <a:pt x="362681" y="202086"/>
                  </a:cubicBezTo>
                  <a:cubicBezTo>
                    <a:pt x="362681" y="290413"/>
                    <a:pt x="290413" y="362681"/>
                    <a:pt x="202086" y="362681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0BAD585-70D4-4D48-B78B-AA529551D1A5}"/>
                </a:ext>
              </a:extLst>
            </p:cNvPr>
            <p:cNvSpPr/>
            <p:nvPr/>
          </p:nvSpPr>
          <p:spPr>
            <a:xfrm>
              <a:off x="5884945" y="4962050"/>
              <a:ext cx="288402" cy="211706"/>
            </a:xfrm>
            <a:custGeom>
              <a:avLst/>
              <a:gdLst>
                <a:gd name="connsiteX0" fmla="*/ 287733 w 288402"/>
                <a:gd name="connsiteY0" fmla="*/ 92599 h 211706"/>
                <a:gd name="connsiteX1" fmla="*/ 249592 w 288402"/>
                <a:gd name="connsiteY1" fmla="*/ 92599 h 211706"/>
                <a:gd name="connsiteX2" fmla="*/ 240893 w 288402"/>
                <a:gd name="connsiteY2" fmla="*/ 97952 h 211706"/>
                <a:gd name="connsiteX3" fmla="*/ 215465 w 288402"/>
                <a:gd name="connsiteY3" fmla="*/ 125387 h 211706"/>
                <a:gd name="connsiteX4" fmla="*/ 194053 w 288402"/>
                <a:gd name="connsiteY4" fmla="*/ 51112 h 211706"/>
                <a:gd name="connsiteX5" fmla="*/ 179331 w 288402"/>
                <a:gd name="connsiteY5" fmla="*/ 43082 h 211706"/>
                <a:gd name="connsiteX6" fmla="*/ 171302 w 288402"/>
                <a:gd name="connsiteY6" fmla="*/ 50442 h 211706"/>
                <a:gd name="connsiteX7" fmla="*/ 131153 w 288402"/>
                <a:gd name="connsiteY7" fmla="*/ 156837 h 211706"/>
                <a:gd name="connsiteX8" fmla="*/ 103718 w 288402"/>
                <a:gd name="connsiteY8" fmla="*/ 9624 h 211706"/>
                <a:gd name="connsiteX9" fmla="*/ 90335 w 288402"/>
                <a:gd name="connsiteY9" fmla="*/ 256 h 211706"/>
                <a:gd name="connsiteX10" fmla="*/ 80967 w 288402"/>
                <a:gd name="connsiteY10" fmla="*/ 8286 h 211706"/>
                <a:gd name="connsiteX11" fmla="*/ 52193 w 288402"/>
                <a:gd name="connsiteY11" fmla="*/ 92599 h 211706"/>
                <a:gd name="connsiteX12" fmla="*/ 0 w 288402"/>
                <a:gd name="connsiteY12" fmla="*/ 92599 h 211706"/>
                <a:gd name="connsiteX13" fmla="*/ 0 w 288402"/>
                <a:gd name="connsiteY13" fmla="*/ 119365 h 211706"/>
                <a:gd name="connsiteX14" fmla="*/ 60892 w 288402"/>
                <a:gd name="connsiteY14" fmla="*/ 119365 h 211706"/>
                <a:gd name="connsiteX15" fmla="*/ 72268 w 288402"/>
                <a:gd name="connsiteY15" fmla="*/ 109327 h 211706"/>
                <a:gd name="connsiteX16" fmla="*/ 88997 w 288402"/>
                <a:gd name="connsiteY16" fmla="*/ 58472 h 211706"/>
                <a:gd name="connsiteX17" fmla="*/ 115762 w 288402"/>
                <a:gd name="connsiteY17" fmla="*/ 202339 h 211706"/>
                <a:gd name="connsiteX18" fmla="*/ 126469 w 288402"/>
                <a:gd name="connsiteY18" fmla="*/ 211707 h 211706"/>
                <a:gd name="connsiteX19" fmla="*/ 127807 w 288402"/>
                <a:gd name="connsiteY19" fmla="*/ 211707 h 211706"/>
                <a:gd name="connsiteX20" fmla="*/ 139183 w 288402"/>
                <a:gd name="connsiteY20" fmla="*/ 204346 h 211706"/>
                <a:gd name="connsiteX21" fmla="*/ 182008 w 288402"/>
                <a:gd name="connsiteY21" fmla="*/ 91930 h 211706"/>
                <a:gd name="connsiteX22" fmla="*/ 199406 w 288402"/>
                <a:gd name="connsiteY22" fmla="*/ 152153 h 211706"/>
                <a:gd name="connsiteX23" fmla="*/ 214127 w 288402"/>
                <a:gd name="connsiteY23" fmla="*/ 160183 h 211706"/>
                <a:gd name="connsiteX24" fmla="*/ 219480 w 288402"/>
                <a:gd name="connsiteY24" fmla="*/ 156837 h 211706"/>
                <a:gd name="connsiteX25" fmla="*/ 255614 w 288402"/>
                <a:gd name="connsiteY25" fmla="*/ 119365 h 211706"/>
                <a:gd name="connsiteX26" fmla="*/ 288402 w 288402"/>
                <a:gd name="connsiteY26" fmla="*/ 119365 h 211706"/>
                <a:gd name="connsiteX27" fmla="*/ 288402 w 288402"/>
                <a:gd name="connsiteY27" fmla="*/ 92599 h 21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8402" h="211706">
                  <a:moveTo>
                    <a:pt x="287733" y="92599"/>
                  </a:moveTo>
                  <a:lnTo>
                    <a:pt x="249592" y="92599"/>
                  </a:lnTo>
                  <a:cubicBezTo>
                    <a:pt x="246246" y="93268"/>
                    <a:pt x="242900" y="95275"/>
                    <a:pt x="240893" y="97952"/>
                  </a:cubicBezTo>
                  <a:lnTo>
                    <a:pt x="215465" y="125387"/>
                  </a:lnTo>
                  <a:lnTo>
                    <a:pt x="194053" y="51112"/>
                  </a:lnTo>
                  <a:cubicBezTo>
                    <a:pt x="192045" y="45089"/>
                    <a:pt x="185354" y="41074"/>
                    <a:pt x="179331" y="43082"/>
                  </a:cubicBezTo>
                  <a:cubicBezTo>
                    <a:pt x="175986" y="44420"/>
                    <a:pt x="172640" y="46428"/>
                    <a:pt x="171302" y="50442"/>
                  </a:cubicBezTo>
                  <a:lnTo>
                    <a:pt x="131153" y="156837"/>
                  </a:lnTo>
                  <a:lnTo>
                    <a:pt x="103718" y="9624"/>
                  </a:lnTo>
                  <a:cubicBezTo>
                    <a:pt x="102379" y="2933"/>
                    <a:pt x="96357" y="-1082"/>
                    <a:pt x="90335" y="256"/>
                  </a:cubicBezTo>
                  <a:cubicBezTo>
                    <a:pt x="86320" y="926"/>
                    <a:pt x="82974" y="4271"/>
                    <a:pt x="80967" y="8286"/>
                  </a:cubicBezTo>
                  <a:lnTo>
                    <a:pt x="52193" y="92599"/>
                  </a:lnTo>
                  <a:lnTo>
                    <a:pt x="0" y="92599"/>
                  </a:lnTo>
                  <a:lnTo>
                    <a:pt x="0" y="119365"/>
                  </a:lnTo>
                  <a:lnTo>
                    <a:pt x="60892" y="119365"/>
                  </a:lnTo>
                  <a:cubicBezTo>
                    <a:pt x="66246" y="118695"/>
                    <a:pt x="70930" y="114681"/>
                    <a:pt x="72268" y="109327"/>
                  </a:cubicBezTo>
                  <a:lnTo>
                    <a:pt x="88997" y="58472"/>
                  </a:lnTo>
                  <a:lnTo>
                    <a:pt x="115762" y="202339"/>
                  </a:lnTo>
                  <a:cubicBezTo>
                    <a:pt x="116432" y="207692"/>
                    <a:pt x="121116" y="211707"/>
                    <a:pt x="126469" y="211707"/>
                  </a:cubicBezTo>
                  <a:lnTo>
                    <a:pt x="127807" y="211707"/>
                  </a:lnTo>
                  <a:cubicBezTo>
                    <a:pt x="132491" y="211707"/>
                    <a:pt x="137175" y="209030"/>
                    <a:pt x="139183" y="204346"/>
                  </a:cubicBezTo>
                  <a:lnTo>
                    <a:pt x="182008" y="91930"/>
                  </a:lnTo>
                  <a:lnTo>
                    <a:pt x="199406" y="152153"/>
                  </a:lnTo>
                  <a:cubicBezTo>
                    <a:pt x="201413" y="158175"/>
                    <a:pt x="207436" y="162190"/>
                    <a:pt x="214127" y="160183"/>
                  </a:cubicBezTo>
                  <a:cubicBezTo>
                    <a:pt x="216134" y="159513"/>
                    <a:pt x="218142" y="158175"/>
                    <a:pt x="219480" y="156837"/>
                  </a:cubicBezTo>
                  <a:lnTo>
                    <a:pt x="255614" y="119365"/>
                  </a:lnTo>
                  <a:lnTo>
                    <a:pt x="288402" y="119365"/>
                  </a:lnTo>
                  <a:lnTo>
                    <a:pt x="288402" y="92599"/>
                  </a:ln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AF7AF36-5841-42C3-BCB0-B2815FD3EEB6}"/>
              </a:ext>
            </a:extLst>
          </p:cNvPr>
          <p:cNvGrpSpPr/>
          <p:nvPr/>
        </p:nvGrpSpPr>
        <p:grpSpPr>
          <a:xfrm>
            <a:off x="6695611" y="3109353"/>
            <a:ext cx="2194560" cy="1106115"/>
            <a:chOff x="8921977" y="1394910"/>
            <a:chExt cx="2926080" cy="1474819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C72D22A-7382-4836-AFCF-B7F09392093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B5B08A3-6B85-4DD9-8CFF-C00C8DFEA62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04AF6473-D174-4D5D-BC2D-58B40A7F19A0}"/>
              </a:ext>
            </a:extLst>
          </p:cNvPr>
          <p:cNvGrpSpPr/>
          <p:nvPr/>
        </p:nvGrpSpPr>
        <p:grpSpPr>
          <a:xfrm>
            <a:off x="6695611" y="4753449"/>
            <a:ext cx="2194560" cy="1106115"/>
            <a:chOff x="8921977" y="4001571"/>
            <a:chExt cx="2926080" cy="1474819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BBAEA03-10CE-4251-97CF-3C910013208B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94740A4-14DE-48DD-956A-253B9441501F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FDB81E8-4A0A-46F8-8597-5258D2FAF24A}"/>
              </a:ext>
            </a:extLst>
          </p:cNvPr>
          <p:cNvGrpSpPr/>
          <p:nvPr/>
        </p:nvGrpSpPr>
        <p:grpSpPr>
          <a:xfrm>
            <a:off x="253830" y="3931401"/>
            <a:ext cx="2194560" cy="1106115"/>
            <a:chOff x="332936" y="2555951"/>
            <a:chExt cx="2926080" cy="1474819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B2FDD3A3-2585-4231-9DEE-F0372903F09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F8255A8-1F26-4343-B849-CBC3FFBA63F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27C54F7-C23A-4392-A2CC-FBDF1B4D9AB9}"/>
              </a:ext>
            </a:extLst>
          </p:cNvPr>
          <p:cNvGrpSpPr/>
          <p:nvPr/>
        </p:nvGrpSpPr>
        <p:grpSpPr>
          <a:xfrm>
            <a:off x="6695611" y="1465257"/>
            <a:ext cx="2194560" cy="1106115"/>
            <a:chOff x="8921977" y="1394910"/>
            <a:chExt cx="2926080" cy="1474819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44B50E2-37E8-4446-8A81-237B5B56FAC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40CF3E3-C546-438C-B68A-34A962D7E52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D0D6A1A7-9A88-4783-BF46-2B93D4A964E4}"/>
              </a:ext>
            </a:extLst>
          </p:cNvPr>
          <p:cNvGrpSpPr/>
          <p:nvPr/>
        </p:nvGrpSpPr>
        <p:grpSpPr>
          <a:xfrm>
            <a:off x="253830" y="2287305"/>
            <a:ext cx="2194560" cy="1106115"/>
            <a:chOff x="332936" y="2555951"/>
            <a:chExt cx="2926080" cy="1474819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9FBEF20-A5A1-4DEA-93CF-A56FC6447D8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27C35CC-CBF0-4528-AA19-01B93D7BB6C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7249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10279</TotalTime>
  <Words>401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Pin Radial with 5 Levels – Slide Template</vt:lpstr>
      <vt:lpstr>Pin Radial with 5 Levels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 Radial with 5 Levels</dc:title>
  <dc:creator>PresentationGO.com</dc:creator>
  <dc:description>© Copyright PresentationGO.com</dc:description>
  <dcterms:created xsi:type="dcterms:W3CDTF">2014-11-26T05:14:11Z</dcterms:created>
  <dcterms:modified xsi:type="dcterms:W3CDTF">2020-11-16T17:03:57Z</dcterms:modified>
  <cp:category>Charts &amp; Diagrams</cp:category>
</cp:coreProperties>
</file>