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48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29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Pin Radial with 6 Levels – Slide Template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9B272E5-DD6E-4814-89A0-304E68BEECBB}"/>
              </a:ext>
            </a:extLst>
          </p:cNvPr>
          <p:cNvGrpSpPr/>
          <p:nvPr/>
        </p:nvGrpSpPr>
        <p:grpSpPr>
          <a:xfrm>
            <a:off x="6695611" y="3109353"/>
            <a:ext cx="2194560" cy="1106115"/>
            <a:chOff x="8921977" y="1394910"/>
            <a:chExt cx="2926080" cy="147481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B3DD405-DAE9-4A0E-AC71-7FB7D5D7BCE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7177EB2-0771-4A14-BC39-C43F5AC2F60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0CCE8F9-C869-4D1E-A267-1723E876A313}"/>
              </a:ext>
            </a:extLst>
          </p:cNvPr>
          <p:cNvGrpSpPr/>
          <p:nvPr/>
        </p:nvGrpSpPr>
        <p:grpSpPr>
          <a:xfrm>
            <a:off x="6695611" y="4753449"/>
            <a:ext cx="2194560" cy="1106115"/>
            <a:chOff x="8921977" y="4001571"/>
            <a:chExt cx="2926080" cy="1474819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A6D7EA7-0F16-4800-9445-06782A3ED253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A393003-DE0F-4593-8011-C3593F33A94E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EB15211-1D2D-4611-8F48-F7A1F65ABB4B}"/>
              </a:ext>
            </a:extLst>
          </p:cNvPr>
          <p:cNvGrpSpPr/>
          <p:nvPr/>
        </p:nvGrpSpPr>
        <p:grpSpPr>
          <a:xfrm>
            <a:off x="253830" y="3109353"/>
            <a:ext cx="2194560" cy="1106115"/>
            <a:chOff x="332936" y="2555951"/>
            <a:chExt cx="2926080" cy="1474819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95A8D66-9BE9-408F-92E6-29647A981B2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67F9556-B842-43AA-9D56-0A8C98730EE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25ED36D-36B5-4341-AAD4-CD3F8A92A784}"/>
              </a:ext>
            </a:extLst>
          </p:cNvPr>
          <p:cNvGrpSpPr/>
          <p:nvPr/>
        </p:nvGrpSpPr>
        <p:grpSpPr>
          <a:xfrm>
            <a:off x="253830" y="4753449"/>
            <a:ext cx="2194560" cy="1106115"/>
            <a:chOff x="332936" y="4580523"/>
            <a:chExt cx="2926080" cy="1474819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E81E65A-DAA7-412A-8DAA-E0E6129F70E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32EDC53-0AD5-4BB9-8BD7-A9EF238E8BFD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5DA4F6C7-F4BA-4348-927E-DE574769F66F}"/>
              </a:ext>
            </a:extLst>
          </p:cNvPr>
          <p:cNvGrpSpPr/>
          <p:nvPr/>
        </p:nvGrpSpPr>
        <p:grpSpPr>
          <a:xfrm>
            <a:off x="6695611" y="1465257"/>
            <a:ext cx="2194560" cy="1106115"/>
            <a:chOff x="8921977" y="1394910"/>
            <a:chExt cx="2926080" cy="1474819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B6FA9DF-80DD-45C2-8196-15FA72EBC87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8156009-8761-4199-8E85-AB4B6ADCCCE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A8E0A45-71B9-4B1C-8DD7-33845626ED14}"/>
              </a:ext>
            </a:extLst>
          </p:cNvPr>
          <p:cNvGrpSpPr/>
          <p:nvPr/>
        </p:nvGrpSpPr>
        <p:grpSpPr>
          <a:xfrm>
            <a:off x="253830" y="1465257"/>
            <a:ext cx="2194560" cy="1106115"/>
            <a:chOff x="332936" y="2555951"/>
            <a:chExt cx="2926080" cy="1474819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77DED2C-8D65-492E-BB00-68289D2BB1A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D4B98444-6E70-4F01-915B-E984BB5C4E1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CD9507A-2505-4F02-8DCD-98B6486804FE}"/>
              </a:ext>
            </a:extLst>
          </p:cNvPr>
          <p:cNvSpPr/>
          <p:nvPr/>
        </p:nvSpPr>
        <p:spPr>
          <a:xfrm>
            <a:off x="4757809" y="3109408"/>
            <a:ext cx="1665851" cy="1111162"/>
          </a:xfrm>
          <a:custGeom>
            <a:avLst/>
            <a:gdLst>
              <a:gd name="connsiteX0" fmla="*/ 1554064 w 2331720"/>
              <a:gd name="connsiteY0" fmla="*/ 0 h 1555312"/>
              <a:gd name="connsiteX1" fmla="*/ 2331720 w 2331720"/>
              <a:gd name="connsiteY1" fmla="*/ 777656 h 1555312"/>
              <a:gd name="connsiteX2" fmla="*/ 1554064 w 2331720"/>
              <a:gd name="connsiteY2" fmla="*/ 1555312 h 1555312"/>
              <a:gd name="connsiteX3" fmla="*/ 1251365 w 2331720"/>
              <a:gd name="connsiteY3" fmla="*/ 1494200 h 1555312"/>
              <a:gd name="connsiteX4" fmla="*/ 1182562 w 2331720"/>
              <a:gd name="connsiteY4" fmla="*/ 1456855 h 1555312"/>
              <a:gd name="connsiteX5" fmla="*/ 1181281 w 2331720"/>
              <a:gd name="connsiteY5" fmla="*/ 1459456 h 1555312"/>
              <a:gd name="connsiteX6" fmla="*/ 0 w 2331720"/>
              <a:gd name="connsiteY6" fmla="*/ 777583 h 1555312"/>
              <a:gd name="connsiteX7" fmla="*/ 1181281 w 2331720"/>
              <a:gd name="connsiteY7" fmla="*/ 95857 h 1555312"/>
              <a:gd name="connsiteX8" fmla="*/ 1182561 w 2331720"/>
              <a:gd name="connsiteY8" fmla="*/ 98457 h 1555312"/>
              <a:gd name="connsiteX9" fmla="*/ 1251365 w 2331720"/>
              <a:gd name="connsiteY9" fmla="*/ 61112 h 1555312"/>
              <a:gd name="connsiteX10" fmla="*/ 1554064 w 2331720"/>
              <a:gd name="connsiteY10" fmla="*/ 0 h 155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31720" h="1555312">
                <a:moveTo>
                  <a:pt x="1554064" y="0"/>
                </a:moveTo>
                <a:cubicBezTo>
                  <a:pt x="1983552" y="0"/>
                  <a:pt x="2331720" y="348168"/>
                  <a:pt x="2331720" y="777656"/>
                </a:cubicBezTo>
                <a:cubicBezTo>
                  <a:pt x="2331720" y="1207144"/>
                  <a:pt x="1983552" y="1555312"/>
                  <a:pt x="1554064" y="1555312"/>
                </a:cubicBezTo>
                <a:cubicBezTo>
                  <a:pt x="1446692" y="1555312"/>
                  <a:pt x="1344403" y="1533552"/>
                  <a:pt x="1251365" y="1494200"/>
                </a:cubicBezTo>
                <a:lnTo>
                  <a:pt x="1182562" y="1456855"/>
                </a:lnTo>
                <a:lnTo>
                  <a:pt x="1181281" y="1459456"/>
                </a:lnTo>
                <a:lnTo>
                  <a:pt x="0" y="777583"/>
                </a:lnTo>
                <a:lnTo>
                  <a:pt x="1181281" y="95857"/>
                </a:lnTo>
                <a:lnTo>
                  <a:pt x="1182561" y="98457"/>
                </a:lnTo>
                <a:lnTo>
                  <a:pt x="1251365" y="61112"/>
                </a:lnTo>
                <a:cubicBezTo>
                  <a:pt x="1344403" y="21760"/>
                  <a:pt x="1446692" y="0"/>
                  <a:pt x="155406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14CAF9DF-1E6D-4610-89B3-782BE7FC064F}"/>
              </a:ext>
            </a:extLst>
          </p:cNvPr>
          <p:cNvSpPr/>
          <p:nvPr/>
        </p:nvSpPr>
        <p:spPr>
          <a:xfrm>
            <a:off x="5507460" y="3304369"/>
            <a:ext cx="721241" cy="721242"/>
          </a:xfrm>
          <a:custGeom>
            <a:avLst/>
            <a:gdLst>
              <a:gd name="connsiteX0" fmla="*/ 532312 w 1121726"/>
              <a:gd name="connsiteY0" fmla="*/ 711 h 1121727"/>
              <a:gd name="connsiteX1" fmla="*/ 1065622 w 1121726"/>
              <a:gd name="connsiteY1" fmla="*/ 316646 h 1121727"/>
              <a:gd name="connsiteX2" fmla="*/ 805081 w 1121726"/>
              <a:gd name="connsiteY2" fmla="*/ 1065623 h 1121727"/>
              <a:gd name="connsiteX3" fmla="*/ 56105 w 1121726"/>
              <a:gd name="connsiteY3" fmla="*/ 805082 h 1121727"/>
              <a:gd name="connsiteX4" fmla="*/ 316645 w 1121726"/>
              <a:gd name="connsiteY4" fmla="*/ 56105 h 1121727"/>
              <a:gd name="connsiteX5" fmla="*/ 532312 w 1121726"/>
              <a:gd name="connsiteY5" fmla="*/ 711 h 112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1726" h="1121727">
                <a:moveTo>
                  <a:pt x="532312" y="711"/>
                </a:moveTo>
                <a:cubicBezTo>
                  <a:pt x="750552" y="-10316"/>
                  <a:pt x="964464" y="107568"/>
                  <a:pt x="1065622" y="316646"/>
                </a:cubicBezTo>
                <a:cubicBezTo>
                  <a:pt x="1200500" y="595416"/>
                  <a:pt x="1083852" y="930745"/>
                  <a:pt x="805081" y="1065623"/>
                </a:cubicBezTo>
                <a:cubicBezTo>
                  <a:pt x="526311" y="1200500"/>
                  <a:pt x="190982" y="1083852"/>
                  <a:pt x="56105" y="805082"/>
                </a:cubicBezTo>
                <a:cubicBezTo>
                  <a:pt x="-78773" y="526312"/>
                  <a:pt x="37875" y="190983"/>
                  <a:pt x="316645" y="56105"/>
                </a:cubicBezTo>
                <a:cubicBezTo>
                  <a:pt x="386338" y="22386"/>
                  <a:pt x="459565" y="4387"/>
                  <a:pt x="532312" y="711"/>
                </a:cubicBezTo>
                <a:close/>
              </a:path>
            </a:pathLst>
          </a:cu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1D72B97A-836B-4741-BE29-E99EBBD5568D}"/>
              </a:ext>
            </a:extLst>
          </p:cNvPr>
          <p:cNvGrpSpPr/>
          <p:nvPr/>
        </p:nvGrpSpPr>
        <p:grpSpPr>
          <a:xfrm>
            <a:off x="4659405" y="3816617"/>
            <a:ext cx="1110764" cy="1517222"/>
            <a:chOff x="6212540" y="3797929"/>
            <a:chExt cx="1481018" cy="2022962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3DFAF155-BE20-4A65-B313-4CF46EF619F7}"/>
                </a:ext>
              </a:extLst>
            </p:cNvPr>
            <p:cNvSpPr/>
            <p:nvPr/>
          </p:nvSpPr>
          <p:spPr>
            <a:xfrm>
              <a:off x="6212540" y="3797929"/>
              <a:ext cx="1481018" cy="2022962"/>
            </a:xfrm>
            <a:custGeom>
              <a:avLst/>
              <a:gdLst>
                <a:gd name="connsiteX0" fmla="*/ 0 w 1554755"/>
                <a:gd name="connsiteY0" fmla="*/ 0 h 2123681"/>
                <a:gd name="connsiteX1" fmla="*/ 1157419 w 1554755"/>
                <a:gd name="connsiteY1" fmla="*/ 668517 h 2123681"/>
                <a:gd name="connsiteX2" fmla="*/ 1167670 w 1554755"/>
                <a:gd name="connsiteY2" fmla="*/ 673358 h 2123681"/>
                <a:gd name="connsiteX3" fmla="*/ 1176496 w 1554755"/>
                <a:gd name="connsiteY3" fmla="*/ 679536 h 2123681"/>
                <a:gd name="connsiteX4" fmla="*/ 1181033 w 1554755"/>
                <a:gd name="connsiteY4" fmla="*/ 682156 h 2123681"/>
                <a:gd name="connsiteX5" fmla="*/ 1180780 w 1554755"/>
                <a:gd name="connsiteY5" fmla="*/ 682534 h 2123681"/>
                <a:gd name="connsiteX6" fmla="*/ 1275881 w 1554755"/>
                <a:gd name="connsiteY6" fmla="*/ 749100 h 2123681"/>
                <a:gd name="connsiteX7" fmla="*/ 1450439 w 1554755"/>
                <a:gd name="connsiteY7" fmla="*/ 957067 h 2123681"/>
                <a:gd name="connsiteX8" fmla="*/ 1165797 w 1554755"/>
                <a:gd name="connsiteY8" fmla="*/ 2019365 h 2123681"/>
                <a:gd name="connsiteX9" fmla="*/ 103499 w 1554755"/>
                <a:gd name="connsiteY9" fmla="*/ 1734723 h 2123681"/>
                <a:gd name="connsiteX10" fmla="*/ 1337 w 1554755"/>
                <a:gd name="connsiteY10" fmla="*/ 1404403 h 2123681"/>
                <a:gd name="connsiteX11" fmla="*/ 1259 w 1554755"/>
                <a:gd name="connsiteY11" fmla="*/ 1363880 h 2123681"/>
                <a:gd name="connsiteX12" fmla="*/ 121 w 1554755"/>
                <a:gd name="connsiteY12" fmla="*/ 1363956 h 2123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54755" h="2123681">
                  <a:moveTo>
                    <a:pt x="0" y="0"/>
                  </a:moveTo>
                  <a:lnTo>
                    <a:pt x="1157419" y="668517"/>
                  </a:lnTo>
                  <a:lnTo>
                    <a:pt x="1167670" y="673358"/>
                  </a:lnTo>
                  <a:lnTo>
                    <a:pt x="1176496" y="679536"/>
                  </a:lnTo>
                  <a:lnTo>
                    <a:pt x="1181033" y="682156"/>
                  </a:lnTo>
                  <a:lnTo>
                    <a:pt x="1180780" y="682534"/>
                  </a:lnTo>
                  <a:lnTo>
                    <a:pt x="1275881" y="749100"/>
                  </a:lnTo>
                  <a:cubicBezTo>
                    <a:pt x="1344006" y="806040"/>
                    <a:pt x="1403464" y="875704"/>
                    <a:pt x="1450439" y="957067"/>
                  </a:cubicBezTo>
                  <a:cubicBezTo>
                    <a:pt x="1665183" y="1329015"/>
                    <a:pt x="1537745" y="1804621"/>
                    <a:pt x="1165797" y="2019365"/>
                  </a:cubicBezTo>
                  <a:cubicBezTo>
                    <a:pt x="793850" y="2234109"/>
                    <a:pt x="318243" y="2106671"/>
                    <a:pt x="103499" y="1734723"/>
                  </a:cubicBezTo>
                  <a:cubicBezTo>
                    <a:pt x="43102" y="1630113"/>
                    <a:pt x="9772" y="1517303"/>
                    <a:pt x="1337" y="1404403"/>
                  </a:cubicBezTo>
                  <a:lnTo>
                    <a:pt x="1259" y="1363880"/>
                  </a:lnTo>
                  <a:lnTo>
                    <a:pt x="121" y="136395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9CCE3C48-8DE5-402C-825C-768D6E42B791}"/>
                </a:ext>
              </a:extLst>
            </p:cNvPr>
            <p:cNvSpPr/>
            <p:nvPr/>
          </p:nvSpPr>
          <p:spPr>
            <a:xfrm>
              <a:off x="6212540" y="3797929"/>
              <a:ext cx="517029" cy="597196"/>
            </a:xfrm>
            <a:custGeom>
              <a:avLst/>
              <a:gdLst>
                <a:gd name="connsiteX0" fmla="*/ 0 w 542771"/>
                <a:gd name="connsiteY0" fmla="*/ 0 h 626929"/>
                <a:gd name="connsiteX1" fmla="*/ 542771 w 542771"/>
                <a:gd name="connsiteY1" fmla="*/ 313501 h 626929"/>
                <a:gd name="connsiteX2" fmla="*/ 479762 w 542771"/>
                <a:gd name="connsiteY2" fmla="*/ 389868 h 626929"/>
                <a:gd name="connsiteX3" fmla="*/ 49267 w 542771"/>
                <a:gd name="connsiteY3" fmla="*/ 621968 h 626929"/>
                <a:gd name="connsiteX4" fmla="*/ 56 w 542771"/>
                <a:gd name="connsiteY4" fmla="*/ 626929 h 626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2771" h="626929">
                  <a:moveTo>
                    <a:pt x="0" y="0"/>
                  </a:moveTo>
                  <a:lnTo>
                    <a:pt x="542771" y="313501"/>
                  </a:lnTo>
                  <a:lnTo>
                    <a:pt x="479762" y="389868"/>
                  </a:lnTo>
                  <a:cubicBezTo>
                    <a:pt x="364194" y="505437"/>
                    <a:pt x="215559" y="587940"/>
                    <a:pt x="49267" y="621968"/>
                  </a:cubicBezTo>
                  <a:lnTo>
                    <a:pt x="56" y="626929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40C3581-AABC-4155-89F1-40660EF7219C}"/>
                </a:ext>
              </a:extLst>
            </p:cNvPr>
            <p:cNvSpPr/>
            <p:nvPr/>
          </p:nvSpPr>
          <p:spPr>
            <a:xfrm>
              <a:off x="6471832" y="4599165"/>
              <a:ext cx="961655" cy="961656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5A4BA55D-7A09-4D7E-B122-E4B14F006A81}"/>
              </a:ext>
            </a:extLst>
          </p:cNvPr>
          <p:cNvGrpSpPr/>
          <p:nvPr/>
        </p:nvGrpSpPr>
        <p:grpSpPr>
          <a:xfrm>
            <a:off x="3375278" y="1990982"/>
            <a:ext cx="1110764" cy="1517222"/>
            <a:chOff x="4500371" y="1363750"/>
            <a:chExt cx="1481018" cy="2022962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808EE5C-CD4B-4F7D-BF3B-6958670C67FD}"/>
                </a:ext>
              </a:extLst>
            </p:cNvPr>
            <p:cNvSpPr/>
            <p:nvPr/>
          </p:nvSpPr>
          <p:spPr>
            <a:xfrm>
              <a:off x="4500371" y="1363750"/>
              <a:ext cx="1481018" cy="2022962"/>
            </a:xfrm>
            <a:custGeom>
              <a:avLst/>
              <a:gdLst>
                <a:gd name="connsiteX0" fmla="*/ 831907 w 1554755"/>
                <a:gd name="connsiteY0" fmla="*/ 1936 h 2123681"/>
                <a:gd name="connsiteX1" fmla="*/ 1451256 w 1554755"/>
                <a:gd name="connsiteY1" fmla="*/ 388957 h 2123681"/>
                <a:gd name="connsiteX2" fmla="*/ 1549681 w 1554755"/>
                <a:gd name="connsiteY2" fmla="*/ 681658 h 2123681"/>
                <a:gd name="connsiteX3" fmla="*/ 1551741 w 1554755"/>
                <a:gd name="connsiteY3" fmla="*/ 759917 h 2123681"/>
                <a:gd name="connsiteX4" fmla="*/ 1554634 w 1554755"/>
                <a:gd name="connsiteY4" fmla="*/ 759725 h 2123681"/>
                <a:gd name="connsiteX5" fmla="*/ 1554755 w 1554755"/>
                <a:gd name="connsiteY5" fmla="*/ 2123681 h 2123681"/>
                <a:gd name="connsiteX6" fmla="*/ 373722 w 1554755"/>
                <a:gd name="connsiteY6" fmla="*/ 1441525 h 2123681"/>
                <a:gd name="connsiteX7" fmla="*/ 375334 w 1554755"/>
                <a:gd name="connsiteY7" fmla="*/ 1439115 h 2123681"/>
                <a:gd name="connsiteX8" fmla="*/ 308590 w 1554755"/>
                <a:gd name="connsiteY8" fmla="*/ 1398202 h 2123681"/>
                <a:gd name="connsiteX9" fmla="*/ 104316 w 1554755"/>
                <a:gd name="connsiteY9" fmla="*/ 1166613 h 2123681"/>
                <a:gd name="connsiteX10" fmla="*/ 388958 w 1554755"/>
                <a:gd name="connsiteY10" fmla="*/ 104315 h 2123681"/>
                <a:gd name="connsiteX11" fmla="*/ 831907 w 1554755"/>
                <a:gd name="connsiteY11" fmla="*/ 1936 h 2123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4755" h="2123681">
                  <a:moveTo>
                    <a:pt x="831907" y="1936"/>
                  </a:moveTo>
                  <a:cubicBezTo>
                    <a:pt x="1080927" y="19534"/>
                    <a:pt x="1317041" y="156490"/>
                    <a:pt x="1451256" y="388957"/>
                  </a:cubicBezTo>
                  <a:cubicBezTo>
                    <a:pt x="1504942" y="481944"/>
                    <a:pt x="1537242" y="581409"/>
                    <a:pt x="1549681" y="681658"/>
                  </a:cubicBezTo>
                  <a:lnTo>
                    <a:pt x="1551741" y="759917"/>
                  </a:lnTo>
                  <a:lnTo>
                    <a:pt x="1554634" y="759725"/>
                  </a:lnTo>
                  <a:lnTo>
                    <a:pt x="1554755" y="2123681"/>
                  </a:lnTo>
                  <a:lnTo>
                    <a:pt x="373722" y="1441525"/>
                  </a:lnTo>
                  <a:lnTo>
                    <a:pt x="375334" y="1439115"/>
                  </a:lnTo>
                  <a:lnTo>
                    <a:pt x="308590" y="1398202"/>
                  </a:lnTo>
                  <a:cubicBezTo>
                    <a:pt x="227992" y="1337305"/>
                    <a:pt x="158002" y="1259600"/>
                    <a:pt x="104316" y="1166613"/>
                  </a:cubicBezTo>
                  <a:cubicBezTo>
                    <a:pt x="-110428" y="794665"/>
                    <a:pt x="17010" y="319059"/>
                    <a:pt x="388958" y="104315"/>
                  </a:cubicBezTo>
                  <a:cubicBezTo>
                    <a:pt x="528438" y="23786"/>
                    <a:pt x="682495" y="-8624"/>
                    <a:pt x="831907" y="193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7DEFCFD-F487-4927-BB19-F610FCD0B7CD}"/>
                </a:ext>
              </a:extLst>
            </p:cNvPr>
            <p:cNvSpPr/>
            <p:nvPr/>
          </p:nvSpPr>
          <p:spPr>
            <a:xfrm>
              <a:off x="4760441" y="1623820"/>
              <a:ext cx="961655" cy="961656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83490FA8-13C4-43DD-B85E-6A5C603B6A57}"/>
                </a:ext>
              </a:extLst>
            </p:cNvPr>
            <p:cNvSpPr/>
            <p:nvPr/>
          </p:nvSpPr>
          <p:spPr>
            <a:xfrm>
              <a:off x="5466901" y="2796203"/>
              <a:ext cx="514488" cy="590509"/>
            </a:xfrm>
            <a:custGeom>
              <a:avLst/>
              <a:gdLst>
                <a:gd name="connsiteX0" fmla="*/ 540048 w 540103"/>
                <a:gd name="connsiteY0" fmla="*/ 0 h 619909"/>
                <a:gd name="connsiteX1" fmla="*/ 540103 w 540103"/>
                <a:gd name="connsiteY1" fmla="*/ 619909 h 619909"/>
                <a:gd name="connsiteX2" fmla="*/ 0 w 540103"/>
                <a:gd name="connsiteY2" fmla="*/ 307949 h 619909"/>
                <a:gd name="connsiteX3" fmla="*/ 58320 w 540103"/>
                <a:gd name="connsiteY3" fmla="*/ 237264 h 619909"/>
                <a:gd name="connsiteX4" fmla="*/ 488815 w 540103"/>
                <a:gd name="connsiteY4" fmla="*/ 5165 h 619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0103" h="619909">
                  <a:moveTo>
                    <a:pt x="540048" y="0"/>
                  </a:moveTo>
                  <a:lnTo>
                    <a:pt x="540103" y="619909"/>
                  </a:lnTo>
                  <a:lnTo>
                    <a:pt x="0" y="307949"/>
                  </a:lnTo>
                  <a:lnTo>
                    <a:pt x="58320" y="237264"/>
                  </a:lnTo>
                  <a:cubicBezTo>
                    <a:pt x="173889" y="121696"/>
                    <a:pt x="322523" y="39193"/>
                    <a:pt x="488815" y="5165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5BA371C0-DCE1-4DE5-9399-046C2E3B975E}"/>
              </a:ext>
            </a:extLst>
          </p:cNvPr>
          <p:cNvGrpSpPr/>
          <p:nvPr/>
        </p:nvGrpSpPr>
        <p:grpSpPr>
          <a:xfrm>
            <a:off x="4659314" y="1990982"/>
            <a:ext cx="1110854" cy="1517170"/>
            <a:chOff x="6212418" y="1363749"/>
            <a:chExt cx="1481139" cy="2022893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CEB18510-428F-4B0C-9998-8411497F0896}"/>
                </a:ext>
              </a:extLst>
            </p:cNvPr>
            <p:cNvSpPr/>
            <p:nvPr/>
          </p:nvSpPr>
          <p:spPr>
            <a:xfrm>
              <a:off x="6212418" y="1363749"/>
              <a:ext cx="1481139" cy="2022892"/>
            </a:xfrm>
            <a:custGeom>
              <a:avLst/>
              <a:gdLst>
                <a:gd name="connsiteX0" fmla="*/ 722975 w 1554882"/>
                <a:gd name="connsiteY0" fmla="*/ 1936 h 2123608"/>
                <a:gd name="connsiteX1" fmla="*/ 1165924 w 1554882"/>
                <a:gd name="connsiteY1" fmla="*/ 104315 h 2123608"/>
                <a:gd name="connsiteX2" fmla="*/ 1450566 w 1554882"/>
                <a:gd name="connsiteY2" fmla="*/ 1166613 h 2123608"/>
                <a:gd name="connsiteX3" fmla="*/ 1246292 w 1554882"/>
                <a:gd name="connsiteY3" fmla="*/ 1398202 h 2123608"/>
                <a:gd name="connsiteX4" fmla="*/ 1179548 w 1554882"/>
                <a:gd name="connsiteY4" fmla="*/ 1439115 h 2123608"/>
                <a:gd name="connsiteX5" fmla="*/ 1181160 w 1554882"/>
                <a:gd name="connsiteY5" fmla="*/ 1441525 h 2123608"/>
                <a:gd name="connsiteX6" fmla="*/ 0 w 1554882"/>
                <a:gd name="connsiteY6" fmla="*/ 2123608 h 2123608"/>
                <a:gd name="connsiteX7" fmla="*/ 248 w 1554882"/>
                <a:gd name="connsiteY7" fmla="*/ 759725 h 2123608"/>
                <a:gd name="connsiteX8" fmla="*/ 3141 w 1554882"/>
                <a:gd name="connsiteY8" fmla="*/ 759917 h 2123608"/>
                <a:gd name="connsiteX9" fmla="*/ 5201 w 1554882"/>
                <a:gd name="connsiteY9" fmla="*/ 681658 h 2123608"/>
                <a:gd name="connsiteX10" fmla="*/ 103626 w 1554882"/>
                <a:gd name="connsiteY10" fmla="*/ 388957 h 2123608"/>
                <a:gd name="connsiteX11" fmla="*/ 722975 w 1554882"/>
                <a:gd name="connsiteY11" fmla="*/ 1936 h 2123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4882" h="2123608">
                  <a:moveTo>
                    <a:pt x="722975" y="1936"/>
                  </a:moveTo>
                  <a:cubicBezTo>
                    <a:pt x="872387" y="-8624"/>
                    <a:pt x="1026444" y="23786"/>
                    <a:pt x="1165924" y="104315"/>
                  </a:cubicBezTo>
                  <a:cubicBezTo>
                    <a:pt x="1537872" y="319059"/>
                    <a:pt x="1665310" y="794665"/>
                    <a:pt x="1450566" y="1166613"/>
                  </a:cubicBezTo>
                  <a:cubicBezTo>
                    <a:pt x="1396880" y="1259600"/>
                    <a:pt x="1326890" y="1337305"/>
                    <a:pt x="1246292" y="1398202"/>
                  </a:cubicBezTo>
                  <a:lnTo>
                    <a:pt x="1179548" y="1439115"/>
                  </a:lnTo>
                  <a:lnTo>
                    <a:pt x="1181160" y="1441525"/>
                  </a:lnTo>
                  <a:lnTo>
                    <a:pt x="0" y="2123608"/>
                  </a:lnTo>
                  <a:lnTo>
                    <a:pt x="248" y="759725"/>
                  </a:lnTo>
                  <a:lnTo>
                    <a:pt x="3141" y="759917"/>
                  </a:lnTo>
                  <a:lnTo>
                    <a:pt x="5201" y="681658"/>
                  </a:lnTo>
                  <a:cubicBezTo>
                    <a:pt x="17640" y="581409"/>
                    <a:pt x="49940" y="481944"/>
                    <a:pt x="103626" y="388957"/>
                  </a:cubicBezTo>
                  <a:cubicBezTo>
                    <a:pt x="237841" y="156490"/>
                    <a:pt x="473956" y="19534"/>
                    <a:pt x="722975" y="19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24092C31-119D-479A-B2D8-8845BB880BFF}"/>
                </a:ext>
              </a:extLst>
            </p:cNvPr>
            <p:cNvSpPr/>
            <p:nvPr/>
          </p:nvSpPr>
          <p:spPr>
            <a:xfrm>
              <a:off x="6471832" y="1623820"/>
              <a:ext cx="961655" cy="961656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749D2B8A-670A-4F72-8333-4D4492883E32}"/>
                </a:ext>
              </a:extLst>
            </p:cNvPr>
            <p:cNvSpPr/>
            <p:nvPr/>
          </p:nvSpPr>
          <p:spPr>
            <a:xfrm>
              <a:off x="6212418" y="2796391"/>
              <a:ext cx="513264" cy="590251"/>
            </a:xfrm>
            <a:custGeom>
              <a:avLst/>
              <a:gdLst>
                <a:gd name="connsiteX0" fmla="*/ 113 w 538818"/>
                <a:gd name="connsiteY0" fmla="*/ 0 h 619638"/>
                <a:gd name="connsiteX1" fmla="*/ 49395 w 538818"/>
                <a:gd name="connsiteY1" fmla="*/ 4968 h 619638"/>
                <a:gd name="connsiteX2" fmla="*/ 479890 w 538818"/>
                <a:gd name="connsiteY2" fmla="*/ 237067 h 619638"/>
                <a:gd name="connsiteX3" fmla="*/ 538818 w 538818"/>
                <a:gd name="connsiteY3" fmla="*/ 308488 h 619638"/>
                <a:gd name="connsiteX4" fmla="*/ 0 w 538818"/>
                <a:gd name="connsiteY4" fmla="*/ 619638 h 619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18" h="619638">
                  <a:moveTo>
                    <a:pt x="113" y="0"/>
                  </a:moveTo>
                  <a:lnTo>
                    <a:pt x="49395" y="4968"/>
                  </a:lnTo>
                  <a:cubicBezTo>
                    <a:pt x="215687" y="38996"/>
                    <a:pt x="364322" y="121499"/>
                    <a:pt x="479890" y="237067"/>
                  </a:cubicBezTo>
                  <a:lnTo>
                    <a:pt x="538818" y="308488"/>
                  </a:lnTo>
                  <a:lnTo>
                    <a:pt x="0" y="619638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7AD99095-502D-4480-836C-687AB895060F}"/>
              </a:ext>
            </a:extLst>
          </p:cNvPr>
          <p:cNvSpPr/>
          <p:nvPr/>
        </p:nvSpPr>
        <p:spPr>
          <a:xfrm>
            <a:off x="4757809" y="3445569"/>
            <a:ext cx="422531" cy="438792"/>
          </a:xfrm>
          <a:custGeom>
            <a:avLst/>
            <a:gdLst>
              <a:gd name="connsiteX0" fmla="*/ 532056 w 591423"/>
              <a:gd name="connsiteY0" fmla="*/ 0 h 614185"/>
              <a:gd name="connsiteX1" fmla="*/ 574124 w 591423"/>
              <a:gd name="connsiteY1" fmla="*/ 135521 h 614185"/>
              <a:gd name="connsiteX2" fmla="*/ 591423 w 591423"/>
              <a:gd name="connsiteY2" fmla="*/ 307128 h 614185"/>
              <a:gd name="connsiteX3" fmla="*/ 574124 w 591423"/>
              <a:gd name="connsiteY3" fmla="*/ 478735 h 614185"/>
              <a:gd name="connsiteX4" fmla="*/ 532078 w 591423"/>
              <a:gd name="connsiteY4" fmla="*/ 614185 h 614185"/>
              <a:gd name="connsiteX5" fmla="*/ 0 w 591423"/>
              <a:gd name="connsiteY5" fmla="*/ 307053 h 614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1423" h="614185">
                <a:moveTo>
                  <a:pt x="532056" y="0"/>
                </a:moveTo>
                <a:lnTo>
                  <a:pt x="574124" y="135521"/>
                </a:lnTo>
                <a:cubicBezTo>
                  <a:pt x="585467" y="190952"/>
                  <a:pt x="591423" y="248344"/>
                  <a:pt x="591423" y="307128"/>
                </a:cubicBezTo>
                <a:cubicBezTo>
                  <a:pt x="591423" y="365912"/>
                  <a:pt x="585467" y="423305"/>
                  <a:pt x="574124" y="478735"/>
                </a:cubicBezTo>
                <a:lnTo>
                  <a:pt x="532078" y="614185"/>
                </a:lnTo>
                <a:lnTo>
                  <a:pt x="0" y="307053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/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94046C79-DE7D-4450-A17B-190C01D9F267}"/>
              </a:ext>
            </a:extLst>
          </p:cNvPr>
          <p:cNvGrpSpPr/>
          <p:nvPr/>
        </p:nvGrpSpPr>
        <p:grpSpPr>
          <a:xfrm>
            <a:off x="3375278" y="3816669"/>
            <a:ext cx="1111347" cy="1517169"/>
            <a:chOff x="4500371" y="3797999"/>
            <a:chExt cx="1481796" cy="2022892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992CF3FD-B102-4E90-BDCC-5A7F44C3CACD}"/>
                </a:ext>
              </a:extLst>
            </p:cNvPr>
            <p:cNvSpPr/>
            <p:nvPr/>
          </p:nvSpPr>
          <p:spPr>
            <a:xfrm>
              <a:off x="4500371" y="3797999"/>
              <a:ext cx="1481796" cy="2022892"/>
            </a:xfrm>
            <a:custGeom>
              <a:avLst/>
              <a:gdLst>
                <a:gd name="connsiteX0" fmla="*/ 1554882 w 1555571"/>
                <a:gd name="connsiteY0" fmla="*/ 0 h 2123608"/>
                <a:gd name="connsiteX1" fmla="*/ 1554639 w 1555571"/>
                <a:gd name="connsiteY1" fmla="*/ 1336619 h 2123608"/>
                <a:gd name="connsiteX2" fmla="*/ 1555571 w 1555571"/>
                <a:gd name="connsiteY2" fmla="*/ 1347911 h 2123608"/>
                <a:gd name="connsiteX3" fmla="*/ 1554635 w 1555571"/>
                <a:gd name="connsiteY3" fmla="*/ 1358636 h 2123608"/>
                <a:gd name="connsiteX4" fmla="*/ 1554634 w 1555571"/>
                <a:gd name="connsiteY4" fmla="*/ 1363883 h 2123608"/>
                <a:gd name="connsiteX5" fmla="*/ 1554179 w 1555571"/>
                <a:gd name="connsiteY5" fmla="*/ 1363853 h 2123608"/>
                <a:gd name="connsiteX6" fmla="*/ 1544082 w 1555571"/>
                <a:gd name="connsiteY6" fmla="*/ 1479495 h 2123608"/>
                <a:gd name="connsiteX7" fmla="*/ 1451256 w 1555571"/>
                <a:gd name="connsiteY7" fmla="*/ 1734650 h 2123608"/>
                <a:gd name="connsiteX8" fmla="*/ 388958 w 1555571"/>
                <a:gd name="connsiteY8" fmla="*/ 2019292 h 2123608"/>
                <a:gd name="connsiteX9" fmla="*/ 104316 w 1555571"/>
                <a:gd name="connsiteY9" fmla="*/ 956994 h 2123608"/>
                <a:gd name="connsiteX10" fmla="*/ 339300 w 1555571"/>
                <a:gd name="connsiteY10" fmla="*/ 703360 h 2123608"/>
                <a:gd name="connsiteX11" fmla="*/ 374355 w 1555571"/>
                <a:gd name="connsiteY11" fmla="*/ 683030 h 2123608"/>
                <a:gd name="connsiteX12" fmla="*/ 373722 w 1555571"/>
                <a:gd name="connsiteY12" fmla="*/ 682083 h 2123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55571" h="2123608">
                  <a:moveTo>
                    <a:pt x="1554882" y="0"/>
                  </a:moveTo>
                  <a:lnTo>
                    <a:pt x="1554639" y="1336619"/>
                  </a:lnTo>
                  <a:lnTo>
                    <a:pt x="1555571" y="1347911"/>
                  </a:lnTo>
                  <a:lnTo>
                    <a:pt x="1554635" y="1358636"/>
                  </a:lnTo>
                  <a:lnTo>
                    <a:pt x="1554634" y="1363883"/>
                  </a:lnTo>
                  <a:lnTo>
                    <a:pt x="1554179" y="1363853"/>
                  </a:lnTo>
                  <a:lnTo>
                    <a:pt x="1544082" y="1479495"/>
                  </a:lnTo>
                  <a:cubicBezTo>
                    <a:pt x="1528833" y="1566963"/>
                    <a:pt x="1498231" y="1653287"/>
                    <a:pt x="1451256" y="1734650"/>
                  </a:cubicBezTo>
                  <a:cubicBezTo>
                    <a:pt x="1236512" y="2106598"/>
                    <a:pt x="760905" y="2234036"/>
                    <a:pt x="388958" y="2019292"/>
                  </a:cubicBezTo>
                  <a:cubicBezTo>
                    <a:pt x="17010" y="1804548"/>
                    <a:pt x="-110428" y="1328942"/>
                    <a:pt x="104316" y="956994"/>
                  </a:cubicBezTo>
                  <a:cubicBezTo>
                    <a:pt x="164713" y="852384"/>
                    <a:pt x="245744" y="767115"/>
                    <a:pt x="339300" y="703360"/>
                  </a:cubicBezTo>
                  <a:lnTo>
                    <a:pt x="374355" y="683030"/>
                  </a:lnTo>
                  <a:lnTo>
                    <a:pt x="373722" y="68208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55C573E6-0D67-4F22-B8CD-3903FEB1D3BA}"/>
                </a:ext>
              </a:extLst>
            </p:cNvPr>
            <p:cNvSpPr/>
            <p:nvPr/>
          </p:nvSpPr>
          <p:spPr>
            <a:xfrm>
              <a:off x="4760441" y="4599166"/>
              <a:ext cx="961655" cy="961656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9C73FA0E-E997-454A-B188-70D8D585EF4E}"/>
                </a:ext>
              </a:extLst>
            </p:cNvPr>
            <p:cNvSpPr/>
            <p:nvPr/>
          </p:nvSpPr>
          <p:spPr>
            <a:xfrm>
              <a:off x="5463099" y="3797999"/>
              <a:ext cx="518411" cy="597326"/>
            </a:xfrm>
            <a:custGeom>
              <a:avLst/>
              <a:gdLst>
                <a:gd name="connsiteX0" fmla="*/ 544222 w 544222"/>
                <a:gd name="connsiteY0" fmla="*/ 0 h 627066"/>
                <a:gd name="connsiteX1" fmla="*/ 544108 w 544222"/>
                <a:gd name="connsiteY1" fmla="*/ 627066 h 627066"/>
                <a:gd name="connsiteX2" fmla="*/ 492807 w 544222"/>
                <a:gd name="connsiteY2" fmla="*/ 621895 h 627066"/>
                <a:gd name="connsiteX3" fmla="*/ 62312 w 544222"/>
                <a:gd name="connsiteY3" fmla="*/ 389795 h 627066"/>
                <a:gd name="connsiteX4" fmla="*/ 0 w 544222"/>
                <a:gd name="connsiteY4" fmla="*/ 314272 h 627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222" h="627066">
                  <a:moveTo>
                    <a:pt x="544222" y="0"/>
                  </a:moveTo>
                  <a:lnTo>
                    <a:pt x="544108" y="627066"/>
                  </a:lnTo>
                  <a:lnTo>
                    <a:pt x="492807" y="621895"/>
                  </a:lnTo>
                  <a:cubicBezTo>
                    <a:pt x="326515" y="587867"/>
                    <a:pt x="177881" y="505364"/>
                    <a:pt x="62312" y="389795"/>
                  </a:cubicBezTo>
                  <a:lnTo>
                    <a:pt x="0" y="314272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F2521598-DF78-44FD-BE9B-3760555DDAFC}"/>
              </a:ext>
            </a:extLst>
          </p:cNvPr>
          <p:cNvGrpSpPr/>
          <p:nvPr/>
        </p:nvGrpSpPr>
        <p:grpSpPr>
          <a:xfrm>
            <a:off x="2720341" y="3109408"/>
            <a:ext cx="1665851" cy="1111162"/>
            <a:chOff x="3627120" y="2854984"/>
            <a:chExt cx="2221135" cy="1481549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4159C950-D047-4F86-941E-130585640132}"/>
                </a:ext>
              </a:extLst>
            </p:cNvPr>
            <p:cNvSpPr/>
            <p:nvPr/>
          </p:nvSpPr>
          <p:spPr>
            <a:xfrm>
              <a:off x="3627120" y="2854984"/>
              <a:ext cx="2221135" cy="1481549"/>
            </a:xfrm>
            <a:custGeom>
              <a:avLst/>
              <a:gdLst>
                <a:gd name="connsiteX0" fmla="*/ 777656 w 2331720"/>
                <a:gd name="connsiteY0" fmla="*/ 0 h 1555312"/>
                <a:gd name="connsiteX1" fmla="*/ 1080355 w 2331720"/>
                <a:gd name="connsiteY1" fmla="*/ 61112 h 1555312"/>
                <a:gd name="connsiteX2" fmla="*/ 1149159 w 2331720"/>
                <a:gd name="connsiteY2" fmla="*/ 98457 h 1555312"/>
                <a:gd name="connsiteX3" fmla="*/ 1150439 w 2331720"/>
                <a:gd name="connsiteY3" fmla="*/ 95857 h 1555312"/>
                <a:gd name="connsiteX4" fmla="*/ 2331720 w 2331720"/>
                <a:gd name="connsiteY4" fmla="*/ 777730 h 1555312"/>
                <a:gd name="connsiteX5" fmla="*/ 1150439 w 2331720"/>
                <a:gd name="connsiteY5" fmla="*/ 1459456 h 1555312"/>
                <a:gd name="connsiteX6" fmla="*/ 1149158 w 2331720"/>
                <a:gd name="connsiteY6" fmla="*/ 1456855 h 1555312"/>
                <a:gd name="connsiteX7" fmla="*/ 1080355 w 2331720"/>
                <a:gd name="connsiteY7" fmla="*/ 1494200 h 1555312"/>
                <a:gd name="connsiteX8" fmla="*/ 777656 w 2331720"/>
                <a:gd name="connsiteY8" fmla="*/ 1555312 h 1555312"/>
                <a:gd name="connsiteX9" fmla="*/ 0 w 2331720"/>
                <a:gd name="connsiteY9" fmla="*/ 777656 h 1555312"/>
                <a:gd name="connsiteX10" fmla="*/ 777656 w 2331720"/>
                <a:gd name="connsiteY10" fmla="*/ 0 h 1555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1720" h="1555312">
                  <a:moveTo>
                    <a:pt x="777656" y="0"/>
                  </a:moveTo>
                  <a:cubicBezTo>
                    <a:pt x="885028" y="0"/>
                    <a:pt x="987317" y="21760"/>
                    <a:pt x="1080355" y="61112"/>
                  </a:cubicBezTo>
                  <a:lnTo>
                    <a:pt x="1149159" y="98457"/>
                  </a:lnTo>
                  <a:lnTo>
                    <a:pt x="1150439" y="95857"/>
                  </a:lnTo>
                  <a:lnTo>
                    <a:pt x="2331720" y="777730"/>
                  </a:lnTo>
                  <a:lnTo>
                    <a:pt x="1150439" y="1459456"/>
                  </a:lnTo>
                  <a:lnTo>
                    <a:pt x="1149158" y="1456855"/>
                  </a:lnTo>
                  <a:lnTo>
                    <a:pt x="1080355" y="1494200"/>
                  </a:lnTo>
                  <a:cubicBezTo>
                    <a:pt x="987317" y="1533552"/>
                    <a:pt x="885028" y="1555312"/>
                    <a:pt x="777656" y="1555312"/>
                  </a:cubicBezTo>
                  <a:cubicBezTo>
                    <a:pt x="348168" y="1555312"/>
                    <a:pt x="0" y="1207144"/>
                    <a:pt x="0" y="777656"/>
                  </a:cubicBezTo>
                  <a:cubicBezTo>
                    <a:pt x="0" y="348168"/>
                    <a:pt x="348168" y="0"/>
                    <a:pt x="7776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655C79EA-0379-42CC-AC7C-EA52BCD9DAED}"/>
                </a:ext>
              </a:extLst>
            </p:cNvPr>
            <p:cNvSpPr/>
            <p:nvPr/>
          </p:nvSpPr>
          <p:spPr>
            <a:xfrm>
              <a:off x="3887068" y="3114932"/>
              <a:ext cx="961655" cy="961656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B0536CA0-55D2-4849-9F25-981B9EBB0AD8}"/>
                </a:ext>
              </a:extLst>
            </p:cNvPr>
            <p:cNvSpPr/>
            <p:nvPr/>
          </p:nvSpPr>
          <p:spPr>
            <a:xfrm>
              <a:off x="5284885" y="3303265"/>
              <a:ext cx="563370" cy="585053"/>
            </a:xfrm>
            <a:custGeom>
              <a:avLst/>
              <a:gdLst>
                <a:gd name="connsiteX0" fmla="*/ 59346 w 591419"/>
                <a:gd name="connsiteY0" fmla="*/ 0 h 614182"/>
                <a:gd name="connsiteX1" fmla="*/ 591419 w 591419"/>
                <a:gd name="connsiteY1" fmla="*/ 307130 h 614182"/>
                <a:gd name="connsiteX2" fmla="*/ 59366 w 591419"/>
                <a:gd name="connsiteY2" fmla="*/ 614182 h 614182"/>
                <a:gd name="connsiteX3" fmla="*/ 17300 w 591419"/>
                <a:gd name="connsiteY3" fmla="*/ 478665 h 614182"/>
                <a:gd name="connsiteX4" fmla="*/ 0 w 591419"/>
                <a:gd name="connsiteY4" fmla="*/ 307058 h 614182"/>
                <a:gd name="connsiteX5" fmla="*/ 17300 w 591419"/>
                <a:gd name="connsiteY5" fmla="*/ 135451 h 61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1419" h="614182">
                  <a:moveTo>
                    <a:pt x="59346" y="0"/>
                  </a:moveTo>
                  <a:lnTo>
                    <a:pt x="591419" y="307130"/>
                  </a:lnTo>
                  <a:lnTo>
                    <a:pt x="59366" y="614182"/>
                  </a:lnTo>
                  <a:lnTo>
                    <a:pt x="17300" y="478665"/>
                  </a:lnTo>
                  <a:cubicBezTo>
                    <a:pt x="5957" y="423235"/>
                    <a:pt x="0" y="365842"/>
                    <a:pt x="0" y="307058"/>
                  </a:cubicBezTo>
                  <a:cubicBezTo>
                    <a:pt x="0" y="248274"/>
                    <a:pt x="5957" y="190882"/>
                    <a:pt x="17300" y="135451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0" name="Graphic 5" descr="Lightbulb and gear">
            <a:extLst>
              <a:ext uri="{FF2B5EF4-FFF2-40B4-BE49-F238E27FC236}">
                <a16:creationId xmlns:a16="http://schemas.microsoft.com/office/drawing/2014/main" id="{15359A0D-832F-4379-A6B1-22378CF9A296}"/>
              </a:ext>
            </a:extLst>
          </p:cNvPr>
          <p:cNvGrpSpPr/>
          <p:nvPr/>
        </p:nvGrpSpPr>
        <p:grpSpPr>
          <a:xfrm>
            <a:off x="4974464" y="2306626"/>
            <a:ext cx="480060" cy="480060"/>
            <a:chOff x="6632619" y="1784608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C7EB85F-618F-4D00-A81F-6E66491399CE}"/>
                </a:ext>
              </a:extLst>
            </p:cNvPr>
            <p:cNvSpPr/>
            <p:nvPr/>
          </p:nvSpPr>
          <p:spPr>
            <a:xfrm>
              <a:off x="6870248" y="2000501"/>
              <a:ext cx="152685" cy="151752"/>
            </a:xfrm>
            <a:custGeom>
              <a:avLst/>
              <a:gdLst>
                <a:gd name="connsiteX0" fmla="*/ 131283 w 152685"/>
                <a:gd name="connsiteY0" fmla="*/ 45272 h 151752"/>
                <a:gd name="connsiteX1" fmla="*/ 136950 w 152685"/>
                <a:gd name="connsiteY1" fmla="*/ 28470 h 151752"/>
                <a:gd name="connsiteX2" fmla="*/ 124149 w 152685"/>
                <a:gd name="connsiteY2" fmla="*/ 15669 h 151752"/>
                <a:gd name="connsiteX3" fmla="*/ 107347 w 152685"/>
                <a:gd name="connsiteY3" fmla="*/ 21336 h 151752"/>
                <a:gd name="connsiteX4" fmla="*/ 93478 w 152685"/>
                <a:gd name="connsiteY4" fmla="*/ 15669 h 151752"/>
                <a:gd name="connsiteX5" fmla="*/ 85611 w 152685"/>
                <a:gd name="connsiteY5" fmla="*/ 0 h 151752"/>
                <a:gd name="connsiteX6" fmla="*/ 67742 w 152685"/>
                <a:gd name="connsiteY6" fmla="*/ 0 h 151752"/>
                <a:gd name="connsiteX7" fmla="*/ 59807 w 152685"/>
                <a:gd name="connsiteY7" fmla="*/ 15735 h 151752"/>
                <a:gd name="connsiteX8" fmla="*/ 45872 w 152685"/>
                <a:gd name="connsiteY8" fmla="*/ 21403 h 151752"/>
                <a:gd name="connsiteX9" fmla="*/ 29070 w 152685"/>
                <a:gd name="connsiteY9" fmla="*/ 15735 h 151752"/>
                <a:gd name="connsiteX10" fmla="*/ 16269 w 152685"/>
                <a:gd name="connsiteY10" fmla="*/ 28537 h 151752"/>
                <a:gd name="connsiteX11" fmla="*/ 21603 w 152685"/>
                <a:gd name="connsiteY11" fmla="*/ 45339 h 151752"/>
                <a:gd name="connsiteX12" fmla="*/ 15735 w 152685"/>
                <a:gd name="connsiteY12" fmla="*/ 59207 h 151752"/>
                <a:gd name="connsiteX13" fmla="*/ 0 w 152685"/>
                <a:gd name="connsiteY13" fmla="*/ 67075 h 151752"/>
                <a:gd name="connsiteX14" fmla="*/ 0 w 152685"/>
                <a:gd name="connsiteY14" fmla="*/ 84677 h 151752"/>
                <a:gd name="connsiteX15" fmla="*/ 15735 w 152685"/>
                <a:gd name="connsiteY15" fmla="*/ 92612 h 151752"/>
                <a:gd name="connsiteX16" fmla="*/ 21403 w 152685"/>
                <a:gd name="connsiteY16" fmla="*/ 106480 h 151752"/>
                <a:gd name="connsiteX17" fmla="*/ 15735 w 152685"/>
                <a:gd name="connsiteY17" fmla="*/ 123282 h 151752"/>
                <a:gd name="connsiteX18" fmla="*/ 29070 w 152685"/>
                <a:gd name="connsiteY18" fmla="*/ 136084 h 151752"/>
                <a:gd name="connsiteX19" fmla="*/ 45872 w 152685"/>
                <a:gd name="connsiteY19" fmla="*/ 130350 h 151752"/>
                <a:gd name="connsiteX20" fmla="*/ 59741 w 152685"/>
                <a:gd name="connsiteY20" fmla="*/ 136084 h 151752"/>
                <a:gd name="connsiteX21" fmla="*/ 67608 w 152685"/>
                <a:gd name="connsiteY21" fmla="*/ 151752 h 151752"/>
                <a:gd name="connsiteX22" fmla="*/ 85477 w 152685"/>
                <a:gd name="connsiteY22" fmla="*/ 151752 h 151752"/>
                <a:gd name="connsiteX23" fmla="*/ 93412 w 152685"/>
                <a:gd name="connsiteY23" fmla="*/ 136350 h 151752"/>
                <a:gd name="connsiteX24" fmla="*/ 107080 w 152685"/>
                <a:gd name="connsiteY24" fmla="*/ 130816 h 151752"/>
                <a:gd name="connsiteX25" fmla="*/ 123815 w 152685"/>
                <a:gd name="connsiteY25" fmla="*/ 136550 h 151752"/>
                <a:gd name="connsiteX26" fmla="*/ 136617 w 152685"/>
                <a:gd name="connsiteY26" fmla="*/ 123682 h 151752"/>
                <a:gd name="connsiteX27" fmla="*/ 130950 w 152685"/>
                <a:gd name="connsiteY27" fmla="*/ 106947 h 151752"/>
                <a:gd name="connsiteX28" fmla="*/ 137017 w 152685"/>
                <a:gd name="connsiteY28" fmla="*/ 93012 h 151752"/>
                <a:gd name="connsiteX29" fmla="*/ 152686 w 152685"/>
                <a:gd name="connsiteY29" fmla="*/ 85144 h 151752"/>
                <a:gd name="connsiteX30" fmla="*/ 152686 w 152685"/>
                <a:gd name="connsiteY30" fmla="*/ 67075 h 151752"/>
                <a:gd name="connsiteX31" fmla="*/ 136950 w 152685"/>
                <a:gd name="connsiteY31" fmla="*/ 59141 h 151752"/>
                <a:gd name="connsiteX32" fmla="*/ 131283 w 152685"/>
                <a:gd name="connsiteY32" fmla="*/ 45272 h 151752"/>
                <a:gd name="connsiteX33" fmla="*/ 76610 w 152685"/>
                <a:gd name="connsiteY33" fmla="*/ 102813 h 151752"/>
                <a:gd name="connsiteX34" fmla="*/ 49940 w 152685"/>
                <a:gd name="connsiteY34" fmla="*/ 76143 h 151752"/>
                <a:gd name="connsiteX35" fmla="*/ 76610 w 152685"/>
                <a:gd name="connsiteY35" fmla="*/ 49473 h 151752"/>
                <a:gd name="connsiteX36" fmla="*/ 103280 w 152685"/>
                <a:gd name="connsiteY36" fmla="*/ 76143 h 151752"/>
                <a:gd name="connsiteX37" fmla="*/ 76610 w 152685"/>
                <a:gd name="connsiteY37" fmla="*/ 102813 h 15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2685" h="151752">
                  <a:moveTo>
                    <a:pt x="131283" y="45272"/>
                  </a:moveTo>
                  <a:lnTo>
                    <a:pt x="136950" y="28470"/>
                  </a:lnTo>
                  <a:lnTo>
                    <a:pt x="124149" y="15669"/>
                  </a:lnTo>
                  <a:lnTo>
                    <a:pt x="107347" y="21336"/>
                  </a:lnTo>
                  <a:cubicBezTo>
                    <a:pt x="102979" y="18875"/>
                    <a:pt x="98320" y="16971"/>
                    <a:pt x="93478" y="15669"/>
                  </a:cubicBezTo>
                  <a:lnTo>
                    <a:pt x="85611" y="0"/>
                  </a:lnTo>
                  <a:lnTo>
                    <a:pt x="67742" y="0"/>
                  </a:lnTo>
                  <a:lnTo>
                    <a:pt x="59807" y="15735"/>
                  </a:lnTo>
                  <a:cubicBezTo>
                    <a:pt x="54949" y="17049"/>
                    <a:pt x="50269" y="18952"/>
                    <a:pt x="45872" y="21403"/>
                  </a:cubicBezTo>
                  <a:lnTo>
                    <a:pt x="29070" y="15735"/>
                  </a:lnTo>
                  <a:lnTo>
                    <a:pt x="16269" y="28537"/>
                  </a:lnTo>
                  <a:lnTo>
                    <a:pt x="21603" y="45339"/>
                  </a:lnTo>
                  <a:cubicBezTo>
                    <a:pt x="19044" y="49683"/>
                    <a:pt x="17071" y="54346"/>
                    <a:pt x="15735" y="59207"/>
                  </a:cubicBezTo>
                  <a:lnTo>
                    <a:pt x="0" y="67075"/>
                  </a:lnTo>
                  <a:lnTo>
                    <a:pt x="0" y="84677"/>
                  </a:lnTo>
                  <a:lnTo>
                    <a:pt x="15735" y="92612"/>
                  </a:lnTo>
                  <a:cubicBezTo>
                    <a:pt x="17032" y="97455"/>
                    <a:pt x="18936" y="102115"/>
                    <a:pt x="21403" y="106480"/>
                  </a:cubicBezTo>
                  <a:lnTo>
                    <a:pt x="15735" y="123282"/>
                  </a:lnTo>
                  <a:lnTo>
                    <a:pt x="29070" y="136084"/>
                  </a:lnTo>
                  <a:lnTo>
                    <a:pt x="45872" y="130350"/>
                  </a:lnTo>
                  <a:cubicBezTo>
                    <a:pt x="50237" y="132834"/>
                    <a:pt x="54896" y="134760"/>
                    <a:pt x="59741" y="136084"/>
                  </a:cubicBezTo>
                  <a:lnTo>
                    <a:pt x="67608" y="151752"/>
                  </a:lnTo>
                  <a:lnTo>
                    <a:pt x="85477" y="151752"/>
                  </a:lnTo>
                  <a:lnTo>
                    <a:pt x="93412" y="136350"/>
                  </a:lnTo>
                  <a:cubicBezTo>
                    <a:pt x="98172" y="135056"/>
                    <a:pt x="102760" y="133198"/>
                    <a:pt x="107080" y="130816"/>
                  </a:cubicBezTo>
                  <a:lnTo>
                    <a:pt x="123815" y="136550"/>
                  </a:lnTo>
                  <a:lnTo>
                    <a:pt x="136617" y="123682"/>
                  </a:lnTo>
                  <a:lnTo>
                    <a:pt x="130950" y="106947"/>
                  </a:lnTo>
                  <a:cubicBezTo>
                    <a:pt x="133497" y="102548"/>
                    <a:pt x="135532" y="97873"/>
                    <a:pt x="137017" y="93012"/>
                  </a:cubicBezTo>
                  <a:lnTo>
                    <a:pt x="152686" y="85144"/>
                  </a:lnTo>
                  <a:lnTo>
                    <a:pt x="152686" y="67075"/>
                  </a:lnTo>
                  <a:lnTo>
                    <a:pt x="136950" y="59141"/>
                  </a:lnTo>
                  <a:cubicBezTo>
                    <a:pt x="135678" y="54289"/>
                    <a:pt x="133772" y="49627"/>
                    <a:pt x="131283" y="45272"/>
                  </a:cubicBezTo>
                  <a:close/>
                  <a:moveTo>
                    <a:pt x="76610" y="102813"/>
                  </a:moveTo>
                  <a:cubicBezTo>
                    <a:pt x="61880" y="102813"/>
                    <a:pt x="49940" y="90872"/>
                    <a:pt x="49940" y="76143"/>
                  </a:cubicBezTo>
                  <a:cubicBezTo>
                    <a:pt x="49940" y="61414"/>
                    <a:pt x="61880" y="49473"/>
                    <a:pt x="76610" y="49473"/>
                  </a:cubicBezTo>
                  <a:cubicBezTo>
                    <a:pt x="91249" y="49688"/>
                    <a:pt x="103065" y="61503"/>
                    <a:pt x="103280" y="76143"/>
                  </a:cubicBezTo>
                  <a:cubicBezTo>
                    <a:pt x="103280" y="90872"/>
                    <a:pt x="91339" y="102813"/>
                    <a:pt x="76610" y="102813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D7A643A-5C24-41A6-AE7A-54625DD1A3CE}"/>
                </a:ext>
              </a:extLst>
            </p:cNvPr>
            <p:cNvSpPr/>
            <p:nvPr/>
          </p:nvSpPr>
          <p:spPr>
            <a:xfrm>
              <a:off x="6871247" y="2283270"/>
              <a:ext cx="151021" cy="38471"/>
            </a:xfrm>
            <a:custGeom>
              <a:avLst/>
              <a:gdLst>
                <a:gd name="connsiteX0" fmla="*/ 132885 w 151021"/>
                <a:gd name="connsiteY0" fmla="*/ 0 h 38471"/>
                <a:gd name="connsiteX1" fmla="*/ 18137 w 151021"/>
                <a:gd name="connsiteY1" fmla="*/ 0 h 38471"/>
                <a:gd name="connsiteX2" fmla="*/ 34 w 151021"/>
                <a:gd name="connsiteY2" fmla="*/ 20369 h 38471"/>
                <a:gd name="connsiteX3" fmla="*/ 18137 w 151021"/>
                <a:gd name="connsiteY3" fmla="*/ 38471 h 38471"/>
                <a:gd name="connsiteX4" fmla="*/ 132885 w 151021"/>
                <a:gd name="connsiteY4" fmla="*/ 38471 h 38471"/>
                <a:gd name="connsiteX5" fmla="*/ 150987 w 151021"/>
                <a:gd name="connsiteY5" fmla="*/ 18103 h 38471"/>
                <a:gd name="connsiteX6" fmla="*/ 132885 w 151021"/>
                <a:gd name="connsiteY6" fmla="*/ 0 h 38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021" h="38471">
                  <a:moveTo>
                    <a:pt x="132885" y="0"/>
                  </a:moveTo>
                  <a:lnTo>
                    <a:pt x="18137" y="0"/>
                  </a:lnTo>
                  <a:cubicBezTo>
                    <a:pt x="7513" y="626"/>
                    <a:pt x="-592" y="9745"/>
                    <a:pt x="34" y="20369"/>
                  </a:cubicBezTo>
                  <a:cubicBezTo>
                    <a:pt x="609" y="30119"/>
                    <a:pt x="8387" y="37897"/>
                    <a:pt x="18137" y="38471"/>
                  </a:cubicBezTo>
                  <a:lnTo>
                    <a:pt x="132885" y="38471"/>
                  </a:lnTo>
                  <a:cubicBezTo>
                    <a:pt x="143508" y="37845"/>
                    <a:pt x="151613" y="28726"/>
                    <a:pt x="150987" y="18103"/>
                  </a:cubicBezTo>
                  <a:cubicBezTo>
                    <a:pt x="150413" y="8352"/>
                    <a:pt x="142634" y="574"/>
                    <a:pt x="132885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5E10664-895B-4CE8-8031-0980529AB315}"/>
                </a:ext>
              </a:extLst>
            </p:cNvPr>
            <p:cNvSpPr/>
            <p:nvPr/>
          </p:nvSpPr>
          <p:spPr>
            <a:xfrm>
              <a:off x="6905119" y="2348411"/>
              <a:ext cx="83277" cy="38471"/>
            </a:xfrm>
            <a:custGeom>
              <a:avLst/>
              <a:gdLst>
                <a:gd name="connsiteX0" fmla="*/ 41672 w 83277"/>
                <a:gd name="connsiteY0" fmla="*/ 38472 h 38471"/>
                <a:gd name="connsiteX1" fmla="*/ 83277 w 83277"/>
                <a:gd name="connsiteY1" fmla="*/ 0 h 38471"/>
                <a:gd name="connsiteX2" fmla="*/ 0 w 83277"/>
                <a:gd name="connsiteY2" fmla="*/ 0 h 38471"/>
                <a:gd name="connsiteX3" fmla="*/ 41672 w 83277"/>
                <a:gd name="connsiteY3" fmla="*/ 38472 h 38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277" h="38471">
                  <a:moveTo>
                    <a:pt x="41672" y="38472"/>
                  </a:moveTo>
                  <a:cubicBezTo>
                    <a:pt x="63442" y="38437"/>
                    <a:pt x="81541" y="21701"/>
                    <a:pt x="83277" y="0"/>
                  </a:cubicBezTo>
                  <a:lnTo>
                    <a:pt x="0" y="0"/>
                  </a:lnTo>
                  <a:cubicBezTo>
                    <a:pt x="1769" y="21711"/>
                    <a:pt x="19889" y="38440"/>
                    <a:pt x="41672" y="3847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EC3021A-DFFD-4489-802A-601DD13D4252}"/>
                </a:ext>
              </a:extLst>
            </p:cNvPr>
            <p:cNvSpPr/>
            <p:nvPr/>
          </p:nvSpPr>
          <p:spPr>
            <a:xfrm>
              <a:off x="6779904" y="1910757"/>
              <a:ext cx="333374" cy="345843"/>
            </a:xfrm>
            <a:custGeom>
              <a:avLst/>
              <a:gdLst>
                <a:gd name="connsiteX0" fmla="*/ 333375 w 333374"/>
                <a:gd name="connsiteY0" fmla="*/ 170355 h 345843"/>
                <a:gd name="connsiteX1" fmla="*/ 333375 w 333374"/>
                <a:gd name="connsiteY1" fmla="*/ 164621 h 345843"/>
                <a:gd name="connsiteX2" fmla="*/ 166688 w 333374"/>
                <a:gd name="connsiteY2" fmla="*/ 0 h 345843"/>
                <a:gd name="connsiteX3" fmla="*/ 166688 w 333374"/>
                <a:gd name="connsiteY3" fmla="*/ 0 h 345843"/>
                <a:gd name="connsiteX4" fmla="*/ 0 w 333374"/>
                <a:gd name="connsiteY4" fmla="*/ 164621 h 345843"/>
                <a:gd name="connsiteX5" fmla="*/ 0 w 333374"/>
                <a:gd name="connsiteY5" fmla="*/ 170355 h 345843"/>
                <a:gd name="connsiteX6" fmla="*/ 11601 w 333374"/>
                <a:gd name="connsiteY6" fmla="*/ 228029 h 345843"/>
                <a:gd name="connsiteX7" fmla="*/ 40538 w 333374"/>
                <a:gd name="connsiteY7" fmla="*/ 275434 h 345843"/>
                <a:gd name="connsiteX8" fmla="*/ 79543 w 333374"/>
                <a:gd name="connsiteY8" fmla="*/ 338776 h 345843"/>
                <a:gd name="connsiteX9" fmla="*/ 91011 w 333374"/>
                <a:gd name="connsiteY9" fmla="*/ 345843 h 345843"/>
                <a:gd name="connsiteX10" fmla="*/ 242364 w 333374"/>
                <a:gd name="connsiteY10" fmla="*/ 345843 h 345843"/>
                <a:gd name="connsiteX11" fmla="*/ 253832 w 333374"/>
                <a:gd name="connsiteY11" fmla="*/ 338776 h 345843"/>
                <a:gd name="connsiteX12" fmla="*/ 292837 w 333374"/>
                <a:gd name="connsiteY12" fmla="*/ 275434 h 345843"/>
                <a:gd name="connsiteX13" fmla="*/ 321774 w 333374"/>
                <a:gd name="connsiteY13" fmla="*/ 228029 h 345843"/>
                <a:gd name="connsiteX14" fmla="*/ 333375 w 333374"/>
                <a:gd name="connsiteY14" fmla="*/ 170355 h 345843"/>
                <a:gd name="connsiteX15" fmla="*/ 294970 w 333374"/>
                <a:gd name="connsiteY15" fmla="*/ 169755 h 345843"/>
                <a:gd name="connsiteX16" fmla="*/ 286102 w 333374"/>
                <a:gd name="connsiteY16" fmla="*/ 214560 h 345843"/>
                <a:gd name="connsiteX17" fmla="*/ 264500 w 333374"/>
                <a:gd name="connsiteY17" fmla="*/ 249765 h 345843"/>
                <a:gd name="connsiteX18" fmla="*/ 226695 w 333374"/>
                <a:gd name="connsiteY18" fmla="*/ 307238 h 345843"/>
                <a:gd name="connsiteX19" fmla="*/ 106680 w 333374"/>
                <a:gd name="connsiteY19" fmla="*/ 307238 h 345843"/>
                <a:gd name="connsiteX20" fmla="*/ 69209 w 333374"/>
                <a:gd name="connsiteY20" fmla="*/ 249565 h 345843"/>
                <a:gd name="connsiteX21" fmla="*/ 47606 w 333374"/>
                <a:gd name="connsiteY21" fmla="*/ 214360 h 345843"/>
                <a:gd name="connsiteX22" fmla="*/ 38405 w 333374"/>
                <a:gd name="connsiteY22" fmla="*/ 169555 h 345843"/>
                <a:gd name="connsiteX23" fmla="*/ 38405 w 333374"/>
                <a:gd name="connsiteY23" fmla="*/ 164754 h 345843"/>
                <a:gd name="connsiteX24" fmla="*/ 166487 w 333374"/>
                <a:gd name="connsiteY24" fmla="*/ 38071 h 345843"/>
                <a:gd name="connsiteX25" fmla="*/ 166487 w 333374"/>
                <a:gd name="connsiteY25" fmla="*/ 38071 h 345843"/>
                <a:gd name="connsiteX26" fmla="*/ 294570 w 333374"/>
                <a:gd name="connsiteY26" fmla="*/ 164754 h 345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33374" h="345843">
                  <a:moveTo>
                    <a:pt x="333375" y="170355"/>
                  </a:moveTo>
                  <a:lnTo>
                    <a:pt x="333375" y="164621"/>
                  </a:lnTo>
                  <a:cubicBezTo>
                    <a:pt x="331676" y="73612"/>
                    <a:pt x="257710" y="563"/>
                    <a:pt x="166688" y="0"/>
                  </a:cubicBezTo>
                  <a:lnTo>
                    <a:pt x="166688" y="0"/>
                  </a:lnTo>
                  <a:cubicBezTo>
                    <a:pt x="75665" y="563"/>
                    <a:pt x="1699" y="73612"/>
                    <a:pt x="0" y="164621"/>
                  </a:cubicBezTo>
                  <a:lnTo>
                    <a:pt x="0" y="170355"/>
                  </a:lnTo>
                  <a:cubicBezTo>
                    <a:pt x="609" y="190093"/>
                    <a:pt x="4531" y="209590"/>
                    <a:pt x="11601" y="228029"/>
                  </a:cubicBezTo>
                  <a:cubicBezTo>
                    <a:pt x="18350" y="245426"/>
                    <a:pt x="28149" y="261480"/>
                    <a:pt x="40538" y="275434"/>
                  </a:cubicBezTo>
                  <a:cubicBezTo>
                    <a:pt x="55807" y="292037"/>
                    <a:pt x="72476" y="324374"/>
                    <a:pt x="79543" y="338776"/>
                  </a:cubicBezTo>
                  <a:cubicBezTo>
                    <a:pt x="81705" y="343126"/>
                    <a:pt x="86153" y="345867"/>
                    <a:pt x="91011" y="345843"/>
                  </a:cubicBezTo>
                  <a:lnTo>
                    <a:pt x="242364" y="345843"/>
                  </a:lnTo>
                  <a:cubicBezTo>
                    <a:pt x="247222" y="345867"/>
                    <a:pt x="251670" y="343126"/>
                    <a:pt x="253832" y="338776"/>
                  </a:cubicBezTo>
                  <a:cubicBezTo>
                    <a:pt x="260899" y="324374"/>
                    <a:pt x="277568" y="292103"/>
                    <a:pt x="292837" y="275434"/>
                  </a:cubicBezTo>
                  <a:cubicBezTo>
                    <a:pt x="305226" y="261480"/>
                    <a:pt x="315025" y="245426"/>
                    <a:pt x="321774" y="228029"/>
                  </a:cubicBezTo>
                  <a:cubicBezTo>
                    <a:pt x="328844" y="209590"/>
                    <a:pt x="332766" y="190093"/>
                    <a:pt x="333375" y="170355"/>
                  </a:cubicBezTo>
                  <a:close/>
                  <a:moveTo>
                    <a:pt x="294970" y="169755"/>
                  </a:moveTo>
                  <a:cubicBezTo>
                    <a:pt x="294496" y="185076"/>
                    <a:pt x="291500" y="200214"/>
                    <a:pt x="286102" y="214560"/>
                  </a:cubicBezTo>
                  <a:cubicBezTo>
                    <a:pt x="281040" y="227480"/>
                    <a:pt x="273726" y="239399"/>
                    <a:pt x="264500" y="249765"/>
                  </a:cubicBezTo>
                  <a:cubicBezTo>
                    <a:pt x="249700" y="267383"/>
                    <a:pt x="237012" y="286672"/>
                    <a:pt x="226695" y="307238"/>
                  </a:cubicBezTo>
                  <a:lnTo>
                    <a:pt x="106680" y="307238"/>
                  </a:lnTo>
                  <a:cubicBezTo>
                    <a:pt x="96481" y="286618"/>
                    <a:pt x="83905" y="267262"/>
                    <a:pt x="69209" y="249565"/>
                  </a:cubicBezTo>
                  <a:cubicBezTo>
                    <a:pt x="59983" y="239199"/>
                    <a:pt x="52669" y="227280"/>
                    <a:pt x="47606" y="214360"/>
                  </a:cubicBezTo>
                  <a:cubicBezTo>
                    <a:pt x="42095" y="200033"/>
                    <a:pt x="38986" y="184894"/>
                    <a:pt x="38405" y="169555"/>
                  </a:cubicBezTo>
                  <a:lnTo>
                    <a:pt x="38405" y="164754"/>
                  </a:lnTo>
                  <a:cubicBezTo>
                    <a:pt x="39599" y="94745"/>
                    <a:pt x="96469" y="38496"/>
                    <a:pt x="166487" y="38071"/>
                  </a:cubicBezTo>
                  <a:lnTo>
                    <a:pt x="166487" y="38071"/>
                  </a:lnTo>
                  <a:cubicBezTo>
                    <a:pt x="236506" y="38496"/>
                    <a:pt x="293376" y="94745"/>
                    <a:pt x="294570" y="16475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78094FB-F6D8-4162-9276-1B736DC927BA}"/>
                </a:ext>
              </a:extLst>
            </p:cNvPr>
            <p:cNvSpPr/>
            <p:nvPr/>
          </p:nvSpPr>
          <p:spPr>
            <a:xfrm>
              <a:off x="6934723" y="1811278"/>
              <a:ext cx="26670" cy="73342"/>
            </a:xfrm>
            <a:custGeom>
              <a:avLst/>
              <a:gdLst>
                <a:gd name="connsiteX0" fmla="*/ 13335 w 26670"/>
                <a:gd name="connsiteY0" fmla="*/ 73343 h 73342"/>
                <a:gd name="connsiteX1" fmla="*/ 26670 w 26670"/>
                <a:gd name="connsiteY1" fmla="*/ 60008 h 73342"/>
                <a:gd name="connsiteX2" fmla="*/ 26670 w 26670"/>
                <a:gd name="connsiteY2" fmla="*/ 13335 h 73342"/>
                <a:gd name="connsiteX3" fmla="*/ 13335 w 26670"/>
                <a:gd name="connsiteY3" fmla="*/ 0 h 73342"/>
                <a:gd name="connsiteX4" fmla="*/ 0 w 26670"/>
                <a:gd name="connsiteY4" fmla="*/ 13335 h 73342"/>
                <a:gd name="connsiteX5" fmla="*/ 0 w 26670"/>
                <a:gd name="connsiteY5" fmla="*/ 60008 h 73342"/>
                <a:gd name="connsiteX6" fmla="*/ 13335 w 26670"/>
                <a:gd name="connsiteY6" fmla="*/ 73343 h 73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670" h="73342">
                  <a:moveTo>
                    <a:pt x="13335" y="73343"/>
                  </a:moveTo>
                  <a:cubicBezTo>
                    <a:pt x="20700" y="73343"/>
                    <a:pt x="26670" y="67372"/>
                    <a:pt x="26670" y="60008"/>
                  </a:cubicBezTo>
                  <a:lnTo>
                    <a:pt x="26670" y="13335"/>
                  </a:lnTo>
                  <a:cubicBezTo>
                    <a:pt x="26670" y="5970"/>
                    <a:pt x="20700" y="0"/>
                    <a:pt x="13335" y="0"/>
                  </a:cubicBezTo>
                  <a:cubicBezTo>
                    <a:pt x="5970" y="0"/>
                    <a:pt x="0" y="5970"/>
                    <a:pt x="0" y="13335"/>
                  </a:cubicBezTo>
                  <a:lnTo>
                    <a:pt x="0" y="60008"/>
                  </a:lnTo>
                  <a:cubicBezTo>
                    <a:pt x="0" y="67372"/>
                    <a:pt x="5970" y="73343"/>
                    <a:pt x="13335" y="73343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A040497-FB6E-43B0-A027-17E399B46A27}"/>
                </a:ext>
              </a:extLst>
            </p:cNvPr>
            <p:cNvSpPr/>
            <p:nvPr/>
          </p:nvSpPr>
          <p:spPr>
            <a:xfrm>
              <a:off x="6753365" y="1887850"/>
              <a:ext cx="59153" cy="59254"/>
            </a:xfrm>
            <a:custGeom>
              <a:avLst/>
              <a:gdLst>
                <a:gd name="connsiteX0" fmla="*/ 36473 w 59153"/>
                <a:gd name="connsiteY0" fmla="*/ 55377 h 59254"/>
                <a:gd name="connsiteX1" fmla="*/ 55276 w 59153"/>
                <a:gd name="connsiteY1" fmla="*/ 55377 h 59254"/>
                <a:gd name="connsiteX2" fmla="*/ 55276 w 59153"/>
                <a:gd name="connsiteY2" fmla="*/ 36575 h 59254"/>
                <a:gd name="connsiteX3" fmla="*/ 22272 w 59153"/>
                <a:gd name="connsiteY3" fmla="*/ 3438 h 59254"/>
                <a:gd name="connsiteX4" fmla="*/ 3437 w 59153"/>
                <a:gd name="connsiteY4" fmla="*/ 4398 h 59254"/>
                <a:gd name="connsiteX5" fmla="*/ 3469 w 59153"/>
                <a:gd name="connsiteY5" fmla="*/ 22307 h 59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153" h="59254">
                  <a:moveTo>
                    <a:pt x="36473" y="55377"/>
                  </a:moveTo>
                  <a:cubicBezTo>
                    <a:pt x="41675" y="60547"/>
                    <a:pt x="50074" y="60547"/>
                    <a:pt x="55276" y="55377"/>
                  </a:cubicBezTo>
                  <a:cubicBezTo>
                    <a:pt x="60446" y="50176"/>
                    <a:pt x="60446" y="41776"/>
                    <a:pt x="55276" y="36575"/>
                  </a:cubicBezTo>
                  <a:lnTo>
                    <a:pt x="22272" y="3438"/>
                  </a:lnTo>
                  <a:cubicBezTo>
                    <a:pt x="16806" y="-1498"/>
                    <a:pt x="8373" y="-1068"/>
                    <a:pt x="3437" y="4398"/>
                  </a:cubicBezTo>
                  <a:cubicBezTo>
                    <a:pt x="-1158" y="9488"/>
                    <a:pt x="-1144" y="17233"/>
                    <a:pt x="3469" y="22307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F7DD511-C298-495C-82E1-0CD756643A57}"/>
                </a:ext>
              </a:extLst>
            </p:cNvPr>
            <p:cNvSpPr/>
            <p:nvPr/>
          </p:nvSpPr>
          <p:spPr>
            <a:xfrm>
              <a:off x="7083465" y="1891310"/>
              <a:ext cx="58522" cy="58398"/>
            </a:xfrm>
            <a:custGeom>
              <a:avLst/>
              <a:gdLst>
                <a:gd name="connsiteX0" fmla="*/ 13612 w 58522"/>
                <a:gd name="connsiteY0" fmla="*/ 58385 h 58398"/>
                <a:gd name="connsiteX1" fmla="*/ 23080 w 58522"/>
                <a:gd name="connsiteY1" fmla="*/ 54451 h 58398"/>
                <a:gd name="connsiteX2" fmla="*/ 56017 w 58522"/>
                <a:gd name="connsiteY2" fmla="*/ 21114 h 58398"/>
                <a:gd name="connsiteX3" fmla="*/ 52965 w 58522"/>
                <a:gd name="connsiteY3" fmla="*/ 2504 h 58398"/>
                <a:gd name="connsiteX4" fmla="*/ 37215 w 58522"/>
                <a:gd name="connsiteY4" fmla="*/ 2645 h 58398"/>
                <a:gd name="connsiteX5" fmla="*/ 3877 w 58522"/>
                <a:gd name="connsiteY5" fmla="*/ 35982 h 58398"/>
                <a:gd name="connsiteX6" fmla="*/ 3877 w 58522"/>
                <a:gd name="connsiteY6" fmla="*/ 54785 h 58398"/>
                <a:gd name="connsiteX7" fmla="*/ 13612 w 58522"/>
                <a:gd name="connsiteY7" fmla="*/ 58385 h 58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522" h="58398">
                  <a:moveTo>
                    <a:pt x="13612" y="58385"/>
                  </a:moveTo>
                  <a:cubicBezTo>
                    <a:pt x="17166" y="58388"/>
                    <a:pt x="20574" y="56971"/>
                    <a:pt x="23080" y="54451"/>
                  </a:cubicBezTo>
                  <a:lnTo>
                    <a:pt x="56017" y="21114"/>
                  </a:lnTo>
                  <a:cubicBezTo>
                    <a:pt x="60313" y="15132"/>
                    <a:pt x="58947" y="6800"/>
                    <a:pt x="52965" y="2504"/>
                  </a:cubicBezTo>
                  <a:cubicBezTo>
                    <a:pt x="48245" y="-886"/>
                    <a:pt x="41874" y="-829"/>
                    <a:pt x="37215" y="2645"/>
                  </a:cubicBezTo>
                  <a:lnTo>
                    <a:pt x="3877" y="35982"/>
                  </a:lnTo>
                  <a:cubicBezTo>
                    <a:pt x="-1292" y="41184"/>
                    <a:pt x="-1292" y="49583"/>
                    <a:pt x="3877" y="54785"/>
                  </a:cubicBezTo>
                  <a:cubicBezTo>
                    <a:pt x="6503" y="57250"/>
                    <a:pt x="10014" y="58549"/>
                    <a:pt x="13612" y="5838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8306F2D-6AA7-46DD-B027-FC4E24883CF1}"/>
                </a:ext>
              </a:extLst>
            </p:cNvPr>
            <p:cNvSpPr/>
            <p:nvPr/>
          </p:nvSpPr>
          <p:spPr>
            <a:xfrm>
              <a:off x="6680958" y="2061309"/>
              <a:ext cx="73342" cy="26670"/>
            </a:xfrm>
            <a:custGeom>
              <a:avLst/>
              <a:gdLst>
                <a:gd name="connsiteX0" fmla="*/ 60008 w 73342"/>
                <a:gd name="connsiteY0" fmla="*/ 0 h 26670"/>
                <a:gd name="connsiteX1" fmla="*/ 13335 w 73342"/>
                <a:gd name="connsiteY1" fmla="*/ 0 h 26670"/>
                <a:gd name="connsiteX2" fmla="*/ 0 w 73342"/>
                <a:gd name="connsiteY2" fmla="*/ 13335 h 26670"/>
                <a:gd name="connsiteX3" fmla="*/ 13335 w 73342"/>
                <a:gd name="connsiteY3" fmla="*/ 26670 h 26670"/>
                <a:gd name="connsiteX4" fmla="*/ 60008 w 73342"/>
                <a:gd name="connsiteY4" fmla="*/ 26670 h 26670"/>
                <a:gd name="connsiteX5" fmla="*/ 73343 w 73342"/>
                <a:gd name="connsiteY5" fmla="*/ 13335 h 26670"/>
                <a:gd name="connsiteX6" fmla="*/ 60008 w 73342"/>
                <a:gd name="connsiteY6" fmla="*/ 0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342" h="26670">
                  <a:moveTo>
                    <a:pt x="60008" y="0"/>
                  </a:moveTo>
                  <a:lnTo>
                    <a:pt x="13335" y="0"/>
                  </a:lnTo>
                  <a:cubicBezTo>
                    <a:pt x="5970" y="0"/>
                    <a:pt x="0" y="5970"/>
                    <a:pt x="0" y="13335"/>
                  </a:cubicBezTo>
                  <a:cubicBezTo>
                    <a:pt x="0" y="20700"/>
                    <a:pt x="5970" y="26670"/>
                    <a:pt x="13335" y="26670"/>
                  </a:cubicBezTo>
                  <a:lnTo>
                    <a:pt x="60008" y="26670"/>
                  </a:lnTo>
                  <a:cubicBezTo>
                    <a:pt x="67372" y="26670"/>
                    <a:pt x="73343" y="20700"/>
                    <a:pt x="73343" y="13335"/>
                  </a:cubicBezTo>
                  <a:cubicBezTo>
                    <a:pt x="73343" y="5970"/>
                    <a:pt x="67372" y="0"/>
                    <a:pt x="60008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7A4CB4E-A99C-4FB4-B97B-1F2033DF5A50}"/>
                </a:ext>
              </a:extLst>
            </p:cNvPr>
            <p:cNvSpPr/>
            <p:nvPr/>
          </p:nvSpPr>
          <p:spPr>
            <a:xfrm>
              <a:off x="6752172" y="2202387"/>
              <a:ext cx="59674" cy="60007"/>
            </a:xfrm>
            <a:custGeom>
              <a:avLst/>
              <a:gdLst>
                <a:gd name="connsiteX0" fmla="*/ 37666 w 59674"/>
                <a:gd name="connsiteY0" fmla="*/ 3206 h 60007"/>
                <a:gd name="connsiteX1" fmla="*/ 4662 w 59674"/>
                <a:gd name="connsiteY1" fmla="*/ 36544 h 60007"/>
                <a:gd name="connsiteX2" fmla="*/ 3207 w 59674"/>
                <a:gd name="connsiteY2" fmla="*/ 55346 h 60007"/>
                <a:gd name="connsiteX3" fmla="*/ 22009 w 59674"/>
                <a:gd name="connsiteY3" fmla="*/ 56801 h 60007"/>
                <a:gd name="connsiteX4" fmla="*/ 23464 w 59674"/>
                <a:gd name="connsiteY4" fmla="*/ 55346 h 60007"/>
                <a:gd name="connsiteX5" fmla="*/ 56468 w 59674"/>
                <a:gd name="connsiteY5" fmla="*/ 22009 h 60007"/>
                <a:gd name="connsiteX6" fmla="*/ 55013 w 59674"/>
                <a:gd name="connsiteY6" fmla="*/ 3206 h 60007"/>
                <a:gd name="connsiteX7" fmla="*/ 37666 w 59674"/>
                <a:gd name="connsiteY7" fmla="*/ 3206 h 6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674" h="60007">
                  <a:moveTo>
                    <a:pt x="37666" y="3206"/>
                  </a:moveTo>
                  <a:lnTo>
                    <a:pt x="4662" y="36544"/>
                  </a:lnTo>
                  <a:cubicBezTo>
                    <a:pt x="-932" y="41334"/>
                    <a:pt x="-1584" y="49752"/>
                    <a:pt x="3207" y="55346"/>
                  </a:cubicBezTo>
                  <a:cubicBezTo>
                    <a:pt x="7997" y="60940"/>
                    <a:pt x="16416" y="61591"/>
                    <a:pt x="22009" y="56801"/>
                  </a:cubicBezTo>
                  <a:cubicBezTo>
                    <a:pt x="22531" y="56354"/>
                    <a:pt x="23017" y="55868"/>
                    <a:pt x="23464" y="55346"/>
                  </a:cubicBezTo>
                  <a:lnTo>
                    <a:pt x="56468" y="22009"/>
                  </a:lnTo>
                  <a:cubicBezTo>
                    <a:pt x="61259" y="16415"/>
                    <a:pt x="60607" y="7997"/>
                    <a:pt x="55013" y="3206"/>
                  </a:cubicBezTo>
                  <a:cubicBezTo>
                    <a:pt x="50021" y="-1069"/>
                    <a:pt x="42658" y="-1069"/>
                    <a:pt x="37666" y="3206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6DCE3D8-37E6-46E0-A515-F729B91487B9}"/>
                </a:ext>
              </a:extLst>
            </p:cNvPr>
            <p:cNvSpPr/>
            <p:nvPr/>
          </p:nvSpPr>
          <p:spPr>
            <a:xfrm>
              <a:off x="7083312" y="2198661"/>
              <a:ext cx="61282" cy="61338"/>
            </a:xfrm>
            <a:custGeom>
              <a:avLst/>
              <a:gdLst>
                <a:gd name="connsiteX0" fmla="*/ 23233 w 61282"/>
                <a:gd name="connsiteY0" fmla="*/ 4398 h 61338"/>
                <a:gd name="connsiteX1" fmla="*/ 4398 w 61282"/>
                <a:gd name="connsiteY1" fmla="*/ 3438 h 61338"/>
                <a:gd name="connsiteX2" fmla="*/ 3437 w 61282"/>
                <a:gd name="connsiteY2" fmla="*/ 22272 h 61338"/>
                <a:gd name="connsiteX3" fmla="*/ 4364 w 61282"/>
                <a:gd name="connsiteY3" fmla="*/ 23201 h 61338"/>
                <a:gd name="connsiteX4" fmla="*/ 37701 w 61282"/>
                <a:gd name="connsiteY4" fmla="*/ 56538 h 61338"/>
                <a:gd name="connsiteX5" fmla="*/ 56482 w 61282"/>
                <a:gd name="connsiteY5" fmla="*/ 58249 h 61338"/>
                <a:gd name="connsiteX6" fmla="*/ 58193 w 61282"/>
                <a:gd name="connsiteY6" fmla="*/ 39469 h 61338"/>
                <a:gd name="connsiteX7" fmla="*/ 56037 w 61282"/>
                <a:gd name="connsiteY7" fmla="*/ 37402 h 61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282" h="61338">
                  <a:moveTo>
                    <a:pt x="23233" y="4398"/>
                  </a:moveTo>
                  <a:cubicBezTo>
                    <a:pt x="18297" y="-1068"/>
                    <a:pt x="9865" y="-1498"/>
                    <a:pt x="4398" y="3438"/>
                  </a:cubicBezTo>
                  <a:cubicBezTo>
                    <a:pt x="-1068" y="8373"/>
                    <a:pt x="-1498" y="16805"/>
                    <a:pt x="3437" y="22272"/>
                  </a:cubicBezTo>
                  <a:cubicBezTo>
                    <a:pt x="3731" y="22596"/>
                    <a:pt x="4040" y="22907"/>
                    <a:pt x="4364" y="23201"/>
                  </a:cubicBezTo>
                  <a:lnTo>
                    <a:pt x="37701" y="56538"/>
                  </a:lnTo>
                  <a:cubicBezTo>
                    <a:pt x="42415" y="62197"/>
                    <a:pt x="50823" y="62963"/>
                    <a:pt x="56482" y="58249"/>
                  </a:cubicBezTo>
                  <a:cubicBezTo>
                    <a:pt x="62141" y="53536"/>
                    <a:pt x="62906" y="45127"/>
                    <a:pt x="58193" y="39469"/>
                  </a:cubicBezTo>
                  <a:cubicBezTo>
                    <a:pt x="57554" y="38701"/>
                    <a:pt x="56831" y="38009"/>
                    <a:pt x="56037" y="3740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0D150BD-6FDA-4AEF-96BB-7CCB20F3D257}"/>
                </a:ext>
              </a:extLst>
            </p:cNvPr>
            <p:cNvSpPr/>
            <p:nvPr/>
          </p:nvSpPr>
          <p:spPr>
            <a:xfrm>
              <a:off x="7139349" y="2060842"/>
              <a:ext cx="73342" cy="26670"/>
            </a:xfrm>
            <a:custGeom>
              <a:avLst/>
              <a:gdLst>
                <a:gd name="connsiteX0" fmla="*/ 60008 w 73342"/>
                <a:gd name="connsiteY0" fmla="*/ 0 h 26670"/>
                <a:gd name="connsiteX1" fmla="*/ 13335 w 73342"/>
                <a:gd name="connsiteY1" fmla="*/ 0 h 26670"/>
                <a:gd name="connsiteX2" fmla="*/ 0 w 73342"/>
                <a:gd name="connsiteY2" fmla="*/ 13335 h 26670"/>
                <a:gd name="connsiteX3" fmla="*/ 13335 w 73342"/>
                <a:gd name="connsiteY3" fmla="*/ 26670 h 26670"/>
                <a:gd name="connsiteX4" fmla="*/ 60008 w 73342"/>
                <a:gd name="connsiteY4" fmla="*/ 26670 h 26670"/>
                <a:gd name="connsiteX5" fmla="*/ 73343 w 73342"/>
                <a:gd name="connsiteY5" fmla="*/ 13335 h 26670"/>
                <a:gd name="connsiteX6" fmla="*/ 60008 w 73342"/>
                <a:gd name="connsiteY6" fmla="*/ 0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342" h="26670">
                  <a:moveTo>
                    <a:pt x="60008" y="0"/>
                  </a:moveTo>
                  <a:lnTo>
                    <a:pt x="13335" y="0"/>
                  </a:lnTo>
                  <a:cubicBezTo>
                    <a:pt x="5970" y="0"/>
                    <a:pt x="0" y="5970"/>
                    <a:pt x="0" y="13335"/>
                  </a:cubicBezTo>
                  <a:cubicBezTo>
                    <a:pt x="0" y="20700"/>
                    <a:pt x="5970" y="26670"/>
                    <a:pt x="13335" y="26670"/>
                  </a:cubicBezTo>
                  <a:lnTo>
                    <a:pt x="60008" y="26670"/>
                  </a:lnTo>
                  <a:cubicBezTo>
                    <a:pt x="67372" y="26670"/>
                    <a:pt x="73343" y="20700"/>
                    <a:pt x="73343" y="13335"/>
                  </a:cubicBezTo>
                  <a:cubicBezTo>
                    <a:pt x="73343" y="5970"/>
                    <a:pt x="67372" y="0"/>
                    <a:pt x="60008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2" name="Graphic 4" descr="Database">
            <a:extLst>
              <a:ext uri="{FF2B5EF4-FFF2-40B4-BE49-F238E27FC236}">
                <a16:creationId xmlns:a16="http://schemas.microsoft.com/office/drawing/2014/main" id="{41EA2E47-4A89-4CD9-A081-F71D73EAA30F}"/>
              </a:ext>
            </a:extLst>
          </p:cNvPr>
          <p:cNvGrpSpPr/>
          <p:nvPr/>
        </p:nvGrpSpPr>
        <p:grpSpPr>
          <a:xfrm>
            <a:off x="5728062" y="3474966"/>
            <a:ext cx="280035" cy="380048"/>
            <a:chOff x="7637416" y="3342395"/>
            <a:chExt cx="373380" cy="50673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DB2C8A5-2CAE-4209-96B8-F3E41A405ECB}"/>
                </a:ext>
              </a:extLst>
            </p:cNvPr>
            <p:cNvSpPr/>
            <p:nvPr/>
          </p:nvSpPr>
          <p:spPr>
            <a:xfrm>
              <a:off x="7637416" y="3342395"/>
              <a:ext cx="373380" cy="106680"/>
            </a:xfrm>
            <a:custGeom>
              <a:avLst/>
              <a:gdLst>
                <a:gd name="connsiteX0" fmla="*/ 373380 w 373380"/>
                <a:gd name="connsiteY0" fmla="*/ 53340 h 106680"/>
                <a:gd name="connsiteX1" fmla="*/ 186690 w 373380"/>
                <a:gd name="connsiteY1" fmla="*/ 106680 h 106680"/>
                <a:gd name="connsiteX2" fmla="*/ 0 w 373380"/>
                <a:gd name="connsiteY2" fmla="*/ 53340 h 106680"/>
                <a:gd name="connsiteX3" fmla="*/ 186690 w 373380"/>
                <a:gd name="connsiteY3" fmla="*/ 0 h 106680"/>
                <a:gd name="connsiteX4" fmla="*/ 373380 w 373380"/>
                <a:gd name="connsiteY4" fmla="*/ 53340 h 106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380" h="106680">
                  <a:moveTo>
                    <a:pt x="373380" y="53340"/>
                  </a:moveTo>
                  <a:cubicBezTo>
                    <a:pt x="373380" y="82799"/>
                    <a:pt x="289796" y="106680"/>
                    <a:pt x="186690" y="106680"/>
                  </a:cubicBezTo>
                  <a:cubicBezTo>
                    <a:pt x="83584" y="106680"/>
                    <a:pt x="0" y="82799"/>
                    <a:pt x="0" y="53340"/>
                  </a:cubicBezTo>
                  <a:cubicBezTo>
                    <a:pt x="0" y="23881"/>
                    <a:pt x="83584" y="0"/>
                    <a:pt x="186690" y="0"/>
                  </a:cubicBezTo>
                  <a:cubicBezTo>
                    <a:pt x="289796" y="0"/>
                    <a:pt x="373380" y="23881"/>
                    <a:pt x="37338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EAA5C73-6CA2-4D2A-BB31-510054E98F2F}"/>
                </a:ext>
              </a:extLst>
            </p:cNvPr>
            <p:cNvSpPr/>
            <p:nvPr/>
          </p:nvSpPr>
          <p:spPr>
            <a:xfrm>
              <a:off x="7637416" y="3422405"/>
              <a:ext cx="373380" cy="160020"/>
            </a:xfrm>
            <a:custGeom>
              <a:avLst/>
              <a:gdLst>
                <a:gd name="connsiteX0" fmla="*/ 320040 w 373380"/>
                <a:gd name="connsiteY0" fmla="*/ 106680 h 160020"/>
                <a:gd name="connsiteX1" fmla="*/ 306705 w 373380"/>
                <a:gd name="connsiteY1" fmla="*/ 93345 h 160020"/>
                <a:gd name="connsiteX2" fmla="*/ 320040 w 373380"/>
                <a:gd name="connsiteY2" fmla="*/ 80010 h 160020"/>
                <a:gd name="connsiteX3" fmla="*/ 333375 w 373380"/>
                <a:gd name="connsiteY3" fmla="*/ 93345 h 160020"/>
                <a:gd name="connsiteX4" fmla="*/ 320040 w 373380"/>
                <a:gd name="connsiteY4" fmla="*/ 106680 h 160020"/>
                <a:gd name="connsiteX5" fmla="*/ 186690 w 373380"/>
                <a:gd name="connsiteY5" fmla="*/ 53340 h 160020"/>
                <a:gd name="connsiteX6" fmla="*/ 0 w 373380"/>
                <a:gd name="connsiteY6" fmla="*/ 0 h 160020"/>
                <a:gd name="connsiteX7" fmla="*/ 0 w 373380"/>
                <a:gd name="connsiteY7" fmla="*/ 106680 h 160020"/>
                <a:gd name="connsiteX8" fmla="*/ 186690 w 373380"/>
                <a:gd name="connsiteY8" fmla="*/ 160020 h 160020"/>
                <a:gd name="connsiteX9" fmla="*/ 373380 w 373380"/>
                <a:gd name="connsiteY9" fmla="*/ 106680 h 160020"/>
                <a:gd name="connsiteX10" fmla="*/ 373380 w 373380"/>
                <a:gd name="connsiteY10" fmla="*/ 0 h 160020"/>
                <a:gd name="connsiteX11" fmla="*/ 186690 w 373380"/>
                <a:gd name="connsiteY11" fmla="*/ 5334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3380" h="160020">
                  <a:moveTo>
                    <a:pt x="320040" y="106680"/>
                  </a:moveTo>
                  <a:cubicBezTo>
                    <a:pt x="312039" y="106680"/>
                    <a:pt x="306705" y="101346"/>
                    <a:pt x="306705" y="93345"/>
                  </a:cubicBezTo>
                  <a:cubicBezTo>
                    <a:pt x="306705" y="85344"/>
                    <a:pt x="312039" y="80010"/>
                    <a:pt x="320040" y="80010"/>
                  </a:cubicBezTo>
                  <a:cubicBezTo>
                    <a:pt x="328041" y="80010"/>
                    <a:pt x="333375" y="85344"/>
                    <a:pt x="333375" y="93345"/>
                  </a:cubicBezTo>
                  <a:cubicBezTo>
                    <a:pt x="333375" y="101346"/>
                    <a:pt x="328041" y="106680"/>
                    <a:pt x="320040" y="106680"/>
                  </a:cubicBezTo>
                  <a:close/>
                  <a:moveTo>
                    <a:pt x="186690" y="53340"/>
                  </a:moveTo>
                  <a:cubicBezTo>
                    <a:pt x="84010" y="53340"/>
                    <a:pt x="0" y="29337"/>
                    <a:pt x="0" y="0"/>
                  </a:cubicBezTo>
                  <a:lnTo>
                    <a:pt x="0" y="106680"/>
                  </a:lnTo>
                  <a:cubicBezTo>
                    <a:pt x="0" y="136017"/>
                    <a:pt x="84010" y="160020"/>
                    <a:pt x="186690" y="160020"/>
                  </a:cubicBezTo>
                  <a:cubicBezTo>
                    <a:pt x="289370" y="160020"/>
                    <a:pt x="373380" y="136017"/>
                    <a:pt x="373380" y="106680"/>
                  </a:cubicBezTo>
                  <a:lnTo>
                    <a:pt x="373380" y="0"/>
                  </a:lnTo>
                  <a:cubicBezTo>
                    <a:pt x="373380" y="29337"/>
                    <a:pt x="289370" y="53340"/>
                    <a:pt x="18669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0F11FB7-5F88-4C82-8F4A-60A6946A0794}"/>
                </a:ext>
              </a:extLst>
            </p:cNvPr>
            <p:cNvSpPr/>
            <p:nvPr/>
          </p:nvSpPr>
          <p:spPr>
            <a:xfrm>
              <a:off x="7637416" y="3555755"/>
              <a:ext cx="373380" cy="160020"/>
            </a:xfrm>
            <a:custGeom>
              <a:avLst/>
              <a:gdLst>
                <a:gd name="connsiteX0" fmla="*/ 320040 w 373380"/>
                <a:gd name="connsiteY0" fmla="*/ 106680 h 160020"/>
                <a:gd name="connsiteX1" fmla="*/ 306705 w 373380"/>
                <a:gd name="connsiteY1" fmla="*/ 93345 h 160020"/>
                <a:gd name="connsiteX2" fmla="*/ 320040 w 373380"/>
                <a:gd name="connsiteY2" fmla="*/ 80010 h 160020"/>
                <a:gd name="connsiteX3" fmla="*/ 333375 w 373380"/>
                <a:gd name="connsiteY3" fmla="*/ 93345 h 160020"/>
                <a:gd name="connsiteX4" fmla="*/ 320040 w 373380"/>
                <a:gd name="connsiteY4" fmla="*/ 106680 h 160020"/>
                <a:gd name="connsiteX5" fmla="*/ 186690 w 373380"/>
                <a:gd name="connsiteY5" fmla="*/ 53340 h 160020"/>
                <a:gd name="connsiteX6" fmla="*/ 0 w 373380"/>
                <a:gd name="connsiteY6" fmla="*/ 0 h 160020"/>
                <a:gd name="connsiteX7" fmla="*/ 0 w 373380"/>
                <a:gd name="connsiteY7" fmla="*/ 106680 h 160020"/>
                <a:gd name="connsiteX8" fmla="*/ 186690 w 373380"/>
                <a:gd name="connsiteY8" fmla="*/ 160020 h 160020"/>
                <a:gd name="connsiteX9" fmla="*/ 373380 w 373380"/>
                <a:gd name="connsiteY9" fmla="*/ 106680 h 160020"/>
                <a:gd name="connsiteX10" fmla="*/ 373380 w 373380"/>
                <a:gd name="connsiteY10" fmla="*/ 0 h 160020"/>
                <a:gd name="connsiteX11" fmla="*/ 186690 w 373380"/>
                <a:gd name="connsiteY11" fmla="*/ 5334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3380" h="160020">
                  <a:moveTo>
                    <a:pt x="320040" y="106680"/>
                  </a:moveTo>
                  <a:cubicBezTo>
                    <a:pt x="312039" y="106680"/>
                    <a:pt x="306705" y="101346"/>
                    <a:pt x="306705" y="93345"/>
                  </a:cubicBezTo>
                  <a:cubicBezTo>
                    <a:pt x="306705" y="85344"/>
                    <a:pt x="312039" y="80010"/>
                    <a:pt x="320040" y="80010"/>
                  </a:cubicBezTo>
                  <a:cubicBezTo>
                    <a:pt x="328041" y="80010"/>
                    <a:pt x="333375" y="85344"/>
                    <a:pt x="333375" y="93345"/>
                  </a:cubicBezTo>
                  <a:cubicBezTo>
                    <a:pt x="333375" y="101346"/>
                    <a:pt x="328041" y="106680"/>
                    <a:pt x="320040" y="106680"/>
                  </a:cubicBezTo>
                  <a:close/>
                  <a:moveTo>
                    <a:pt x="186690" y="53340"/>
                  </a:moveTo>
                  <a:cubicBezTo>
                    <a:pt x="84010" y="53340"/>
                    <a:pt x="0" y="29337"/>
                    <a:pt x="0" y="0"/>
                  </a:cubicBezTo>
                  <a:lnTo>
                    <a:pt x="0" y="106680"/>
                  </a:lnTo>
                  <a:cubicBezTo>
                    <a:pt x="0" y="136017"/>
                    <a:pt x="84010" y="160020"/>
                    <a:pt x="186690" y="160020"/>
                  </a:cubicBezTo>
                  <a:cubicBezTo>
                    <a:pt x="289370" y="160020"/>
                    <a:pt x="373380" y="136017"/>
                    <a:pt x="373380" y="106680"/>
                  </a:cubicBezTo>
                  <a:lnTo>
                    <a:pt x="373380" y="0"/>
                  </a:lnTo>
                  <a:cubicBezTo>
                    <a:pt x="373380" y="29337"/>
                    <a:pt x="289370" y="53340"/>
                    <a:pt x="18669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02FCDC3-793C-4AF9-9FCF-13239DFD7AAC}"/>
                </a:ext>
              </a:extLst>
            </p:cNvPr>
            <p:cNvSpPr/>
            <p:nvPr/>
          </p:nvSpPr>
          <p:spPr>
            <a:xfrm>
              <a:off x="7637416" y="3689105"/>
              <a:ext cx="373380" cy="160020"/>
            </a:xfrm>
            <a:custGeom>
              <a:avLst/>
              <a:gdLst>
                <a:gd name="connsiteX0" fmla="*/ 320040 w 373380"/>
                <a:gd name="connsiteY0" fmla="*/ 106680 h 160020"/>
                <a:gd name="connsiteX1" fmla="*/ 306705 w 373380"/>
                <a:gd name="connsiteY1" fmla="*/ 93345 h 160020"/>
                <a:gd name="connsiteX2" fmla="*/ 320040 w 373380"/>
                <a:gd name="connsiteY2" fmla="*/ 80010 h 160020"/>
                <a:gd name="connsiteX3" fmla="*/ 333375 w 373380"/>
                <a:gd name="connsiteY3" fmla="*/ 93345 h 160020"/>
                <a:gd name="connsiteX4" fmla="*/ 320040 w 373380"/>
                <a:gd name="connsiteY4" fmla="*/ 106680 h 160020"/>
                <a:gd name="connsiteX5" fmla="*/ 186690 w 373380"/>
                <a:gd name="connsiteY5" fmla="*/ 53340 h 160020"/>
                <a:gd name="connsiteX6" fmla="*/ 0 w 373380"/>
                <a:gd name="connsiteY6" fmla="*/ 0 h 160020"/>
                <a:gd name="connsiteX7" fmla="*/ 0 w 373380"/>
                <a:gd name="connsiteY7" fmla="*/ 106680 h 160020"/>
                <a:gd name="connsiteX8" fmla="*/ 186690 w 373380"/>
                <a:gd name="connsiteY8" fmla="*/ 160020 h 160020"/>
                <a:gd name="connsiteX9" fmla="*/ 373380 w 373380"/>
                <a:gd name="connsiteY9" fmla="*/ 106680 h 160020"/>
                <a:gd name="connsiteX10" fmla="*/ 373380 w 373380"/>
                <a:gd name="connsiteY10" fmla="*/ 0 h 160020"/>
                <a:gd name="connsiteX11" fmla="*/ 186690 w 373380"/>
                <a:gd name="connsiteY11" fmla="*/ 5334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3380" h="160020">
                  <a:moveTo>
                    <a:pt x="320040" y="106680"/>
                  </a:moveTo>
                  <a:cubicBezTo>
                    <a:pt x="312039" y="106680"/>
                    <a:pt x="306705" y="101346"/>
                    <a:pt x="306705" y="93345"/>
                  </a:cubicBezTo>
                  <a:cubicBezTo>
                    <a:pt x="306705" y="85344"/>
                    <a:pt x="312039" y="80010"/>
                    <a:pt x="320040" y="80010"/>
                  </a:cubicBezTo>
                  <a:cubicBezTo>
                    <a:pt x="328041" y="80010"/>
                    <a:pt x="333375" y="85344"/>
                    <a:pt x="333375" y="93345"/>
                  </a:cubicBezTo>
                  <a:cubicBezTo>
                    <a:pt x="333375" y="101346"/>
                    <a:pt x="328041" y="106680"/>
                    <a:pt x="320040" y="106680"/>
                  </a:cubicBezTo>
                  <a:close/>
                  <a:moveTo>
                    <a:pt x="186690" y="53340"/>
                  </a:moveTo>
                  <a:cubicBezTo>
                    <a:pt x="84010" y="53340"/>
                    <a:pt x="0" y="29337"/>
                    <a:pt x="0" y="0"/>
                  </a:cubicBezTo>
                  <a:lnTo>
                    <a:pt x="0" y="106680"/>
                  </a:lnTo>
                  <a:cubicBezTo>
                    <a:pt x="0" y="136017"/>
                    <a:pt x="84010" y="160020"/>
                    <a:pt x="186690" y="160020"/>
                  </a:cubicBezTo>
                  <a:cubicBezTo>
                    <a:pt x="289370" y="160020"/>
                    <a:pt x="373380" y="136017"/>
                    <a:pt x="373380" y="106680"/>
                  </a:cubicBezTo>
                  <a:lnTo>
                    <a:pt x="373380" y="0"/>
                  </a:lnTo>
                  <a:cubicBezTo>
                    <a:pt x="373380" y="29337"/>
                    <a:pt x="289370" y="53340"/>
                    <a:pt x="18669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7" name="Graphic 7" descr="Research">
            <a:extLst>
              <a:ext uri="{FF2B5EF4-FFF2-40B4-BE49-F238E27FC236}">
                <a16:creationId xmlns:a16="http://schemas.microsoft.com/office/drawing/2014/main" id="{9195C792-73D0-4675-ACC0-257737147643}"/>
              </a:ext>
            </a:extLst>
          </p:cNvPr>
          <p:cNvGrpSpPr/>
          <p:nvPr/>
        </p:nvGrpSpPr>
        <p:grpSpPr>
          <a:xfrm>
            <a:off x="4974464" y="4538135"/>
            <a:ext cx="480060" cy="480060"/>
            <a:chOff x="6632619" y="4759953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7244D6E-4FE0-4D3B-B26B-397D987E0EEF}"/>
                </a:ext>
              </a:extLst>
            </p:cNvPr>
            <p:cNvSpPr/>
            <p:nvPr/>
          </p:nvSpPr>
          <p:spPr>
            <a:xfrm>
              <a:off x="6684621" y="4815289"/>
              <a:ext cx="527569" cy="528236"/>
            </a:xfrm>
            <a:custGeom>
              <a:avLst/>
              <a:gdLst>
                <a:gd name="connsiteX0" fmla="*/ 431391 w 527569"/>
                <a:gd name="connsiteY0" fmla="*/ 365383 h 528236"/>
                <a:gd name="connsiteX1" fmla="*/ 390052 w 527569"/>
                <a:gd name="connsiteY1" fmla="*/ 352714 h 528236"/>
                <a:gd name="connsiteX2" fmla="*/ 360049 w 527569"/>
                <a:gd name="connsiteY2" fmla="*/ 323377 h 528236"/>
                <a:gd name="connsiteX3" fmla="*/ 401387 w 527569"/>
                <a:gd name="connsiteY3" fmla="*/ 202029 h 528236"/>
                <a:gd name="connsiteX4" fmla="*/ 201362 w 527569"/>
                <a:gd name="connsiteY4" fmla="*/ 4 h 528236"/>
                <a:gd name="connsiteX5" fmla="*/ 4 w 527569"/>
                <a:gd name="connsiteY5" fmla="*/ 200029 h 528236"/>
                <a:gd name="connsiteX6" fmla="*/ 200029 w 527569"/>
                <a:gd name="connsiteY6" fmla="*/ 401387 h 528236"/>
                <a:gd name="connsiteX7" fmla="*/ 322711 w 527569"/>
                <a:gd name="connsiteY7" fmla="*/ 360049 h 528236"/>
                <a:gd name="connsiteX8" fmla="*/ 352048 w 527569"/>
                <a:gd name="connsiteY8" fmla="*/ 389386 h 528236"/>
                <a:gd name="connsiteX9" fmla="*/ 364716 w 527569"/>
                <a:gd name="connsiteY9" fmla="*/ 431391 h 528236"/>
                <a:gd name="connsiteX10" fmla="*/ 448060 w 527569"/>
                <a:gd name="connsiteY10" fmla="*/ 514735 h 528236"/>
                <a:gd name="connsiteX11" fmla="*/ 514068 w 527569"/>
                <a:gd name="connsiteY11" fmla="*/ 514735 h 528236"/>
                <a:gd name="connsiteX12" fmla="*/ 514068 w 527569"/>
                <a:gd name="connsiteY12" fmla="*/ 448726 h 528236"/>
                <a:gd name="connsiteX13" fmla="*/ 431391 w 527569"/>
                <a:gd name="connsiteY13" fmla="*/ 365383 h 528236"/>
                <a:gd name="connsiteX14" fmla="*/ 201362 w 527569"/>
                <a:gd name="connsiteY14" fmla="*/ 361382 h 528236"/>
                <a:gd name="connsiteX15" fmla="*/ 41342 w 527569"/>
                <a:gd name="connsiteY15" fmla="*/ 201362 h 528236"/>
                <a:gd name="connsiteX16" fmla="*/ 201362 w 527569"/>
                <a:gd name="connsiteY16" fmla="*/ 41342 h 528236"/>
                <a:gd name="connsiteX17" fmla="*/ 361382 w 527569"/>
                <a:gd name="connsiteY17" fmla="*/ 201362 h 528236"/>
                <a:gd name="connsiteX18" fmla="*/ 201362 w 527569"/>
                <a:gd name="connsiteY18" fmla="*/ 361382 h 52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7569" h="528236">
                  <a:moveTo>
                    <a:pt x="431391" y="365383"/>
                  </a:moveTo>
                  <a:cubicBezTo>
                    <a:pt x="420723" y="354715"/>
                    <a:pt x="404721" y="349381"/>
                    <a:pt x="390052" y="352714"/>
                  </a:cubicBezTo>
                  <a:lnTo>
                    <a:pt x="360049" y="323377"/>
                  </a:lnTo>
                  <a:cubicBezTo>
                    <a:pt x="386719" y="288706"/>
                    <a:pt x="401387" y="246034"/>
                    <a:pt x="401387" y="202029"/>
                  </a:cubicBezTo>
                  <a:cubicBezTo>
                    <a:pt x="402054" y="90682"/>
                    <a:pt x="312043" y="670"/>
                    <a:pt x="201362" y="4"/>
                  </a:cubicBezTo>
                  <a:cubicBezTo>
                    <a:pt x="90682" y="-663"/>
                    <a:pt x="670" y="89348"/>
                    <a:pt x="4" y="200029"/>
                  </a:cubicBezTo>
                  <a:cubicBezTo>
                    <a:pt x="-663" y="310709"/>
                    <a:pt x="89348" y="400720"/>
                    <a:pt x="200029" y="401387"/>
                  </a:cubicBezTo>
                  <a:cubicBezTo>
                    <a:pt x="244034" y="401387"/>
                    <a:pt x="287373" y="386719"/>
                    <a:pt x="322711" y="360049"/>
                  </a:cubicBezTo>
                  <a:lnTo>
                    <a:pt x="352048" y="389386"/>
                  </a:lnTo>
                  <a:cubicBezTo>
                    <a:pt x="349381" y="404721"/>
                    <a:pt x="354048" y="420056"/>
                    <a:pt x="364716" y="431391"/>
                  </a:cubicBezTo>
                  <a:lnTo>
                    <a:pt x="448060" y="514735"/>
                  </a:lnTo>
                  <a:cubicBezTo>
                    <a:pt x="466062" y="532737"/>
                    <a:pt x="496066" y="532737"/>
                    <a:pt x="514068" y="514735"/>
                  </a:cubicBezTo>
                  <a:cubicBezTo>
                    <a:pt x="532070" y="496732"/>
                    <a:pt x="532070" y="466729"/>
                    <a:pt x="514068" y="448726"/>
                  </a:cubicBezTo>
                  <a:lnTo>
                    <a:pt x="431391" y="365383"/>
                  </a:lnTo>
                  <a:close/>
                  <a:moveTo>
                    <a:pt x="201362" y="361382"/>
                  </a:moveTo>
                  <a:cubicBezTo>
                    <a:pt x="112684" y="361382"/>
                    <a:pt x="41342" y="290040"/>
                    <a:pt x="41342" y="201362"/>
                  </a:cubicBezTo>
                  <a:cubicBezTo>
                    <a:pt x="41342" y="112684"/>
                    <a:pt x="112684" y="41342"/>
                    <a:pt x="201362" y="41342"/>
                  </a:cubicBezTo>
                  <a:cubicBezTo>
                    <a:pt x="290040" y="41342"/>
                    <a:pt x="361382" y="112684"/>
                    <a:pt x="361382" y="201362"/>
                  </a:cubicBezTo>
                  <a:cubicBezTo>
                    <a:pt x="361382" y="289373"/>
                    <a:pt x="289373" y="361382"/>
                    <a:pt x="201362" y="36138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B15CD3B-2590-409A-8984-F6B2D61CD6BD}"/>
                </a:ext>
              </a:extLst>
            </p:cNvPr>
            <p:cNvSpPr/>
            <p:nvPr/>
          </p:nvSpPr>
          <p:spPr>
            <a:xfrm>
              <a:off x="6742632" y="4914383"/>
              <a:ext cx="287369" cy="210948"/>
            </a:xfrm>
            <a:custGeom>
              <a:avLst/>
              <a:gdLst>
                <a:gd name="connsiteX0" fmla="*/ 286703 w 287369"/>
                <a:gd name="connsiteY0" fmla="*/ 92267 h 210948"/>
                <a:gd name="connsiteX1" fmla="*/ 248698 w 287369"/>
                <a:gd name="connsiteY1" fmla="*/ 92267 h 210948"/>
                <a:gd name="connsiteX2" fmla="*/ 240030 w 287369"/>
                <a:gd name="connsiteY2" fmla="*/ 97601 h 210948"/>
                <a:gd name="connsiteX3" fmla="*/ 214694 w 287369"/>
                <a:gd name="connsiteY3" fmla="*/ 124938 h 210948"/>
                <a:gd name="connsiteX4" fmla="*/ 193358 w 287369"/>
                <a:gd name="connsiteY4" fmla="*/ 50928 h 210948"/>
                <a:gd name="connsiteX5" fmla="*/ 178689 w 287369"/>
                <a:gd name="connsiteY5" fmla="*/ 42928 h 210948"/>
                <a:gd name="connsiteX6" fmla="*/ 170688 w 287369"/>
                <a:gd name="connsiteY6" fmla="*/ 50262 h 210948"/>
                <a:gd name="connsiteX7" fmla="*/ 130683 w 287369"/>
                <a:gd name="connsiteY7" fmla="*/ 156275 h 210948"/>
                <a:gd name="connsiteX8" fmla="*/ 103346 w 287369"/>
                <a:gd name="connsiteY8" fmla="*/ 9590 h 210948"/>
                <a:gd name="connsiteX9" fmla="*/ 90011 w 287369"/>
                <a:gd name="connsiteY9" fmla="*/ 256 h 210948"/>
                <a:gd name="connsiteX10" fmla="*/ 80677 w 287369"/>
                <a:gd name="connsiteY10" fmla="*/ 8256 h 210948"/>
                <a:gd name="connsiteX11" fmla="*/ 52006 w 287369"/>
                <a:gd name="connsiteY11" fmla="*/ 92267 h 210948"/>
                <a:gd name="connsiteX12" fmla="*/ 0 w 287369"/>
                <a:gd name="connsiteY12" fmla="*/ 92267 h 210948"/>
                <a:gd name="connsiteX13" fmla="*/ 0 w 287369"/>
                <a:gd name="connsiteY13" fmla="*/ 118937 h 210948"/>
                <a:gd name="connsiteX14" fmla="*/ 60674 w 287369"/>
                <a:gd name="connsiteY14" fmla="*/ 118937 h 210948"/>
                <a:gd name="connsiteX15" fmla="*/ 72009 w 287369"/>
                <a:gd name="connsiteY15" fmla="*/ 108936 h 210948"/>
                <a:gd name="connsiteX16" fmla="*/ 88678 w 287369"/>
                <a:gd name="connsiteY16" fmla="*/ 58263 h 210948"/>
                <a:gd name="connsiteX17" fmla="*/ 115348 w 287369"/>
                <a:gd name="connsiteY17" fmla="*/ 201614 h 210948"/>
                <a:gd name="connsiteX18" fmla="*/ 126016 w 287369"/>
                <a:gd name="connsiteY18" fmla="*/ 210949 h 210948"/>
                <a:gd name="connsiteX19" fmla="*/ 127349 w 287369"/>
                <a:gd name="connsiteY19" fmla="*/ 210949 h 210948"/>
                <a:gd name="connsiteX20" fmla="*/ 138684 w 287369"/>
                <a:gd name="connsiteY20" fmla="*/ 203614 h 210948"/>
                <a:gd name="connsiteX21" fmla="*/ 181356 w 287369"/>
                <a:gd name="connsiteY21" fmla="*/ 91600 h 210948"/>
                <a:gd name="connsiteX22" fmla="*/ 198692 w 287369"/>
                <a:gd name="connsiteY22" fmla="*/ 151608 h 210948"/>
                <a:gd name="connsiteX23" fmla="*/ 213360 w 287369"/>
                <a:gd name="connsiteY23" fmla="*/ 159609 h 210948"/>
                <a:gd name="connsiteX24" fmla="*/ 218694 w 287369"/>
                <a:gd name="connsiteY24" fmla="*/ 156275 h 210948"/>
                <a:gd name="connsiteX25" fmla="*/ 254699 w 287369"/>
                <a:gd name="connsiteY25" fmla="*/ 118937 h 210948"/>
                <a:gd name="connsiteX26" fmla="*/ 287369 w 287369"/>
                <a:gd name="connsiteY26" fmla="*/ 118937 h 210948"/>
                <a:gd name="connsiteX27" fmla="*/ 287369 w 287369"/>
                <a:gd name="connsiteY27" fmla="*/ 92267 h 21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7369" h="210948">
                  <a:moveTo>
                    <a:pt x="286703" y="92267"/>
                  </a:moveTo>
                  <a:lnTo>
                    <a:pt x="248698" y="92267"/>
                  </a:lnTo>
                  <a:cubicBezTo>
                    <a:pt x="245364" y="92934"/>
                    <a:pt x="242030" y="94934"/>
                    <a:pt x="240030" y="97601"/>
                  </a:cubicBezTo>
                  <a:lnTo>
                    <a:pt x="214694" y="124938"/>
                  </a:lnTo>
                  <a:lnTo>
                    <a:pt x="193358" y="50928"/>
                  </a:lnTo>
                  <a:cubicBezTo>
                    <a:pt x="191357" y="44928"/>
                    <a:pt x="184690" y="40927"/>
                    <a:pt x="178689" y="42928"/>
                  </a:cubicBezTo>
                  <a:cubicBezTo>
                    <a:pt x="175355" y="44261"/>
                    <a:pt x="172022" y="46261"/>
                    <a:pt x="170688" y="50262"/>
                  </a:cubicBezTo>
                  <a:lnTo>
                    <a:pt x="130683" y="156275"/>
                  </a:lnTo>
                  <a:lnTo>
                    <a:pt x="103346" y="9590"/>
                  </a:lnTo>
                  <a:cubicBezTo>
                    <a:pt x="102013" y="2923"/>
                    <a:pt x="96012" y="-1078"/>
                    <a:pt x="90011" y="256"/>
                  </a:cubicBezTo>
                  <a:cubicBezTo>
                    <a:pt x="86011" y="922"/>
                    <a:pt x="82677" y="4256"/>
                    <a:pt x="80677" y="8256"/>
                  </a:cubicBezTo>
                  <a:lnTo>
                    <a:pt x="52006" y="92267"/>
                  </a:lnTo>
                  <a:lnTo>
                    <a:pt x="0" y="92267"/>
                  </a:lnTo>
                  <a:lnTo>
                    <a:pt x="0" y="118937"/>
                  </a:lnTo>
                  <a:lnTo>
                    <a:pt x="60674" y="118937"/>
                  </a:lnTo>
                  <a:cubicBezTo>
                    <a:pt x="66008" y="118270"/>
                    <a:pt x="70676" y="114270"/>
                    <a:pt x="72009" y="108936"/>
                  </a:cubicBezTo>
                  <a:lnTo>
                    <a:pt x="88678" y="58263"/>
                  </a:lnTo>
                  <a:lnTo>
                    <a:pt x="115348" y="201614"/>
                  </a:lnTo>
                  <a:cubicBezTo>
                    <a:pt x="116015" y="206948"/>
                    <a:pt x="120682" y="210949"/>
                    <a:pt x="126016" y="210949"/>
                  </a:cubicBezTo>
                  <a:lnTo>
                    <a:pt x="127349" y="210949"/>
                  </a:lnTo>
                  <a:cubicBezTo>
                    <a:pt x="132017" y="210949"/>
                    <a:pt x="136684" y="208282"/>
                    <a:pt x="138684" y="203614"/>
                  </a:cubicBezTo>
                  <a:lnTo>
                    <a:pt x="181356" y="91600"/>
                  </a:lnTo>
                  <a:lnTo>
                    <a:pt x="198692" y="151608"/>
                  </a:lnTo>
                  <a:cubicBezTo>
                    <a:pt x="200692" y="157609"/>
                    <a:pt x="206693" y="161609"/>
                    <a:pt x="213360" y="159609"/>
                  </a:cubicBezTo>
                  <a:cubicBezTo>
                    <a:pt x="215360" y="158942"/>
                    <a:pt x="217360" y="157609"/>
                    <a:pt x="218694" y="156275"/>
                  </a:cubicBezTo>
                  <a:lnTo>
                    <a:pt x="254699" y="118937"/>
                  </a:lnTo>
                  <a:lnTo>
                    <a:pt x="287369" y="118937"/>
                  </a:lnTo>
                  <a:lnTo>
                    <a:pt x="287369" y="92267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0" name="Graphic 3" descr="Chat">
            <a:extLst>
              <a:ext uri="{FF2B5EF4-FFF2-40B4-BE49-F238E27FC236}">
                <a16:creationId xmlns:a16="http://schemas.microsoft.com/office/drawing/2014/main" id="{7F73CFE5-3FF9-4AA0-AFAB-8ED5A423E1E2}"/>
              </a:ext>
            </a:extLst>
          </p:cNvPr>
          <p:cNvGrpSpPr/>
          <p:nvPr/>
        </p:nvGrpSpPr>
        <p:grpSpPr>
          <a:xfrm>
            <a:off x="3690921" y="4538136"/>
            <a:ext cx="480060" cy="480060"/>
            <a:chOff x="4921228" y="4759954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A512ACB-E786-44E8-8BA4-B1BEEBA5246B}"/>
                </a:ext>
              </a:extLst>
            </p:cNvPr>
            <p:cNvSpPr/>
            <p:nvPr/>
          </p:nvSpPr>
          <p:spPr>
            <a:xfrm>
              <a:off x="4974568" y="4893304"/>
              <a:ext cx="333375" cy="300037"/>
            </a:xfrm>
            <a:custGeom>
              <a:avLst/>
              <a:gdLst>
                <a:gd name="connsiteX0" fmla="*/ 226695 w 333375"/>
                <a:gd name="connsiteY0" fmla="*/ 46673 h 300037"/>
                <a:gd name="connsiteX1" fmla="*/ 333375 w 333375"/>
                <a:gd name="connsiteY1" fmla="*/ 46673 h 300037"/>
                <a:gd name="connsiteX2" fmla="*/ 333375 w 333375"/>
                <a:gd name="connsiteY2" fmla="*/ 26670 h 300037"/>
                <a:gd name="connsiteX3" fmla="*/ 306705 w 333375"/>
                <a:gd name="connsiteY3" fmla="*/ 0 h 300037"/>
                <a:gd name="connsiteX4" fmla="*/ 26670 w 333375"/>
                <a:gd name="connsiteY4" fmla="*/ 0 h 300037"/>
                <a:gd name="connsiteX5" fmla="*/ 0 w 333375"/>
                <a:gd name="connsiteY5" fmla="*/ 26670 h 300037"/>
                <a:gd name="connsiteX6" fmla="*/ 0 w 333375"/>
                <a:gd name="connsiteY6" fmla="*/ 206693 h 300037"/>
                <a:gd name="connsiteX7" fmla="*/ 26670 w 333375"/>
                <a:gd name="connsiteY7" fmla="*/ 233363 h 300037"/>
                <a:gd name="connsiteX8" fmla="*/ 66675 w 333375"/>
                <a:gd name="connsiteY8" fmla="*/ 233363 h 300037"/>
                <a:gd name="connsiteX9" fmla="*/ 66675 w 333375"/>
                <a:gd name="connsiteY9" fmla="*/ 300038 h 300037"/>
                <a:gd name="connsiteX10" fmla="*/ 133350 w 333375"/>
                <a:gd name="connsiteY10" fmla="*/ 233363 h 300037"/>
                <a:gd name="connsiteX11" fmla="*/ 173355 w 333375"/>
                <a:gd name="connsiteY11" fmla="*/ 233363 h 300037"/>
                <a:gd name="connsiteX12" fmla="*/ 173355 w 333375"/>
                <a:gd name="connsiteY12" fmla="*/ 100013 h 300037"/>
                <a:gd name="connsiteX13" fmla="*/ 226695 w 333375"/>
                <a:gd name="connsiteY13" fmla="*/ 46673 h 30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3375" h="300037">
                  <a:moveTo>
                    <a:pt x="226695" y="46673"/>
                  </a:moveTo>
                  <a:lnTo>
                    <a:pt x="333375" y="46673"/>
                  </a:lnTo>
                  <a:lnTo>
                    <a:pt x="333375" y="26670"/>
                  </a:lnTo>
                  <a:cubicBezTo>
                    <a:pt x="333375" y="12001"/>
                    <a:pt x="321374" y="0"/>
                    <a:pt x="306705" y="0"/>
                  </a:cubicBezTo>
                  <a:lnTo>
                    <a:pt x="26670" y="0"/>
                  </a:lnTo>
                  <a:cubicBezTo>
                    <a:pt x="12002" y="0"/>
                    <a:pt x="0" y="12001"/>
                    <a:pt x="0" y="26670"/>
                  </a:cubicBezTo>
                  <a:lnTo>
                    <a:pt x="0" y="206693"/>
                  </a:lnTo>
                  <a:cubicBezTo>
                    <a:pt x="0" y="221361"/>
                    <a:pt x="12002" y="233363"/>
                    <a:pt x="26670" y="233363"/>
                  </a:cubicBezTo>
                  <a:lnTo>
                    <a:pt x="66675" y="233363"/>
                  </a:lnTo>
                  <a:lnTo>
                    <a:pt x="66675" y="300038"/>
                  </a:lnTo>
                  <a:lnTo>
                    <a:pt x="133350" y="233363"/>
                  </a:lnTo>
                  <a:lnTo>
                    <a:pt x="173355" y="233363"/>
                  </a:lnTo>
                  <a:lnTo>
                    <a:pt x="173355" y="100013"/>
                  </a:lnTo>
                  <a:cubicBezTo>
                    <a:pt x="173355" y="70676"/>
                    <a:pt x="197358" y="46673"/>
                    <a:pt x="226695" y="46673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27509FB-0ED4-47D2-BA98-3FF36C519952}"/>
                </a:ext>
              </a:extLst>
            </p:cNvPr>
            <p:cNvSpPr/>
            <p:nvPr/>
          </p:nvSpPr>
          <p:spPr>
            <a:xfrm>
              <a:off x="5174593" y="4966646"/>
              <a:ext cx="333375" cy="300037"/>
            </a:xfrm>
            <a:custGeom>
              <a:avLst/>
              <a:gdLst>
                <a:gd name="connsiteX0" fmla="*/ 306705 w 333375"/>
                <a:gd name="connsiteY0" fmla="*/ 0 h 300037"/>
                <a:gd name="connsiteX1" fmla="*/ 26670 w 333375"/>
                <a:gd name="connsiteY1" fmla="*/ 0 h 300037"/>
                <a:gd name="connsiteX2" fmla="*/ 0 w 333375"/>
                <a:gd name="connsiteY2" fmla="*/ 26670 h 300037"/>
                <a:gd name="connsiteX3" fmla="*/ 0 w 333375"/>
                <a:gd name="connsiteY3" fmla="*/ 206693 h 300037"/>
                <a:gd name="connsiteX4" fmla="*/ 26670 w 333375"/>
                <a:gd name="connsiteY4" fmla="*/ 233363 h 300037"/>
                <a:gd name="connsiteX5" fmla="*/ 200025 w 333375"/>
                <a:gd name="connsiteY5" fmla="*/ 233363 h 300037"/>
                <a:gd name="connsiteX6" fmla="*/ 266700 w 333375"/>
                <a:gd name="connsiteY6" fmla="*/ 300038 h 300037"/>
                <a:gd name="connsiteX7" fmla="*/ 266700 w 333375"/>
                <a:gd name="connsiteY7" fmla="*/ 233363 h 300037"/>
                <a:gd name="connsiteX8" fmla="*/ 306705 w 333375"/>
                <a:gd name="connsiteY8" fmla="*/ 233363 h 300037"/>
                <a:gd name="connsiteX9" fmla="*/ 333375 w 333375"/>
                <a:gd name="connsiteY9" fmla="*/ 206693 h 300037"/>
                <a:gd name="connsiteX10" fmla="*/ 333375 w 333375"/>
                <a:gd name="connsiteY10" fmla="*/ 26670 h 300037"/>
                <a:gd name="connsiteX11" fmla="*/ 306705 w 333375"/>
                <a:gd name="connsiteY11" fmla="*/ 0 h 30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3375" h="300037">
                  <a:moveTo>
                    <a:pt x="306705" y="0"/>
                  </a:moveTo>
                  <a:lnTo>
                    <a:pt x="26670" y="0"/>
                  </a:lnTo>
                  <a:cubicBezTo>
                    <a:pt x="12001" y="0"/>
                    <a:pt x="0" y="12001"/>
                    <a:pt x="0" y="26670"/>
                  </a:cubicBezTo>
                  <a:lnTo>
                    <a:pt x="0" y="206693"/>
                  </a:lnTo>
                  <a:cubicBezTo>
                    <a:pt x="0" y="221361"/>
                    <a:pt x="12001" y="233363"/>
                    <a:pt x="26670" y="233363"/>
                  </a:cubicBezTo>
                  <a:lnTo>
                    <a:pt x="200025" y="233363"/>
                  </a:lnTo>
                  <a:lnTo>
                    <a:pt x="266700" y="300038"/>
                  </a:lnTo>
                  <a:lnTo>
                    <a:pt x="266700" y="233363"/>
                  </a:lnTo>
                  <a:lnTo>
                    <a:pt x="306705" y="233363"/>
                  </a:lnTo>
                  <a:cubicBezTo>
                    <a:pt x="321373" y="233363"/>
                    <a:pt x="333375" y="221361"/>
                    <a:pt x="333375" y="206693"/>
                  </a:cubicBezTo>
                  <a:lnTo>
                    <a:pt x="333375" y="26670"/>
                  </a:lnTo>
                  <a:cubicBezTo>
                    <a:pt x="333375" y="12001"/>
                    <a:pt x="321373" y="0"/>
                    <a:pt x="306705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33" name="Graphic 6" descr="Puzzle">
            <a:extLst>
              <a:ext uri="{FF2B5EF4-FFF2-40B4-BE49-F238E27FC236}">
                <a16:creationId xmlns:a16="http://schemas.microsoft.com/office/drawing/2014/main" id="{E5941684-2AB8-4956-B508-BF7389D7FE64}"/>
              </a:ext>
            </a:extLst>
          </p:cNvPr>
          <p:cNvSpPr/>
          <p:nvPr/>
        </p:nvSpPr>
        <p:spPr>
          <a:xfrm>
            <a:off x="3075896" y="3454964"/>
            <a:ext cx="400050" cy="400050"/>
          </a:xfrm>
          <a:custGeom>
            <a:avLst/>
            <a:gdLst>
              <a:gd name="connsiteX0" fmla="*/ 344710 w 533400"/>
              <a:gd name="connsiteY0" fmla="*/ 404717 h 533400"/>
              <a:gd name="connsiteX1" fmla="*/ 316040 w 533400"/>
              <a:gd name="connsiteY1" fmla="*/ 316706 h 533400"/>
              <a:gd name="connsiteX2" fmla="*/ 320707 w 533400"/>
              <a:gd name="connsiteY2" fmla="*/ 312039 h 533400"/>
              <a:gd name="connsiteX3" fmla="*/ 410051 w 533400"/>
              <a:gd name="connsiteY3" fmla="*/ 339376 h 533400"/>
              <a:gd name="connsiteX4" fmla="*/ 457391 w 533400"/>
              <a:gd name="connsiteY4" fmla="*/ 377381 h 533400"/>
              <a:gd name="connsiteX5" fmla="*/ 533400 w 533400"/>
              <a:gd name="connsiteY5" fmla="*/ 301371 h 533400"/>
              <a:gd name="connsiteX6" fmla="*/ 420053 w 533400"/>
              <a:gd name="connsiteY6" fmla="*/ 188024 h 533400"/>
              <a:gd name="connsiteX7" fmla="*/ 458057 w 533400"/>
              <a:gd name="connsiteY7" fmla="*/ 140684 h 533400"/>
              <a:gd name="connsiteX8" fmla="*/ 485394 w 533400"/>
              <a:gd name="connsiteY8" fmla="*/ 51340 h 533400"/>
              <a:gd name="connsiteX9" fmla="*/ 480727 w 533400"/>
              <a:gd name="connsiteY9" fmla="*/ 46673 h 533400"/>
              <a:gd name="connsiteX10" fmla="*/ 392716 w 533400"/>
              <a:gd name="connsiteY10" fmla="*/ 75343 h 533400"/>
              <a:gd name="connsiteX11" fmla="*/ 345377 w 533400"/>
              <a:gd name="connsiteY11" fmla="*/ 113348 h 533400"/>
              <a:gd name="connsiteX12" fmla="*/ 232029 w 533400"/>
              <a:gd name="connsiteY12" fmla="*/ 0 h 533400"/>
              <a:gd name="connsiteX13" fmla="*/ 155353 w 533400"/>
              <a:gd name="connsiteY13" fmla="*/ 76010 h 533400"/>
              <a:gd name="connsiteX14" fmla="*/ 193358 w 533400"/>
              <a:gd name="connsiteY14" fmla="*/ 123349 h 533400"/>
              <a:gd name="connsiteX15" fmla="*/ 222028 w 533400"/>
              <a:gd name="connsiteY15" fmla="*/ 211360 h 533400"/>
              <a:gd name="connsiteX16" fmla="*/ 217360 w 533400"/>
              <a:gd name="connsiteY16" fmla="*/ 216027 h 533400"/>
              <a:gd name="connsiteX17" fmla="*/ 128016 w 533400"/>
              <a:gd name="connsiteY17" fmla="*/ 188690 h 533400"/>
              <a:gd name="connsiteX18" fmla="*/ 80677 w 533400"/>
              <a:gd name="connsiteY18" fmla="*/ 150686 h 533400"/>
              <a:gd name="connsiteX19" fmla="*/ 0 w 533400"/>
              <a:gd name="connsiteY19" fmla="*/ 232029 h 533400"/>
              <a:gd name="connsiteX20" fmla="*/ 113348 w 533400"/>
              <a:gd name="connsiteY20" fmla="*/ 345377 h 533400"/>
              <a:gd name="connsiteX21" fmla="*/ 75343 w 533400"/>
              <a:gd name="connsiteY21" fmla="*/ 392716 h 533400"/>
              <a:gd name="connsiteX22" fmla="*/ 48006 w 533400"/>
              <a:gd name="connsiteY22" fmla="*/ 482060 h 533400"/>
              <a:gd name="connsiteX23" fmla="*/ 52673 w 533400"/>
              <a:gd name="connsiteY23" fmla="*/ 486728 h 533400"/>
              <a:gd name="connsiteX24" fmla="*/ 140684 w 533400"/>
              <a:gd name="connsiteY24" fmla="*/ 458057 h 533400"/>
              <a:gd name="connsiteX25" fmla="*/ 188024 w 533400"/>
              <a:gd name="connsiteY25" fmla="*/ 420053 h 533400"/>
              <a:gd name="connsiteX26" fmla="*/ 301371 w 533400"/>
              <a:gd name="connsiteY26" fmla="*/ 533400 h 533400"/>
              <a:gd name="connsiteX27" fmla="*/ 382715 w 533400"/>
              <a:gd name="connsiteY27" fmla="*/ 452057 h 533400"/>
              <a:gd name="connsiteX28" fmla="*/ 344710 w 533400"/>
              <a:gd name="connsiteY28" fmla="*/ 404717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33400" h="533400">
                <a:moveTo>
                  <a:pt x="344710" y="404717"/>
                </a:moveTo>
                <a:cubicBezTo>
                  <a:pt x="300704" y="406051"/>
                  <a:pt x="284702" y="349377"/>
                  <a:pt x="316040" y="316706"/>
                </a:cubicBezTo>
                <a:lnTo>
                  <a:pt x="320707" y="312039"/>
                </a:lnTo>
                <a:cubicBezTo>
                  <a:pt x="353378" y="280702"/>
                  <a:pt x="411385" y="295370"/>
                  <a:pt x="410051" y="339376"/>
                </a:cubicBezTo>
                <a:cubicBezTo>
                  <a:pt x="409385" y="364712"/>
                  <a:pt x="439388" y="395383"/>
                  <a:pt x="457391" y="377381"/>
                </a:cubicBezTo>
                <a:lnTo>
                  <a:pt x="533400" y="301371"/>
                </a:lnTo>
                <a:lnTo>
                  <a:pt x="420053" y="188024"/>
                </a:lnTo>
                <a:cubicBezTo>
                  <a:pt x="402050" y="170021"/>
                  <a:pt x="432721" y="140018"/>
                  <a:pt x="458057" y="140684"/>
                </a:cubicBezTo>
                <a:cubicBezTo>
                  <a:pt x="502063" y="142018"/>
                  <a:pt x="516731" y="84011"/>
                  <a:pt x="485394" y="51340"/>
                </a:cubicBezTo>
                <a:lnTo>
                  <a:pt x="480727" y="46673"/>
                </a:lnTo>
                <a:cubicBezTo>
                  <a:pt x="448056" y="15335"/>
                  <a:pt x="391382" y="31337"/>
                  <a:pt x="392716" y="75343"/>
                </a:cubicBezTo>
                <a:cubicBezTo>
                  <a:pt x="393383" y="100679"/>
                  <a:pt x="363379" y="131350"/>
                  <a:pt x="345377" y="113348"/>
                </a:cubicBezTo>
                <a:lnTo>
                  <a:pt x="232029" y="0"/>
                </a:lnTo>
                <a:lnTo>
                  <a:pt x="155353" y="76010"/>
                </a:lnTo>
                <a:cubicBezTo>
                  <a:pt x="137351" y="94012"/>
                  <a:pt x="168021" y="124016"/>
                  <a:pt x="193358" y="123349"/>
                </a:cubicBezTo>
                <a:cubicBezTo>
                  <a:pt x="237363" y="122015"/>
                  <a:pt x="253365" y="178689"/>
                  <a:pt x="222028" y="211360"/>
                </a:cubicBezTo>
                <a:lnTo>
                  <a:pt x="217360" y="216027"/>
                </a:lnTo>
                <a:cubicBezTo>
                  <a:pt x="184690" y="247364"/>
                  <a:pt x="126683" y="232696"/>
                  <a:pt x="128016" y="188690"/>
                </a:cubicBezTo>
                <a:cubicBezTo>
                  <a:pt x="128683" y="163354"/>
                  <a:pt x="98679" y="132683"/>
                  <a:pt x="80677" y="150686"/>
                </a:cubicBezTo>
                <a:lnTo>
                  <a:pt x="0" y="232029"/>
                </a:lnTo>
                <a:lnTo>
                  <a:pt x="113348" y="345377"/>
                </a:lnTo>
                <a:cubicBezTo>
                  <a:pt x="131350" y="363379"/>
                  <a:pt x="100679" y="393383"/>
                  <a:pt x="75343" y="392716"/>
                </a:cubicBezTo>
                <a:cubicBezTo>
                  <a:pt x="31337" y="391382"/>
                  <a:pt x="16669" y="449390"/>
                  <a:pt x="48006" y="482060"/>
                </a:cubicBezTo>
                <a:lnTo>
                  <a:pt x="52673" y="486728"/>
                </a:lnTo>
                <a:cubicBezTo>
                  <a:pt x="85344" y="518065"/>
                  <a:pt x="142018" y="502063"/>
                  <a:pt x="140684" y="458057"/>
                </a:cubicBezTo>
                <a:cubicBezTo>
                  <a:pt x="140018" y="432721"/>
                  <a:pt x="170021" y="402050"/>
                  <a:pt x="188024" y="420053"/>
                </a:cubicBezTo>
                <a:lnTo>
                  <a:pt x="301371" y="533400"/>
                </a:lnTo>
                <a:lnTo>
                  <a:pt x="382715" y="452057"/>
                </a:lnTo>
                <a:cubicBezTo>
                  <a:pt x="400717" y="434054"/>
                  <a:pt x="370713" y="404051"/>
                  <a:pt x="344710" y="40471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6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34" name="Graphic 8" descr="Shopping cart">
            <a:extLst>
              <a:ext uri="{FF2B5EF4-FFF2-40B4-BE49-F238E27FC236}">
                <a16:creationId xmlns:a16="http://schemas.microsoft.com/office/drawing/2014/main" id="{C7F74302-A46A-47FE-945D-310704C0AE96}"/>
              </a:ext>
            </a:extLst>
          </p:cNvPr>
          <p:cNvGrpSpPr/>
          <p:nvPr/>
        </p:nvGrpSpPr>
        <p:grpSpPr>
          <a:xfrm>
            <a:off x="3690921" y="2306626"/>
            <a:ext cx="480060" cy="480060"/>
            <a:chOff x="4921228" y="1784608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EE47748-593D-4573-8496-4D931EFE6FAA}"/>
                </a:ext>
              </a:extLst>
            </p:cNvPr>
            <p:cNvSpPr/>
            <p:nvPr/>
          </p:nvSpPr>
          <p:spPr>
            <a:xfrm>
              <a:off x="4974568" y="1837948"/>
              <a:ext cx="493395" cy="453390"/>
            </a:xfrm>
            <a:custGeom>
              <a:avLst/>
              <a:gdLst>
                <a:gd name="connsiteX0" fmla="*/ 153353 w 493395"/>
                <a:gd name="connsiteY0" fmla="*/ 153353 h 453390"/>
                <a:gd name="connsiteX1" fmla="*/ 80010 w 493395"/>
                <a:gd name="connsiteY1" fmla="*/ 153353 h 453390"/>
                <a:gd name="connsiteX2" fmla="*/ 80010 w 493395"/>
                <a:gd name="connsiteY2" fmla="*/ 106680 h 453390"/>
                <a:gd name="connsiteX3" fmla="*/ 153353 w 493395"/>
                <a:gd name="connsiteY3" fmla="*/ 106680 h 453390"/>
                <a:gd name="connsiteX4" fmla="*/ 153353 w 493395"/>
                <a:gd name="connsiteY4" fmla="*/ 153353 h 453390"/>
                <a:gd name="connsiteX5" fmla="*/ 253365 w 493395"/>
                <a:gd name="connsiteY5" fmla="*/ 106680 h 453390"/>
                <a:gd name="connsiteX6" fmla="*/ 253365 w 493395"/>
                <a:gd name="connsiteY6" fmla="*/ 153353 h 453390"/>
                <a:gd name="connsiteX7" fmla="*/ 180023 w 493395"/>
                <a:gd name="connsiteY7" fmla="*/ 153353 h 453390"/>
                <a:gd name="connsiteX8" fmla="*/ 180023 w 493395"/>
                <a:gd name="connsiteY8" fmla="*/ 106680 h 453390"/>
                <a:gd name="connsiteX9" fmla="*/ 253365 w 493395"/>
                <a:gd name="connsiteY9" fmla="*/ 106680 h 453390"/>
                <a:gd name="connsiteX10" fmla="*/ 353378 w 493395"/>
                <a:gd name="connsiteY10" fmla="*/ 106680 h 453390"/>
                <a:gd name="connsiteX11" fmla="*/ 353378 w 493395"/>
                <a:gd name="connsiteY11" fmla="*/ 153353 h 453390"/>
                <a:gd name="connsiteX12" fmla="*/ 280035 w 493395"/>
                <a:gd name="connsiteY12" fmla="*/ 153353 h 453390"/>
                <a:gd name="connsiteX13" fmla="*/ 280035 w 493395"/>
                <a:gd name="connsiteY13" fmla="*/ 106680 h 453390"/>
                <a:gd name="connsiteX14" fmla="*/ 353378 w 493395"/>
                <a:gd name="connsiteY14" fmla="*/ 106680 h 453390"/>
                <a:gd name="connsiteX15" fmla="*/ 453390 w 493395"/>
                <a:gd name="connsiteY15" fmla="*/ 106680 h 453390"/>
                <a:gd name="connsiteX16" fmla="*/ 453390 w 493395"/>
                <a:gd name="connsiteY16" fmla="*/ 153353 h 453390"/>
                <a:gd name="connsiteX17" fmla="*/ 380048 w 493395"/>
                <a:gd name="connsiteY17" fmla="*/ 153353 h 453390"/>
                <a:gd name="connsiteX18" fmla="*/ 380048 w 493395"/>
                <a:gd name="connsiteY18" fmla="*/ 106680 h 453390"/>
                <a:gd name="connsiteX19" fmla="*/ 453390 w 493395"/>
                <a:gd name="connsiteY19" fmla="*/ 106680 h 453390"/>
                <a:gd name="connsiteX20" fmla="*/ 453390 w 493395"/>
                <a:gd name="connsiteY20" fmla="*/ 226695 h 453390"/>
                <a:gd name="connsiteX21" fmla="*/ 380048 w 493395"/>
                <a:gd name="connsiteY21" fmla="*/ 226695 h 453390"/>
                <a:gd name="connsiteX22" fmla="*/ 380048 w 493395"/>
                <a:gd name="connsiteY22" fmla="*/ 180023 h 453390"/>
                <a:gd name="connsiteX23" fmla="*/ 453390 w 493395"/>
                <a:gd name="connsiteY23" fmla="*/ 180023 h 453390"/>
                <a:gd name="connsiteX24" fmla="*/ 453390 w 493395"/>
                <a:gd name="connsiteY24" fmla="*/ 226695 h 453390"/>
                <a:gd name="connsiteX25" fmla="*/ 453390 w 493395"/>
                <a:gd name="connsiteY25" fmla="*/ 283369 h 453390"/>
                <a:gd name="connsiteX26" fmla="*/ 380048 w 493395"/>
                <a:gd name="connsiteY26" fmla="*/ 290036 h 453390"/>
                <a:gd name="connsiteX27" fmla="*/ 380048 w 493395"/>
                <a:gd name="connsiteY27" fmla="*/ 253365 h 453390"/>
                <a:gd name="connsiteX28" fmla="*/ 453390 w 493395"/>
                <a:gd name="connsiteY28" fmla="*/ 253365 h 453390"/>
                <a:gd name="connsiteX29" fmla="*/ 453390 w 493395"/>
                <a:gd name="connsiteY29" fmla="*/ 283369 h 453390"/>
                <a:gd name="connsiteX30" fmla="*/ 153353 w 493395"/>
                <a:gd name="connsiteY30" fmla="*/ 253365 h 453390"/>
                <a:gd name="connsiteX31" fmla="*/ 153353 w 493395"/>
                <a:gd name="connsiteY31" fmla="*/ 310039 h 453390"/>
                <a:gd name="connsiteX32" fmla="*/ 80010 w 493395"/>
                <a:gd name="connsiteY32" fmla="*/ 316706 h 453390"/>
                <a:gd name="connsiteX33" fmla="*/ 80010 w 493395"/>
                <a:gd name="connsiteY33" fmla="*/ 253365 h 453390"/>
                <a:gd name="connsiteX34" fmla="*/ 153353 w 493395"/>
                <a:gd name="connsiteY34" fmla="*/ 253365 h 453390"/>
                <a:gd name="connsiteX35" fmla="*/ 153353 w 493395"/>
                <a:gd name="connsiteY35" fmla="*/ 226695 h 453390"/>
                <a:gd name="connsiteX36" fmla="*/ 80010 w 493395"/>
                <a:gd name="connsiteY36" fmla="*/ 226695 h 453390"/>
                <a:gd name="connsiteX37" fmla="*/ 80010 w 493395"/>
                <a:gd name="connsiteY37" fmla="*/ 180023 h 453390"/>
                <a:gd name="connsiteX38" fmla="*/ 153353 w 493395"/>
                <a:gd name="connsiteY38" fmla="*/ 180023 h 453390"/>
                <a:gd name="connsiteX39" fmla="*/ 153353 w 493395"/>
                <a:gd name="connsiteY39" fmla="*/ 226695 h 453390"/>
                <a:gd name="connsiteX40" fmla="*/ 253365 w 493395"/>
                <a:gd name="connsiteY40" fmla="*/ 226695 h 453390"/>
                <a:gd name="connsiteX41" fmla="*/ 180023 w 493395"/>
                <a:gd name="connsiteY41" fmla="*/ 226695 h 453390"/>
                <a:gd name="connsiteX42" fmla="*/ 180023 w 493395"/>
                <a:gd name="connsiteY42" fmla="*/ 180023 h 453390"/>
                <a:gd name="connsiteX43" fmla="*/ 253365 w 493395"/>
                <a:gd name="connsiteY43" fmla="*/ 180023 h 453390"/>
                <a:gd name="connsiteX44" fmla="*/ 253365 w 493395"/>
                <a:gd name="connsiteY44" fmla="*/ 226695 h 453390"/>
                <a:gd name="connsiteX45" fmla="*/ 280035 w 493395"/>
                <a:gd name="connsiteY45" fmla="*/ 226695 h 453390"/>
                <a:gd name="connsiteX46" fmla="*/ 280035 w 493395"/>
                <a:gd name="connsiteY46" fmla="*/ 180023 h 453390"/>
                <a:gd name="connsiteX47" fmla="*/ 353378 w 493395"/>
                <a:gd name="connsiteY47" fmla="*/ 180023 h 453390"/>
                <a:gd name="connsiteX48" fmla="*/ 353378 w 493395"/>
                <a:gd name="connsiteY48" fmla="*/ 226695 h 453390"/>
                <a:gd name="connsiteX49" fmla="*/ 280035 w 493395"/>
                <a:gd name="connsiteY49" fmla="*/ 226695 h 453390"/>
                <a:gd name="connsiteX50" fmla="*/ 253365 w 493395"/>
                <a:gd name="connsiteY50" fmla="*/ 301371 h 453390"/>
                <a:gd name="connsiteX51" fmla="*/ 180023 w 493395"/>
                <a:gd name="connsiteY51" fmla="*/ 308039 h 453390"/>
                <a:gd name="connsiteX52" fmla="*/ 180023 w 493395"/>
                <a:gd name="connsiteY52" fmla="*/ 253365 h 453390"/>
                <a:gd name="connsiteX53" fmla="*/ 253365 w 493395"/>
                <a:gd name="connsiteY53" fmla="*/ 253365 h 453390"/>
                <a:gd name="connsiteX54" fmla="*/ 253365 w 493395"/>
                <a:gd name="connsiteY54" fmla="*/ 301371 h 453390"/>
                <a:gd name="connsiteX55" fmla="*/ 280035 w 493395"/>
                <a:gd name="connsiteY55" fmla="*/ 253365 h 453390"/>
                <a:gd name="connsiteX56" fmla="*/ 353378 w 493395"/>
                <a:gd name="connsiteY56" fmla="*/ 253365 h 453390"/>
                <a:gd name="connsiteX57" fmla="*/ 353378 w 493395"/>
                <a:gd name="connsiteY57" fmla="*/ 292037 h 453390"/>
                <a:gd name="connsiteX58" fmla="*/ 280035 w 493395"/>
                <a:gd name="connsiteY58" fmla="*/ 298704 h 453390"/>
                <a:gd name="connsiteX59" fmla="*/ 280035 w 493395"/>
                <a:gd name="connsiteY59" fmla="*/ 253365 h 453390"/>
                <a:gd name="connsiteX60" fmla="*/ 493395 w 493395"/>
                <a:gd name="connsiteY60" fmla="*/ 320040 h 453390"/>
                <a:gd name="connsiteX61" fmla="*/ 493395 w 493395"/>
                <a:gd name="connsiteY61" fmla="*/ 66675 h 453390"/>
                <a:gd name="connsiteX62" fmla="*/ 80010 w 493395"/>
                <a:gd name="connsiteY62" fmla="*/ 66675 h 453390"/>
                <a:gd name="connsiteX63" fmla="*/ 80010 w 493395"/>
                <a:gd name="connsiteY63" fmla="*/ 60008 h 453390"/>
                <a:gd name="connsiteX64" fmla="*/ 20003 w 493395"/>
                <a:gd name="connsiteY64" fmla="*/ 0 h 453390"/>
                <a:gd name="connsiteX65" fmla="*/ 0 w 493395"/>
                <a:gd name="connsiteY65" fmla="*/ 20003 h 453390"/>
                <a:gd name="connsiteX66" fmla="*/ 20003 w 493395"/>
                <a:gd name="connsiteY66" fmla="*/ 40005 h 453390"/>
                <a:gd name="connsiteX67" fmla="*/ 40005 w 493395"/>
                <a:gd name="connsiteY67" fmla="*/ 60008 h 453390"/>
                <a:gd name="connsiteX68" fmla="*/ 40005 w 493395"/>
                <a:gd name="connsiteY68" fmla="*/ 393383 h 453390"/>
                <a:gd name="connsiteX69" fmla="*/ 100013 w 493395"/>
                <a:gd name="connsiteY69" fmla="*/ 453390 h 453390"/>
                <a:gd name="connsiteX70" fmla="*/ 120015 w 493395"/>
                <a:gd name="connsiteY70" fmla="*/ 453390 h 453390"/>
                <a:gd name="connsiteX71" fmla="*/ 413385 w 493395"/>
                <a:gd name="connsiteY71" fmla="*/ 453390 h 453390"/>
                <a:gd name="connsiteX72" fmla="*/ 473393 w 493395"/>
                <a:gd name="connsiteY72" fmla="*/ 453390 h 453390"/>
                <a:gd name="connsiteX73" fmla="*/ 493395 w 493395"/>
                <a:gd name="connsiteY73" fmla="*/ 433388 h 453390"/>
                <a:gd name="connsiteX74" fmla="*/ 473393 w 493395"/>
                <a:gd name="connsiteY74" fmla="*/ 413385 h 453390"/>
                <a:gd name="connsiteX75" fmla="*/ 100013 w 493395"/>
                <a:gd name="connsiteY75" fmla="*/ 413385 h 453390"/>
                <a:gd name="connsiteX76" fmla="*/ 80010 w 493395"/>
                <a:gd name="connsiteY76" fmla="*/ 393383 h 453390"/>
                <a:gd name="connsiteX77" fmla="*/ 80010 w 493395"/>
                <a:gd name="connsiteY77" fmla="*/ 356711 h 453390"/>
                <a:gd name="connsiteX78" fmla="*/ 493395 w 493395"/>
                <a:gd name="connsiteY78" fmla="*/ 320040 h 453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493395" h="453390">
                  <a:moveTo>
                    <a:pt x="153353" y="153353"/>
                  </a:moveTo>
                  <a:lnTo>
                    <a:pt x="80010" y="153353"/>
                  </a:lnTo>
                  <a:lnTo>
                    <a:pt x="80010" y="106680"/>
                  </a:lnTo>
                  <a:lnTo>
                    <a:pt x="153353" y="106680"/>
                  </a:lnTo>
                  <a:lnTo>
                    <a:pt x="153353" y="153353"/>
                  </a:lnTo>
                  <a:close/>
                  <a:moveTo>
                    <a:pt x="253365" y="106680"/>
                  </a:moveTo>
                  <a:lnTo>
                    <a:pt x="253365" y="153353"/>
                  </a:lnTo>
                  <a:lnTo>
                    <a:pt x="180023" y="153353"/>
                  </a:lnTo>
                  <a:lnTo>
                    <a:pt x="180023" y="106680"/>
                  </a:lnTo>
                  <a:lnTo>
                    <a:pt x="253365" y="106680"/>
                  </a:lnTo>
                  <a:close/>
                  <a:moveTo>
                    <a:pt x="353378" y="106680"/>
                  </a:moveTo>
                  <a:lnTo>
                    <a:pt x="353378" y="153353"/>
                  </a:lnTo>
                  <a:lnTo>
                    <a:pt x="280035" y="153353"/>
                  </a:lnTo>
                  <a:lnTo>
                    <a:pt x="280035" y="106680"/>
                  </a:lnTo>
                  <a:lnTo>
                    <a:pt x="353378" y="106680"/>
                  </a:lnTo>
                  <a:close/>
                  <a:moveTo>
                    <a:pt x="453390" y="106680"/>
                  </a:moveTo>
                  <a:lnTo>
                    <a:pt x="453390" y="153353"/>
                  </a:lnTo>
                  <a:lnTo>
                    <a:pt x="380048" y="153353"/>
                  </a:lnTo>
                  <a:lnTo>
                    <a:pt x="380048" y="106680"/>
                  </a:lnTo>
                  <a:lnTo>
                    <a:pt x="453390" y="106680"/>
                  </a:lnTo>
                  <a:close/>
                  <a:moveTo>
                    <a:pt x="453390" y="226695"/>
                  </a:moveTo>
                  <a:lnTo>
                    <a:pt x="380048" y="226695"/>
                  </a:lnTo>
                  <a:lnTo>
                    <a:pt x="380048" y="180023"/>
                  </a:lnTo>
                  <a:lnTo>
                    <a:pt x="453390" y="180023"/>
                  </a:lnTo>
                  <a:lnTo>
                    <a:pt x="453390" y="226695"/>
                  </a:lnTo>
                  <a:close/>
                  <a:moveTo>
                    <a:pt x="453390" y="283369"/>
                  </a:moveTo>
                  <a:lnTo>
                    <a:pt x="380048" y="290036"/>
                  </a:lnTo>
                  <a:lnTo>
                    <a:pt x="380048" y="253365"/>
                  </a:lnTo>
                  <a:lnTo>
                    <a:pt x="453390" y="253365"/>
                  </a:lnTo>
                  <a:lnTo>
                    <a:pt x="453390" y="283369"/>
                  </a:lnTo>
                  <a:close/>
                  <a:moveTo>
                    <a:pt x="153353" y="253365"/>
                  </a:moveTo>
                  <a:lnTo>
                    <a:pt x="153353" y="310039"/>
                  </a:lnTo>
                  <a:lnTo>
                    <a:pt x="80010" y="316706"/>
                  </a:lnTo>
                  <a:lnTo>
                    <a:pt x="80010" y="253365"/>
                  </a:lnTo>
                  <a:lnTo>
                    <a:pt x="153353" y="253365"/>
                  </a:lnTo>
                  <a:close/>
                  <a:moveTo>
                    <a:pt x="153353" y="226695"/>
                  </a:moveTo>
                  <a:lnTo>
                    <a:pt x="80010" y="226695"/>
                  </a:lnTo>
                  <a:lnTo>
                    <a:pt x="80010" y="180023"/>
                  </a:lnTo>
                  <a:lnTo>
                    <a:pt x="153353" y="180023"/>
                  </a:lnTo>
                  <a:lnTo>
                    <a:pt x="153353" y="226695"/>
                  </a:lnTo>
                  <a:close/>
                  <a:moveTo>
                    <a:pt x="253365" y="226695"/>
                  </a:moveTo>
                  <a:lnTo>
                    <a:pt x="180023" y="226695"/>
                  </a:lnTo>
                  <a:lnTo>
                    <a:pt x="180023" y="180023"/>
                  </a:lnTo>
                  <a:lnTo>
                    <a:pt x="253365" y="180023"/>
                  </a:lnTo>
                  <a:lnTo>
                    <a:pt x="253365" y="226695"/>
                  </a:lnTo>
                  <a:close/>
                  <a:moveTo>
                    <a:pt x="280035" y="226695"/>
                  </a:moveTo>
                  <a:lnTo>
                    <a:pt x="280035" y="180023"/>
                  </a:lnTo>
                  <a:lnTo>
                    <a:pt x="353378" y="180023"/>
                  </a:lnTo>
                  <a:lnTo>
                    <a:pt x="353378" y="226695"/>
                  </a:lnTo>
                  <a:lnTo>
                    <a:pt x="280035" y="226695"/>
                  </a:lnTo>
                  <a:close/>
                  <a:moveTo>
                    <a:pt x="253365" y="301371"/>
                  </a:moveTo>
                  <a:lnTo>
                    <a:pt x="180023" y="308039"/>
                  </a:lnTo>
                  <a:lnTo>
                    <a:pt x="180023" y="253365"/>
                  </a:lnTo>
                  <a:lnTo>
                    <a:pt x="253365" y="253365"/>
                  </a:lnTo>
                  <a:lnTo>
                    <a:pt x="253365" y="301371"/>
                  </a:lnTo>
                  <a:close/>
                  <a:moveTo>
                    <a:pt x="280035" y="253365"/>
                  </a:moveTo>
                  <a:lnTo>
                    <a:pt x="353378" y="253365"/>
                  </a:lnTo>
                  <a:lnTo>
                    <a:pt x="353378" y="292037"/>
                  </a:lnTo>
                  <a:lnTo>
                    <a:pt x="280035" y="298704"/>
                  </a:lnTo>
                  <a:lnTo>
                    <a:pt x="280035" y="253365"/>
                  </a:lnTo>
                  <a:close/>
                  <a:moveTo>
                    <a:pt x="493395" y="320040"/>
                  </a:moveTo>
                  <a:lnTo>
                    <a:pt x="493395" y="66675"/>
                  </a:lnTo>
                  <a:lnTo>
                    <a:pt x="80010" y="66675"/>
                  </a:lnTo>
                  <a:lnTo>
                    <a:pt x="80010" y="60008"/>
                  </a:lnTo>
                  <a:cubicBezTo>
                    <a:pt x="80010" y="26670"/>
                    <a:pt x="53340" y="0"/>
                    <a:pt x="20003" y="0"/>
                  </a:cubicBezTo>
                  <a:cubicBezTo>
                    <a:pt x="8668" y="0"/>
                    <a:pt x="0" y="8668"/>
                    <a:pt x="0" y="20003"/>
                  </a:cubicBezTo>
                  <a:cubicBezTo>
                    <a:pt x="0" y="31337"/>
                    <a:pt x="8668" y="40005"/>
                    <a:pt x="20003" y="40005"/>
                  </a:cubicBezTo>
                  <a:cubicBezTo>
                    <a:pt x="31337" y="40005"/>
                    <a:pt x="40005" y="48673"/>
                    <a:pt x="40005" y="60008"/>
                  </a:cubicBezTo>
                  <a:lnTo>
                    <a:pt x="40005" y="393383"/>
                  </a:lnTo>
                  <a:cubicBezTo>
                    <a:pt x="40005" y="426720"/>
                    <a:pt x="66675" y="453390"/>
                    <a:pt x="100013" y="453390"/>
                  </a:cubicBezTo>
                  <a:lnTo>
                    <a:pt x="120015" y="453390"/>
                  </a:lnTo>
                  <a:lnTo>
                    <a:pt x="413385" y="453390"/>
                  </a:lnTo>
                  <a:lnTo>
                    <a:pt x="473393" y="453390"/>
                  </a:lnTo>
                  <a:cubicBezTo>
                    <a:pt x="484727" y="453390"/>
                    <a:pt x="493395" y="444722"/>
                    <a:pt x="493395" y="433388"/>
                  </a:cubicBezTo>
                  <a:cubicBezTo>
                    <a:pt x="493395" y="422053"/>
                    <a:pt x="484727" y="413385"/>
                    <a:pt x="473393" y="413385"/>
                  </a:cubicBezTo>
                  <a:lnTo>
                    <a:pt x="100013" y="413385"/>
                  </a:lnTo>
                  <a:cubicBezTo>
                    <a:pt x="88678" y="413385"/>
                    <a:pt x="80010" y="404717"/>
                    <a:pt x="80010" y="393383"/>
                  </a:cubicBezTo>
                  <a:lnTo>
                    <a:pt x="80010" y="356711"/>
                  </a:lnTo>
                  <a:lnTo>
                    <a:pt x="493395" y="32004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1478E76-B528-4357-A478-2FB2EB96CDB9}"/>
                </a:ext>
              </a:extLst>
            </p:cNvPr>
            <p:cNvSpPr/>
            <p:nvPr/>
          </p:nvSpPr>
          <p:spPr>
            <a:xfrm>
              <a:off x="5054578" y="2291338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B17B7F1-C088-44FD-BA86-9B422BD600B0}"/>
                </a:ext>
              </a:extLst>
            </p:cNvPr>
            <p:cNvSpPr/>
            <p:nvPr/>
          </p:nvSpPr>
          <p:spPr>
            <a:xfrm>
              <a:off x="5347948" y="2291338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85074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Pin Radial with 6 Levels – Slide Template</a:t>
            </a: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CD9507A-2505-4F02-8DCD-98B6486804FE}"/>
              </a:ext>
            </a:extLst>
          </p:cNvPr>
          <p:cNvSpPr/>
          <p:nvPr/>
        </p:nvSpPr>
        <p:spPr>
          <a:xfrm>
            <a:off x="4757809" y="3109408"/>
            <a:ext cx="1665851" cy="1111162"/>
          </a:xfrm>
          <a:custGeom>
            <a:avLst/>
            <a:gdLst>
              <a:gd name="connsiteX0" fmla="*/ 1554064 w 2331720"/>
              <a:gd name="connsiteY0" fmla="*/ 0 h 1555312"/>
              <a:gd name="connsiteX1" fmla="*/ 2331720 w 2331720"/>
              <a:gd name="connsiteY1" fmla="*/ 777656 h 1555312"/>
              <a:gd name="connsiteX2" fmla="*/ 1554064 w 2331720"/>
              <a:gd name="connsiteY2" fmla="*/ 1555312 h 1555312"/>
              <a:gd name="connsiteX3" fmla="*/ 1251365 w 2331720"/>
              <a:gd name="connsiteY3" fmla="*/ 1494200 h 1555312"/>
              <a:gd name="connsiteX4" fmla="*/ 1182562 w 2331720"/>
              <a:gd name="connsiteY4" fmla="*/ 1456855 h 1555312"/>
              <a:gd name="connsiteX5" fmla="*/ 1181281 w 2331720"/>
              <a:gd name="connsiteY5" fmla="*/ 1459456 h 1555312"/>
              <a:gd name="connsiteX6" fmla="*/ 0 w 2331720"/>
              <a:gd name="connsiteY6" fmla="*/ 777583 h 1555312"/>
              <a:gd name="connsiteX7" fmla="*/ 1181281 w 2331720"/>
              <a:gd name="connsiteY7" fmla="*/ 95857 h 1555312"/>
              <a:gd name="connsiteX8" fmla="*/ 1182561 w 2331720"/>
              <a:gd name="connsiteY8" fmla="*/ 98457 h 1555312"/>
              <a:gd name="connsiteX9" fmla="*/ 1251365 w 2331720"/>
              <a:gd name="connsiteY9" fmla="*/ 61112 h 1555312"/>
              <a:gd name="connsiteX10" fmla="*/ 1554064 w 2331720"/>
              <a:gd name="connsiteY10" fmla="*/ 0 h 155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31720" h="1555312">
                <a:moveTo>
                  <a:pt x="1554064" y="0"/>
                </a:moveTo>
                <a:cubicBezTo>
                  <a:pt x="1983552" y="0"/>
                  <a:pt x="2331720" y="348168"/>
                  <a:pt x="2331720" y="777656"/>
                </a:cubicBezTo>
                <a:cubicBezTo>
                  <a:pt x="2331720" y="1207144"/>
                  <a:pt x="1983552" y="1555312"/>
                  <a:pt x="1554064" y="1555312"/>
                </a:cubicBezTo>
                <a:cubicBezTo>
                  <a:pt x="1446692" y="1555312"/>
                  <a:pt x="1344403" y="1533552"/>
                  <a:pt x="1251365" y="1494200"/>
                </a:cubicBezTo>
                <a:lnTo>
                  <a:pt x="1182562" y="1456855"/>
                </a:lnTo>
                <a:lnTo>
                  <a:pt x="1181281" y="1459456"/>
                </a:lnTo>
                <a:lnTo>
                  <a:pt x="0" y="777583"/>
                </a:lnTo>
                <a:lnTo>
                  <a:pt x="1181281" y="95857"/>
                </a:lnTo>
                <a:lnTo>
                  <a:pt x="1182561" y="98457"/>
                </a:lnTo>
                <a:lnTo>
                  <a:pt x="1251365" y="61112"/>
                </a:lnTo>
                <a:cubicBezTo>
                  <a:pt x="1344403" y="21760"/>
                  <a:pt x="1446692" y="0"/>
                  <a:pt x="155406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14CAF9DF-1E6D-4610-89B3-782BE7FC064F}"/>
              </a:ext>
            </a:extLst>
          </p:cNvPr>
          <p:cNvSpPr/>
          <p:nvPr/>
        </p:nvSpPr>
        <p:spPr>
          <a:xfrm>
            <a:off x="5507460" y="3304369"/>
            <a:ext cx="721241" cy="721242"/>
          </a:xfrm>
          <a:custGeom>
            <a:avLst/>
            <a:gdLst>
              <a:gd name="connsiteX0" fmla="*/ 532312 w 1121726"/>
              <a:gd name="connsiteY0" fmla="*/ 711 h 1121727"/>
              <a:gd name="connsiteX1" fmla="*/ 1065622 w 1121726"/>
              <a:gd name="connsiteY1" fmla="*/ 316646 h 1121727"/>
              <a:gd name="connsiteX2" fmla="*/ 805081 w 1121726"/>
              <a:gd name="connsiteY2" fmla="*/ 1065623 h 1121727"/>
              <a:gd name="connsiteX3" fmla="*/ 56105 w 1121726"/>
              <a:gd name="connsiteY3" fmla="*/ 805082 h 1121727"/>
              <a:gd name="connsiteX4" fmla="*/ 316645 w 1121726"/>
              <a:gd name="connsiteY4" fmla="*/ 56105 h 1121727"/>
              <a:gd name="connsiteX5" fmla="*/ 532312 w 1121726"/>
              <a:gd name="connsiteY5" fmla="*/ 711 h 112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1726" h="1121727">
                <a:moveTo>
                  <a:pt x="532312" y="711"/>
                </a:moveTo>
                <a:cubicBezTo>
                  <a:pt x="750552" y="-10316"/>
                  <a:pt x="964464" y="107568"/>
                  <a:pt x="1065622" y="316646"/>
                </a:cubicBezTo>
                <a:cubicBezTo>
                  <a:pt x="1200500" y="595416"/>
                  <a:pt x="1083852" y="930745"/>
                  <a:pt x="805081" y="1065623"/>
                </a:cubicBezTo>
                <a:cubicBezTo>
                  <a:pt x="526311" y="1200500"/>
                  <a:pt x="190982" y="1083852"/>
                  <a:pt x="56105" y="805082"/>
                </a:cubicBezTo>
                <a:cubicBezTo>
                  <a:pt x="-78773" y="526312"/>
                  <a:pt x="37875" y="190983"/>
                  <a:pt x="316645" y="56105"/>
                </a:cubicBezTo>
                <a:cubicBezTo>
                  <a:pt x="386338" y="22386"/>
                  <a:pt x="459565" y="4387"/>
                  <a:pt x="532312" y="711"/>
                </a:cubicBezTo>
                <a:close/>
              </a:path>
            </a:pathLst>
          </a:cu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1D72B97A-836B-4741-BE29-E99EBBD5568D}"/>
              </a:ext>
            </a:extLst>
          </p:cNvPr>
          <p:cNvGrpSpPr/>
          <p:nvPr/>
        </p:nvGrpSpPr>
        <p:grpSpPr>
          <a:xfrm>
            <a:off x="4659405" y="3816617"/>
            <a:ext cx="1110764" cy="1517222"/>
            <a:chOff x="6212540" y="3797929"/>
            <a:chExt cx="1481018" cy="2022962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3DFAF155-BE20-4A65-B313-4CF46EF619F7}"/>
                </a:ext>
              </a:extLst>
            </p:cNvPr>
            <p:cNvSpPr/>
            <p:nvPr/>
          </p:nvSpPr>
          <p:spPr>
            <a:xfrm>
              <a:off x="6212540" y="3797929"/>
              <a:ext cx="1481018" cy="2022962"/>
            </a:xfrm>
            <a:custGeom>
              <a:avLst/>
              <a:gdLst>
                <a:gd name="connsiteX0" fmla="*/ 0 w 1554755"/>
                <a:gd name="connsiteY0" fmla="*/ 0 h 2123681"/>
                <a:gd name="connsiteX1" fmla="*/ 1157419 w 1554755"/>
                <a:gd name="connsiteY1" fmla="*/ 668517 h 2123681"/>
                <a:gd name="connsiteX2" fmla="*/ 1167670 w 1554755"/>
                <a:gd name="connsiteY2" fmla="*/ 673358 h 2123681"/>
                <a:gd name="connsiteX3" fmla="*/ 1176496 w 1554755"/>
                <a:gd name="connsiteY3" fmla="*/ 679536 h 2123681"/>
                <a:gd name="connsiteX4" fmla="*/ 1181033 w 1554755"/>
                <a:gd name="connsiteY4" fmla="*/ 682156 h 2123681"/>
                <a:gd name="connsiteX5" fmla="*/ 1180780 w 1554755"/>
                <a:gd name="connsiteY5" fmla="*/ 682534 h 2123681"/>
                <a:gd name="connsiteX6" fmla="*/ 1275881 w 1554755"/>
                <a:gd name="connsiteY6" fmla="*/ 749100 h 2123681"/>
                <a:gd name="connsiteX7" fmla="*/ 1450439 w 1554755"/>
                <a:gd name="connsiteY7" fmla="*/ 957067 h 2123681"/>
                <a:gd name="connsiteX8" fmla="*/ 1165797 w 1554755"/>
                <a:gd name="connsiteY8" fmla="*/ 2019365 h 2123681"/>
                <a:gd name="connsiteX9" fmla="*/ 103499 w 1554755"/>
                <a:gd name="connsiteY9" fmla="*/ 1734723 h 2123681"/>
                <a:gd name="connsiteX10" fmla="*/ 1337 w 1554755"/>
                <a:gd name="connsiteY10" fmla="*/ 1404403 h 2123681"/>
                <a:gd name="connsiteX11" fmla="*/ 1259 w 1554755"/>
                <a:gd name="connsiteY11" fmla="*/ 1363880 h 2123681"/>
                <a:gd name="connsiteX12" fmla="*/ 121 w 1554755"/>
                <a:gd name="connsiteY12" fmla="*/ 1363956 h 2123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54755" h="2123681">
                  <a:moveTo>
                    <a:pt x="0" y="0"/>
                  </a:moveTo>
                  <a:lnTo>
                    <a:pt x="1157419" y="668517"/>
                  </a:lnTo>
                  <a:lnTo>
                    <a:pt x="1167670" y="673358"/>
                  </a:lnTo>
                  <a:lnTo>
                    <a:pt x="1176496" y="679536"/>
                  </a:lnTo>
                  <a:lnTo>
                    <a:pt x="1181033" y="682156"/>
                  </a:lnTo>
                  <a:lnTo>
                    <a:pt x="1180780" y="682534"/>
                  </a:lnTo>
                  <a:lnTo>
                    <a:pt x="1275881" y="749100"/>
                  </a:lnTo>
                  <a:cubicBezTo>
                    <a:pt x="1344006" y="806040"/>
                    <a:pt x="1403464" y="875704"/>
                    <a:pt x="1450439" y="957067"/>
                  </a:cubicBezTo>
                  <a:cubicBezTo>
                    <a:pt x="1665183" y="1329015"/>
                    <a:pt x="1537745" y="1804621"/>
                    <a:pt x="1165797" y="2019365"/>
                  </a:cubicBezTo>
                  <a:cubicBezTo>
                    <a:pt x="793850" y="2234109"/>
                    <a:pt x="318243" y="2106671"/>
                    <a:pt x="103499" y="1734723"/>
                  </a:cubicBezTo>
                  <a:cubicBezTo>
                    <a:pt x="43102" y="1630113"/>
                    <a:pt x="9772" y="1517303"/>
                    <a:pt x="1337" y="1404403"/>
                  </a:cubicBezTo>
                  <a:lnTo>
                    <a:pt x="1259" y="1363880"/>
                  </a:lnTo>
                  <a:lnTo>
                    <a:pt x="121" y="136395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9CCE3C48-8DE5-402C-825C-768D6E42B791}"/>
                </a:ext>
              </a:extLst>
            </p:cNvPr>
            <p:cNvSpPr/>
            <p:nvPr/>
          </p:nvSpPr>
          <p:spPr>
            <a:xfrm>
              <a:off x="6212540" y="3797929"/>
              <a:ext cx="517029" cy="597196"/>
            </a:xfrm>
            <a:custGeom>
              <a:avLst/>
              <a:gdLst>
                <a:gd name="connsiteX0" fmla="*/ 0 w 542771"/>
                <a:gd name="connsiteY0" fmla="*/ 0 h 626929"/>
                <a:gd name="connsiteX1" fmla="*/ 542771 w 542771"/>
                <a:gd name="connsiteY1" fmla="*/ 313501 h 626929"/>
                <a:gd name="connsiteX2" fmla="*/ 479762 w 542771"/>
                <a:gd name="connsiteY2" fmla="*/ 389868 h 626929"/>
                <a:gd name="connsiteX3" fmla="*/ 49267 w 542771"/>
                <a:gd name="connsiteY3" fmla="*/ 621968 h 626929"/>
                <a:gd name="connsiteX4" fmla="*/ 56 w 542771"/>
                <a:gd name="connsiteY4" fmla="*/ 626929 h 626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2771" h="626929">
                  <a:moveTo>
                    <a:pt x="0" y="0"/>
                  </a:moveTo>
                  <a:lnTo>
                    <a:pt x="542771" y="313501"/>
                  </a:lnTo>
                  <a:lnTo>
                    <a:pt x="479762" y="389868"/>
                  </a:lnTo>
                  <a:cubicBezTo>
                    <a:pt x="364194" y="505437"/>
                    <a:pt x="215559" y="587940"/>
                    <a:pt x="49267" y="621968"/>
                  </a:cubicBezTo>
                  <a:lnTo>
                    <a:pt x="56" y="626929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40C3581-AABC-4155-89F1-40660EF7219C}"/>
                </a:ext>
              </a:extLst>
            </p:cNvPr>
            <p:cNvSpPr/>
            <p:nvPr/>
          </p:nvSpPr>
          <p:spPr>
            <a:xfrm>
              <a:off x="6471832" y="4599165"/>
              <a:ext cx="961655" cy="961656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5A4BA55D-7A09-4D7E-B122-E4B14F006A81}"/>
              </a:ext>
            </a:extLst>
          </p:cNvPr>
          <p:cNvGrpSpPr/>
          <p:nvPr/>
        </p:nvGrpSpPr>
        <p:grpSpPr>
          <a:xfrm>
            <a:off x="3375278" y="1990982"/>
            <a:ext cx="1110764" cy="1517222"/>
            <a:chOff x="4500371" y="1363750"/>
            <a:chExt cx="1481018" cy="2022962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808EE5C-CD4B-4F7D-BF3B-6958670C67FD}"/>
                </a:ext>
              </a:extLst>
            </p:cNvPr>
            <p:cNvSpPr/>
            <p:nvPr/>
          </p:nvSpPr>
          <p:spPr>
            <a:xfrm>
              <a:off x="4500371" y="1363750"/>
              <a:ext cx="1481018" cy="2022962"/>
            </a:xfrm>
            <a:custGeom>
              <a:avLst/>
              <a:gdLst>
                <a:gd name="connsiteX0" fmla="*/ 831907 w 1554755"/>
                <a:gd name="connsiteY0" fmla="*/ 1936 h 2123681"/>
                <a:gd name="connsiteX1" fmla="*/ 1451256 w 1554755"/>
                <a:gd name="connsiteY1" fmla="*/ 388957 h 2123681"/>
                <a:gd name="connsiteX2" fmla="*/ 1549681 w 1554755"/>
                <a:gd name="connsiteY2" fmla="*/ 681658 h 2123681"/>
                <a:gd name="connsiteX3" fmla="*/ 1551741 w 1554755"/>
                <a:gd name="connsiteY3" fmla="*/ 759917 h 2123681"/>
                <a:gd name="connsiteX4" fmla="*/ 1554634 w 1554755"/>
                <a:gd name="connsiteY4" fmla="*/ 759725 h 2123681"/>
                <a:gd name="connsiteX5" fmla="*/ 1554755 w 1554755"/>
                <a:gd name="connsiteY5" fmla="*/ 2123681 h 2123681"/>
                <a:gd name="connsiteX6" fmla="*/ 373722 w 1554755"/>
                <a:gd name="connsiteY6" fmla="*/ 1441525 h 2123681"/>
                <a:gd name="connsiteX7" fmla="*/ 375334 w 1554755"/>
                <a:gd name="connsiteY7" fmla="*/ 1439115 h 2123681"/>
                <a:gd name="connsiteX8" fmla="*/ 308590 w 1554755"/>
                <a:gd name="connsiteY8" fmla="*/ 1398202 h 2123681"/>
                <a:gd name="connsiteX9" fmla="*/ 104316 w 1554755"/>
                <a:gd name="connsiteY9" fmla="*/ 1166613 h 2123681"/>
                <a:gd name="connsiteX10" fmla="*/ 388958 w 1554755"/>
                <a:gd name="connsiteY10" fmla="*/ 104315 h 2123681"/>
                <a:gd name="connsiteX11" fmla="*/ 831907 w 1554755"/>
                <a:gd name="connsiteY11" fmla="*/ 1936 h 2123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4755" h="2123681">
                  <a:moveTo>
                    <a:pt x="831907" y="1936"/>
                  </a:moveTo>
                  <a:cubicBezTo>
                    <a:pt x="1080927" y="19534"/>
                    <a:pt x="1317041" y="156490"/>
                    <a:pt x="1451256" y="388957"/>
                  </a:cubicBezTo>
                  <a:cubicBezTo>
                    <a:pt x="1504942" y="481944"/>
                    <a:pt x="1537242" y="581409"/>
                    <a:pt x="1549681" y="681658"/>
                  </a:cubicBezTo>
                  <a:lnTo>
                    <a:pt x="1551741" y="759917"/>
                  </a:lnTo>
                  <a:lnTo>
                    <a:pt x="1554634" y="759725"/>
                  </a:lnTo>
                  <a:lnTo>
                    <a:pt x="1554755" y="2123681"/>
                  </a:lnTo>
                  <a:lnTo>
                    <a:pt x="373722" y="1441525"/>
                  </a:lnTo>
                  <a:lnTo>
                    <a:pt x="375334" y="1439115"/>
                  </a:lnTo>
                  <a:lnTo>
                    <a:pt x="308590" y="1398202"/>
                  </a:lnTo>
                  <a:cubicBezTo>
                    <a:pt x="227992" y="1337305"/>
                    <a:pt x="158002" y="1259600"/>
                    <a:pt x="104316" y="1166613"/>
                  </a:cubicBezTo>
                  <a:cubicBezTo>
                    <a:pt x="-110428" y="794665"/>
                    <a:pt x="17010" y="319059"/>
                    <a:pt x="388958" y="104315"/>
                  </a:cubicBezTo>
                  <a:cubicBezTo>
                    <a:pt x="528438" y="23786"/>
                    <a:pt x="682495" y="-8624"/>
                    <a:pt x="831907" y="19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7DEFCFD-F487-4927-BB19-F610FCD0B7CD}"/>
                </a:ext>
              </a:extLst>
            </p:cNvPr>
            <p:cNvSpPr/>
            <p:nvPr/>
          </p:nvSpPr>
          <p:spPr>
            <a:xfrm>
              <a:off x="4760441" y="1623820"/>
              <a:ext cx="961655" cy="961656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83490FA8-13C4-43DD-B85E-6A5C603B6A57}"/>
                </a:ext>
              </a:extLst>
            </p:cNvPr>
            <p:cNvSpPr/>
            <p:nvPr/>
          </p:nvSpPr>
          <p:spPr>
            <a:xfrm>
              <a:off x="5466901" y="2796203"/>
              <a:ext cx="514488" cy="590509"/>
            </a:xfrm>
            <a:custGeom>
              <a:avLst/>
              <a:gdLst>
                <a:gd name="connsiteX0" fmla="*/ 540048 w 540103"/>
                <a:gd name="connsiteY0" fmla="*/ 0 h 619909"/>
                <a:gd name="connsiteX1" fmla="*/ 540103 w 540103"/>
                <a:gd name="connsiteY1" fmla="*/ 619909 h 619909"/>
                <a:gd name="connsiteX2" fmla="*/ 0 w 540103"/>
                <a:gd name="connsiteY2" fmla="*/ 307949 h 619909"/>
                <a:gd name="connsiteX3" fmla="*/ 58320 w 540103"/>
                <a:gd name="connsiteY3" fmla="*/ 237264 h 619909"/>
                <a:gd name="connsiteX4" fmla="*/ 488815 w 540103"/>
                <a:gd name="connsiteY4" fmla="*/ 5165 h 619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0103" h="619909">
                  <a:moveTo>
                    <a:pt x="540048" y="0"/>
                  </a:moveTo>
                  <a:lnTo>
                    <a:pt x="540103" y="619909"/>
                  </a:lnTo>
                  <a:lnTo>
                    <a:pt x="0" y="307949"/>
                  </a:lnTo>
                  <a:lnTo>
                    <a:pt x="58320" y="237264"/>
                  </a:lnTo>
                  <a:cubicBezTo>
                    <a:pt x="173889" y="121696"/>
                    <a:pt x="322523" y="39193"/>
                    <a:pt x="488815" y="5165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5BA371C0-DCE1-4DE5-9399-046C2E3B975E}"/>
              </a:ext>
            </a:extLst>
          </p:cNvPr>
          <p:cNvGrpSpPr/>
          <p:nvPr/>
        </p:nvGrpSpPr>
        <p:grpSpPr>
          <a:xfrm>
            <a:off x="4659314" y="1990982"/>
            <a:ext cx="1110854" cy="1517170"/>
            <a:chOff x="6212418" y="1363749"/>
            <a:chExt cx="1481139" cy="2022893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CEB18510-428F-4B0C-9998-8411497F0896}"/>
                </a:ext>
              </a:extLst>
            </p:cNvPr>
            <p:cNvSpPr/>
            <p:nvPr/>
          </p:nvSpPr>
          <p:spPr>
            <a:xfrm>
              <a:off x="6212418" y="1363749"/>
              <a:ext cx="1481139" cy="2022892"/>
            </a:xfrm>
            <a:custGeom>
              <a:avLst/>
              <a:gdLst>
                <a:gd name="connsiteX0" fmla="*/ 722975 w 1554882"/>
                <a:gd name="connsiteY0" fmla="*/ 1936 h 2123608"/>
                <a:gd name="connsiteX1" fmla="*/ 1165924 w 1554882"/>
                <a:gd name="connsiteY1" fmla="*/ 104315 h 2123608"/>
                <a:gd name="connsiteX2" fmla="*/ 1450566 w 1554882"/>
                <a:gd name="connsiteY2" fmla="*/ 1166613 h 2123608"/>
                <a:gd name="connsiteX3" fmla="*/ 1246292 w 1554882"/>
                <a:gd name="connsiteY3" fmla="*/ 1398202 h 2123608"/>
                <a:gd name="connsiteX4" fmla="*/ 1179548 w 1554882"/>
                <a:gd name="connsiteY4" fmla="*/ 1439115 h 2123608"/>
                <a:gd name="connsiteX5" fmla="*/ 1181160 w 1554882"/>
                <a:gd name="connsiteY5" fmla="*/ 1441525 h 2123608"/>
                <a:gd name="connsiteX6" fmla="*/ 0 w 1554882"/>
                <a:gd name="connsiteY6" fmla="*/ 2123608 h 2123608"/>
                <a:gd name="connsiteX7" fmla="*/ 248 w 1554882"/>
                <a:gd name="connsiteY7" fmla="*/ 759725 h 2123608"/>
                <a:gd name="connsiteX8" fmla="*/ 3141 w 1554882"/>
                <a:gd name="connsiteY8" fmla="*/ 759917 h 2123608"/>
                <a:gd name="connsiteX9" fmla="*/ 5201 w 1554882"/>
                <a:gd name="connsiteY9" fmla="*/ 681658 h 2123608"/>
                <a:gd name="connsiteX10" fmla="*/ 103626 w 1554882"/>
                <a:gd name="connsiteY10" fmla="*/ 388957 h 2123608"/>
                <a:gd name="connsiteX11" fmla="*/ 722975 w 1554882"/>
                <a:gd name="connsiteY11" fmla="*/ 1936 h 2123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4882" h="2123608">
                  <a:moveTo>
                    <a:pt x="722975" y="1936"/>
                  </a:moveTo>
                  <a:cubicBezTo>
                    <a:pt x="872387" y="-8624"/>
                    <a:pt x="1026444" y="23786"/>
                    <a:pt x="1165924" y="104315"/>
                  </a:cubicBezTo>
                  <a:cubicBezTo>
                    <a:pt x="1537872" y="319059"/>
                    <a:pt x="1665310" y="794665"/>
                    <a:pt x="1450566" y="1166613"/>
                  </a:cubicBezTo>
                  <a:cubicBezTo>
                    <a:pt x="1396880" y="1259600"/>
                    <a:pt x="1326890" y="1337305"/>
                    <a:pt x="1246292" y="1398202"/>
                  </a:cubicBezTo>
                  <a:lnTo>
                    <a:pt x="1179548" y="1439115"/>
                  </a:lnTo>
                  <a:lnTo>
                    <a:pt x="1181160" y="1441525"/>
                  </a:lnTo>
                  <a:lnTo>
                    <a:pt x="0" y="2123608"/>
                  </a:lnTo>
                  <a:lnTo>
                    <a:pt x="248" y="759725"/>
                  </a:lnTo>
                  <a:lnTo>
                    <a:pt x="3141" y="759917"/>
                  </a:lnTo>
                  <a:lnTo>
                    <a:pt x="5201" y="681658"/>
                  </a:lnTo>
                  <a:cubicBezTo>
                    <a:pt x="17640" y="581409"/>
                    <a:pt x="49940" y="481944"/>
                    <a:pt x="103626" y="388957"/>
                  </a:cubicBezTo>
                  <a:cubicBezTo>
                    <a:pt x="237841" y="156490"/>
                    <a:pt x="473956" y="19534"/>
                    <a:pt x="722975" y="19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24092C31-119D-479A-B2D8-8845BB880BFF}"/>
                </a:ext>
              </a:extLst>
            </p:cNvPr>
            <p:cNvSpPr/>
            <p:nvPr/>
          </p:nvSpPr>
          <p:spPr>
            <a:xfrm>
              <a:off x="6471832" y="1623820"/>
              <a:ext cx="961655" cy="961656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749D2B8A-670A-4F72-8333-4D4492883E32}"/>
                </a:ext>
              </a:extLst>
            </p:cNvPr>
            <p:cNvSpPr/>
            <p:nvPr/>
          </p:nvSpPr>
          <p:spPr>
            <a:xfrm>
              <a:off x="6212418" y="2796391"/>
              <a:ext cx="513264" cy="590251"/>
            </a:xfrm>
            <a:custGeom>
              <a:avLst/>
              <a:gdLst>
                <a:gd name="connsiteX0" fmla="*/ 113 w 538818"/>
                <a:gd name="connsiteY0" fmla="*/ 0 h 619638"/>
                <a:gd name="connsiteX1" fmla="*/ 49395 w 538818"/>
                <a:gd name="connsiteY1" fmla="*/ 4968 h 619638"/>
                <a:gd name="connsiteX2" fmla="*/ 479890 w 538818"/>
                <a:gd name="connsiteY2" fmla="*/ 237067 h 619638"/>
                <a:gd name="connsiteX3" fmla="*/ 538818 w 538818"/>
                <a:gd name="connsiteY3" fmla="*/ 308488 h 619638"/>
                <a:gd name="connsiteX4" fmla="*/ 0 w 538818"/>
                <a:gd name="connsiteY4" fmla="*/ 619638 h 619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18" h="619638">
                  <a:moveTo>
                    <a:pt x="113" y="0"/>
                  </a:moveTo>
                  <a:lnTo>
                    <a:pt x="49395" y="4968"/>
                  </a:lnTo>
                  <a:cubicBezTo>
                    <a:pt x="215687" y="38996"/>
                    <a:pt x="364322" y="121499"/>
                    <a:pt x="479890" y="237067"/>
                  </a:cubicBezTo>
                  <a:lnTo>
                    <a:pt x="538818" y="308488"/>
                  </a:lnTo>
                  <a:lnTo>
                    <a:pt x="0" y="619638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7AD99095-502D-4480-836C-687AB895060F}"/>
              </a:ext>
            </a:extLst>
          </p:cNvPr>
          <p:cNvSpPr/>
          <p:nvPr/>
        </p:nvSpPr>
        <p:spPr>
          <a:xfrm>
            <a:off x="4757809" y="3445569"/>
            <a:ext cx="422531" cy="438792"/>
          </a:xfrm>
          <a:custGeom>
            <a:avLst/>
            <a:gdLst>
              <a:gd name="connsiteX0" fmla="*/ 532056 w 591423"/>
              <a:gd name="connsiteY0" fmla="*/ 0 h 614185"/>
              <a:gd name="connsiteX1" fmla="*/ 574124 w 591423"/>
              <a:gd name="connsiteY1" fmla="*/ 135521 h 614185"/>
              <a:gd name="connsiteX2" fmla="*/ 591423 w 591423"/>
              <a:gd name="connsiteY2" fmla="*/ 307128 h 614185"/>
              <a:gd name="connsiteX3" fmla="*/ 574124 w 591423"/>
              <a:gd name="connsiteY3" fmla="*/ 478735 h 614185"/>
              <a:gd name="connsiteX4" fmla="*/ 532078 w 591423"/>
              <a:gd name="connsiteY4" fmla="*/ 614185 h 614185"/>
              <a:gd name="connsiteX5" fmla="*/ 0 w 591423"/>
              <a:gd name="connsiteY5" fmla="*/ 307053 h 614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1423" h="614185">
                <a:moveTo>
                  <a:pt x="532056" y="0"/>
                </a:moveTo>
                <a:lnTo>
                  <a:pt x="574124" y="135521"/>
                </a:lnTo>
                <a:cubicBezTo>
                  <a:pt x="585467" y="190952"/>
                  <a:pt x="591423" y="248344"/>
                  <a:pt x="591423" y="307128"/>
                </a:cubicBezTo>
                <a:cubicBezTo>
                  <a:pt x="591423" y="365912"/>
                  <a:pt x="585467" y="423305"/>
                  <a:pt x="574124" y="478735"/>
                </a:cubicBezTo>
                <a:lnTo>
                  <a:pt x="532078" y="614185"/>
                </a:lnTo>
                <a:lnTo>
                  <a:pt x="0" y="307053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/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94046C79-DE7D-4450-A17B-190C01D9F267}"/>
              </a:ext>
            </a:extLst>
          </p:cNvPr>
          <p:cNvGrpSpPr/>
          <p:nvPr/>
        </p:nvGrpSpPr>
        <p:grpSpPr>
          <a:xfrm>
            <a:off x="3375278" y="3816669"/>
            <a:ext cx="1111347" cy="1517169"/>
            <a:chOff x="4500371" y="3797999"/>
            <a:chExt cx="1481796" cy="2022892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992CF3FD-B102-4E90-BDCC-5A7F44C3CACD}"/>
                </a:ext>
              </a:extLst>
            </p:cNvPr>
            <p:cNvSpPr/>
            <p:nvPr/>
          </p:nvSpPr>
          <p:spPr>
            <a:xfrm>
              <a:off x="4500371" y="3797999"/>
              <a:ext cx="1481796" cy="2022892"/>
            </a:xfrm>
            <a:custGeom>
              <a:avLst/>
              <a:gdLst>
                <a:gd name="connsiteX0" fmla="*/ 1554882 w 1555571"/>
                <a:gd name="connsiteY0" fmla="*/ 0 h 2123608"/>
                <a:gd name="connsiteX1" fmla="*/ 1554639 w 1555571"/>
                <a:gd name="connsiteY1" fmla="*/ 1336619 h 2123608"/>
                <a:gd name="connsiteX2" fmla="*/ 1555571 w 1555571"/>
                <a:gd name="connsiteY2" fmla="*/ 1347911 h 2123608"/>
                <a:gd name="connsiteX3" fmla="*/ 1554635 w 1555571"/>
                <a:gd name="connsiteY3" fmla="*/ 1358636 h 2123608"/>
                <a:gd name="connsiteX4" fmla="*/ 1554634 w 1555571"/>
                <a:gd name="connsiteY4" fmla="*/ 1363883 h 2123608"/>
                <a:gd name="connsiteX5" fmla="*/ 1554179 w 1555571"/>
                <a:gd name="connsiteY5" fmla="*/ 1363853 h 2123608"/>
                <a:gd name="connsiteX6" fmla="*/ 1544082 w 1555571"/>
                <a:gd name="connsiteY6" fmla="*/ 1479495 h 2123608"/>
                <a:gd name="connsiteX7" fmla="*/ 1451256 w 1555571"/>
                <a:gd name="connsiteY7" fmla="*/ 1734650 h 2123608"/>
                <a:gd name="connsiteX8" fmla="*/ 388958 w 1555571"/>
                <a:gd name="connsiteY8" fmla="*/ 2019292 h 2123608"/>
                <a:gd name="connsiteX9" fmla="*/ 104316 w 1555571"/>
                <a:gd name="connsiteY9" fmla="*/ 956994 h 2123608"/>
                <a:gd name="connsiteX10" fmla="*/ 339300 w 1555571"/>
                <a:gd name="connsiteY10" fmla="*/ 703360 h 2123608"/>
                <a:gd name="connsiteX11" fmla="*/ 374355 w 1555571"/>
                <a:gd name="connsiteY11" fmla="*/ 683030 h 2123608"/>
                <a:gd name="connsiteX12" fmla="*/ 373722 w 1555571"/>
                <a:gd name="connsiteY12" fmla="*/ 682083 h 2123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55571" h="2123608">
                  <a:moveTo>
                    <a:pt x="1554882" y="0"/>
                  </a:moveTo>
                  <a:lnTo>
                    <a:pt x="1554639" y="1336619"/>
                  </a:lnTo>
                  <a:lnTo>
                    <a:pt x="1555571" y="1347911"/>
                  </a:lnTo>
                  <a:lnTo>
                    <a:pt x="1554635" y="1358636"/>
                  </a:lnTo>
                  <a:lnTo>
                    <a:pt x="1554634" y="1363883"/>
                  </a:lnTo>
                  <a:lnTo>
                    <a:pt x="1554179" y="1363853"/>
                  </a:lnTo>
                  <a:lnTo>
                    <a:pt x="1544082" y="1479495"/>
                  </a:lnTo>
                  <a:cubicBezTo>
                    <a:pt x="1528833" y="1566963"/>
                    <a:pt x="1498231" y="1653287"/>
                    <a:pt x="1451256" y="1734650"/>
                  </a:cubicBezTo>
                  <a:cubicBezTo>
                    <a:pt x="1236512" y="2106598"/>
                    <a:pt x="760905" y="2234036"/>
                    <a:pt x="388958" y="2019292"/>
                  </a:cubicBezTo>
                  <a:cubicBezTo>
                    <a:pt x="17010" y="1804548"/>
                    <a:pt x="-110428" y="1328942"/>
                    <a:pt x="104316" y="956994"/>
                  </a:cubicBezTo>
                  <a:cubicBezTo>
                    <a:pt x="164713" y="852384"/>
                    <a:pt x="245744" y="767115"/>
                    <a:pt x="339300" y="703360"/>
                  </a:cubicBezTo>
                  <a:lnTo>
                    <a:pt x="374355" y="683030"/>
                  </a:lnTo>
                  <a:lnTo>
                    <a:pt x="373722" y="68208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55C573E6-0D67-4F22-B8CD-3903FEB1D3BA}"/>
                </a:ext>
              </a:extLst>
            </p:cNvPr>
            <p:cNvSpPr/>
            <p:nvPr/>
          </p:nvSpPr>
          <p:spPr>
            <a:xfrm>
              <a:off x="4760441" y="4599166"/>
              <a:ext cx="961655" cy="961656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9C73FA0E-E997-454A-B188-70D8D585EF4E}"/>
                </a:ext>
              </a:extLst>
            </p:cNvPr>
            <p:cNvSpPr/>
            <p:nvPr/>
          </p:nvSpPr>
          <p:spPr>
            <a:xfrm>
              <a:off x="5463099" y="3797999"/>
              <a:ext cx="518411" cy="597326"/>
            </a:xfrm>
            <a:custGeom>
              <a:avLst/>
              <a:gdLst>
                <a:gd name="connsiteX0" fmla="*/ 544222 w 544222"/>
                <a:gd name="connsiteY0" fmla="*/ 0 h 627066"/>
                <a:gd name="connsiteX1" fmla="*/ 544108 w 544222"/>
                <a:gd name="connsiteY1" fmla="*/ 627066 h 627066"/>
                <a:gd name="connsiteX2" fmla="*/ 492807 w 544222"/>
                <a:gd name="connsiteY2" fmla="*/ 621895 h 627066"/>
                <a:gd name="connsiteX3" fmla="*/ 62312 w 544222"/>
                <a:gd name="connsiteY3" fmla="*/ 389795 h 627066"/>
                <a:gd name="connsiteX4" fmla="*/ 0 w 544222"/>
                <a:gd name="connsiteY4" fmla="*/ 314272 h 627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222" h="627066">
                  <a:moveTo>
                    <a:pt x="544222" y="0"/>
                  </a:moveTo>
                  <a:lnTo>
                    <a:pt x="544108" y="627066"/>
                  </a:lnTo>
                  <a:lnTo>
                    <a:pt x="492807" y="621895"/>
                  </a:lnTo>
                  <a:cubicBezTo>
                    <a:pt x="326515" y="587867"/>
                    <a:pt x="177881" y="505364"/>
                    <a:pt x="62312" y="389795"/>
                  </a:cubicBezTo>
                  <a:lnTo>
                    <a:pt x="0" y="314272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F2521598-DF78-44FD-BE9B-3760555DDAFC}"/>
              </a:ext>
            </a:extLst>
          </p:cNvPr>
          <p:cNvGrpSpPr/>
          <p:nvPr/>
        </p:nvGrpSpPr>
        <p:grpSpPr>
          <a:xfrm>
            <a:off x="2720341" y="3109408"/>
            <a:ext cx="1665851" cy="1111162"/>
            <a:chOff x="3627120" y="2854984"/>
            <a:chExt cx="2221135" cy="1481549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4159C950-D047-4F86-941E-130585640132}"/>
                </a:ext>
              </a:extLst>
            </p:cNvPr>
            <p:cNvSpPr/>
            <p:nvPr/>
          </p:nvSpPr>
          <p:spPr>
            <a:xfrm>
              <a:off x="3627120" y="2854984"/>
              <a:ext cx="2221135" cy="1481549"/>
            </a:xfrm>
            <a:custGeom>
              <a:avLst/>
              <a:gdLst>
                <a:gd name="connsiteX0" fmla="*/ 777656 w 2331720"/>
                <a:gd name="connsiteY0" fmla="*/ 0 h 1555312"/>
                <a:gd name="connsiteX1" fmla="*/ 1080355 w 2331720"/>
                <a:gd name="connsiteY1" fmla="*/ 61112 h 1555312"/>
                <a:gd name="connsiteX2" fmla="*/ 1149159 w 2331720"/>
                <a:gd name="connsiteY2" fmla="*/ 98457 h 1555312"/>
                <a:gd name="connsiteX3" fmla="*/ 1150439 w 2331720"/>
                <a:gd name="connsiteY3" fmla="*/ 95857 h 1555312"/>
                <a:gd name="connsiteX4" fmla="*/ 2331720 w 2331720"/>
                <a:gd name="connsiteY4" fmla="*/ 777730 h 1555312"/>
                <a:gd name="connsiteX5" fmla="*/ 1150439 w 2331720"/>
                <a:gd name="connsiteY5" fmla="*/ 1459456 h 1555312"/>
                <a:gd name="connsiteX6" fmla="*/ 1149158 w 2331720"/>
                <a:gd name="connsiteY6" fmla="*/ 1456855 h 1555312"/>
                <a:gd name="connsiteX7" fmla="*/ 1080355 w 2331720"/>
                <a:gd name="connsiteY7" fmla="*/ 1494200 h 1555312"/>
                <a:gd name="connsiteX8" fmla="*/ 777656 w 2331720"/>
                <a:gd name="connsiteY8" fmla="*/ 1555312 h 1555312"/>
                <a:gd name="connsiteX9" fmla="*/ 0 w 2331720"/>
                <a:gd name="connsiteY9" fmla="*/ 777656 h 1555312"/>
                <a:gd name="connsiteX10" fmla="*/ 777656 w 2331720"/>
                <a:gd name="connsiteY10" fmla="*/ 0 h 1555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1720" h="1555312">
                  <a:moveTo>
                    <a:pt x="777656" y="0"/>
                  </a:moveTo>
                  <a:cubicBezTo>
                    <a:pt x="885028" y="0"/>
                    <a:pt x="987317" y="21760"/>
                    <a:pt x="1080355" y="61112"/>
                  </a:cubicBezTo>
                  <a:lnTo>
                    <a:pt x="1149159" y="98457"/>
                  </a:lnTo>
                  <a:lnTo>
                    <a:pt x="1150439" y="95857"/>
                  </a:lnTo>
                  <a:lnTo>
                    <a:pt x="2331720" y="777730"/>
                  </a:lnTo>
                  <a:lnTo>
                    <a:pt x="1150439" y="1459456"/>
                  </a:lnTo>
                  <a:lnTo>
                    <a:pt x="1149158" y="1456855"/>
                  </a:lnTo>
                  <a:lnTo>
                    <a:pt x="1080355" y="1494200"/>
                  </a:lnTo>
                  <a:cubicBezTo>
                    <a:pt x="987317" y="1533552"/>
                    <a:pt x="885028" y="1555312"/>
                    <a:pt x="777656" y="1555312"/>
                  </a:cubicBezTo>
                  <a:cubicBezTo>
                    <a:pt x="348168" y="1555312"/>
                    <a:pt x="0" y="1207144"/>
                    <a:pt x="0" y="777656"/>
                  </a:cubicBezTo>
                  <a:cubicBezTo>
                    <a:pt x="0" y="348168"/>
                    <a:pt x="348168" y="0"/>
                    <a:pt x="7776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655C79EA-0379-42CC-AC7C-EA52BCD9DAED}"/>
                </a:ext>
              </a:extLst>
            </p:cNvPr>
            <p:cNvSpPr/>
            <p:nvPr/>
          </p:nvSpPr>
          <p:spPr>
            <a:xfrm>
              <a:off x="3887068" y="3114932"/>
              <a:ext cx="961655" cy="961656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B0536CA0-55D2-4849-9F25-981B9EBB0AD8}"/>
                </a:ext>
              </a:extLst>
            </p:cNvPr>
            <p:cNvSpPr/>
            <p:nvPr/>
          </p:nvSpPr>
          <p:spPr>
            <a:xfrm>
              <a:off x="5284885" y="3303265"/>
              <a:ext cx="563370" cy="585053"/>
            </a:xfrm>
            <a:custGeom>
              <a:avLst/>
              <a:gdLst>
                <a:gd name="connsiteX0" fmla="*/ 59346 w 591419"/>
                <a:gd name="connsiteY0" fmla="*/ 0 h 614182"/>
                <a:gd name="connsiteX1" fmla="*/ 591419 w 591419"/>
                <a:gd name="connsiteY1" fmla="*/ 307130 h 614182"/>
                <a:gd name="connsiteX2" fmla="*/ 59366 w 591419"/>
                <a:gd name="connsiteY2" fmla="*/ 614182 h 614182"/>
                <a:gd name="connsiteX3" fmla="*/ 17300 w 591419"/>
                <a:gd name="connsiteY3" fmla="*/ 478665 h 614182"/>
                <a:gd name="connsiteX4" fmla="*/ 0 w 591419"/>
                <a:gd name="connsiteY4" fmla="*/ 307058 h 614182"/>
                <a:gd name="connsiteX5" fmla="*/ 17300 w 591419"/>
                <a:gd name="connsiteY5" fmla="*/ 135451 h 61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1419" h="614182">
                  <a:moveTo>
                    <a:pt x="59346" y="0"/>
                  </a:moveTo>
                  <a:lnTo>
                    <a:pt x="591419" y="307130"/>
                  </a:lnTo>
                  <a:lnTo>
                    <a:pt x="59366" y="614182"/>
                  </a:lnTo>
                  <a:lnTo>
                    <a:pt x="17300" y="478665"/>
                  </a:lnTo>
                  <a:cubicBezTo>
                    <a:pt x="5957" y="423235"/>
                    <a:pt x="0" y="365842"/>
                    <a:pt x="0" y="307058"/>
                  </a:cubicBezTo>
                  <a:cubicBezTo>
                    <a:pt x="0" y="248274"/>
                    <a:pt x="5957" y="190882"/>
                    <a:pt x="17300" y="135451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0" name="Graphic 5" descr="Lightbulb and gear">
            <a:extLst>
              <a:ext uri="{FF2B5EF4-FFF2-40B4-BE49-F238E27FC236}">
                <a16:creationId xmlns:a16="http://schemas.microsoft.com/office/drawing/2014/main" id="{15359A0D-832F-4379-A6B1-22378CF9A296}"/>
              </a:ext>
            </a:extLst>
          </p:cNvPr>
          <p:cNvGrpSpPr/>
          <p:nvPr/>
        </p:nvGrpSpPr>
        <p:grpSpPr>
          <a:xfrm>
            <a:off x="4974464" y="2306626"/>
            <a:ext cx="480060" cy="480060"/>
            <a:chOff x="6632619" y="1784608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C7EB85F-618F-4D00-A81F-6E66491399CE}"/>
                </a:ext>
              </a:extLst>
            </p:cNvPr>
            <p:cNvSpPr/>
            <p:nvPr/>
          </p:nvSpPr>
          <p:spPr>
            <a:xfrm>
              <a:off x="6870248" y="2000501"/>
              <a:ext cx="152685" cy="151752"/>
            </a:xfrm>
            <a:custGeom>
              <a:avLst/>
              <a:gdLst>
                <a:gd name="connsiteX0" fmla="*/ 131283 w 152685"/>
                <a:gd name="connsiteY0" fmla="*/ 45272 h 151752"/>
                <a:gd name="connsiteX1" fmla="*/ 136950 w 152685"/>
                <a:gd name="connsiteY1" fmla="*/ 28470 h 151752"/>
                <a:gd name="connsiteX2" fmla="*/ 124149 w 152685"/>
                <a:gd name="connsiteY2" fmla="*/ 15669 h 151752"/>
                <a:gd name="connsiteX3" fmla="*/ 107347 w 152685"/>
                <a:gd name="connsiteY3" fmla="*/ 21336 h 151752"/>
                <a:gd name="connsiteX4" fmla="*/ 93478 w 152685"/>
                <a:gd name="connsiteY4" fmla="*/ 15669 h 151752"/>
                <a:gd name="connsiteX5" fmla="*/ 85611 w 152685"/>
                <a:gd name="connsiteY5" fmla="*/ 0 h 151752"/>
                <a:gd name="connsiteX6" fmla="*/ 67742 w 152685"/>
                <a:gd name="connsiteY6" fmla="*/ 0 h 151752"/>
                <a:gd name="connsiteX7" fmla="*/ 59807 w 152685"/>
                <a:gd name="connsiteY7" fmla="*/ 15735 h 151752"/>
                <a:gd name="connsiteX8" fmla="*/ 45872 w 152685"/>
                <a:gd name="connsiteY8" fmla="*/ 21403 h 151752"/>
                <a:gd name="connsiteX9" fmla="*/ 29070 w 152685"/>
                <a:gd name="connsiteY9" fmla="*/ 15735 h 151752"/>
                <a:gd name="connsiteX10" fmla="*/ 16269 w 152685"/>
                <a:gd name="connsiteY10" fmla="*/ 28537 h 151752"/>
                <a:gd name="connsiteX11" fmla="*/ 21603 w 152685"/>
                <a:gd name="connsiteY11" fmla="*/ 45339 h 151752"/>
                <a:gd name="connsiteX12" fmla="*/ 15735 w 152685"/>
                <a:gd name="connsiteY12" fmla="*/ 59207 h 151752"/>
                <a:gd name="connsiteX13" fmla="*/ 0 w 152685"/>
                <a:gd name="connsiteY13" fmla="*/ 67075 h 151752"/>
                <a:gd name="connsiteX14" fmla="*/ 0 w 152685"/>
                <a:gd name="connsiteY14" fmla="*/ 84677 h 151752"/>
                <a:gd name="connsiteX15" fmla="*/ 15735 w 152685"/>
                <a:gd name="connsiteY15" fmla="*/ 92612 h 151752"/>
                <a:gd name="connsiteX16" fmla="*/ 21403 w 152685"/>
                <a:gd name="connsiteY16" fmla="*/ 106480 h 151752"/>
                <a:gd name="connsiteX17" fmla="*/ 15735 w 152685"/>
                <a:gd name="connsiteY17" fmla="*/ 123282 h 151752"/>
                <a:gd name="connsiteX18" fmla="*/ 29070 w 152685"/>
                <a:gd name="connsiteY18" fmla="*/ 136084 h 151752"/>
                <a:gd name="connsiteX19" fmla="*/ 45872 w 152685"/>
                <a:gd name="connsiteY19" fmla="*/ 130350 h 151752"/>
                <a:gd name="connsiteX20" fmla="*/ 59741 w 152685"/>
                <a:gd name="connsiteY20" fmla="*/ 136084 h 151752"/>
                <a:gd name="connsiteX21" fmla="*/ 67608 w 152685"/>
                <a:gd name="connsiteY21" fmla="*/ 151752 h 151752"/>
                <a:gd name="connsiteX22" fmla="*/ 85477 w 152685"/>
                <a:gd name="connsiteY22" fmla="*/ 151752 h 151752"/>
                <a:gd name="connsiteX23" fmla="*/ 93412 w 152685"/>
                <a:gd name="connsiteY23" fmla="*/ 136350 h 151752"/>
                <a:gd name="connsiteX24" fmla="*/ 107080 w 152685"/>
                <a:gd name="connsiteY24" fmla="*/ 130816 h 151752"/>
                <a:gd name="connsiteX25" fmla="*/ 123815 w 152685"/>
                <a:gd name="connsiteY25" fmla="*/ 136550 h 151752"/>
                <a:gd name="connsiteX26" fmla="*/ 136617 w 152685"/>
                <a:gd name="connsiteY26" fmla="*/ 123682 h 151752"/>
                <a:gd name="connsiteX27" fmla="*/ 130950 w 152685"/>
                <a:gd name="connsiteY27" fmla="*/ 106947 h 151752"/>
                <a:gd name="connsiteX28" fmla="*/ 137017 w 152685"/>
                <a:gd name="connsiteY28" fmla="*/ 93012 h 151752"/>
                <a:gd name="connsiteX29" fmla="*/ 152686 w 152685"/>
                <a:gd name="connsiteY29" fmla="*/ 85144 h 151752"/>
                <a:gd name="connsiteX30" fmla="*/ 152686 w 152685"/>
                <a:gd name="connsiteY30" fmla="*/ 67075 h 151752"/>
                <a:gd name="connsiteX31" fmla="*/ 136950 w 152685"/>
                <a:gd name="connsiteY31" fmla="*/ 59141 h 151752"/>
                <a:gd name="connsiteX32" fmla="*/ 131283 w 152685"/>
                <a:gd name="connsiteY32" fmla="*/ 45272 h 151752"/>
                <a:gd name="connsiteX33" fmla="*/ 76610 w 152685"/>
                <a:gd name="connsiteY33" fmla="*/ 102813 h 151752"/>
                <a:gd name="connsiteX34" fmla="*/ 49940 w 152685"/>
                <a:gd name="connsiteY34" fmla="*/ 76143 h 151752"/>
                <a:gd name="connsiteX35" fmla="*/ 76610 w 152685"/>
                <a:gd name="connsiteY35" fmla="*/ 49473 h 151752"/>
                <a:gd name="connsiteX36" fmla="*/ 103280 w 152685"/>
                <a:gd name="connsiteY36" fmla="*/ 76143 h 151752"/>
                <a:gd name="connsiteX37" fmla="*/ 76610 w 152685"/>
                <a:gd name="connsiteY37" fmla="*/ 102813 h 15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2685" h="151752">
                  <a:moveTo>
                    <a:pt x="131283" y="45272"/>
                  </a:moveTo>
                  <a:lnTo>
                    <a:pt x="136950" y="28470"/>
                  </a:lnTo>
                  <a:lnTo>
                    <a:pt x="124149" y="15669"/>
                  </a:lnTo>
                  <a:lnTo>
                    <a:pt x="107347" y="21336"/>
                  </a:lnTo>
                  <a:cubicBezTo>
                    <a:pt x="102979" y="18875"/>
                    <a:pt x="98320" y="16971"/>
                    <a:pt x="93478" y="15669"/>
                  </a:cubicBezTo>
                  <a:lnTo>
                    <a:pt x="85611" y="0"/>
                  </a:lnTo>
                  <a:lnTo>
                    <a:pt x="67742" y="0"/>
                  </a:lnTo>
                  <a:lnTo>
                    <a:pt x="59807" y="15735"/>
                  </a:lnTo>
                  <a:cubicBezTo>
                    <a:pt x="54949" y="17049"/>
                    <a:pt x="50269" y="18952"/>
                    <a:pt x="45872" y="21403"/>
                  </a:cubicBezTo>
                  <a:lnTo>
                    <a:pt x="29070" y="15735"/>
                  </a:lnTo>
                  <a:lnTo>
                    <a:pt x="16269" y="28537"/>
                  </a:lnTo>
                  <a:lnTo>
                    <a:pt x="21603" y="45339"/>
                  </a:lnTo>
                  <a:cubicBezTo>
                    <a:pt x="19044" y="49683"/>
                    <a:pt x="17071" y="54346"/>
                    <a:pt x="15735" y="59207"/>
                  </a:cubicBezTo>
                  <a:lnTo>
                    <a:pt x="0" y="67075"/>
                  </a:lnTo>
                  <a:lnTo>
                    <a:pt x="0" y="84677"/>
                  </a:lnTo>
                  <a:lnTo>
                    <a:pt x="15735" y="92612"/>
                  </a:lnTo>
                  <a:cubicBezTo>
                    <a:pt x="17032" y="97455"/>
                    <a:pt x="18936" y="102115"/>
                    <a:pt x="21403" y="106480"/>
                  </a:cubicBezTo>
                  <a:lnTo>
                    <a:pt x="15735" y="123282"/>
                  </a:lnTo>
                  <a:lnTo>
                    <a:pt x="29070" y="136084"/>
                  </a:lnTo>
                  <a:lnTo>
                    <a:pt x="45872" y="130350"/>
                  </a:lnTo>
                  <a:cubicBezTo>
                    <a:pt x="50237" y="132834"/>
                    <a:pt x="54896" y="134760"/>
                    <a:pt x="59741" y="136084"/>
                  </a:cubicBezTo>
                  <a:lnTo>
                    <a:pt x="67608" y="151752"/>
                  </a:lnTo>
                  <a:lnTo>
                    <a:pt x="85477" y="151752"/>
                  </a:lnTo>
                  <a:lnTo>
                    <a:pt x="93412" y="136350"/>
                  </a:lnTo>
                  <a:cubicBezTo>
                    <a:pt x="98172" y="135056"/>
                    <a:pt x="102760" y="133198"/>
                    <a:pt x="107080" y="130816"/>
                  </a:cubicBezTo>
                  <a:lnTo>
                    <a:pt x="123815" y="136550"/>
                  </a:lnTo>
                  <a:lnTo>
                    <a:pt x="136617" y="123682"/>
                  </a:lnTo>
                  <a:lnTo>
                    <a:pt x="130950" y="106947"/>
                  </a:lnTo>
                  <a:cubicBezTo>
                    <a:pt x="133497" y="102548"/>
                    <a:pt x="135532" y="97873"/>
                    <a:pt x="137017" y="93012"/>
                  </a:cubicBezTo>
                  <a:lnTo>
                    <a:pt x="152686" y="85144"/>
                  </a:lnTo>
                  <a:lnTo>
                    <a:pt x="152686" y="67075"/>
                  </a:lnTo>
                  <a:lnTo>
                    <a:pt x="136950" y="59141"/>
                  </a:lnTo>
                  <a:cubicBezTo>
                    <a:pt x="135678" y="54289"/>
                    <a:pt x="133772" y="49627"/>
                    <a:pt x="131283" y="45272"/>
                  </a:cubicBezTo>
                  <a:close/>
                  <a:moveTo>
                    <a:pt x="76610" y="102813"/>
                  </a:moveTo>
                  <a:cubicBezTo>
                    <a:pt x="61880" y="102813"/>
                    <a:pt x="49940" y="90872"/>
                    <a:pt x="49940" y="76143"/>
                  </a:cubicBezTo>
                  <a:cubicBezTo>
                    <a:pt x="49940" y="61414"/>
                    <a:pt x="61880" y="49473"/>
                    <a:pt x="76610" y="49473"/>
                  </a:cubicBezTo>
                  <a:cubicBezTo>
                    <a:pt x="91249" y="49688"/>
                    <a:pt x="103065" y="61503"/>
                    <a:pt x="103280" y="76143"/>
                  </a:cubicBezTo>
                  <a:cubicBezTo>
                    <a:pt x="103280" y="90872"/>
                    <a:pt x="91339" y="102813"/>
                    <a:pt x="76610" y="102813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D7A643A-5C24-41A6-AE7A-54625DD1A3CE}"/>
                </a:ext>
              </a:extLst>
            </p:cNvPr>
            <p:cNvSpPr/>
            <p:nvPr/>
          </p:nvSpPr>
          <p:spPr>
            <a:xfrm>
              <a:off x="6871247" y="2283270"/>
              <a:ext cx="151021" cy="38471"/>
            </a:xfrm>
            <a:custGeom>
              <a:avLst/>
              <a:gdLst>
                <a:gd name="connsiteX0" fmla="*/ 132885 w 151021"/>
                <a:gd name="connsiteY0" fmla="*/ 0 h 38471"/>
                <a:gd name="connsiteX1" fmla="*/ 18137 w 151021"/>
                <a:gd name="connsiteY1" fmla="*/ 0 h 38471"/>
                <a:gd name="connsiteX2" fmla="*/ 34 w 151021"/>
                <a:gd name="connsiteY2" fmla="*/ 20369 h 38471"/>
                <a:gd name="connsiteX3" fmla="*/ 18137 w 151021"/>
                <a:gd name="connsiteY3" fmla="*/ 38471 h 38471"/>
                <a:gd name="connsiteX4" fmla="*/ 132885 w 151021"/>
                <a:gd name="connsiteY4" fmla="*/ 38471 h 38471"/>
                <a:gd name="connsiteX5" fmla="*/ 150987 w 151021"/>
                <a:gd name="connsiteY5" fmla="*/ 18103 h 38471"/>
                <a:gd name="connsiteX6" fmla="*/ 132885 w 151021"/>
                <a:gd name="connsiteY6" fmla="*/ 0 h 38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021" h="38471">
                  <a:moveTo>
                    <a:pt x="132885" y="0"/>
                  </a:moveTo>
                  <a:lnTo>
                    <a:pt x="18137" y="0"/>
                  </a:lnTo>
                  <a:cubicBezTo>
                    <a:pt x="7513" y="626"/>
                    <a:pt x="-592" y="9745"/>
                    <a:pt x="34" y="20369"/>
                  </a:cubicBezTo>
                  <a:cubicBezTo>
                    <a:pt x="609" y="30119"/>
                    <a:pt x="8387" y="37897"/>
                    <a:pt x="18137" y="38471"/>
                  </a:cubicBezTo>
                  <a:lnTo>
                    <a:pt x="132885" y="38471"/>
                  </a:lnTo>
                  <a:cubicBezTo>
                    <a:pt x="143508" y="37845"/>
                    <a:pt x="151613" y="28726"/>
                    <a:pt x="150987" y="18103"/>
                  </a:cubicBezTo>
                  <a:cubicBezTo>
                    <a:pt x="150413" y="8352"/>
                    <a:pt x="142634" y="574"/>
                    <a:pt x="132885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5E10664-895B-4CE8-8031-0980529AB315}"/>
                </a:ext>
              </a:extLst>
            </p:cNvPr>
            <p:cNvSpPr/>
            <p:nvPr/>
          </p:nvSpPr>
          <p:spPr>
            <a:xfrm>
              <a:off x="6905119" y="2348411"/>
              <a:ext cx="83277" cy="38471"/>
            </a:xfrm>
            <a:custGeom>
              <a:avLst/>
              <a:gdLst>
                <a:gd name="connsiteX0" fmla="*/ 41672 w 83277"/>
                <a:gd name="connsiteY0" fmla="*/ 38472 h 38471"/>
                <a:gd name="connsiteX1" fmla="*/ 83277 w 83277"/>
                <a:gd name="connsiteY1" fmla="*/ 0 h 38471"/>
                <a:gd name="connsiteX2" fmla="*/ 0 w 83277"/>
                <a:gd name="connsiteY2" fmla="*/ 0 h 38471"/>
                <a:gd name="connsiteX3" fmla="*/ 41672 w 83277"/>
                <a:gd name="connsiteY3" fmla="*/ 38472 h 38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277" h="38471">
                  <a:moveTo>
                    <a:pt x="41672" y="38472"/>
                  </a:moveTo>
                  <a:cubicBezTo>
                    <a:pt x="63442" y="38437"/>
                    <a:pt x="81541" y="21701"/>
                    <a:pt x="83277" y="0"/>
                  </a:cubicBezTo>
                  <a:lnTo>
                    <a:pt x="0" y="0"/>
                  </a:lnTo>
                  <a:cubicBezTo>
                    <a:pt x="1769" y="21711"/>
                    <a:pt x="19889" y="38440"/>
                    <a:pt x="41672" y="3847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EC3021A-DFFD-4489-802A-601DD13D4252}"/>
                </a:ext>
              </a:extLst>
            </p:cNvPr>
            <p:cNvSpPr/>
            <p:nvPr/>
          </p:nvSpPr>
          <p:spPr>
            <a:xfrm>
              <a:off x="6779904" y="1910757"/>
              <a:ext cx="333374" cy="345843"/>
            </a:xfrm>
            <a:custGeom>
              <a:avLst/>
              <a:gdLst>
                <a:gd name="connsiteX0" fmla="*/ 333375 w 333374"/>
                <a:gd name="connsiteY0" fmla="*/ 170355 h 345843"/>
                <a:gd name="connsiteX1" fmla="*/ 333375 w 333374"/>
                <a:gd name="connsiteY1" fmla="*/ 164621 h 345843"/>
                <a:gd name="connsiteX2" fmla="*/ 166688 w 333374"/>
                <a:gd name="connsiteY2" fmla="*/ 0 h 345843"/>
                <a:gd name="connsiteX3" fmla="*/ 166688 w 333374"/>
                <a:gd name="connsiteY3" fmla="*/ 0 h 345843"/>
                <a:gd name="connsiteX4" fmla="*/ 0 w 333374"/>
                <a:gd name="connsiteY4" fmla="*/ 164621 h 345843"/>
                <a:gd name="connsiteX5" fmla="*/ 0 w 333374"/>
                <a:gd name="connsiteY5" fmla="*/ 170355 h 345843"/>
                <a:gd name="connsiteX6" fmla="*/ 11601 w 333374"/>
                <a:gd name="connsiteY6" fmla="*/ 228029 h 345843"/>
                <a:gd name="connsiteX7" fmla="*/ 40538 w 333374"/>
                <a:gd name="connsiteY7" fmla="*/ 275434 h 345843"/>
                <a:gd name="connsiteX8" fmla="*/ 79543 w 333374"/>
                <a:gd name="connsiteY8" fmla="*/ 338776 h 345843"/>
                <a:gd name="connsiteX9" fmla="*/ 91011 w 333374"/>
                <a:gd name="connsiteY9" fmla="*/ 345843 h 345843"/>
                <a:gd name="connsiteX10" fmla="*/ 242364 w 333374"/>
                <a:gd name="connsiteY10" fmla="*/ 345843 h 345843"/>
                <a:gd name="connsiteX11" fmla="*/ 253832 w 333374"/>
                <a:gd name="connsiteY11" fmla="*/ 338776 h 345843"/>
                <a:gd name="connsiteX12" fmla="*/ 292837 w 333374"/>
                <a:gd name="connsiteY12" fmla="*/ 275434 h 345843"/>
                <a:gd name="connsiteX13" fmla="*/ 321774 w 333374"/>
                <a:gd name="connsiteY13" fmla="*/ 228029 h 345843"/>
                <a:gd name="connsiteX14" fmla="*/ 333375 w 333374"/>
                <a:gd name="connsiteY14" fmla="*/ 170355 h 345843"/>
                <a:gd name="connsiteX15" fmla="*/ 294970 w 333374"/>
                <a:gd name="connsiteY15" fmla="*/ 169755 h 345843"/>
                <a:gd name="connsiteX16" fmla="*/ 286102 w 333374"/>
                <a:gd name="connsiteY16" fmla="*/ 214560 h 345843"/>
                <a:gd name="connsiteX17" fmla="*/ 264500 w 333374"/>
                <a:gd name="connsiteY17" fmla="*/ 249765 h 345843"/>
                <a:gd name="connsiteX18" fmla="*/ 226695 w 333374"/>
                <a:gd name="connsiteY18" fmla="*/ 307238 h 345843"/>
                <a:gd name="connsiteX19" fmla="*/ 106680 w 333374"/>
                <a:gd name="connsiteY19" fmla="*/ 307238 h 345843"/>
                <a:gd name="connsiteX20" fmla="*/ 69209 w 333374"/>
                <a:gd name="connsiteY20" fmla="*/ 249565 h 345843"/>
                <a:gd name="connsiteX21" fmla="*/ 47606 w 333374"/>
                <a:gd name="connsiteY21" fmla="*/ 214360 h 345843"/>
                <a:gd name="connsiteX22" fmla="*/ 38405 w 333374"/>
                <a:gd name="connsiteY22" fmla="*/ 169555 h 345843"/>
                <a:gd name="connsiteX23" fmla="*/ 38405 w 333374"/>
                <a:gd name="connsiteY23" fmla="*/ 164754 h 345843"/>
                <a:gd name="connsiteX24" fmla="*/ 166487 w 333374"/>
                <a:gd name="connsiteY24" fmla="*/ 38071 h 345843"/>
                <a:gd name="connsiteX25" fmla="*/ 166487 w 333374"/>
                <a:gd name="connsiteY25" fmla="*/ 38071 h 345843"/>
                <a:gd name="connsiteX26" fmla="*/ 294570 w 333374"/>
                <a:gd name="connsiteY26" fmla="*/ 164754 h 345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33374" h="345843">
                  <a:moveTo>
                    <a:pt x="333375" y="170355"/>
                  </a:moveTo>
                  <a:lnTo>
                    <a:pt x="333375" y="164621"/>
                  </a:lnTo>
                  <a:cubicBezTo>
                    <a:pt x="331676" y="73612"/>
                    <a:pt x="257710" y="563"/>
                    <a:pt x="166688" y="0"/>
                  </a:cubicBezTo>
                  <a:lnTo>
                    <a:pt x="166688" y="0"/>
                  </a:lnTo>
                  <a:cubicBezTo>
                    <a:pt x="75665" y="563"/>
                    <a:pt x="1699" y="73612"/>
                    <a:pt x="0" y="164621"/>
                  </a:cubicBezTo>
                  <a:lnTo>
                    <a:pt x="0" y="170355"/>
                  </a:lnTo>
                  <a:cubicBezTo>
                    <a:pt x="609" y="190093"/>
                    <a:pt x="4531" y="209590"/>
                    <a:pt x="11601" y="228029"/>
                  </a:cubicBezTo>
                  <a:cubicBezTo>
                    <a:pt x="18350" y="245426"/>
                    <a:pt x="28149" y="261480"/>
                    <a:pt x="40538" y="275434"/>
                  </a:cubicBezTo>
                  <a:cubicBezTo>
                    <a:pt x="55807" y="292037"/>
                    <a:pt x="72476" y="324374"/>
                    <a:pt x="79543" y="338776"/>
                  </a:cubicBezTo>
                  <a:cubicBezTo>
                    <a:pt x="81705" y="343126"/>
                    <a:pt x="86153" y="345867"/>
                    <a:pt x="91011" y="345843"/>
                  </a:cubicBezTo>
                  <a:lnTo>
                    <a:pt x="242364" y="345843"/>
                  </a:lnTo>
                  <a:cubicBezTo>
                    <a:pt x="247222" y="345867"/>
                    <a:pt x="251670" y="343126"/>
                    <a:pt x="253832" y="338776"/>
                  </a:cubicBezTo>
                  <a:cubicBezTo>
                    <a:pt x="260899" y="324374"/>
                    <a:pt x="277568" y="292103"/>
                    <a:pt x="292837" y="275434"/>
                  </a:cubicBezTo>
                  <a:cubicBezTo>
                    <a:pt x="305226" y="261480"/>
                    <a:pt x="315025" y="245426"/>
                    <a:pt x="321774" y="228029"/>
                  </a:cubicBezTo>
                  <a:cubicBezTo>
                    <a:pt x="328844" y="209590"/>
                    <a:pt x="332766" y="190093"/>
                    <a:pt x="333375" y="170355"/>
                  </a:cubicBezTo>
                  <a:close/>
                  <a:moveTo>
                    <a:pt x="294970" y="169755"/>
                  </a:moveTo>
                  <a:cubicBezTo>
                    <a:pt x="294496" y="185076"/>
                    <a:pt x="291500" y="200214"/>
                    <a:pt x="286102" y="214560"/>
                  </a:cubicBezTo>
                  <a:cubicBezTo>
                    <a:pt x="281040" y="227480"/>
                    <a:pt x="273726" y="239399"/>
                    <a:pt x="264500" y="249765"/>
                  </a:cubicBezTo>
                  <a:cubicBezTo>
                    <a:pt x="249700" y="267383"/>
                    <a:pt x="237012" y="286672"/>
                    <a:pt x="226695" y="307238"/>
                  </a:cubicBezTo>
                  <a:lnTo>
                    <a:pt x="106680" y="307238"/>
                  </a:lnTo>
                  <a:cubicBezTo>
                    <a:pt x="96481" y="286618"/>
                    <a:pt x="83905" y="267262"/>
                    <a:pt x="69209" y="249565"/>
                  </a:cubicBezTo>
                  <a:cubicBezTo>
                    <a:pt x="59983" y="239199"/>
                    <a:pt x="52669" y="227280"/>
                    <a:pt x="47606" y="214360"/>
                  </a:cubicBezTo>
                  <a:cubicBezTo>
                    <a:pt x="42095" y="200033"/>
                    <a:pt x="38986" y="184894"/>
                    <a:pt x="38405" y="169555"/>
                  </a:cubicBezTo>
                  <a:lnTo>
                    <a:pt x="38405" y="164754"/>
                  </a:lnTo>
                  <a:cubicBezTo>
                    <a:pt x="39599" y="94745"/>
                    <a:pt x="96469" y="38496"/>
                    <a:pt x="166487" y="38071"/>
                  </a:cubicBezTo>
                  <a:lnTo>
                    <a:pt x="166487" y="38071"/>
                  </a:lnTo>
                  <a:cubicBezTo>
                    <a:pt x="236506" y="38496"/>
                    <a:pt x="293376" y="94745"/>
                    <a:pt x="294570" y="16475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78094FB-F6D8-4162-9276-1B736DC927BA}"/>
                </a:ext>
              </a:extLst>
            </p:cNvPr>
            <p:cNvSpPr/>
            <p:nvPr/>
          </p:nvSpPr>
          <p:spPr>
            <a:xfrm>
              <a:off x="6934723" y="1811278"/>
              <a:ext cx="26670" cy="73342"/>
            </a:xfrm>
            <a:custGeom>
              <a:avLst/>
              <a:gdLst>
                <a:gd name="connsiteX0" fmla="*/ 13335 w 26670"/>
                <a:gd name="connsiteY0" fmla="*/ 73343 h 73342"/>
                <a:gd name="connsiteX1" fmla="*/ 26670 w 26670"/>
                <a:gd name="connsiteY1" fmla="*/ 60008 h 73342"/>
                <a:gd name="connsiteX2" fmla="*/ 26670 w 26670"/>
                <a:gd name="connsiteY2" fmla="*/ 13335 h 73342"/>
                <a:gd name="connsiteX3" fmla="*/ 13335 w 26670"/>
                <a:gd name="connsiteY3" fmla="*/ 0 h 73342"/>
                <a:gd name="connsiteX4" fmla="*/ 0 w 26670"/>
                <a:gd name="connsiteY4" fmla="*/ 13335 h 73342"/>
                <a:gd name="connsiteX5" fmla="*/ 0 w 26670"/>
                <a:gd name="connsiteY5" fmla="*/ 60008 h 73342"/>
                <a:gd name="connsiteX6" fmla="*/ 13335 w 26670"/>
                <a:gd name="connsiteY6" fmla="*/ 73343 h 73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670" h="73342">
                  <a:moveTo>
                    <a:pt x="13335" y="73343"/>
                  </a:moveTo>
                  <a:cubicBezTo>
                    <a:pt x="20700" y="73343"/>
                    <a:pt x="26670" y="67372"/>
                    <a:pt x="26670" y="60008"/>
                  </a:cubicBezTo>
                  <a:lnTo>
                    <a:pt x="26670" y="13335"/>
                  </a:lnTo>
                  <a:cubicBezTo>
                    <a:pt x="26670" y="5970"/>
                    <a:pt x="20700" y="0"/>
                    <a:pt x="13335" y="0"/>
                  </a:cubicBezTo>
                  <a:cubicBezTo>
                    <a:pt x="5970" y="0"/>
                    <a:pt x="0" y="5970"/>
                    <a:pt x="0" y="13335"/>
                  </a:cubicBezTo>
                  <a:lnTo>
                    <a:pt x="0" y="60008"/>
                  </a:lnTo>
                  <a:cubicBezTo>
                    <a:pt x="0" y="67372"/>
                    <a:pt x="5970" y="73343"/>
                    <a:pt x="13335" y="73343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A040497-FB6E-43B0-A027-17E399B46A27}"/>
                </a:ext>
              </a:extLst>
            </p:cNvPr>
            <p:cNvSpPr/>
            <p:nvPr/>
          </p:nvSpPr>
          <p:spPr>
            <a:xfrm>
              <a:off x="6753365" y="1887850"/>
              <a:ext cx="59153" cy="59254"/>
            </a:xfrm>
            <a:custGeom>
              <a:avLst/>
              <a:gdLst>
                <a:gd name="connsiteX0" fmla="*/ 36473 w 59153"/>
                <a:gd name="connsiteY0" fmla="*/ 55377 h 59254"/>
                <a:gd name="connsiteX1" fmla="*/ 55276 w 59153"/>
                <a:gd name="connsiteY1" fmla="*/ 55377 h 59254"/>
                <a:gd name="connsiteX2" fmla="*/ 55276 w 59153"/>
                <a:gd name="connsiteY2" fmla="*/ 36575 h 59254"/>
                <a:gd name="connsiteX3" fmla="*/ 22272 w 59153"/>
                <a:gd name="connsiteY3" fmla="*/ 3438 h 59254"/>
                <a:gd name="connsiteX4" fmla="*/ 3437 w 59153"/>
                <a:gd name="connsiteY4" fmla="*/ 4398 h 59254"/>
                <a:gd name="connsiteX5" fmla="*/ 3469 w 59153"/>
                <a:gd name="connsiteY5" fmla="*/ 22307 h 59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153" h="59254">
                  <a:moveTo>
                    <a:pt x="36473" y="55377"/>
                  </a:moveTo>
                  <a:cubicBezTo>
                    <a:pt x="41675" y="60547"/>
                    <a:pt x="50074" y="60547"/>
                    <a:pt x="55276" y="55377"/>
                  </a:cubicBezTo>
                  <a:cubicBezTo>
                    <a:pt x="60446" y="50176"/>
                    <a:pt x="60446" y="41776"/>
                    <a:pt x="55276" y="36575"/>
                  </a:cubicBezTo>
                  <a:lnTo>
                    <a:pt x="22272" y="3438"/>
                  </a:lnTo>
                  <a:cubicBezTo>
                    <a:pt x="16806" y="-1498"/>
                    <a:pt x="8373" y="-1068"/>
                    <a:pt x="3437" y="4398"/>
                  </a:cubicBezTo>
                  <a:cubicBezTo>
                    <a:pt x="-1158" y="9488"/>
                    <a:pt x="-1144" y="17233"/>
                    <a:pt x="3469" y="22307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F7DD511-C298-495C-82E1-0CD756643A57}"/>
                </a:ext>
              </a:extLst>
            </p:cNvPr>
            <p:cNvSpPr/>
            <p:nvPr/>
          </p:nvSpPr>
          <p:spPr>
            <a:xfrm>
              <a:off x="7083465" y="1891310"/>
              <a:ext cx="58522" cy="58398"/>
            </a:xfrm>
            <a:custGeom>
              <a:avLst/>
              <a:gdLst>
                <a:gd name="connsiteX0" fmla="*/ 13612 w 58522"/>
                <a:gd name="connsiteY0" fmla="*/ 58385 h 58398"/>
                <a:gd name="connsiteX1" fmla="*/ 23080 w 58522"/>
                <a:gd name="connsiteY1" fmla="*/ 54451 h 58398"/>
                <a:gd name="connsiteX2" fmla="*/ 56017 w 58522"/>
                <a:gd name="connsiteY2" fmla="*/ 21114 h 58398"/>
                <a:gd name="connsiteX3" fmla="*/ 52965 w 58522"/>
                <a:gd name="connsiteY3" fmla="*/ 2504 h 58398"/>
                <a:gd name="connsiteX4" fmla="*/ 37215 w 58522"/>
                <a:gd name="connsiteY4" fmla="*/ 2645 h 58398"/>
                <a:gd name="connsiteX5" fmla="*/ 3877 w 58522"/>
                <a:gd name="connsiteY5" fmla="*/ 35982 h 58398"/>
                <a:gd name="connsiteX6" fmla="*/ 3877 w 58522"/>
                <a:gd name="connsiteY6" fmla="*/ 54785 h 58398"/>
                <a:gd name="connsiteX7" fmla="*/ 13612 w 58522"/>
                <a:gd name="connsiteY7" fmla="*/ 58385 h 58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522" h="58398">
                  <a:moveTo>
                    <a:pt x="13612" y="58385"/>
                  </a:moveTo>
                  <a:cubicBezTo>
                    <a:pt x="17166" y="58388"/>
                    <a:pt x="20574" y="56971"/>
                    <a:pt x="23080" y="54451"/>
                  </a:cubicBezTo>
                  <a:lnTo>
                    <a:pt x="56017" y="21114"/>
                  </a:lnTo>
                  <a:cubicBezTo>
                    <a:pt x="60313" y="15132"/>
                    <a:pt x="58947" y="6800"/>
                    <a:pt x="52965" y="2504"/>
                  </a:cubicBezTo>
                  <a:cubicBezTo>
                    <a:pt x="48245" y="-886"/>
                    <a:pt x="41874" y="-829"/>
                    <a:pt x="37215" y="2645"/>
                  </a:cubicBezTo>
                  <a:lnTo>
                    <a:pt x="3877" y="35982"/>
                  </a:lnTo>
                  <a:cubicBezTo>
                    <a:pt x="-1292" y="41184"/>
                    <a:pt x="-1292" y="49583"/>
                    <a:pt x="3877" y="54785"/>
                  </a:cubicBezTo>
                  <a:cubicBezTo>
                    <a:pt x="6503" y="57250"/>
                    <a:pt x="10014" y="58549"/>
                    <a:pt x="13612" y="5838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8306F2D-6AA7-46DD-B027-FC4E24883CF1}"/>
                </a:ext>
              </a:extLst>
            </p:cNvPr>
            <p:cNvSpPr/>
            <p:nvPr/>
          </p:nvSpPr>
          <p:spPr>
            <a:xfrm>
              <a:off x="6680958" y="2061309"/>
              <a:ext cx="73342" cy="26670"/>
            </a:xfrm>
            <a:custGeom>
              <a:avLst/>
              <a:gdLst>
                <a:gd name="connsiteX0" fmla="*/ 60008 w 73342"/>
                <a:gd name="connsiteY0" fmla="*/ 0 h 26670"/>
                <a:gd name="connsiteX1" fmla="*/ 13335 w 73342"/>
                <a:gd name="connsiteY1" fmla="*/ 0 h 26670"/>
                <a:gd name="connsiteX2" fmla="*/ 0 w 73342"/>
                <a:gd name="connsiteY2" fmla="*/ 13335 h 26670"/>
                <a:gd name="connsiteX3" fmla="*/ 13335 w 73342"/>
                <a:gd name="connsiteY3" fmla="*/ 26670 h 26670"/>
                <a:gd name="connsiteX4" fmla="*/ 60008 w 73342"/>
                <a:gd name="connsiteY4" fmla="*/ 26670 h 26670"/>
                <a:gd name="connsiteX5" fmla="*/ 73343 w 73342"/>
                <a:gd name="connsiteY5" fmla="*/ 13335 h 26670"/>
                <a:gd name="connsiteX6" fmla="*/ 60008 w 73342"/>
                <a:gd name="connsiteY6" fmla="*/ 0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342" h="26670">
                  <a:moveTo>
                    <a:pt x="60008" y="0"/>
                  </a:moveTo>
                  <a:lnTo>
                    <a:pt x="13335" y="0"/>
                  </a:lnTo>
                  <a:cubicBezTo>
                    <a:pt x="5970" y="0"/>
                    <a:pt x="0" y="5970"/>
                    <a:pt x="0" y="13335"/>
                  </a:cubicBezTo>
                  <a:cubicBezTo>
                    <a:pt x="0" y="20700"/>
                    <a:pt x="5970" y="26670"/>
                    <a:pt x="13335" y="26670"/>
                  </a:cubicBezTo>
                  <a:lnTo>
                    <a:pt x="60008" y="26670"/>
                  </a:lnTo>
                  <a:cubicBezTo>
                    <a:pt x="67372" y="26670"/>
                    <a:pt x="73343" y="20700"/>
                    <a:pt x="73343" y="13335"/>
                  </a:cubicBezTo>
                  <a:cubicBezTo>
                    <a:pt x="73343" y="5970"/>
                    <a:pt x="67372" y="0"/>
                    <a:pt x="60008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7A4CB4E-A99C-4FB4-B97B-1F2033DF5A50}"/>
                </a:ext>
              </a:extLst>
            </p:cNvPr>
            <p:cNvSpPr/>
            <p:nvPr/>
          </p:nvSpPr>
          <p:spPr>
            <a:xfrm>
              <a:off x="6752172" y="2202387"/>
              <a:ext cx="59674" cy="60007"/>
            </a:xfrm>
            <a:custGeom>
              <a:avLst/>
              <a:gdLst>
                <a:gd name="connsiteX0" fmla="*/ 37666 w 59674"/>
                <a:gd name="connsiteY0" fmla="*/ 3206 h 60007"/>
                <a:gd name="connsiteX1" fmla="*/ 4662 w 59674"/>
                <a:gd name="connsiteY1" fmla="*/ 36544 h 60007"/>
                <a:gd name="connsiteX2" fmla="*/ 3207 w 59674"/>
                <a:gd name="connsiteY2" fmla="*/ 55346 h 60007"/>
                <a:gd name="connsiteX3" fmla="*/ 22009 w 59674"/>
                <a:gd name="connsiteY3" fmla="*/ 56801 h 60007"/>
                <a:gd name="connsiteX4" fmla="*/ 23464 w 59674"/>
                <a:gd name="connsiteY4" fmla="*/ 55346 h 60007"/>
                <a:gd name="connsiteX5" fmla="*/ 56468 w 59674"/>
                <a:gd name="connsiteY5" fmla="*/ 22009 h 60007"/>
                <a:gd name="connsiteX6" fmla="*/ 55013 w 59674"/>
                <a:gd name="connsiteY6" fmla="*/ 3206 h 60007"/>
                <a:gd name="connsiteX7" fmla="*/ 37666 w 59674"/>
                <a:gd name="connsiteY7" fmla="*/ 3206 h 6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674" h="60007">
                  <a:moveTo>
                    <a:pt x="37666" y="3206"/>
                  </a:moveTo>
                  <a:lnTo>
                    <a:pt x="4662" y="36544"/>
                  </a:lnTo>
                  <a:cubicBezTo>
                    <a:pt x="-932" y="41334"/>
                    <a:pt x="-1584" y="49752"/>
                    <a:pt x="3207" y="55346"/>
                  </a:cubicBezTo>
                  <a:cubicBezTo>
                    <a:pt x="7997" y="60940"/>
                    <a:pt x="16416" y="61591"/>
                    <a:pt x="22009" y="56801"/>
                  </a:cubicBezTo>
                  <a:cubicBezTo>
                    <a:pt x="22531" y="56354"/>
                    <a:pt x="23017" y="55868"/>
                    <a:pt x="23464" y="55346"/>
                  </a:cubicBezTo>
                  <a:lnTo>
                    <a:pt x="56468" y="22009"/>
                  </a:lnTo>
                  <a:cubicBezTo>
                    <a:pt x="61259" y="16415"/>
                    <a:pt x="60607" y="7997"/>
                    <a:pt x="55013" y="3206"/>
                  </a:cubicBezTo>
                  <a:cubicBezTo>
                    <a:pt x="50021" y="-1069"/>
                    <a:pt x="42658" y="-1069"/>
                    <a:pt x="37666" y="3206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6DCE3D8-37E6-46E0-A515-F729B91487B9}"/>
                </a:ext>
              </a:extLst>
            </p:cNvPr>
            <p:cNvSpPr/>
            <p:nvPr/>
          </p:nvSpPr>
          <p:spPr>
            <a:xfrm>
              <a:off x="7083312" y="2198661"/>
              <a:ext cx="61282" cy="61338"/>
            </a:xfrm>
            <a:custGeom>
              <a:avLst/>
              <a:gdLst>
                <a:gd name="connsiteX0" fmla="*/ 23233 w 61282"/>
                <a:gd name="connsiteY0" fmla="*/ 4398 h 61338"/>
                <a:gd name="connsiteX1" fmla="*/ 4398 w 61282"/>
                <a:gd name="connsiteY1" fmla="*/ 3438 h 61338"/>
                <a:gd name="connsiteX2" fmla="*/ 3437 w 61282"/>
                <a:gd name="connsiteY2" fmla="*/ 22272 h 61338"/>
                <a:gd name="connsiteX3" fmla="*/ 4364 w 61282"/>
                <a:gd name="connsiteY3" fmla="*/ 23201 h 61338"/>
                <a:gd name="connsiteX4" fmla="*/ 37701 w 61282"/>
                <a:gd name="connsiteY4" fmla="*/ 56538 h 61338"/>
                <a:gd name="connsiteX5" fmla="*/ 56482 w 61282"/>
                <a:gd name="connsiteY5" fmla="*/ 58249 h 61338"/>
                <a:gd name="connsiteX6" fmla="*/ 58193 w 61282"/>
                <a:gd name="connsiteY6" fmla="*/ 39469 h 61338"/>
                <a:gd name="connsiteX7" fmla="*/ 56037 w 61282"/>
                <a:gd name="connsiteY7" fmla="*/ 37402 h 61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282" h="61338">
                  <a:moveTo>
                    <a:pt x="23233" y="4398"/>
                  </a:moveTo>
                  <a:cubicBezTo>
                    <a:pt x="18297" y="-1068"/>
                    <a:pt x="9865" y="-1498"/>
                    <a:pt x="4398" y="3438"/>
                  </a:cubicBezTo>
                  <a:cubicBezTo>
                    <a:pt x="-1068" y="8373"/>
                    <a:pt x="-1498" y="16805"/>
                    <a:pt x="3437" y="22272"/>
                  </a:cubicBezTo>
                  <a:cubicBezTo>
                    <a:pt x="3731" y="22596"/>
                    <a:pt x="4040" y="22907"/>
                    <a:pt x="4364" y="23201"/>
                  </a:cubicBezTo>
                  <a:lnTo>
                    <a:pt x="37701" y="56538"/>
                  </a:lnTo>
                  <a:cubicBezTo>
                    <a:pt x="42415" y="62197"/>
                    <a:pt x="50823" y="62963"/>
                    <a:pt x="56482" y="58249"/>
                  </a:cubicBezTo>
                  <a:cubicBezTo>
                    <a:pt x="62141" y="53536"/>
                    <a:pt x="62906" y="45127"/>
                    <a:pt x="58193" y="39469"/>
                  </a:cubicBezTo>
                  <a:cubicBezTo>
                    <a:pt x="57554" y="38701"/>
                    <a:pt x="56831" y="38009"/>
                    <a:pt x="56037" y="3740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0D150BD-6FDA-4AEF-96BB-7CCB20F3D257}"/>
                </a:ext>
              </a:extLst>
            </p:cNvPr>
            <p:cNvSpPr/>
            <p:nvPr/>
          </p:nvSpPr>
          <p:spPr>
            <a:xfrm>
              <a:off x="7139349" y="2060842"/>
              <a:ext cx="73342" cy="26670"/>
            </a:xfrm>
            <a:custGeom>
              <a:avLst/>
              <a:gdLst>
                <a:gd name="connsiteX0" fmla="*/ 60008 w 73342"/>
                <a:gd name="connsiteY0" fmla="*/ 0 h 26670"/>
                <a:gd name="connsiteX1" fmla="*/ 13335 w 73342"/>
                <a:gd name="connsiteY1" fmla="*/ 0 h 26670"/>
                <a:gd name="connsiteX2" fmla="*/ 0 w 73342"/>
                <a:gd name="connsiteY2" fmla="*/ 13335 h 26670"/>
                <a:gd name="connsiteX3" fmla="*/ 13335 w 73342"/>
                <a:gd name="connsiteY3" fmla="*/ 26670 h 26670"/>
                <a:gd name="connsiteX4" fmla="*/ 60008 w 73342"/>
                <a:gd name="connsiteY4" fmla="*/ 26670 h 26670"/>
                <a:gd name="connsiteX5" fmla="*/ 73343 w 73342"/>
                <a:gd name="connsiteY5" fmla="*/ 13335 h 26670"/>
                <a:gd name="connsiteX6" fmla="*/ 60008 w 73342"/>
                <a:gd name="connsiteY6" fmla="*/ 0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342" h="26670">
                  <a:moveTo>
                    <a:pt x="60008" y="0"/>
                  </a:moveTo>
                  <a:lnTo>
                    <a:pt x="13335" y="0"/>
                  </a:lnTo>
                  <a:cubicBezTo>
                    <a:pt x="5970" y="0"/>
                    <a:pt x="0" y="5970"/>
                    <a:pt x="0" y="13335"/>
                  </a:cubicBezTo>
                  <a:cubicBezTo>
                    <a:pt x="0" y="20700"/>
                    <a:pt x="5970" y="26670"/>
                    <a:pt x="13335" y="26670"/>
                  </a:cubicBezTo>
                  <a:lnTo>
                    <a:pt x="60008" y="26670"/>
                  </a:lnTo>
                  <a:cubicBezTo>
                    <a:pt x="67372" y="26670"/>
                    <a:pt x="73343" y="20700"/>
                    <a:pt x="73343" y="13335"/>
                  </a:cubicBezTo>
                  <a:cubicBezTo>
                    <a:pt x="73343" y="5970"/>
                    <a:pt x="67372" y="0"/>
                    <a:pt x="60008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2" name="Graphic 4" descr="Database">
            <a:extLst>
              <a:ext uri="{FF2B5EF4-FFF2-40B4-BE49-F238E27FC236}">
                <a16:creationId xmlns:a16="http://schemas.microsoft.com/office/drawing/2014/main" id="{41EA2E47-4A89-4CD9-A081-F71D73EAA30F}"/>
              </a:ext>
            </a:extLst>
          </p:cNvPr>
          <p:cNvGrpSpPr/>
          <p:nvPr/>
        </p:nvGrpSpPr>
        <p:grpSpPr>
          <a:xfrm>
            <a:off x="5728062" y="3474966"/>
            <a:ext cx="280035" cy="380048"/>
            <a:chOff x="7637416" y="3342395"/>
            <a:chExt cx="373380" cy="50673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DB2C8A5-2CAE-4209-96B8-F3E41A405ECB}"/>
                </a:ext>
              </a:extLst>
            </p:cNvPr>
            <p:cNvSpPr/>
            <p:nvPr/>
          </p:nvSpPr>
          <p:spPr>
            <a:xfrm>
              <a:off x="7637416" y="3342395"/>
              <a:ext cx="373380" cy="106680"/>
            </a:xfrm>
            <a:custGeom>
              <a:avLst/>
              <a:gdLst>
                <a:gd name="connsiteX0" fmla="*/ 373380 w 373380"/>
                <a:gd name="connsiteY0" fmla="*/ 53340 h 106680"/>
                <a:gd name="connsiteX1" fmla="*/ 186690 w 373380"/>
                <a:gd name="connsiteY1" fmla="*/ 106680 h 106680"/>
                <a:gd name="connsiteX2" fmla="*/ 0 w 373380"/>
                <a:gd name="connsiteY2" fmla="*/ 53340 h 106680"/>
                <a:gd name="connsiteX3" fmla="*/ 186690 w 373380"/>
                <a:gd name="connsiteY3" fmla="*/ 0 h 106680"/>
                <a:gd name="connsiteX4" fmla="*/ 373380 w 373380"/>
                <a:gd name="connsiteY4" fmla="*/ 53340 h 106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380" h="106680">
                  <a:moveTo>
                    <a:pt x="373380" y="53340"/>
                  </a:moveTo>
                  <a:cubicBezTo>
                    <a:pt x="373380" y="82799"/>
                    <a:pt x="289796" y="106680"/>
                    <a:pt x="186690" y="106680"/>
                  </a:cubicBezTo>
                  <a:cubicBezTo>
                    <a:pt x="83584" y="106680"/>
                    <a:pt x="0" y="82799"/>
                    <a:pt x="0" y="53340"/>
                  </a:cubicBezTo>
                  <a:cubicBezTo>
                    <a:pt x="0" y="23881"/>
                    <a:pt x="83584" y="0"/>
                    <a:pt x="186690" y="0"/>
                  </a:cubicBezTo>
                  <a:cubicBezTo>
                    <a:pt x="289796" y="0"/>
                    <a:pt x="373380" y="23881"/>
                    <a:pt x="37338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EAA5C73-6CA2-4D2A-BB31-510054E98F2F}"/>
                </a:ext>
              </a:extLst>
            </p:cNvPr>
            <p:cNvSpPr/>
            <p:nvPr/>
          </p:nvSpPr>
          <p:spPr>
            <a:xfrm>
              <a:off x="7637416" y="3422405"/>
              <a:ext cx="373380" cy="160020"/>
            </a:xfrm>
            <a:custGeom>
              <a:avLst/>
              <a:gdLst>
                <a:gd name="connsiteX0" fmla="*/ 320040 w 373380"/>
                <a:gd name="connsiteY0" fmla="*/ 106680 h 160020"/>
                <a:gd name="connsiteX1" fmla="*/ 306705 w 373380"/>
                <a:gd name="connsiteY1" fmla="*/ 93345 h 160020"/>
                <a:gd name="connsiteX2" fmla="*/ 320040 w 373380"/>
                <a:gd name="connsiteY2" fmla="*/ 80010 h 160020"/>
                <a:gd name="connsiteX3" fmla="*/ 333375 w 373380"/>
                <a:gd name="connsiteY3" fmla="*/ 93345 h 160020"/>
                <a:gd name="connsiteX4" fmla="*/ 320040 w 373380"/>
                <a:gd name="connsiteY4" fmla="*/ 106680 h 160020"/>
                <a:gd name="connsiteX5" fmla="*/ 186690 w 373380"/>
                <a:gd name="connsiteY5" fmla="*/ 53340 h 160020"/>
                <a:gd name="connsiteX6" fmla="*/ 0 w 373380"/>
                <a:gd name="connsiteY6" fmla="*/ 0 h 160020"/>
                <a:gd name="connsiteX7" fmla="*/ 0 w 373380"/>
                <a:gd name="connsiteY7" fmla="*/ 106680 h 160020"/>
                <a:gd name="connsiteX8" fmla="*/ 186690 w 373380"/>
                <a:gd name="connsiteY8" fmla="*/ 160020 h 160020"/>
                <a:gd name="connsiteX9" fmla="*/ 373380 w 373380"/>
                <a:gd name="connsiteY9" fmla="*/ 106680 h 160020"/>
                <a:gd name="connsiteX10" fmla="*/ 373380 w 373380"/>
                <a:gd name="connsiteY10" fmla="*/ 0 h 160020"/>
                <a:gd name="connsiteX11" fmla="*/ 186690 w 373380"/>
                <a:gd name="connsiteY11" fmla="*/ 5334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3380" h="160020">
                  <a:moveTo>
                    <a:pt x="320040" y="106680"/>
                  </a:moveTo>
                  <a:cubicBezTo>
                    <a:pt x="312039" y="106680"/>
                    <a:pt x="306705" y="101346"/>
                    <a:pt x="306705" y="93345"/>
                  </a:cubicBezTo>
                  <a:cubicBezTo>
                    <a:pt x="306705" y="85344"/>
                    <a:pt x="312039" y="80010"/>
                    <a:pt x="320040" y="80010"/>
                  </a:cubicBezTo>
                  <a:cubicBezTo>
                    <a:pt x="328041" y="80010"/>
                    <a:pt x="333375" y="85344"/>
                    <a:pt x="333375" y="93345"/>
                  </a:cubicBezTo>
                  <a:cubicBezTo>
                    <a:pt x="333375" y="101346"/>
                    <a:pt x="328041" y="106680"/>
                    <a:pt x="320040" y="106680"/>
                  </a:cubicBezTo>
                  <a:close/>
                  <a:moveTo>
                    <a:pt x="186690" y="53340"/>
                  </a:moveTo>
                  <a:cubicBezTo>
                    <a:pt x="84010" y="53340"/>
                    <a:pt x="0" y="29337"/>
                    <a:pt x="0" y="0"/>
                  </a:cubicBezTo>
                  <a:lnTo>
                    <a:pt x="0" y="106680"/>
                  </a:lnTo>
                  <a:cubicBezTo>
                    <a:pt x="0" y="136017"/>
                    <a:pt x="84010" y="160020"/>
                    <a:pt x="186690" y="160020"/>
                  </a:cubicBezTo>
                  <a:cubicBezTo>
                    <a:pt x="289370" y="160020"/>
                    <a:pt x="373380" y="136017"/>
                    <a:pt x="373380" y="106680"/>
                  </a:cubicBezTo>
                  <a:lnTo>
                    <a:pt x="373380" y="0"/>
                  </a:lnTo>
                  <a:cubicBezTo>
                    <a:pt x="373380" y="29337"/>
                    <a:pt x="289370" y="53340"/>
                    <a:pt x="18669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0F11FB7-5F88-4C82-8F4A-60A6946A0794}"/>
                </a:ext>
              </a:extLst>
            </p:cNvPr>
            <p:cNvSpPr/>
            <p:nvPr/>
          </p:nvSpPr>
          <p:spPr>
            <a:xfrm>
              <a:off x="7637416" y="3555755"/>
              <a:ext cx="373380" cy="160020"/>
            </a:xfrm>
            <a:custGeom>
              <a:avLst/>
              <a:gdLst>
                <a:gd name="connsiteX0" fmla="*/ 320040 w 373380"/>
                <a:gd name="connsiteY0" fmla="*/ 106680 h 160020"/>
                <a:gd name="connsiteX1" fmla="*/ 306705 w 373380"/>
                <a:gd name="connsiteY1" fmla="*/ 93345 h 160020"/>
                <a:gd name="connsiteX2" fmla="*/ 320040 w 373380"/>
                <a:gd name="connsiteY2" fmla="*/ 80010 h 160020"/>
                <a:gd name="connsiteX3" fmla="*/ 333375 w 373380"/>
                <a:gd name="connsiteY3" fmla="*/ 93345 h 160020"/>
                <a:gd name="connsiteX4" fmla="*/ 320040 w 373380"/>
                <a:gd name="connsiteY4" fmla="*/ 106680 h 160020"/>
                <a:gd name="connsiteX5" fmla="*/ 186690 w 373380"/>
                <a:gd name="connsiteY5" fmla="*/ 53340 h 160020"/>
                <a:gd name="connsiteX6" fmla="*/ 0 w 373380"/>
                <a:gd name="connsiteY6" fmla="*/ 0 h 160020"/>
                <a:gd name="connsiteX7" fmla="*/ 0 w 373380"/>
                <a:gd name="connsiteY7" fmla="*/ 106680 h 160020"/>
                <a:gd name="connsiteX8" fmla="*/ 186690 w 373380"/>
                <a:gd name="connsiteY8" fmla="*/ 160020 h 160020"/>
                <a:gd name="connsiteX9" fmla="*/ 373380 w 373380"/>
                <a:gd name="connsiteY9" fmla="*/ 106680 h 160020"/>
                <a:gd name="connsiteX10" fmla="*/ 373380 w 373380"/>
                <a:gd name="connsiteY10" fmla="*/ 0 h 160020"/>
                <a:gd name="connsiteX11" fmla="*/ 186690 w 373380"/>
                <a:gd name="connsiteY11" fmla="*/ 5334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3380" h="160020">
                  <a:moveTo>
                    <a:pt x="320040" y="106680"/>
                  </a:moveTo>
                  <a:cubicBezTo>
                    <a:pt x="312039" y="106680"/>
                    <a:pt x="306705" y="101346"/>
                    <a:pt x="306705" y="93345"/>
                  </a:cubicBezTo>
                  <a:cubicBezTo>
                    <a:pt x="306705" y="85344"/>
                    <a:pt x="312039" y="80010"/>
                    <a:pt x="320040" y="80010"/>
                  </a:cubicBezTo>
                  <a:cubicBezTo>
                    <a:pt x="328041" y="80010"/>
                    <a:pt x="333375" y="85344"/>
                    <a:pt x="333375" y="93345"/>
                  </a:cubicBezTo>
                  <a:cubicBezTo>
                    <a:pt x="333375" y="101346"/>
                    <a:pt x="328041" y="106680"/>
                    <a:pt x="320040" y="106680"/>
                  </a:cubicBezTo>
                  <a:close/>
                  <a:moveTo>
                    <a:pt x="186690" y="53340"/>
                  </a:moveTo>
                  <a:cubicBezTo>
                    <a:pt x="84010" y="53340"/>
                    <a:pt x="0" y="29337"/>
                    <a:pt x="0" y="0"/>
                  </a:cubicBezTo>
                  <a:lnTo>
                    <a:pt x="0" y="106680"/>
                  </a:lnTo>
                  <a:cubicBezTo>
                    <a:pt x="0" y="136017"/>
                    <a:pt x="84010" y="160020"/>
                    <a:pt x="186690" y="160020"/>
                  </a:cubicBezTo>
                  <a:cubicBezTo>
                    <a:pt x="289370" y="160020"/>
                    <a:pt x="373380" y="136017"/>
                    <a:pt x="373380" y="106680"/>
                  </a:cubicBezTo>
                  <a:lnTo>
                    <a:pt x="373380" y="0"/>
                  </a:lnTo>
                  <a:cubicBezTo>
                    <a:pt x="373380" y="29337"/>
                    <a:pt x="289370" y="53340"/>
                    <a:pt x="18669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02FCDC3-793C-4AF9-9FCF-13239DFD7AAC}"/>
                </a:ext>
              </a:extLst>
            </p:cNvPr>
            <p:cNvSpPr/>
            <p:nvPr/>
          </p:nvSpPr>
          <p:spPr>
            <a:xfrm>
              <a:off x="7637416" y="3689105"/>
              <a:ext cx="373380" cy="160020"/>
            </a:xfrm>
            <a:custGeom>
              <a:avLst/>
              <a:gdLst>
                <a:gd name="connsiteX0" fmla="*/ 320040 w 373380"/>
                <a:gd name="connsiteY0" fmla="*/ 106680 h 160020"/>
                <a:gd name="connsiteX1" fmla="*/ 306705 w 373380"/>
                <a:gd name="connsiteY1" fmla="*/ 93345 h 160020"/>
                <a:gd name="connsiteX2" fmla="*/ 320040 w 373380"/>
                <a:gd name="connsiteY2" fmla="*/ 80010 h 160020"/>
                <a:gd name="connsiteX3" fmla="*/ 333375 w 373380"/>
                <a:gd name="connsiteY3" fmla="*/ 93345 h 160020"/>
                <a:gd name="connsiteX4" fmla="*/ 320040 w 373380"/>
                <a:gd name="connsiteY4" fmla="*/ 106680 h 160020"/>
                <a:gd name="connsiteX5" fmla="*/ 186690 w 373380"/>
                <a:gd name="connsiteY5" fmla="*/ 53340 h 160020"/>
                <a:gd name="connsiteX6" fmla="*/ 0 w 373380"/>
                <a:gd name="connsiteY6" fmla="*/ 0 h 160020"/>
                <a:gd name="connsiteX7" fmla="*/ 0 w 373380"/>
                <a:gd name="connsiteY7" fmla="*/ 106680 h 160020"/>
                <a:gd name="connsiteX8" fmla="*/ 186690 w 373380"/>
                <a:gd name="connsiteY8" fmla="*/ 160020 h 160020"/>
                <a:gd name="connsiteX9" fmla="*/ 373380 w 373380"/>
                <a:gd name="connsiteY9" fmla="*/ 106680 h 160020"/>
                <a:gd name="connsiteX10" fmla="*/ 373380 w 373380"/>
                <a:gd name="connsiteY10" fmla="*/ 0 h 160020"/>
                <a:gd name="connsiteX11" fmla="*/ 186690 w 373380"/>
                <a:gd name="connsiteY11" fmla="*/ 5334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3380" h="160020">
                  <a:moveTo>
                    <a:pt x="320040" y="106680"/>
                  </a:moveTo>
                  <a:cubicBezTo>
                    <a:pt x="312039" y="106680"/>
                    <a:pt x="306705" y="101346"/>
                    <a:pt x="306705" y="93345"/>
                  </a:cubicBezTo>
                  <a:cubicBezTo>
                    <a:pt x="306705" y="85344"/>
                    <a:pt x="312039" y="80010"/>
                    <a:pt x="320040" y="80010"/>
                  </a:cubicBezTo>
                  <a:cubicBezTo>
                    <a:pt x="328041" y="80010"/>
                    <a:pt x="333375" y="85344"/>
                    <a:pt x="333375" y="93345"/>
                  </a:cubicBezTo>
                  <a:cubicBezTo>
                    <a:pt x="333375" y="101346"/>
                    <a:pt x="328041" y="106680"/>
                    <a:pt x="320040" y="106680"/>
                  </a:cubicBezTo>
                  <a:close/>
                  <a:moveTo>
                    <a:pt x="186690" y="53340"/>
                  </a:moveTo>
                  <a:cubicBezTo>
                    <a:pt x="84010" y="53340"/>
                    <a:pt x="0" y="29337"/>
                    <a:pt x="0" y="0"/>
                  </a:cubicBezTo>
                  <a:lnTo>
                    <a:pt x="0" y="106680"/>
                  </a:lnTo>
                  <a:cubicBezTo>
                    <a:pt x="0" y="136017"/>
                    <a:pt x="84010" y="160020"/>
                    <a:pt x="186690" y="160020"/>
                  </a:cubicBezTo>
                  <a:cubicBezTo>
                    <a:pt x="289370" y="160020"/>
                    <a:pt x="373380" y="136017"/>
                    <a:pt x="373380" y="106680"/>
                  </a:cubicBezTo>
                  <a:lnTo>
                    <a:pt x="373380" y="0"/>
                  </a:lnTo>
                  <a:cubicBezTo>
                    <a:pt x="373380" y="29337"/>
                    <a:pt x="289370" y="53340"/>
                    <a:pt x="18669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7" name="Graphic 7" descr="Research">
            <a:extLst>
              <a:ext uri="{FF2B5EF4-FFF2-40B4-BE49-F238E27FC236}">
                <a16:creationId xmlns:a16="http://schemas.microsoft.com/office/drawing/2014/main" id="{9195C792-73D0-4675-ACC0-257737147643}"/>
              </a:ext>
            </a:extLst>
          </p:cNvPr>
          <p:cNvGrpSpPr/>
          <p:nvPr/>
        </p:nvGrpSpPr>
        <p:grpSpPr>
          <a:xfrm>
            <a:off x="4974464" y="4538135"/>
            <a:ext cx="480060" cy="480060"/>
            <a:chOff x="6632619" y="4759953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7244D6E-4FE0-4D3B-B26B-397D987E0EEF}"/>
                </a:ext>
              </a:extLst>
            </p:cNvPr>
            <p:cNvSpPr/>
            <p:nvPr/>
          </p:nvSpPr>
          <p:spPr>
            <a:xfrm>
              <a:off x="6684621" y="4815289"/>
              <a:ext cx="527569" cy="528236"/>
            </a:xfrm>
            <a:custGeom>
              <a:avLst/>
              <a:gdLst>
                <a:gd name="connsiteX0" fmla="*/ 431391 w 527569"/>
                <a:gd name="connsiteY0" fmla="*/ 365383 h 528236"/>
                <a:gd name="connsiteX1" fmla="*/ 390052 w 527569"/>
                <a:gd name="connsiteY1" fmla="*/ 352714 h 528236"/>
                <a:gd name="connsiteX2" fmla="*/ 360049 w 527569"/>
                <a:gd name="connsiteY2" fmla="*/ 323377 h 528236"/>
                <a:gd name="connsiteX3" fmla="*/ 401387 w 527569"/>
                <a:gd name="connsiteY3" fmla="*/ 202029 h 528236"/>
                <a:gd name="connsiteX4" fmla="*/ 201362 w 527569"/>
                <a:gd name="connsiteY4" fmla="*/ 4 h 528236"/>
                <a:gd name="connsiteX5" fmla="*/ 4 w 527569"/>
                <a:gd name="connsiteY5" fmla="*/ 200029 h 528236"/>
                <a:gd name="connsiteX6" fmla="*/ 200029 w 527569"/>
                <a:gd name="connsiteY6" fmla="*/ 401387 h 528236"/>
                <a:gd name="connsiteX7" fmla="*/ 322711 w 527569"/>
                <a:gd name="connsiteY7" fmla="*/ 360049 h 528236"/>
                <a:gd name="connsiteX8" fmla="*/ 352048 w 527569"/>
                <a:gd name="connsiteY8" fmla="*/ 389386 h 528236"/>
                <a:gd name="connsiteX9" fmla="*/ 364716 w 527569"/>
                <a:gd name="connsiteY9" fmla="*/ 431391 h 528236"/>
                <a:gd name="connsiteX10" fmla="*/ 448060 w 527569"/>
                <a:gd name="connsiteY10" fmla="*/ 514735 h 528236"/>
                <a:gd name="connsiteX11" fmla="*/ 514068 w 527569"/>
                <a:gd name="connsiteY11" fmla="*/ 514735 h 528236"/>
                <a:gd name="connsiteX12" fmla="*/ 514068 w 527569"/>
                <a:gd name="connsiteY12" fmla="*/ 448726 h 528236"/>
                <a:gd name="connsiteX13" fmla="*/ 431391 w 527569"/>
                <a:gd name="connsiteY13" fmla="*/ 365383 h 528236"/>
                <a:gd name="connsiteX14" fmla="*/ 201362 w 527569"/>
                <a:gd name="connsiteY14" fmla="*/ 361382 h 528236"/>
                <a:gd name="connsiteX15" fmla="*/ 41342 w 527569"/>
                <a:gd name="connsiteY15" fmla="*/ 201362 h 528236"/>
                <a:gd name="connsiteX16" fmla="*/ 201362 w 527569"/>
                <a:gd name="connsiteY16" fmla="*/ 41342 h 528236"/>
                <a:gd name="connsiteX17" fmla="*/ 361382 w 527569"/>
                <a:gd name="connsiteY17" fmla="*/ 201362 h 528236"/>
                <a:gd name="connsiteX18" fmla="*/ 201362 w 527569"/>
                <a:gd name="connsiteY18" fmla="*/ 361382 h 52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7569" h="528236">
                  <a:moveTo>
                    <a:pt x="431391" y="365383"/>
                  </a:moveTo>
                  <a:cubicBezTo>
                    <a:pt x="420723" y="354715"/>
                    <a:pt x="404721" y="349381"/>
                    <a:pt x="390052" y="352714"/>
                  </a:cubicBezTo>
                  <a:lnTo>
                    <a:pt x="360049" y="323377"/>
                  </a:lnTo>
                  <a:cubicBezTo>
                    <a:pt x="386719" y="288706"/>
                    <a:pt x="401387" y="246034"/>
                    <a:pt x="401387" y="202029"/>
                  </a:cubicBezTo>
                  <a:cubicBezTo>
                    <a:pt x="402054" y="90682"/>
                    <a:pt x="312043" y="670"/>
                    <a:pt x="201362" y="4"/>
                  </a:cubicBezTo>
                  <a:cubicBezTo>
                    <a:pt x="90682" y="-663"/>
                    <a:pt x="670" y="89348"/>
                    <a:pt x="4" y="200029"/>
                  </a:cubicBezTo>
                  <a:cubicBezTo>
                    <a:pt x="-663" y="310709"/>
                    <a:pt x="89348" y="400720"/>
                    <a:pt x="200029" y="401387"/>
                  </a:cubicBezTo>
                  <a:cubicBezTo>
                    <a:pt x="244034" y="401387"/>
                    <a:pt x="287373" y="386719"/>
                    <a:pt x="322711" y="360049"/>
                  </a:cubicBezTo>
                  <a:lnTo>
                    <a:pt x="352048" y="389386"/>
                  </a:lnTo>
                  <a:cubicBezTo>
                    <a:pt x="349381" y="404721"/>
                    <a:pt x="354048" y="420056"/>
                    <a:pt x="364716" y="431391"/>
                  </a:cubicBezTo>
                  <a:lnTo>
                    <a:pt x="448060" y="514735"/>
                  </a:lnTo>
                  <a:cubicBezTo>
                    <a:pt x="466062" y="532737"/>
                    <a:pt x="496066" y="532737"/>
                    <a:pt x="514068" y="514735"/>
                  </a:cubicBezTo>
                  <a:cubicBezTo>
                    <a:pt x="532070" y="496732"/>
                    <a:pt x="532070" y="466729"/>
                    <a:pt x="514068" y="448726"/>
                  </a:cubicBezTo>
                  <a:lnTo>
                    <a:pt x="431391" y="365383"/>
                  </a:lnTo>
                  <a:close/>
                  <a:moveTo>
                    <a:pt x="201362" y="361382"/>
                  </a:moveTo>
                  <a:cubicBezTo>
                    <a:pt x="112684" y="361382"/>
                    <a:pt x="41342" y="290040"/>
                    <a:pt x="41342" y="201362"/>
                  </a:cubicBezTo>
                  <a:cubicBezTo>
                    <a:pt x="41342" y="112684"/>
                    <a:pt x="112684" y="41342"/>
                    <a:pt x="201362" y="41342"/>
                  </a:cubicBezTo>
                  <a:cubicBezTo>
                    <a:pt x="290040" y="41342"/>
                    <a:pt x="361382" y="112684"/>
                    <a:pt x="361382" y="201362"/>
                  </a:cubicBezTo>
                  <a:cubicBezTo>
                    <a:pt x="361382" y="289373"/>
                    <a:pt x="289373" y="361382"/>
                    <a:pt x="201362" y="36138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B15CD3B-2590-409A-8984-F6B2D61CD6BD}"/>
                </a:ext>
              </a:extLst>
            </p:cNvPr>
            <p:cNvSpPr/>
            <p:nvPr/>
          </p:nvSpPr>
          <p:spPr>
            <a:xfrm>
              <a:off x="6742632" y="4914383"/>
              <a:ext cx="287369" cy="210948"/>
            </a:xfrm>
            <a:custGeom>
              <a:avLst/>
              <a:gdLst>
                <a:gd name="connsiteX0" fmla="*/ 286703 w 287369"/>
                <a:gd name="connsiteY0" fmla="*/ 92267 h 210948"/>
                <a:gd name="connsiteX1" fmla="*/ 248698 w 287369"/>
                <a:gd name="connsiteY1" fmla="*/ 92267 h 210948"/>
                <a:gd name="connsiteX2" fmla="*/ 240030 w 287369"/>
                <a:gd name="connsiteY2" fmla="*/ 97601 h 210948"/>
                <a:gd name="connsiteX3" fmla="*/ 214694 w 287369"/>
                <a:gd name="connsiteY3" fmla="*/ 124938 h 210948"/>
                <a:gd name="connsiteX4" fmla="*/ 193358 w 287369"/>
                <a:gd name="connsiteY4" fmla="*/ 50928 h 210948"/>
                <a:gd name="connsiteX5" fmla="*/ 178689 w 287369"/>
                <a:gd name="connsiteY5" fmla="*/ 42928 h 210948"/>
                <a:gd name="connsiteX6" fmla="*/ 170688 w 287369"/>
                <a:gd name="connsiteY6" fmla="*/ 50262 h 210948"/>
                <a:gd name="connsiteX7" fmla="*/ 130683 w 287369"/>
                <a:gd name="connsiteY7" fmla="*/ 156275 h 210948"/>
                <a:gd name="connsiteX8" fmla="*/ 103346 w 287369"/>
                <a:gd name="connsiteY8" fmla="*/ 9590 h 210948"/>
                <a:gd name="connsiteX9" fmla="*/ 90011 w 287369"/>
                <a:gd name="connsiteY9" fmla="*/ 256 h 210948"/>
                <a:gd name="connsiteX10" fmla="*/ 80677 w 287369"/>
                <a:gd name="connsiteY10" fmla="*/ 8256 h 210948"/>
                <a:gd name="connsiteX11" fmla="*/ 52006 w 287369"/>
                <a:gd name="connsiteY11" fmla="*/ 92267 h 210948"/>
                <a:gd name="connsiteX12" fmla="*/ 0 w 287369"/>
                <a:gd name="connsiteY12" fmla="*/ 92267 h 210948"/>
                <a:gd name="connsiteX13" fmla="*/ 0 w 287369"/>
                <a:gd name="connsiteY13" fmla="*/ 118937 h 210948"/>
                <a:gd name="connsiteX14" fmla="*/ 60674 w 287369"/>
                <a:gd name="connsiteY14" fmla="*/ 118937 h 210948"/>
                <a:gd name="connsiteX15" fmla="*/ 72009 w 287369"/>
                <a:gd name="connsiteY15" fmla="*/ 108936 h 210948"/>
                <a:gd name="connsiteX16" fmla="*/ 88678 w 287369"/>
                <a:gd name="connsiteY16" fmla="*/ 58263 h 210948"/>
                <a:gd name="connsiteX17" fmla="*/ 115348 w 287369"/>
                <a:gd name="connsiteY17" fmla="*/ 201614 h 210948"/>
                <a:gd name="connsiteX18" fmla="*/ 126016 w 287369"/>
                <a:gd name="connsiteY18" fmla="*/ 210949 h 210948"/>
                <a:gd name="connsiteX19" fmla="*/ 127349 w 287369"/>
                <a:gd name="connsiteY19" fmla="*/ 210949 h 210948"/>
                <a:gd name="connsiteX20" fmla="*/ 138684 w 287369"/>
                <a:gd name="connsiteY20" fmla="*/ 203614 h 210948"/>
                <a:gd name="connsiteX21" fmla="*/ 181356 w 287369"/>
                <a:gd name="connsiteY21" fmla="*/ 91600 h 210948"/>
                <a:gd name="connsiteX22" fmla="*/ 198692 w 287369"/>
                <a:gd name="connsiteY22" fmla="*/ 151608 h 210948"/>
                <a:gd name="connsiteX23" fmla="*/ 213360 w 287369"/>
                <a:gd name="connsiteY23" fmla="*/ 159609 h 210948"/>
                <a:gd name="connsiteX24" fmla="*/ 218694 w 287369"/>
                <a:gd name="connsiteY24" fmla="*/ 156275 h 210948"/>
                <a:gd name="connsiteX25" fmla="*/ 254699 w 287369"/>
                <a:gd name="connsiteY25" fmla="*/ 118937 h 210948"/>
                <a:gd name="connsiteX26" fmla="*/ 287369 w 287369"/>
                <a:gd name="connsiteY26" fmla="*/ 118937 h 210948"/>
                <a:gd name="connsiteX27" fmla="*/ 287369 w 287369"/>
                <a:gd name="connsiteY27" fmla="*/ 92267 h 21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7369" h="210948">
                  <a:moveTo>
                    <a:pt x="286703" y="92267"/>
                  </a:moveTo>
                  <a:lnTo>
                    <a:pt x="248698" y="92267"/>
                  </a:lnTo>
                  <a:cubicBezTo>
                    <a:pt x="245364" y="92934"/>
                    <a:pt x="242030" y="94934"/>
                    <a:pt x="240030" y="97601"/>
                  </a:cubicBezTo>
                  <a:lnTo>
                    <a:pt x="214694" y="124938"/>
                  </a:lnTo>
                  <a:lnTo>
                    <a:pt x="193358" y="50928"/>
                  </a:lnTo>
                  <a:cubicBezTo>
                    <a:pt x="191357" y="44928"/>
                    <a:pt x="184690" y="40927"/>
                    <a:pt x="178689" y="42928"/>
                  </a:cubicBezTo>
                  <a:cubicBezTo>
                    <a:pt x="175355" y="44261"/>
                    <a:pt x="172022" y="46261"/>
                    <a:pt x="170688" y="50262"/>
                  </a:cubicBezTo>
                  <a:lnTo>
                    <a:pt x="130683" y="156275"/>
                  </a:lnTo>
                  <a:lnTo>
                    <a:pt x="103346" y="9590"/>
                  </a:lnTo>
                  <a:cubicBezTo>
                    <a:pt x="102013" y="2923"/>
                    <a:pt x="96012" y="-1078"/>
                    <a:pt x="90011" y="256"/>
                  </a:cubicBezTo>
                  <a:cubicBezTo>
                    <a:pt x="86011" y="922"/>
                    <a:pt x="82677" y="4256"/>
                    <a:pt x="80677" y="8256"/>
                  </a:cubicBezTo>
                  <a:lnTo>
                    <a:pt x="52006" y="92267"/>
                  </a:lnTo>
                  <a:lnTo>
                    <a:pt x="0" y="92267"/>
                  </a:lnTo>
                  <a:lnTo>
                    <a:pt x="0" y="118937"/>
                  </a:lnTo>
                  <a:lnTo>
                    <a:pt x="60674" y="118937"/>
                  </a:lnTo>
                  <a:cubicBezTo>
                    <a:pt x="66008" y="118270"/>
                    <a:pt x="70676" y="114270"/>
                    <a:pt x="72009" y="108936"/>
                  </a:cubicBezTo>
                  <a:lnTo>
                    <a:pt x="88678" y="58263"/>
                  </a:lnTo>
                  <a:lnTo>
                    <a:pt x="115348" y="201614"/>
                  </a:lnTo>
                  <a:cubicBezTo>
                    <a:pt x="116015" y="206948"/>
                    <a:pt x="120682" y="210949"/>
                    <a:pt x="126016" y="210949"/>
                  </a:cubicBezTo>
                  <a:lnTo>
                    <a:pt x="127349" y="210949"/>
                  </a:lnTo>
                  <a:cubicBezTo>
                    <a:pt x="132017" y="210949"/>
                    <a:pt x="136684" y="208282"/>
                    <a:pt x="138684" y="203614"/>
                  </a:cubicBezTo>
                  <a:lnTo>
                    <a:pt x="181356" y="91600"/>
                  </a:lnTo>
                  <a:lnTo>
                    <a:pt x="198692" y="151608"/>
                  </a:lnTo>
                  <a:cubicBezTo>
                    <a:pt x="200692" y="157609"/>
                    <a:pt x="206693" y="161609"/>
                    <a:pt x="213360" y="159609"/>
                  </a:cubicBezTo>
                  <a:cubicBezTo>
                    <a:pt x="215360" y="158942"/>
                    <a:pt x="217360" y="157609"/>
                    <a:pt x="218694" y="156275"/>
                  </a:cubicBezTo>
                  <a:lnTo>
                    <a:pt x="254699" y="118937"/>
                  </a:lnTo>
                  <a:lnTo>
                    <a:pt x="287369" y="118937"/>
                  </a:lnTo>
                  <a:lnTo>
                    <a:pt x="287369" y="92267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30" name="Graphic 3" descr="Chat">
            <a:extLst>
              <a:ext uri="{FF2B5EF4-FFF2-40B4-BE49-F238E27FC236}">
                <a16:creationId xmlns:a16="http://schemas.microsoft.com/office/drawing/2014/main" id="{7F73CFE5-3FF9-4AA0-AFAB-8ED5A423E1E2}"/>
              </a:ext>
            </a:extLst>
          </p:cNvPr>
          <p:cNvGrpSpPr/>
          <p:nvPr/>
        </p:nvGrpSpPr>
        <p:grpSpPr>
          <a:xfrm>
            <a:off x="3690921" y="4538136"/>
            <a:ext cx="480060" cy="480060"/>
            <a:chOff x="4921228" y="4759954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A512ACB-E786-44E8-8BA4-B1BEEBA5246B}"/>
                </a:ext>
              </a:extLst>
            </p:cNvPr>
            <p:cNvSpPr/>
            <p:nvPr/>
          </p:nvSpPr>
          <p:spPr>
            <a:xfrm>
              <a:off x="4974568" y="4893304"/>
              <a:ext cx="333375" cy="300037"/>
            </a:xfrm>
            <a:custGeom>
              <a:avLst/>
              <a:gdLst>
                <a:gd name="connsiteX0" fmla="*/ 226695 w 333375"/>
                <a:gd name="connsiteY0" fmla="*/ 46673 h 300037"/>
                <a:gd name="connsiteX1" fmla="*/ 333375 w 333375"/>
                <a:gd name="connsiteY1" fmla="*/ 46673 h 300037"/>
                <a:gd name="connsiteX2" fmla="*/ 333375 w 333375"/>
                <a:gd name="connsiteY2" fmla="*/ 26670 h 300037"/>
                <a:gd name="connsiteX3" fmla="*/ 306705 w 333375"/>
                <a:gd name="connsiteY3" fmla="*/ 0 h 300037"/>
                <a:gd name="connsiteX4" fmla="*/ 26670 w 333375"/>
                <a:gd name="connsiteY4" fmla="*/ 0 h 300037"/>
                <a:gd name="connsiteX5" fmla="*/ 0 w 333375"/>
                <a:gd name="connsiteY5" fmla="*/ 26670 h 300037"/>
                <a:gd name="connsiteX6" fmla="*/ 0 w 333375"/>
                <a:gd name="connsiteY6" fmla="*/ 206693 h 300037"/>
                <a:gd name="connsiteX7" fmla="*/ 26670 w 333375"/>
                <a:gd name="connsiteY7" fmla="*/ 233363 h 300037"/>
                <a:gd name="connsiteX8" fmla="*/ 66675 w 333375"/>
                <a:gd name="connsiteY8" fmla="*/ 233363 h 300037"/>
                <a:gd name="connsiteX9" fmla="*/ 66675 w 333375"/>
                <a:gd name="connsiteY9" fmla="*/ 300038 h 300037"/>
                <a:gd name="connsiteX10" fmla="*/ 133350 w 333375"/>
                <a:gd name="connsiteY10" fmla="*/ 233363 h 300037"/>
                <a:gd name="connsiteX11" fmla="*/ 173355 w 333375"/>
                <a:gd name="connsiteY11" fmla="*/ 233363 h 300037"/>
                <a:gd name="connsiteX12" fmla="*/ 173355 w 333375"/>
                <a:gd name="connsiteY12" fmla="*/ 100013 h 300037"/>
                <a:gd name="connsiteX13" fmla="*/ 226695 w 333375"/>
                <a:gd name="connsiteY13" fmla="*/ 46673 h 30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3375" h="300037">
                  <a:moveTo>
                    <a:pt x="226695" y="46673"/>
                  </a:moveTo>
                  <a:lnTo>
                    <a:pt x="333375" y="46673"/>
                  </a:lnTo>
                  <a:lnTo>
                    <a:pt x="333375" y="26670"/>
                  </a:lnTo>
                  <a:cubicBezTo>
                    <a:pt x="333375" y="12001"/>
                    <a:pt x="321374" y="0"/>
                    <a:pt x="306705" y="0"/>
                  </a:cubicBezTo>
                  <a:lnTo>
                    <a:pt x="26670" y="0"/>
                  </a:lnTo>
                  <a:cubicBezTo>
                    <a:pt x="12002" y="0"/>
                    <a:pt x="0" y="12001"/>
                    <a:pt x="0" y="26670"/>
                  </a:cubicBezTo>
                  <a:lnTo>
                    <a:pt x="0" y="206693"/>
                  </a:lnTo>
                  <a:cubicBezTo>
                    <a:pt x="0" y="221361"/>
                    <a:pt x="12002" y="233363"/>
                    <a:pt x="26670" y="233363"/>
                  </a:cubicBezTo>
                  <a:lnTo>
                    <a:pt x="66675" y="233363"/>
                  </a:lnTo>
                  <a:lnTo>
                    <a:pt x="66675" y="300038"/>
                  </a:lnTo>
                  <a:lnTo>
                    <a:pt x="133350" y="233363"/>
                  </a:lnTo>
                  <a:lnTo>
                    <a:pt x="173355" y="233363"/>
                  </a:lnTo>
                  <a:lnTo>
                    <a:pt x="173355" y="100013"/>
                  </a:lnTo>
                  <a:cubicBezTo>
                    <a:pt x="173355" y="70676"/>
                    <a:pt x="197358" y="46673"/>
                    <a:pt x="226695" y="46673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27509FB-0ED4-47D2-BA98-3FF36C519952}"/>
                </a:ext>
              </a:extLst>
            </p:cNvPr>
            <p:cNvSpPr/>
            <p:nvPr/>
          </p:nvSpPr>
          <p:spPr>
            <a:xfrm>
              <a:off x="5174593" y="4966646"/>
              <a:ext cx="333375" cy="300037"/>
            </a:xfrm>
            <a:custGeom>
              <a:avLst/>
              <a:gdLst>
                <a:gd name="connsiteX0" fmla="*/ 306705 w 333375"/>
                <a:gd name="connsiteY0" fmla="*/ 0 h 300037"/>
                <a:gd name="connsiteX1" fmla="*/ 26670 w 333375"/>
                <a:gd name="connsiteY1" fmla="*/ 0 h 300037"/>
                <a:gd name="connsiteX2" fmla="*/ 0 w 333375"/>
                <a:gd name="connsiteY2" fmla="*/ 26670 h 300037"/>
                <a:gd name="connsiteX3" fmla="*/ 0 w 333375"/>
                <a:gd name="connsiteY3" fmla="*/ 206693 h 300037"/>
                <a:gd name="connsiteX4" fmla="*/ 26670 w 333375"/>
                <a:gd name="connsiteY4" fmla="*/ 233363 h 300037"/>
                <a:gd name="connsiteX5" fmla="*/ 200025 w 333375"/>
                <a:gd name="connsiteY5" fmla="*/ 233363 h 300037"/>
                <a:gd name="connsiteX6" fmla="*/ 266700 w 333375"/>
                <a:gd name="connsiteY6" fmla="*/ 300038 h 300037"/>
                <a:gd name="connsiteX7" fmla="*/ 266700 w 333375"/>
                <a:gd name="connsiteY7" fmla="*/ 233363 h 300037"/>
                <a:gd name="connsiteX8" fmla="*/ 306705 w 333375"/>
                <a:gd name="connsiteY8" fmla="*/ 233363 h 300037"/>
                <a:gd name="connsiteX9" fmla="*/ 333375 w 333375"/>
                <a:gd name="connsiteY9" fmla="*/ 206693 h 300037"/>
                <a:gd name="connsiteX10" fmla="*/ 333375 w 333375"/>
                <a:gd name="connsiteY10" fmla="*/ 26670 h 300037"/>
                <a:gd name="connsiteX11" fmla="*/ 306705 w 333375"/>
                <a:gd name="connsiteY11" fmla="*/ 0 h 30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3375" h="300037">
                  <a:moveTo>
                    <a:pt x="306705" y="0"/>
                  </a:moveTo>
                  <a:lnTo>
                    <a:pt x="26670" y="0"/>
                  </a:lnTo>
                  <a:cubicBezTo>
                    <a:pt x="12001" y="0"/>
                    <a:pt x="0" y="12001"/>
                    <a:pt x="0" y="26670"/>
                  </a:cubicBezTo>
                  <a:lnTo>
                    <a:pt x="0" y="206693"/>
                  </a:lnTo>
                  <a:cubicBezTo>
                    <a:pt x="0" y="221361"/>
                    <a:pt x="12001" y="233363"/>
                    <a:pt x="26670" y="233363"/>
                  </a:cubicBezTo>
                  <a:lnTo>
                    <a:pt x="200025" y="233363"/>
                  </a:lnTo>
                  <a:lnTo>
                    <a:pt x="266700" y="300038"/>
                  </a:lnTo>
                  <a:lnTo>
                    <a:pt x="266700" y="233363"/>
                  </a:lnTo>
                  <a:lnTo>
                    <a:pt x="306705" y="233363"/>
                  </a:lnTo>
                  <a:cubicBezTo>
                    <a:pt x="321373" y="233363"/>
                    <a:pt x="333375" y="221361"/>
                    <a:pt x="333375" y="206693"/>
                  </a:cubicBezTo>
                  <a:lnTo>
                    <a:pt x="333375" y="26670"/>
                  </a:lnTo>
                  <a:cubicBezTo>
                    <a:pt x="333375" y="12001"/>
                    <a:pt x="321373" y="0"/>
                    <a:pt x="306705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33" name="Graphic 6" descr="Puzzle">
            <a:extLst>
              <a:ext uri="{FF2B5EF4-FFF2-40B4-BE49-F238E27FC236}">
                <a16:creationId xmlns:a16="http://schemas.microsoft.com/office/drawing/2014/main" id="{E5941684-2AB8-4956-B508-BF7389D7FE64}"/>
              </a:ext>
            </a:extLst>
          </p:cNvPr>
          <p:cNvSpPr/>
          <p:nvPr/>
        </p:nvSpPr>
        <p:spPr>
          <a:xfrm>
            <a:off x="3075896" y="3454964"/>
            <a:ext cx="400050" cy="400050"/>
          </a:xfrm>
          <a:custGeom>
            <a:avLst/>
            <a:gdLst>
              <a:gd name="connsiteX0" fmla="*/ 344710 w 533400"/>
              <a:gd name="connsiteY0" fmla="*/ 404717 h 533400"/>
              <a:gd name="connsiteX1" fmla="*/ 316040 w 533400"/>
              <a:gd name="connsiteY1" fmla="*/ 316706 h 533400"/>
              <a:gd name="connsiteX2" fmla="*/ 320707 w 533400"/>
              <a:gd name="connsiteY2" fmla="*/ 312039 h 533400"/>
              <a:gd name="connsiteX3" fmla="*/ 410051 w 533400"/>
              <a:gd name="connsiteY3" fmla="*/ 339376 h 533400"/>
              <a:gd name="connsiteX4" fmla="*/ 457391 w 533400"/>
              <a:gd name="connsiteY4" fmla="*/ 377381 h 533400"/>
              <a:gd name="connsiteX5" fmla="*/ 533400 w 533400"/>
              <a:gd name="connsiteY5" fmla="*/ 301371 h 533400"/>
              <a:gd name="connsiteX6" fmla="*/ 420053 w 533400"/>
              <a:gd name="connsiteY6" fmla="*/ 188024 h 533400"/>
              <a:gd name="connsiteX7" fmla="*/ 458057 w 533400"/>
              <a:gd name="connsiteY7" fmla="*/ 140684 h 533400"/>
              <a:gd name="connsiteX8" fmla="*/ 485394 w 533400"/>
              <a:gd name="connsiteY8" fmla="*/ 51340 h 533400"/>
              <a:gd name="connsiteX9" fmla="*/ 480727 w 533400"/>
              <a:gd name="connsiteY9" fmla="*/ 46673 h 533400"/>
              <a:gd name="connsiteX10" fmla="*/ 392716 w 533400"/>
              <a:gd name="connsiteY10" fmla="*/ 75343 h 533400"/>
              <a:gd name="connsiteX11" fmla="*/ 345377 w 533400"/>
              <a:gd name="connsiteY11" fmla="*/ 113348 h 533400"/>
              <a:gd name="connsiteX12" fmla="*/ 232029 w 533400"/>
              <a:gd name="connsiteY12" fmla="*/ 0 h 533400"/>
              <a:gd name="connsiteX13" fmla="*/ 155353 w 533400"/>
              <a:gd name="connsiteY13" fmla="*/ 76010 h 533400"/>
              <a:gd name="connsiteX14" fmla="*/ 193358 w 533400"/>
              <a:gd name="connsiteY14" fmla="*/ 123349 h 533400"/>
              <a:gd name="connsiteX15" fmla="*/ 222028 w 533400"/>
              <a:gd name="connsiteY15" fmla="*/ 211360 h 533400"/>
              <a:gd name="connsiteX16" fmla="*/ 217360 w 533400"/>
              <a:gd name="connsiteY16" fmla="*/ 216027 h 533400"/>
              <a:gd name="connsiteX17" fmla="*/ 128016 w 533400"/>
              <a:gd name="connsiteY17" fmla="*/ 188690 h 533400"/>
              <a:gd name="connsiteX18" fmla="*/ 80677 w 533400"/>
              <a:gd name="connsiteY18" fmla="*/ 150686 h 533400"/>
              <a:gd name="connsiteX19" fmla="*/ 0 w 533400"/>
              <a:gd name="connsiteY19" fmla="*/ 232029 h 533400"/>
              <a:gd name="connsiteX20" fmla="*/ 113348 w 533400"/>
              <a:gd name="connsiteY20" fmla="*/ 345377 h 533400"/>
              <a:gd name="connsiteX21" fmla="*/ 75343 w 533400"/>
              <a:gd name="connsiteY21" fmla="*/ 392716 h 533400"/>
              <a:gd name="connsiteX22" fmla="*/ 48006 w 533400"/>
              <a:gd name="connsiteY22" fmla="*/ 482060 h 533400"/>
              <a:gd name="connsiteX23" fmla="*/ 52673 w 533400"/>
              <a:gd name="connsiteY23" fmla="*/ 486728 h 533400"/>
              <a:gd name="connsiteX24" fmla="*/ 140684 w 533400"/>
              <a:gd name="connsiteY24" fmla="*/ 458057 h 533400"/>
              <a:gd name="connsiteX25" fmla="*/ 188024 w 533400"/>
              <a:gd name="connsiteY25" fmla="*/ 420053 h 533400"/>
              <a:gd name="connsiteX26" fmla="*/ 301371 w 533400"/>
              <a:gd name="connsiteY26" fmla="*/ 533400 h 533400"/>
              <a:gd name="connsiteX27" fmla="*/ 382715 w 533400"/>
              <a:gd name="connsiteY27" fmla="*/ 452057 h 533400"/>
              <a:gd name="connsiteX28" fmla="*/ 344710 w 533400"/>
              <a:gd name="connsiteY28" fmla="*/ 404717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33400" h="533400">
                <a:moveTo>
                  <a:pt x="344710" y="404717"/>
                </a:moveTo>
                <a:cubicBezTo>
                  <a:pt x="300704" y="406051"/>
                  <a:pt x="284702" y="349377"/>
                  <a:pt x="316040" y="316706"/>
                </a:cubicBezTo>
                <a:lnTo>
                  <a:pt x="320707" y="312039"/>
                </a:lnTo>
                <a:cubicBezTo>
                  <a:pt x="353378" y="280702"/>
                  <a:pt x="411385" y="295370"/>
                  <a:pt x="410051" y="339376"/>
                </a:cubicBezTo>
                <a:cubicBezTo>
                  <a:pt x="409385" y="364712"/>
                  <a:pt x="439388" y="395383"/>
                  <a:pt x="457391" y="377381"/>
                </a:cubicBezTo>
                <a:lnTo>
                  <a:pt x="533400" y="301371"/>
                </a:lnTo>
                <a:lnTo>
                  <a:pt x="420053" y="188024"/>
                </a:lnTo>
                <a:cubicBezTo>
                  <a:pt x="402050" y="170021"/>
                  <a:pt x="432721" y="140018"/>
                  <a:pt x="458057" y="140684"/>
                </a:cubicBezTo>
                <a:cubicBezTo>
                  <a:pt x="502063" y="142018"/>
                  <a:pt x="516731" y="84011"/>
                  <a:pt x="485394" y="51340"/>
                </a:cubicBezTo>
                <a:lnTo>
                  <a:pt x="480727" y="46673"/>
                </a:lnTo>
                <a:cubicBezTo>
                  <a:pt x="448056" y="15335"/>
                  <a:pt x="391382" y="31337"/>
                  <a:pt x="392716" y="75343"/>
                </a:cubicBezTo>
                <a:cubicBezTo>
                  <a:pt x="393383" y="100679"/>
                  <a:pt x="363379" y="131350"/>
                  <a:pt x="345377" y="113348"/>
                </a:cubicBezTo>
                <a:lnTo>
                  <a:pt x="232029" y="0"/>
                </a:lnTo>
                <a:lnTo>
                  <a:pt x="155353" y="76010"/>
                </a:lnTo>
                <a:cubicBezTo>
                  <a:pt x="137351" y="94012"/>
                  <a:pt x="168021" y="124016"/>
                  <a:pt x="193358" y="123349"/>
                </a:cubicBezTo>
                <a:cubicBezTo>
                  <a:pt x="237363" y="122015"/>
                  <a:pt x="253365" y="178689"/>
                  <a:pt x="222028" y="211360"/>
                </a:cubicBezTo>
                <a:lnTo>
                  <a:pt x="217360" y="216027"/>
                </a:lnTo>
                <a:cubicBezTo>
                  <a:pt x="184690" y="247364"/>
                  <a:pt x="126683" y="232696"/>
                  <a:pt x="128016" y="188690"/>
                </a:cubicBezTo>
                <a:cubicBezTo>
                  <a:pt x="128683" y="163354"/>
                  <a:pt x="98679" y="132683"/>
                  <a:pt x="80677" y="150686"/>
                </a:cubicBezTo>
                <a:lnTo>
                  <a:pt x="0" y="232029"/>
                </a:lnTo>
                <a:lnTo>
                  <a:pt x="113348" y="345377"/>
                </a:lnTo>
                <a:cubicBezTo>
                  <a:pt x="131350" y="363379"/>
                  <a:pt x="100679" y="393383"/>
                  <a:pt x="75343" y="392716"/>
                </a:cubicBezTo>
                <a:cubicBezTo>
                  <a:pt x="31337" y="391382"/>
                  <a:pt x="16669" y="449390"/>
                  <a:pt x="48006" y="482060"/>
                </a:cubicBezTo>
                <a:lnTo>
                  <a:pt x="52673" y="486728"/>
                </a:lnTo>
                <a:cubicBezTo>
                  <a:pt x="85344" y="518065"/>
                  <a:pt x="142018" y="502063"/>
                  <a:pt x="140684" y="458057"/>
                </a:cubicBezTo>
                <a:cubicBezTo>
                  <a:pt x="140018" y="432721"/>
                  <a:pt x="170021" y="402050"/>
                  <a:pt x="188024" y="420053"/>
                </a:cubicBezTo>
                <a:lnTo>
                  <a:pt x="301371" y="533400"/>
                </a:lnTo>
                <a:lnTo>
                  <a:pt x="382715" y="452057"/>
                </a:lnTo>
                <a:cubicBezTo>
                  <a:pt x="400717" y="434054"/>
                  <a:pt x="370713" y="404051"/>
                  <a:pt x="344710" y="40471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6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34" name="Graphic 8" descr="Shopping cart">
            <a:extLst>
              <a:ext uri="{FF2B5EF4-FFF2-40B4-BE49-F238E27FC236}">
                <a16:creationId xmlns:a16="http://schemas.microsoft.com/office/drawing/2014/main" id="{C7F74302-A46A-47FE-945D-310704C0AE96}"/>
              </a:ext>
            </a:extLst>
          </p:cNvPr>
          <p:cNvGrpSpPr/>
          <p:nvPr/>
        </p:nvGrpSpPr>
        <p:grpSpPr>
          <a:xfrm>
            <a:off x="3690921" y="2306626"/>
            <a:ext cx="480060" cy="480060"/>
            <a:chOff x="4921228" y="1784608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EE47748-593D-4573-8496-4D931EFE6FAA}"/>
                </a:ext>
              </a:extLst>
            </p:cNvPr>
            <p:cNvSpPr/>
            <p:nvPr/>
          </p:nvSpPr>
          <p:spPr>
            <a:xfrm>
              <a:off x="4974568" y="1837948"/>
              <a:ext cx="493395" cy="453390"/>
            </a:xfrm>
            <a:custGeom>
              <a:avLst/>
              <a:gdLst>
                <a:gd name="connsiteX0" fmla="*/ 153353 w 493395"/>
                <a:gd name="connsiteY0" fmla="*/ 153353 h 453390"/>
                <a:gd name="connsiteX1" fmla="*/ 80010 w 493395"/>
                <a:gd name="connsiteY1" fmla="*/ 153353 h 453390"/>
                <a:gd name="connsiteX2" fmla="*/ 80010 w 493395"/>
                <a:gd name="connsiteY2" fmla="*/ 106680 h 453390"/>
                <a:gd name="connsiteX3" fmla="*/ 153353 w 493395"/>
                <a:gd name="connsiteY3" fmla="*/ 106680 h 453390"/>
                <a:gd name="connsiteX4" fmla="*/ 153353 w 493395"/>
                <a:gd name="connsiteY4" fmla="*/ 153353 h 453390"/>
                <a:gd name="connsiteX5" fmla="*/ 253365 w 493395"/>
                <a:gd name="connsiteY5" fmla="*/ 106680 h 453390"/>
                <a:gd name="connsiteX6" fmla="*/ 253365 w 493395"/>
                <a:gd name="connsiteY6" fmla="*/ 153353 h 453390"/>
                <a:gd name="connsiteX7" fmla="*/ 180023 w 493395"/>
                <a:gd name="connsiteY7" fmla="*/ 153353 h 453390"/>
                <a:gd name="connsiteX8" fmla="*/ 180023 w 493395"/>
                <a:gd name="connsiteY8" fmla="*/ 106680 h 453390"/>
                <a:gd name="connsiteX9" fmla="*/ 253365 w 493395"/>
                <a:gd name="connsiteY9" fmla="*/ 106680 h 453390"/>
                <a:gd name="connsiteX10" fmla="*/ 353378 w 493395"/>
                <a:gd name="connsiteY10" fmla="*/ 106680 h 453390"/>
                <a:gd name="connsiteX11" fmla="*/ 353378 w 493395"/>
                <a:gd name="connsiteY11" fmla="*/ 153353 h 453390"/>
                <a:gd name="connsiteX12" fmla="*/ 280035 w 493395"/>
                <a:gd name="connsiteY12" fmla="*/ 153353 h 453390"/>
                <a:gd name="connsiteX13" fmla="*/ 280035 w 493395"/>
                <a:gd name="connsiteY13" fmla="*/ 106680 h 453390"/>
                <a:gd name="connsiteX14" fmla="*/ 353378 w 493395"/>
                <a:gd name="connsiteY14" fmla="*/ 106680 h 453390"/>
                <a:gd name="connsiteX15" fmla="*/ 453390 w 493395"/>
                <a:gd name="connsiteY15" fmla="*/ 106680 h 453390"/>
                <a:gd name="connsiteX16" fmla="*/ 453390 w 493395"/>
                <a:gd name="connsiteY16" fmla="*/ 153353 h 453390"/>
                <a:gd name="connsiteX17" fmla="*/ 380048 w 493395"/>
                <a:gd name="connsiteY17" fmla="*/ 153353 h 453390"/>
                <a:gd name="connsiteX18" fmla="*/ 380048 w 493395"/>
                <a:gd name="connsiteY18" fmla="*/ 106680 h 453390"/>
                <a:gd name="connsiteX19" fmla="*/ 453390 w 493395"/>
                <a:gd name="connsiteY19" fmla="*/ 106680 h 453390"/>
                <a:gd name="connsiteX20" fmla="*/ 453390 w 493395"/>
                <a:gd name="connsiteY20" fmla="*/ 226695 h 453390"/>
                <a:gd name="connsiteX21" fmla="*/ 380048 w 493395"/>
                <a:gd name="connsiteY21" fmla="*/ 226695 h 453390"/>
                <a:gd name="connsiteX22" fmla="*/ 380048 w 493395"/>
                <a:gd name="connsiteY22" fmla="*/ 180023 h 453390"/>
                <a:gd name="connsiteX23" fmla="*/ 453390 w 493395"/>
                <a:gd name="connsiteY23" fmla="*/ 180023 h 453390"/>
                <a:gd name="connsiteX24" fmla="*/ 453390 w 493395"/>
                <a:gd name="connsiteY24" fmla="*/ 226695 h 453390"/>
                <a:gd name="connsiteX25" fmla="*/ 453390 w 493395"/>
                <a:gd name="connsiteY25" fmla="*/ 283369 h 453390"/>
                <a:gd name="connsiteX26" fmla="*/ 380048 w 493395"/>
                <a:gd name="connsiteY26" fmla="*/ 290036 h 453390"/>
                <a:gd name="connsiteX27" fmla="*/ 380048 w 493395"/>
                <a:gd name="connsiteY27" fmla="*/ 253365 h 453390"/>
                <a:gd name="connsiteX28" fmla="*/ 453390 w 493395"/>
                <a:gd name="connsiteY28" fmla="*/ 253365 h 453390"/>
                <a:gd name="connsiteX29" fmla="*/ 453390 w 493395"/>
                <a:gd name="connsiteY29" fmla="*/ 283369 h 453390"/>
                <a:gd name="connsiteX30" fmla="*/ 153353 w 493395"/>
                <a:gd name="connsiteY30" fmla="*/ 253365 h 453390"/>
                <a:gd name="connsiteX31" fmla="*/ 153353 w 493395"/>
                <a:gd name="connsiteY31" fmla="*/ 310039 h 453390"/>
                <a:gd name="connsiteX32" fmla="*/ 80010 w 493395"/>
                <a:gd name="connsiteY32" fmla="*/ 316706 h 453390"/>
                <a:gd name="connsiteX33" fmla="*/ 80010 w 493395"/>
                <a:gd name="connsiteY33" fmla="*/ 253365 h 453390"/>
                <a:gd name="connsiteX34" fmla="*/ 153353 w 493395"/>
                <a:gd name="connsiteY34" fmla="*/ 253365 h 453390"/>
                <a:gd name="connsiteX35" fmla="*/ 153353 w 493395"/>
                <a:gd name="connsiteY35" fmla="*/ 226695 h 453390"/>
                <a:gd name="connsiteX36" fmla="*/ 80010 w 493395"/>
                <a:gd name="connsiteY36" fmla="*/ 226695 h 453390"/>
                <a:gd name="connsiteX37" fmla="*/ 80010 w 493395"/>
                <a:gd name="connsiteY37" fmla="*/ 180023 h 453390"/>
                <a:gd name="connsiteX38" fmla="*/ 153353 w 493395"/>
                <a:gd name="connsiteY38" fmla="*/ 180023 h 453390"/>
                <a:gd name="connsiteX39" fmla="*/ 153353 w 493395"/>
                <a:gd name="connsiteY39" fmla="*/ 226695 h 453390"/>
                <a:gd name="connsiteX40" fmla="*/ 253365 w 493395"/>
                <a:gd name="connsiteY40" fmla="*/ 226695 h 453390"/>
                <a:gd name="connsiteX41" fmla="*/ 180023 w 493395"/>
                <a:gd name="connsiteY41" fmla="*/ 226695 h 453390"/>
                <a:gd name="connsiteX42" fmla="*/ 180023 w 493395"/>
                <a:gd name="connsiteY42" fmla="*/ 180023 h 453390"/>
                <a:gd name="connsiteX43" fmla="*/ 253365 w 493395"/>
                <a:gd name="connsiteY43" fmla="*/ 180023 h 453390"/>
                <a:gd name="connsiteX44" fmla="*/ 253365 w 493395"/>
                <a:gd name="connsiteY44" fmla="*/ 226695 h 453390"/>
                <a:gd name="connsiteX45" fmla="*/ 280035 w 493395"/>
                <a:gd name="connsiteY45" fmla="*/ 226695 h 453390"/>
                <a:gd name="connsiteX46" fmla="*/ 280035 w 493395"/>
                <a:gd name="connsiteY46" fmla="*/ 180023 h 453390"/>
                <a:gd name="connsiteX47" fmla="*/ 353378 w 493395"/>
                <a:gd name="connsiteY47" fmla="*/ 180023 h 453390"/>
                <a:gd name="connsiteX48" fmla="*/ 353378 w 493395"/>
                <a:gd name="connsiteY48" fmla="*/ 226695 h 453390"/>
                <a:gd name="connsiteX49" fmla="*/ 280035 w 493395"/>
                <a:gd name="connsiteY49" fmla="*/ 226695 h 453390"/>
                <a:gd name="connsiteX50" fmla="*/ 253365 w 493395"/>
                <a:gd name="connsiteY50" fmla="*/ 301371 h 453390"/>
                <a:gd name="connsiteX51" fmla="*/ 180023 w 493395"/>
                <a:gd name="connsiteY51" fmla="*/ 308039 h 453390"/>
                <a:gd name="connsiteX52" fmla="*/ 180023 w 493395"/>
                <a:gd name="connsiteY52" fmla="*/ 253365 h 453390"/>
                <a:gd name="connsiteX53" fmla="*/ 253365 w 493395"/>
                <a:gd name="connsiteY53" fmla="*/ 253365 h 453390"/>
                <a:gd name="connsiteX54" fmla="*/ 253365 w 493395"/>
                <a:gd name="connsiteY54" fmla="*/ 301371 h 453390"/>
                <a:gd name="connsiteX55" fmla="*/ 280035 w 493395"/>
                <a:gd name="connsiteY55" fmla="*/ 253365 h 453390"/>
                <a:gd name="connsiteX56" fmla="*/ 353378 w 493395"/>
                <a:gd name="connsiteY56" fmla="*/ 253365 h 453390"/>
                <a:gd name="connsiteX57" fmla="*/ 353378 w 493395"/>
                <a:gd name="connsiteY57" fmla="*/ 292037 h 453390"/>
                <a:gd name="connsiteX58" fmla="*/ 280035 w 493395"/>
                <a:gd name="connsiteY58" fmla="*/ 298704 h 453390"/>
                <a:gd name="connsiteX59" fmla="*/ 280035 w 493395"/>
                <a:gd name="connsiteY59" fmla="*/ 253365 h 453390"/>
                <a:gd name="connsiteX60" fmla="*/ 493395 w 493395"/>
                <a:gd name="connsiteY60" fmla="*/ 320040 h 453390"/>
                <a:gd name="connsiteX61" fmla="*/ 493395 w 493395"/>
                <a:gd name="connsiteY61" fmla="*/ 66675 h 453390"/>
                <a:gd name="connsiteX62" fmla="*/ 80010 w 493395"/>
                <a:gd name="connsiteY62" fmla="*/ 66675 h 453390"/>
                <a:gd name="connsiteX63" fmla="*/ 80010 w 493395"/>
                <a:gd name="connsiteY63" fmla="*/ 60008 h 453390"/>
                <a:gd name="connsiteX64" fmla="*/ 20003 w 493395"/>
                <a:gd name="connsiteY64" fmla="*/ 0 h 453390"/>
                <a:gd name="connsiteX65" fmla="*/ 0 w 493395"/>
                <a:gd name="connsiteY65" fmla="*/ 20003 h 453390"/>
                <a:gd name="connsiteX66" fmla="*/ 20003 w 493395"/>
                <a:gd name="connsiteY66" fmla="*/ 40005 h 453390"/>
                <a:gd name="connsiteX67" fmla="*/ 40005 w 493395"/>
                <a:gd name="connsiteY67" fmla="*/ 60008 h 453390"/>
                <a:gd name="connsiteX68" fmla="*/ 40005 w 493395"/>
                <a:gd name="connsiteY68" fmla="*/ 393383 h 453390"/>
                <a:gd name="connsiteX69" fmla="*/ 100013 w 493395"/>
                <a:gd name="connsiteY69" fmla="*/ 453390 h 453390"/>
                <a:gd name="connsiteX70" fmla="*/ 120015 w 493395"/>
                <a:gd name="connsiteY70" fmla="*/ 453390 h 453390"/>
                <a:gd name="connsiteX71" fmla="*/ 413385 w 493395"/>
                <a:gd name="connsiteY71" fmla="*/ 453390 h 453390"/>
                <a:gd name="connsiteX72" fmla="*/ 473393 w 493395"/>
                <a:gd name="connsiteY72" fmla="*/ 453390 h 453390"/>
                <a:gd name="connsiteX73" fmla="*/ 493395 w 493395"/>
                <a:gd name="connsiteY73" fmla="*/ 433388 h 453390"/>
                <a:gd name="connsiteX74" fmla="*/ 473393 w 493395"/>
                <a:gd name="connsiteY74" fmla="*/ 413385 h 453390"/>
                <a:gd name="connsiteX75" fmla="*/ 100013 w 493395"/>
                <a:gd name="connsiteY75" fmla="*/ 413385 h 453390"/>
                <a:gd name="connsiteX76" fmla="*/ 80010 w 493395"/>
                <a:gd name="connsiteY76" fmla="*/ 393383 h 453390"/>
                <a:gd name="connsiteX77" fmla="*/ 80010 w 493395"/>
                <a:gd name="connsiteY77" fmla="*/ 356711 h 453390"/>
                <a:gd name="connsiteX78" fmla="*/ 493395 w 493395"/>
                <a:gd name="connsiteY78" fmla="*/ 320040 h 453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493395" h="453390">
                  <a:moveTo>
                    <a:pt x="153353" y="153353"/>
                  </a:moveTo>
                  <a:lnTo>
                    <a:pt x="80010" y="153353"/>
                  </a:lnTo>
                  <a:lnTo>
                    <a:pt x="80010" y="106680"/>
                  </a:lnTo>
                  <a:lnTo>
                    <a:pt x="153353" y="106680"/>
                  </a:lnTo>
                  <a:lnTo>
                    <a:pt x="153353" y="153353"/>
                  </a:lnTo>
                  <a:close/>
                  <a:moveTo>
                    <a:pt x="253365" y="106680"/>
                  </a:moveTo>
                  <a:lnTo>
                    <a:pt x="253365" y="153353"/>
                  </a:lnTo>
                  <a:lnTo>
                    <a:pt x="180023" y="153353"/>
                  </a:lnTo>
                  <a:lnTo>
                    <a:pt x="180023" y="106680"/>
                  </a:lnTo>
                  <a:lnTo>
                    <a:pt x="253365" y="106680"/>
                  </a:lnTo>
                  <a:close/>
                  <a:moveTo>
                    <a:pt x="353378" y="106680"/>
                  </a:moveTo>
                  <a:lnTo>
                    <a:pt x="353378" y="153353"/>
                  </a:lnTo>
                  <a:lnTo>
                    <a:pt x="280035" y="153353"/>
                  </a:lnTo>
                  <a:lnTo>
                    <a:pt x="280035" y="106680"/>
                  </a:lnTo>
                  <a:lnTo>
                    <a:pt x="353378" y="106680"/>
                  </a:lnTo>
                  <a:close/>
                  <a:moveTo>
                    <a:pt x="453390" y="106680"/>
                  </a:moveTo>
                  <a:lnTo>
                    <a:pt x="453390" y="153353"/>
                  </a:lnTo>
                  <a:lnTo>
                    <a:pt x="380048" y="153353"/>
                  </a:lnTo>
                  <a:lnTo>
                    <a:pt x="380048" y="106680"/>
                  </a:lnTo>
                  <a:lnTo>
                    <a:pt x="453390" y="106680"/>
                  </a:lnTo>
                  <a:close/>
                  <a:moveTo>
                    <a:pt x="453390" y="226695"/>
                  </a:moveTo>
                  <a:lnTo>
                    <a:pt x="380048" y="226695"/>
                  </a:lnTo>
                  <a:lnTo>
                    <a:pt x="380048" y="180023"/>
                  </a:lnTo>
                  <a:lnTo>
                    <a:pt x="453390" y="180023"/>
                  </a:lnTo>
                  <a:lnTo>
                    <a:pt x="453390" y="226695"/>
                  </a:lnTo>
                  <a:close/>
                  <a:moveTo>
                    <a:pt x="453390" y="283369"/>
                  </a:moveTo>
                  <a:lnTo>
                    <a:pt x="380048" y="290036"/>
                  </a:lnTo>
                  <a:lnTo>
                    <a:pt x="380048" y="253365"/>
                  </a:lnTo>
                  <a:lnTo>
                    <a:pt x="453390" y="253365"/>
                  </a:lnTo>
                  <a:lnTo>
                    <a:pt x="453390" y="283369"/>
                  </a:lnTo>
                  <a:close/>
                  <a:moveTo>
                    <a:pt x="153353" y="253365"/>
                  </a:moveTo>
                  <a:lnTo>
                    <a:pt x="153353" y="310039"/>
                  </a:lnTo>
                  <a:lnTo>
                    <a:pt x="80010" y="316706"/>
                  </a:lnTo>
                  <a:lnTo>
                    <a:pt x="80010" y="253365"/>
                  </a:lnTo>
                  <a:lnTo>
                    <a:pt x="153353" y="253365"/>
                  </a:lnTo>
                  <a:close/>
                  <a:moveTo>
                    <a:pt x="153353" y="226695"/>
                  </a:moveTo>
                  <a:lnTo>
                    <a:pt x="80010" y="226695"/>
                  </a:lnTo>
                  <a:lnTo>
                    <a:pt x="80010" y="180023"/>
                  </a:lnTo>
                  <a:lnTo>
                    <a:pt x="153353" y="180023"/>
                  </a:lnTo>
                  <a:lnTo>
                    <a:pt x="153353" y="226695"/>
                  </a:lnTo>
                  <a:close/>
                  <a:moveTo>
                    <a:pt x="253365" y="226695"/>
                  </a:moveTo>
                  <a:lnTo>
                    <a:pt x="180023" y="226695"/>
                  </a:lnTo>
                  <a:lnTo>
                    <a:pt x="180023" y="180023"/>
                  </a:lnTo>
                  <a:lnTo>
                    <a:pt x="253365" y="180023"/>
                  </a:lnTo>
                  <a:lnTo>
                    <a:pt x="253365" y="226695"/>
                  </a:lnTo>
                  <a:close/>
                  <a:moveTo>
                    <a:pt x="280035" y="226695"/>
                  </a:moveTo>
                  <a:lnTo>
                    <a:pt x="280035" y="180023"/>
                  </a:lnTo>
                  <a:lnTo>
                    <a:pt x="353378" y="180023"/>
                  </a:lnTo>
                  <a:lnTo>
                    <a:pt x="353378" y="226695"/>
                  </a:lnTo>
                  <a:lnTo>
                    <a:pt x="280035" y="226695"/>
                  </a:lnTo>
                  <a:close/>
                  <a:moveTo>
                    <a:pt x="253365" y="301371"/>
                  </a:moveTo>
                  <a:lnTo>
                    <a:pt x="180023" y="308039"/>
                  </a:lnTo>
                  <a:lnTo>
                    <a:pt x="180023" y="253365"/>
                  </a:lnTo>
                  <a:lnTo>
                    <a:pt x="253365" y="253365"/>
                  </a:lnTo>
                  <a:lnTo>
                    <a:pt x="253365" y="301371"/>
                  </a:lnTo>
                  <a:close/>
                  <a:moveTo>
                    <a:pt x="280035" y="253365"/>
                  </a:moveTo>
                  <a:lnTo>
                    <a:pt x="353378" y="253365"/>
                  </a:lnTo>
                  <a:lnTo>
                    <a:pt x="353378" y="292037"/>
                  </a:lnTo>
                  <a:lnTo>
                    <a:pt x="280035" y="298704"/>
                  </a:lnTo>
                  <a:lnTo>
                    <a:pt x="280035" y="253365"/>
                  </a:lnTo>
                  <a:close/>
                  <a:moveTo>
                    <a:pt x="493395" y="320040"/>
                  </a:moveTo>
                  <a:lnTo>
                    <a:pt x="493395" y="66675"/>
                  </a:lnTo>
                  <a:lnTo>
                    <a:pt x="80010" y="66675"/>
                  </a:lnTo>
                  <a:lnTo>
                    <a:pt x="80010" y="60008"/>
                  </a:lnTo>
                  <a:cubicBezTo>
                    <a:pt x="80010" y="26670"/>
                    <a:pt x="53340" y="0"/>
                    <a:pt x="20003" y="0"/>
                  </a:cubicBezTo>
                  <a:cubicBezTo>
                    <a:pt x="8668" y="0"/>
                    <a:pt x="0" y="8668"/>
                    <a:pt x="0" y="20003"/>
                  </a:cubicBezTo>
                  <a:cubicBezTo>
                    <a:pt x="0" y="31337"/>
                    <a:pt x="8668" y="40005"/>
                    <a:pt x="20003" y="40005"/>
                  </a:cubicBezTo>
                  <a:cubicBezTo>
                    <a:pt x="31337" y="40005"/>
                    <a:pt x="40005" y="48673"/>
                    <a:pt x="40005" y="60008"/>
                  </a:cubicBezTo>
                  <a:lnTo>
                    <a:pt x="40005" y="393383"/>
                  </a:lnTo>
                  <a:cubicBezTo>
                    <a:pt x="40005" y="426720"/>
                    <a:pt x="66675" y="453390"/>
                    <a:pt x="100013" y="453390"/>
                  </a:cubicBezTo>
                  <a:lnTo>
                    <a:pt x="120015" y="453390"/>
                  </a:lnTo>
                  <a:lnTo>
                    <a:pt x="413385" y="453390"/>
                  </a:lnTo>
                  <a:lnTo>
                    <a:pt x="473393" y="453390"/>
                  </a:lnTo>
                  <a:cubicBezTo>
                    <a:pt x="484727" y="453390"/>
                    <a:pt x="493395" y="444722"/>
                    <a:pt x="493395" y="433388"/>
                  </a:cubicBezTo>
                  <a:cubicBezTo>
                    <a:pt x="493395" y="422053"/>
                    <a:pt x="484727" y="413385"/>
                    <a:pt x="473393" y="413385"/>
                  </a:cubicBezTo>
                  <a:lnTo>
                    <a:pt x="100013" y="413385"/>
                  </a:lnTo>
                  <a:cubicBezTo>
                    <a:pt x="88678" y="413385"/>
                    <a:pt x="80010" y="404717"/>
                    <a:pt x="80010" y="393383"/>
                  </a:cubicBezTo>
                  <a:lnTo>
                    <a:pt x="80010" y="356711"/>
                  </a:lnTo>
                  <a:lnTo>
                    <a:pt x="493395" y="32004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1478E76-B528-4357-A478-2FB2EB96CDB9}"/>
                </a:ext>
              </a:extLst>
            </p:cNvPr>
            <p:cNvSpPr/>
            <p:nvPr/>
          </p:nvSpPr>
          <p:spPr>
            <a:xfrm>
              <a:off x="5054578" y="2291338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B17B7F1-C088-44FD-BA86-9B422BD600B0}"/>
                </a:ext>
              </a:extLst>
            </p:cNvPr>
            <p:cNvSpPr/>
            <p:nvPr/>
          </p:nvSpPr>
          <p:spPr>
            <a:xfrm>
              <a:off x="5347948" y="2291338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7BFECCE2-EDD8-469A-B694-F1D0C3F010C3}"/>
              </a:ext>
            </a:extLst>
          </p:cNvPr>
          <p:cNvGrpSpPr/>
          <p:nvPr/>
        </p:nvGrpSpPr>
        <p:grpSpPr>
          <a:xfrm>
            <a:off x="6695611" y="3109353"/>
            <a:ext cx="2194560" cy="1106115"/>
            <a:chOff x="8921977" y="1394910"/>
            <a:chExt cx="2926080" cy="1474819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FB4B0002-A2BC-46D9-BBF7-689953EB080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BCBCD758-41AF-4E26-9182-2EA2A694146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7C1E035C-DF1B-4191-BE4D-BBB4B2E8602F}"/>
              </a:ext>
            </a:extLst>
          </p:cNvPr>
          <p:cNvGrpSpPr/>
          <p:nvPr/>
        </p:nvGrpSpPr>
        <p:grpSpPr>
          <a:xfrm>
            <a:off x="6695611" y="4753449"/>
            <a:ext cx="2194560" cy="1106115"/>
            <a:chOff x="8921977" y="4001571"/>
            <a:chExt cx="2926080" cy="1474819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03684F4-2327-4448-8A46-6E29B18E4AE7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5D2F567-D1FA-457A-BC86-AF7BF1D76F7C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F7768ED1-7090-4D8E-8E89-20245D067CBD}"/>
              </a:ext>
            </a:extLst>
          </p:cNvPr>
          <p:cNvGrpSpPr/>
          <p:nvPr/>
        </p:nvGrpSpPr>
        <p:grpSpPr>
          <a:xfrm>
            <a:off x="253830" y="3109353"/>
            <a:ext cx="2194560" cy="1106115"/>
            <a:chOff x="332936" y="2555951"/>
            <a:chExt cx="2926080" cy="1474819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F8152463-BBA6-4D07-ACF2-8384E477ADE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2B199981-2F09-4C51-8161-29D8CE36492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84A5F9D2-1050-46E7-A5E8-FCC0030A7D67}"/>
              </a:ext>
            </a:extLst>
          </p:cNvPr>
          <p:cNvGrpSpPr/>
          <p:nvPr/>
        </p:nvGrpSpPr>
        <p:grpSpPr>
          <a:xfrm>
            <a:off x="253830" y="4753449"/>
            <a:ext cx="2194560" cy="1106115"/>
            <a:chOff x="332936" y="4580523"/>
            <a:chExt cx="2926080" cy="1474819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0A2171D4-7053-4EE7-AE99-333D800846FF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EB1B82A9-CA80-40B4-B9D1-CFE81AD74D05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342F1700-EEE6-4A20-9148-E92F5124D5BE}"/>
              </a:ext>
            </a:extLst>
          </p:cNvPr>
          <p:cNvGrpSpPr/>
          <p:nvPr/>
        </p:nvGrpSpPr>
        <p:grpSpPr>
          <a:xfrm>
            <a:off x="6695611" y="1465257"/>
            <a:ext cx="2194560" cy="1106115"/>
            <a:chOff x="8921977" y="1394910"/>
            <a:chExt cx="2926080" cy="1474819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B41A11D7-DC32-4BA6-A420-BED0EBCC199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5AF3D727-D4D0-452F-9E2D-3D060474A21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0F9917D1-A67C-4E0B-B33D-31EEF796D58E}"/>
              </a:ext>
            </a:extLst>
          </p:cNvPr>
          <p:cNvGrpSpPr/>
          <p:nvPr/>
        </p:nvGrpSpPr>
        <p:grpSpPr>
          <a:xfrm>
            <a:off x="253830" y="1465257"/>
            <a:ext cx="2194560" cy="1106115"/>
            <a:chOff x="332936" y="2555951"/>
            <a:chExt cx="2926080" cy="1474819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DB9D5ABD-D69F-45D8-9479-B882D7FFF25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11C35175-4F55-4964-82E7-DE149D2443C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732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10279</TotalTime>
  <Words>469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Pin Radial with 6 Levels – Slide Template</vt:lpstr>
      <vt:lpstr>Pin Radial with 6 Levels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 Radial with 6 Levels</dc:title>
  <dc:creator>PresentationGO.com</dc:creator>
  <dc:description>© Copyright PresentationGO.com</dc:description>
  <dcterms:created xsi:type="dcterms:W3CDTF">2014-11-26T05:14:11Z</dcterms:created>
  <dcterms:modified xsi:type="dcterms:W3CDTF">2020-11-16T17:04:30Z</dcterms:modified>
  <cp:category>Charts &amp; Diagrams</cp:category>
</cp:coreProperties>
</file>