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2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6 Levels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CD9507A-2505-4F02-8DCD-98B6486804FE}"/>
              </a:ext>
            </a:extLst>
          </p:cNvPr>
          <p:cNvSpPr/>
          <p:nvPr/>
        </p:nvSpPr>
        <p:spPr>
          <a:xfrm>
            <a:off x="6343745" y="2854984"/>
            <a:ext cx="2221135" cy="1481549"/>
          </a:xfrm>
          <a:custGeom>
            <a:avLst/>
            <a:gdLst>
              <a:gd name="connsiteX0" fmla="*/ 1554064 w 2331720"/>
              <a:gd name="connsiteY0" fmla="*/ 0 h 1555312"/>
              <a:gd name="connsiteX1" fmla="*/ 2331720 w 2331720"/>
              <a:gd name="connsiteY1" fmla="*/ 777656 h 1555312"/>
              <a:gd name="connsiteX2" fmla="*/ 1554064 w 2331720"/>
              <a:gd name="connsiteY2" fmla="*/ 1555312 h 1555312"/>
              <a:gd name="connsiteX3" fmla="*/ 1251365 w 2331720"/>
              <a:gd name="connsiteY3" fmla="*/ 1494200 h 1555312"/>
              <a:gd name="connsiteX4" fmla="*/ 1182562 w 2331720"/>
              <a:gd name="connsiteY4" fmla="*/ 1456855 h 1555312"/>
              <a:gd name="connsiteX5" fmla="*/ 1181281 w 2331720"/>
              <a:gd name="connsiteY5" fmla="*/ 1459456 h 1555312"/>
              <a:gd name="connsiteX6" fmla="*/ 0 w 2331720"/>
              <a:gd name="connsiteY6" fmla="*/ 777583 h 1555312"/>
              <a:gd name="connsiteX7" fmla="*/ 1181281 w 2331720"/>
              <a:gd name="connsiteY7" fmla="*/ 95857 h 1555312"/>
              <a:gd name="connsiteX8" fmla="*/ 1182561 w 2331720"/>
              <a:gd name="connsiteY8" fmla="*/ 98457 h 1555312"/>
              <a:gd name="connsiteX9" fmla="*/ 1251365 w 2331720"/>
              <a:gd name="connsiteY9" fmla="*/ 61112 h 1555312"/>
              <a:gd name="connsiteX10" fmla="*/ 1554064 w 2331720"/>
              <a:gd name="connsiteY10" fmla="*/ 0 h 15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1720" h="1555312">
                <a:moveTo>
                  <a:pt x="1554064" y="0"/>
                </a:moveTo>
                <a:cubicBezTo>
                  <a:pt x="1983552" y="0"/>
                  <a:pt x="2331720" y="348168"/>
                  <a:pt x="2331720" y="777656"/>
                </a:cubicBezTo>
                <a:cubicBezTo>
                  <a:pt x="2331720" y="1207144"/>
                  <a:pt x="1983552" y="1555312"/>
                  <a:pt x="1554064" y="1555312"/>
                </a:cubicBezTo>
                <a:cubicBezTo>
                  <a:pt x="1446692" y="1555312"/>
                  <a:pt x="1344403" y="1533552"/>
                  <a:pt x="1251365" y="1494200"/>
                </a:cubicBezTo>
                <a:lnTo>
                  <a:pt x="1182562" y="1456855"/>
                </a:lnTo>
                <a:lnTo>
                  <a:pt x="1181281" y="1459456"/>
                </a:lnTo>
                <a:lnTo>
                  <a:pt x="0" y="777583"/>
                </a:lnTo>
                <a:lnTo>
                  <a:pt x="1181281" y="95857"/>
                </a:lnTo>
                <a:lnTo>
                  <a:pt x="1182561" y="98457"/>
                </a:lnTo>
                <a:lnTo>
                  <a:pt x="1251365" y="61112"/>
                </a:lnTo>
                <a:cubicBezTo>
                  <a:pt x="1344403" y="21760"/>
                  <a:pt x="1446692" y="0"/>
                  <a:pt x="15540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4CAF9DF-1E6D-4610-89B3-782BE7FC064F}"/>
              </a:ext>
            </a:extLst>
          </p:cNvPr>
          <p:cNvSpPr/>
          <p:nvPr/>
        </p:nvSpPr>
        <p:spPr>
          <a:xfrm>
            <a:off x="7343279" y="3114932"/>
            <a:ext cx="961655" cy="961656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D72B97A-836B-4741-BE29-E99EBBD5568D}"/>
              </a:ext>
            </a:extLst>
          </p:cNvPr>
          <p:cNvGrpSpPr/>
          <p:nvPr/>
        </p:nvGrpSpPr>
        <p:grpSpPr>
          <a:xfrm>
            <a:off x="6212540" y="3797929"/>
            <a:ext cx="1481018" cy="2022962"/>
            <a:chOff x="6212540" y="3797929"/>
            <a:chExt cx="1481018" cy="202296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DFAF155-BE20-4A65-B313-4CF46EF619F7}"/>
                </a:ext>
              </a:extLst>
            </p:cNvPr>
            <p:cNvSpPr/>
            <p:nvPr/>
          </p:nvSpPr>
          <p:spPr>
            <a:xfrm>
              <a:off x="6212540" y="3797929"/>
              <a:ext cx="1481018" cy="2022962"/>
            </a:xfrm>
            <a:custGeom>
              <a:avLst/>
              <a:gdLst>
                <a:gd name="connsiteX0" fmla="*/ 0 w 1554755"/>
                <a:gd name="connsiteY0" fmla="*/ 0 h 2123681"/>
                <a:gd name="connsiteX1" fmla="*/ 1157419 w 1554755"/>
                <a:gd name="connsiteY1" fmla="*/ 668517 h 2123681"/>
                <a:gd name="connsiteX2" fmla="*/ 1167670 w 1554755"/>
                <a:gd name="connsiteY2" fmla="*/ 673358 h 2123681"/>
                <a:gd name="connsiteX3" fmla="*/ 1176496 w 1554755"/>
                <a:gd name="connsiteY3" fmla="*/ 679536 h 2123681"/>
                <a:gd name="connsiteX4" fmla="*/ 1181033 w 1554755"/>
                <a:gd name="connsiteY4" fmla="*/ 682156 h 2123681"/>
                <a:gd name="connsiteX5" fmla="*/ 1180780 w 1554755"/>
                <a:gd name="connsiteY5" fmla="*/ 682534 h 2123681"/>
                <a:gd name="connsiteX6" fmla="*/ 1275881 w 1554755"/>
                <a:gd name="connsiteY6" fmla="*/ 749100 h 2123681"/>
                <a:gd name="connsiteX7" fmla="*/ 1450439 w 1554755"/>
                <a:gd name="connsiteY7" fmla="*/ 957067 h 2123681"/>
                <a:gd name="connsiteX8" fmla="*/ 1165797 w 1554755"/>
                <a:gd name="connsiteY8" fmla="*/ 2019365 h 2123681"/>
                <a:gd name="connsiteX9" fmla="*/ 103499 w 1554755"/>
                <a:gd name="connsiteY9" fmla="*/ 1734723 h 2123681"/>
                <a:gd name="connsiteX10" fmla="*/ 1337 w 1554755"/>
                <a:gd name="connsiteY10" fmla="*/ 1404403 h 2123681"/>
                <a:gd name="connsiteX11" fmla="*/ 1259 w 1554755"/>
                <a:gd name="connsiteY11" fmla="*/ 1363880 h 2123681"/>
                <a:gd name="connsiteX12" fmla="*/ 121 w 1554755"/>
                <a:gd name="connsiteY12" fmla="*/ 136395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4755" h="2123681">
                  <a:moveTo>
                    <a:pt x="0" y="0"/>
                  </a:moveTo>
                  <a:lnTo>
                    <a:pt x="1157419" y="668517"/>
                  </a:lnTo>
                  <a:lnTo>
                    <a:pt x="1167670" y="673358"/>
                  </a:lnTo>
                  <a:lnTo>
                    <a:pt x="1176496" y="679536"/>
                  </a:lnTo>
                  <a:lnTo>
                    <a:pt x="1181033" y="682156"/>
                  </a:lnTo>
                  <a:lnTo>
                    <a:pt x="1180780" y="682534"/>
                  </a:lnTo>
                  <a:lnTo>
                    <a:pt x="1275881" y="749100"/>
                  </a:lnTo>
                  <a:cubicBezTo>
                    <a:pt x="1344006" y="806040"/>
                    <a:pt x="1403464" y="875704"/>
                    <a:pt x="1450439" y="957067"/>
                  </a:cubicBezTo>
                  <a:cubicBezTo>
                    <a:pt x="1665183" y="1329015"/>
                    <a:pt x="1537745" y="1804621"/>
                    <a:pt x="1165797" y="2019365"/>
                  </a:cubicBezTo>
                  <a:cubicBezTo>
                    <a:pt x="793850" y="2234109"/>
                    <a:pt x="318243" y="2106671"/>
                    <a:pt x="103499" y="1734723"/>
                  </a:cubicBezTo>
                  <a:cubicBezTo>
                    <a:pt x="43102" y="1630113"/>
                    <a:pt x="9772" y="1517303"/>
                    <a:pt x="1337" y="1404403"/>
                  </a:cubicBezTo>
                  <a:lnTo>
                    <a:pt x="1259" y="1363880"/>
                  </a:lnTo>
                  <a:lnTo>
                    <a:pt x="121" y="13639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CCE3C48-8DE5-402C-825C-768D6E42B791}"/>
                </a:ext>
              </a:extLst>
            </p:cNvPr>
            <p:cNvSpPr/>
            <p:nvPr/>
          </p:nvSpPr>
          <p:spPr>
            <a:xfrm>
              <a:off x="6212540" y="3797929"/>
              <a:ext cx="517029" cy="597196"/>
            </a:xfrm>
            <a:custGeom>
              <a:avLst/>
              <a:gdLst>
                <a:gd name="connsiteX0" fmla="*/ 0 w 542771"/>
                <a:gd name="connsiteY0" fmla="*/ 0 h 626929"/>
                <a:gd name="connsiteX1" fmla="*/ 542771 w 542771"/>
                <a:gd name="connsiteY1" fmla="*/ 313501 h 626929"/>
                <a:gd name="connsiteX2" fmla="*/ 479762 w 542771"/>
                <a:gd name="connsiteY2" fmla="*/ 389868 h 626929"/>
                <a:gd name="connsiteX3" fmla="*/ 49267 w 542771"/>
                <a:gd name="connsiteY3" fmla="*/ 621968 h 626929"/>
                <a:gd name="connsiteX4" fmla="*/ 56 w 542771"/>
                <a:gd name="connsiteY4" fmla="*/ 626929 h 62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771" h="626929">
                  <a:moveTo>
                    <a:pt x="0" y="0"/>
                  </a:moveTo>
                  <a:lnTo>
                    <a:pt x="542771" y="313501"/>
                  </a:lnTo>
                  <a:lnTo>
                    <a:pt x="479762" y="389868"/>
                  </a:lnTo>
                  <a:cubicBezTo>
                    <a:pt x="364194" y="505437"/>
                    <a:pt x="215559" y="587940"/>
                    <a:pt x="49267" y="621968"/>
                  </a:cubicBezTo>
                  <a:lnTo>
                    <a:pt x="56" y="62692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40C3581-AABC-4155-89F1-40660EF7219C}"/>
                </a:ext>
              </a:extLst>
            </p:cNvPr>
            <p:cNvSpPr/>
            <p:nvPr/>
          </p:nvSpPr>
          <p:spPr>
            <a:xfrm>
              <a:off x="6471832" y="4599165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A4BA55D-7A09-4D7E-B122-E4B14F006A81}"/>
              </a:ext>
            </a:extLst>
          </p:cNvPr>
          <p:cNvGrpSpPr/>
          <p:nvPr/>
        </p:nvGrpSpPr>
        <p:grpSpPr>
          <a:xfrm>
            <a:off x="4500371" y="1363750"/>
            <a:ext cx="1481018" cy="2022962"/>
            <a:chOff x="4500371" y="1363750"/>
            <a:chExt cx="1481018" cy="202296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08EE5C-CD4B-4F7D-BF3B-6958670C67FD}"/>
                </a:ext>
              </a:extLst>
            </p:cNvPr>
            <p:cNvSpPr/>
            <p:nvPr/>
          </p:nvSpPr>
          <p:spPr>
            <a:xfrm>
              <a:off x="4500371" y="1363750"/>
              <a:ext cx="1481018" cy="2022962"/>
            </a:xfrm>
            <a:custGeom>
              <a:avLst/>
              <a:gdLst>
                <a:gd name="connsiteX0" fmla="*/ 831907 w 1554755"/>
                <a:gd name="connsiteY0" fmla="*/ 1936 h 2123681"/>
                <a:gd name="connsiteX1" fmla="*/ 1451256 w 1554755"/>
                <a:gd name="connsiteY1" fmla="*/ 388957 h 2123681"/>
                <a:gd name="connsiteX2" fmla="*/ 1549681 w 1554755"/>
                <a:gd name="connsiteY2" fmla="*/ 681658 h 2123681"/>
                <a:gd name="connsiteX3" fmla="*/ 1551741 w 1554755"/>
                <a:gd name="connsiteY3" fmla="*/ 759917 h 2123681"/>
                <a:gd name="connsiteX4" fmla="*/ 1554634 w 1554755"/>
                <a:gd name="connsiteY4" fmla="*/ 759725 h 2123681"/>
                <a:gd name="connsiteX5" fmla="*/ 1554755 w 1554755"/>
                <a:gd name="connsiteY5" fmla="*/ 2123681 h 2123681"/>
                <a:gd name="connsiteX6" fmla="*/ 373722 w 1554755"/>
                <a:gd name="connsiteY6" fmla="*/ 1441525 h 2123681"/>
                <a:gd name="connsiteX7" fmla="*/ 375334 w 1554755"/>
                <a:gd name="connsiteY7" fmla="*/ 1439115 h 2123681"/>
                <a:gd name="connsiteX8" fmla="*/ 308590 w 1554755"/>
                <a:gd name="connsiteY8" fmla="*/ 1398202 h 2123681"/>
                <a:gd name="connsiteX9" fmla="*/ 104316 w 1554755"/>
                <a:gd name="connsiteY9" fmla="*/ 1166613 h 2123681"/>
                <a:gd name="connsiteX10" fmla="*/ 388958 w 1554755"/>
                <a:gd name="connsiteY10" fmla="*/ 104315 h 2123681"/>
                <a:gd name="connsiteX11" fmla="*/ 831907 w 1554755"/>
                <a:gd name="connsiteY11" fmla="*/ 193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755" h="2123681">
                  <a:moveTo>
                    <a:pt x="831907" y="1936"/>
                  </a:moveTo>
                  <a:cubicBezTo>
                    <a:pt x="1080927" y="19534"/>
                    <a:pt x="1317041" y="156490"/>
                    <a:pt x="1451256" y="388957"/>
                  </a:cubicBezTo>
                  <a:cubicBezTo>
                    <a:pt x="1504942" y="481944"/>
                    <a:pt x="1537242" y="581409"/>
                    <a:pt x="1549681" y="681658"/>
                  </a:cubicBezTo>
                  <a:lnTo>
                    <a:pt x="1551741" y="759917"/>
                  </a:lnTo>
                  <a:lnTo>
                    <a:pt x="1554634" y="759725"/>
                  </a:lnTo>
                  <a:lnTo>
                    <a:pt x="1554755" y="2123681"/>
                  </a:lnTo>
                  <a:lnTo>
                    <a:pt x="373722" y="1441525"/>
                  </a:lnTo>
                  <a:lnTo>
                    <a:pt x="375334" y="1439115"/>
                  </a:lnTo>
                  <a:lnTo>
                    <a:pt x="308590" y="1398202"/>
                  </a:lnTo>
                  <a:cubicBezTo>
                    <a:pt x="227992" y="1337305"/>
                    <a:pt x="158002" y="1259600"/>
                    <a:pt x="104316" y="1166613"/>
                  </a:cubicBezTo>
                  <a:cubicBezTo>
                    <a:pt x="-110428" y="794665"/>
                    <a:pt x="17010" y="319059"/>
                    <a:pt x="388958" y="104315"/>
                  </a:cubicBezTo>
                  <a:cubicBezTo>
                    <a:pt x="528438" y="23786"/>
                    <a:pt x="682495" y="-8624"/>
                    <a:pt x="831907" y="193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DEFCFD-F487-4927-BB19-F610FCD0B7CD}"/>
                </a:ext>
              </a:extLst>
            </p:cNvPr>
            <p:cNvSpPr/>
            <p:nvPr/>
          </p:nvSpPr>
          <p:spPr>
            <a:xfrm>
              <a:off x="4760441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3490FA8-13C4-43DD-B85E-6A5C603B6A57}"/>
                </a:ext>
              </a:extLst>
            </p:cNvPr>
            <p:cNvSpPr/>
            <p:nvPr/>
          </p:nvSpPr>
          <p:spPr>
            <a:xfrm>
              <a:off x="5466901" y="2796203"/>
              <a:ext cx="514488" cy="590509"/>
            </a:xfrm>
            <a:custGeom>
              <a:avLst/>
              <a:gdLst>
                <a:gd name="connsiteX0" fmla="*/ 540048 w 540103"/>
                <a:gd name="connsiteY0" fmla="*/ 0 h 619909"/>
                <a:gd name="connsiteX1" fmla="*/ 540103 w 540103"/>
                <a:gd name="connsiteY1" fmla="*/ 619909 h 619909"/>
                <a:gd name="connsiteX2" fmla="*/ 0 w 540103"/>
                <a:gd name="connsiteY2" fmla="*/ 307949 h 619909"/>
                <a:gd name="connsiteX3" fmla="*/ 58320 w 540103"/>
                <a:gd name="connsiteY3" fmla="*/ 237264 h 619909"/>
                <a:gd name="connsiteX4" fmla="*/ 488815 w 540103"/>
                <a:gd name="connsiteY4" fmla="*/ 5165 h 61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103" h="619909">
                  <a:moveTo>
                    <a:pt x="540048" y="0"/>
                  </a:moveTo>
                  <a:lnTo>
                    <a:pt x="540103" y="619909"/>
                  </a:lnTo>
                  <a:lnTo>
                    <a:pt x="0" y="307949"/>
                  </a:lnTo>
                  <a:lnTo>
                    <a:pt x="58320" y="237264"/>
                  </a:lnTo>
                  <a:cubicBezTo>
                    <a:pt x="173889" y="121696"/>
                    <a:pt x="322523" y="39193"/>
                    <a:pt x="488815" y="516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BA371C0-DCE1-4DE5-9399-046C2E3B975E}"/>
              </a:ext>
            </a:extLst>
          </p:cNvPr>
          <p:cNvGrpSpPr/>
          <p:nvPr/>
        </p:nvGrpSpPr>
        <p:grpSpPr>
          <a:xfrm>
            <a:off x="6212418" y="1363749"/>
            <a:ext cx="1481139" cy="2022893"/>
            <a:chOff x="6212418" y="1363749"/>
            <a:chExt cx="1481139" cy="2022893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EB18510-428F-4B0C-9998-8411497F0896}"/>
                </a:ext>
              </a:extLst>
            </p:cNvPr>
            <p:cNvSpPr/>
            <p:nvPr/>
          </p:nvSpPr>
          <p:spPr>
            <a:xfrm>
              <a:off x="6212418" y="1363749"/>
              <a:ext cx="1481139" cy="2022892"/>
            </a:xfrm>
            <a:custGeom>
              <a:avLst/>
              <a:gdLst>
                <a:gd name="connsiteX0" fmla="*/ 722975 w 1554882"/>
                <a:gd name="connsiteY0" fmla="*/ 1936 h 2123608"/>
                <a:gd name="connsiteX1" fmla="*/ 1165924 w 1554882"/>
                <a:gd name="connsiteY1" fmla="*/ 104315 h 2123608"/>
                <a:gd name="connsiteX2" fmla="*/ 1450566 w 1554882"/>
                <a:gd name="connsiteY2" fmla="*/ 1166613 h 2123608"/>
                <a:gd name="connsiteX3" fmla="*/ 1246292 w 1554882"/>
                <a:gd name="connsiteY3" fmla="*/ 1398202 h 2123608"/>
                <a:gd name="connsiteX4" fmla="*/ 1179548 w 1554882"/>
                <a:gd name="connsiteY4" fmla="*/ 1439115 h 2123608"/>
                <a:gd name="connsiteX5" fmla="*/ 1181160 w 1554882"/>
                <a:gd name="connsiteY5" fmla="*/ 1441525 h 2123608"/>
                <a:gd name="connsiteX6" fmla="*/ 0 w 1554882"/>
                <a:gd name="connsiteY6" fmla="*/ 2123608 h 2123608"/>
                <a:gd name="connsiteX7" fmla="*/ 248 w 1554882"/>
                <a:gd name="connsiteY7" fmla="*/ 759725 h 2123608"/>
                <a:gd name="connsiteX8" fmla="*/ 3141 w 1554882"/>
                <a:gd name="connsiteY8" fmla="*/ 759917 h 2123608"/>
                <a:gd name="connsiteX9" fmla="*/ 5201 w 1554882"/>
                <a:gd name="connsiteY9" fmla="*/ 681658 h 2123608"/>
                <a:gd name="connsiteX10" fmla="*/ 103626 w 1554882"/>
                <a:gd name="connsiteY10" fmla="*/ 388957 h 2123608"/>
                <a:gd name="connsiteX11" fmla="*/ 722975 w 1554882"/>
                <a:gd name="connsiteY11" fmla="*/ 1936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882" h="2123608">
                  <a:moveTo>
                    <a:pt x="722975" y="1936"/>
                  </a:moveTo>
                  <a:cubicBezTo>
                    <a:pt x="872387" y="-8624"/>
                    <a:pt x="1026444" y="23786"/>
                    <a:pt x="1165924" y="104315"/>
                  </a:cubicBezTo>
                  <a:cubicBezTo>
                    <a:pt x="1537872" y="319059"/>
                    <a:pt x="1665310" y="794665"/>
                    <a:pt x="1450566" y="1166613"/>
                  </a:cubicBezTo>
                  <a:cubicBezTo>
                    <a:pt x="1396880" y="1259600"/>
                    <a:pt x="1326890" y="1337305"/>
                    <a:pt x="1246292" y="1398202"/>
                  </a:cubicBezTo>
                  <a:lnTo>
                    <a:pt x="1179548" y="1439115"/>
                  </a:lnTo>
                  <a:lnTo>
                    <a:pt x="1181160" y="1441525"/>
                  </a:lnTo>
                  <a:lnTo>
                    <a:pt x="0" y="2123608"/>
                  </a:lnTo>
                  <a:lnTo>
                    <a:pt x="248" y="759725"/>
                  </a:lnTo>
                  <a:lnTo>
                    <a:pt x="3141" y="759917"/>
                  </a:lnTo>
                  <a:lnTo>
                    <a:pt x="5201" y="681658"/>
                  </a:lnTo>
                  <a:cubicBezTo>
                    <a:pt x="17640" y="581409"/>
                    <a:pt x="49940" y="481944"/>
                    <a:pt x="103626" y="388957"/>
                  </a:cubicBezTo>
                  <a:cubicBezTo>
                    <a:pt x="237841" y="156490"/>
                    <a:pt x="473956" y="19534"/>
                    <a:pt x="722975" y="1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4092C31-119D-479A-B2D8-8845BB880BFF}"/>
                </a:ext>
              </a:extLst>
            </p:cNvPr>
            <p:cNvSpPr/>
            <p:nvPr/>
          </p:nvSpPr>
          <p:spPr>
            <a:xfrm>
              <a:off x="6471832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49D2B8A-670A-4F72-8333-4D4492883E32}"/>
                </a:ext>
              </a:extLst>
            </p:cNvPr>
            <p:cNvSpPr/>
            <p:nvPr/>
          </p:nvSpPr>
          <p:spPr>
            <a:xfrm>
              <a:off x="6212418" y="2796391"/>
              <a:ext cx="513264" cy="590251"/>
            </a:xfrm>
            <a:custGeom>
              <a:avLst/>
              <a:gdLst>
                <a:gd name="connsiteX0" fmla="*/ 113 w 538818"/>
                <a:gd name="connsiteY0" fmla="*/ 0 h 619638"/>
                <a:gd name="connsiteX1" fmla="*/ 49395 w 538818"/>
                <a:gd name="connsiteY1" fmla="*/ 4968 h 619638"/>
                <a:gd name="connsiteX2" fmla="*/ 479890 w 538818"/>
                <a:gd name="connsiteY2" fmla="*/ 237067 h 619638"/>
                <a:gd name="connsiteX3" fmla="*/ 538818 w 538818"/>
                <a:gd name="connsiteY3" fmla="*/ 308488 h 619638"/>
                <a:gd name="connsiteX4" fmla="*/ 0 w 538818"/>
                <a:gd name="connsiteY4" fmla="*/ 619638 h 61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18" h="619638">
                  <a:moveTo>
                    <a:pt x="113" y="0"/>
                  </a:moveTo>
                  <a:lnTo>
                    <a:pt x="49395" y="4968"/>
                  </a:lnTo>
                  <a:cubicBezTo>
                    <a:pt x="215687" y="38996"/>
                    <a:pt x="364322" y="121499"/>
                    <a:pt x="479890" y="237067"/>
                  </a:cubicBezTo>
                  <a:lnTo>
                    <a:pt x="538818" y="308488"/>
                  </a:lnTo>
                  <a:lnTo>
                    <a:pt x="0" y="61963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AD99095-502D-4480-836C-687AB895060F}"/>
              </a:ext>
            </a:extLst>
          </p:cNvPr>
          <p:cNvSpPr/>
          <p:nvPr/>
        </p:nvSpPr>
        <p:spPr>
          <a:xfrm>
            <a:off x="6343745" y="3303199"/>
            <a:ext cx="563374" cy="585056"/>
          </a:xfrm>
          <a:custGeom>
            <a:avLst/>
            <a:gdLst>
              <a:gd name="connsiteX0" fmla="*/ 532056 w 591423"/>
              <a:gd name="connsiteY0" fmla="*/ 0 h 614185"/>
              <a:gd name="connsiteX1" fmla="*/ 574124 w 591423"/>
              <a:gd name="connsiteY1" fmla="*/ 135521 h 614185"/>
              <a:gd name="connsiteX2" fmla="*/ 591423 w 591423"/>
              <a:gd name="connsiteY2" fmla="*/ 307128 h 614185"/>
              <a:gd name="connsiteX3" fmla="*/ 574124 w 591423"/>
              <a:gd name="connsiteY3" fmla="*/ 478735 h 614185"/>
              <a:gd name="connsiteX4" fmla="*/ 532078 w 591423"/>
              <a:gd name="connsiteY4" fmla="*/ 614185 h 614185"/>
              <a:gd name="connsiteX5" fmla="*/ 0 w 591423"/>
              <a:gd name="connsiteY5" fmla="*/ 307053 h 6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423" h="614185">
                <a:moveTo>
                  <a:pt x="532056" y="0"/>
                </a:moveTo>
                <a:lnTo>
                  <a:pt x="574124" y="135521"/>
                </a:lnTo>
                <a:cubicBezTo>
                  <a:pt x="585467" y="190952"/>
                  <a:pt x="591423" y="248344"/>
                  <a:pt x="591423" y="307128"/>
                </a:cubicBezTo>
                <a:cubicBezTo>
                  <a:pt x="591423" y="365912"/>
                  <a:pt x="585467" y="423305"/>
                  <a:pt x="574124" y="478735"/>
                </a:cubicBezTo>
                <a:lnTo>
                  <a:pt x="532078" y="614185"/>
                </a:lnTo>
                <a:lnTo>
                  <a:pt x="0" y="30705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046C79-DE7D-4450-A17B-190C01D9F267}"/>
              </a:ext>
            </a:extLst>
          </p:cNvPr>
          <p:cNvGrpSpPr/>
          <p:nvPr/>
        </p:nvGrpSpPr>
        <p:grpSpPr>
          <a:xfrm>
            <a:off x="4500371" y="3797999"/>
            <a:ext cx="1481796" cy="2022892"/>
            <a:chOff x="4500371" y="3797999"/>
            <a:chExt cx="1481796" cy="202289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92CF3FD-B102-4E90-BDCC-5A7F44C3CACD}"/>
                </a:ext>
              </a:extLst>
            </p:cNvPr>
            <p:cNvSpPr/>
            <p:nvPr/>
          </p:nvSpPr>
          <p:spPr>
            <a:xfrm>
              <a:off x="4500371" y="3797999"/>
              <a:ext cx="1481796" cy="2022892"/>
            </a:xfrm>
            <a:custGeom>
              <a:avLst/>
              <a:gdLst>
                <a:gd name="connsiteX0" fmla="*/ 1554882 w 1555571"/>
                <a:gd name="connsiteY0" fmla="*/ 0 h 2123608"/>
                <a:gd name="connsiteX1" fmla="*/ 1554639 w 1555571"/>
                <a:gd name="connsiteY1" fmla="*/ 1336619 h 2123608"/>
                <a:gd name="connsiteX2" fmla="*/ 1555571 w 1555571"/>
                <a:gd name="connsiteY2" fmla="*/ 1347911 h 2123608"/>
                <a:gd name="connsiteX3" fmla="*/ 1554635 w 1555571"/>
                <a:gd name="connsiteY3" fmla="*/ 1358636 h 2123608"/>
                <a:gd name="connsiteX4" fmla="*/ 1554634 w 1555571"/>
                <a:gd name="connsiteY4" fmla="*/ 1363883 h 2123608"/>
                <a:gd name="connsiteX5" fmla="*/ 1554179 w 1555571"/>
                <a:gd name="connsiteY5" fmla="*/ 1363853 h 2123608"/>
                <a:gd name="connsiteX6" fmla="*/ 1544082 w 1555571"/>
                <a:gd name="connsiteY6" fmla="*/ 1479495 h 2123608"/>
                <a:gd name="connsiteX7" fmla="*/ 1451256 w 1555571"/>
                <a:gd name="connsiteY7" fmla="*/ 1734650 h 2123608"/>
                <a:gd name="connsiteX8" fmla="*/ 388958 w 1555571"/>
                <a:gd name="connsiteY8" fmla="*/ 2019292 h 2123608"/>
                <a:gd name="connsiteX9" fmla="*/ 104316 w 1555571"/>
                <a:gd name="connsiteY9" fmla="*/ 956994 h 2123608"/>
                <a:gd name="connsiteX10" fmla="*/ 339300 w 1555571"/>
                <a:gd name="connsiteY10" fmla="*/ 703360 h 2123608"/>
                <a:gd name="connsiteX11" fmla="*/ 374355 w 1555571"/>
                <a:gd name="connsiteY11" fmla="*/ 683030 h 2123608"/>
                <a:gd name="connsiteX12" fmla="*/ 373722 w 1555571"/>
                <a:gd name="connsiteY12" fmla="*/ 682083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571" h="2123608">
                  <a:moveTo>
                    <a:pt x="1554882" y="0"/>
                  </a:moveTo>
                  <a:lnTo>
                    <a:pt x="1554639" y="1336619"/>
                  </a:lnTo>
                  <a:lnTo>
                    <a:pt x="1555571" y="1347911"/>
                  </a:lnTo>
                  <a:lnTo>
                    <a:pt x="1554635" y="1358636"/>
                  </a:lnTo>
                  <a:lnTo>
                    <a:pt x="1554634" y="1363883"/>
                  </a:lnTo>
                  <a:lnTo>
                    <a:pt x="1554179" y="1363853"/>
                  </a:lnTo>
                  <a:lnTo>
                    <a:pt x="1544082" y="1479495"/>
                  </a:lnTo>
                  <a:cubicBezTo>
                    <a:pt x="1528833" y="1566963"/>
                    <a:pt x="1498231" y="1653287"/>
                    <a:pt x="1451256" y="1734650"/>
                  </a:cubicBezTo>
                  <a:cubicBezTo>
                    <a:pt x="1236512" y="2106598"/>
                    <a:pt x="760905" y="2234036"/>
                    <a:pt x="388958" y="2019292"/>
                  </a:cubicBezTo>
                  <a:cubicBezTo>
                    <a:pt x="17010" y="1804548"/>
                    <a:pt x="-110428" y="1328942"/>
                    <a:pt x="104316" y="956994"/>
                  </a:cubicBezTo>
                  <a:cubicBezTo>
                    <a:pt x="164713" y="852384"/>
                    <a:pt x="245744" y="767115"/>
                    <a:pt x="339300" y="703360"/>
                  </a:cubicBezTo>
                  <a:lnTo>
                    <a:pt x="374355" y="683030"/>
                  </a:lnTo>
                  <a:lnTo>
                    <a:pt x="373722" y="6820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5C573E6-0D67-4F22-B8CD-3903FEB1D3BA}"/>
                </a:ext>
              </a:extLst>
            </p:cNvPr>
            <p:cNvSpPr/>
            <p:nvPr/>
          </p:nvSpPr>
          <p:spPr>
            <a:xfrm>
              <a:off x="4760441" y="4599166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C73FA0E-E997-454A-B188-70D8D585EF4E}"/>
                </a:ext>
              </a:extLst>
            </p:cNvPr>
            <p:cNvSpPr/>
            <p:nvPr/>
          </p:nvSpPr>
          <p:spPr>
            <a:xfrm>
              <a:off x="5463099" y="3797999"/>
              <a:ext cx="518411" cy="597326"/>
            </a:xfrm>
            <a:custGeom>
              <a:avLst/>
              <a:gdLst>
                <a:gd name="connsiteX0" fmla="*/ 544222 w 544222"/>
                <a:gd name="connsiteY0" fmla="*/ 0 h 627066"/>
                <a:gd name="connsiteX1" fmla="*/ 544108 w 544222"/>
                <a:gd name="connsiteY1" fmla="*/ 627066 h 627066"/>
                <a:gd name="connsiteX2" fmla="*/ 492807 w 544222"/>
                <a:gd name="connsiteY2" fmla="*/ 621895 h 627066"/>
                <a:gd name="connsiteX3" fmla="*/ 62312 w 544222"/>
                <a:gd name="connsiteY3" fmla="*/ 389795 h 627066"/>
                <a:gd name="connsiteX4" fmla="*/ 0 w 544222"/>
                <a:gd name="connsiteY4" fmla="*/ 314272 h 62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22" h="627066">
                  <a:moveTo>
                    <a:pt x="544222" y="0"/>
                  </a:moveTo>
                  <a:lnTo>
                    <a:pt x="544108" y="627066"/>
                  </a:lnTo>
                  <a:lnTo>
                    <a:pt x="492807" y="621895"/>
                  </a:lnTo>
                  <a:cubicBezTo>
                    <a:pt x="326515" y="587867"/>
                    <a:pt x="177881" y="505364"/>
                    <a:pt x="62312" y="389795"/>
                  </a:cubicBezTo>
                  <a:lnTo>
                    <a:pt x="0" y="31427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2521598-DF78-44FD-BE9B-3760555DDAFC}"/>
              </a:ext>
            </a:extLst>
          </p:cNvPr>
          <p:cNvGrpSpPr/>
          <p:nvPr/>
        </p:nvGrpSpPr>
        <p:grpSpPr>
          <a:xfrm>
            <a:off x="3627120" y="2854984"/>
            <a:ext cx="2221135" cy="1481549"/>
            <a:chOff x="3627120" y="2854984"/>
            <a:chExt cx="2221135" cy="148154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159C950-D047-4F86-941E-130585640132}"/>
                </a:ext>
              </a:extLst>
            </p:cNvPr>
            <p:cNvSpPr/>
            <p:nvPr/>
          </p:nvSpPr>
          <p:spPr>
            <a:xfrm>
              <a:off x="3627120" y="2854984"/>
              <a:ext cx="2221135" cy="1481549"/>
            </a:xfrm>
            <a:custGeom>
              <a:avLst/>
              <a:gdLst>
                <a:gd name="connsiteX0" fmla="*/ 777656 w 2331720"/>
                <a:gd name="connsiteY0" fmla="*/ 0 h 1555312"/>
                <a:gd name="connsiteX1" fmla="*/ 1080355 w 2331720"/>
                <a:gd name="connsiteY1" fmla="*/ 61112 h 1555312"/>
                <a:gd name="connsiteX2" fmla="*/ 1149159 w 2331720"/>
                <a:gd name="connsiteY2" fmla="*/ 98457 h 1555312"/>
                <a:gd name="connsiteX3" fmla="*/ 1150439 w 2331720"/>
                <a:gd name="connsiteY3" fmla="*/ 95857 h 1555312"/>
                <a:gd name="connsiteX4" fmla="*/ 2331720 w 2331720"/>
                <a:gd name="connsiteY4" fmla="*/ 777730 h 1555312"/>
                <a:gd name="connsiteX5" fmla="*/ 1150439 w 2331720"/>
                <a:gd name="connsiteY5" fmla="*/ 1459456 h 1555312"/>
                <a:gd name="connsiteX6" fmla="*/ 1149158 w 2331720"/>
                <a:gd name="connsiteY6" fmla="*/ 1456855 h 1555312"/>
                <a:gd name="connsiteX7" fmla="*/ 1080355 w 2331720"/>
                <a:gd name="connsiteY7" fmla="*/ 1494200 h 1555312"/>
                <a:gd name="connsiteX8" fmla="*/ 777656 w 2331720"/>
                <a:gd name="connsiteY8" fmla="*/ 1555312 h 1555312"/>
                <a:gd name="connsiteX9" fmla="*/ 0 w 2331720"/>
                <a:gd name="connsiteY9" fmla="*/ 777656 h 1555312"/>
                <a:gd name="connsiteX10" fmla="*/ 777656 w 2331720"/>
                <a:gd name="connsiteY10" fmla="*/ 0 h 155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1720" h="1555312">
                  <a:moveTo>
                    <a:pt x="777656" y="0"/>
                  </a:moveTo>
                  <a:cubicBezTo>
                    <a:pt x="885028" y="0"/>
                    <a:pt x="987317" y="21760"/>
                    <a:pt x="1080355" y="61112"/>
                  </a:cubicBezTo>
                  <a:lnTo>
                    <a:pt x="1149159" y="98457"/>
                  </a:lnTo>
                  <a:lnTo>
                    <a:pt x="1150439" y="95857"/>
                  </a:lnTo>
                  <a:lnTo>
                    <a:pt x="2331720" y="777730"/>
                  </a:lnTo>
                  <a:lnTo>
                    <a:pt x="1150439" y="1459456"/>
                  </a:lnTo>
                  <a:lnTo>
                    <a:pt x="1149158" y="1456855"/>
                  </a:lnTo>
                  <a:lnTo>
                    <a:pt x="1080355" y="1494200"/>
                  </a:lnTo>
                  <a:cubicBezTo>
                    <a:pt x="987317" y="1533552"/>
                    <a:pt x="885028" y="1555312"/>
                    <a:pt x="777656" y="1555312"/>
                  </a:cubicBezTo>
                  <a:cubicBezTo>
                    <a:pt x="348168" y="1555312"/>
                    <a:pt x="0" y="1207144"/>
                    <a:pt x="0" y="777656"/>
                  </a:cubicBezTo>
                  <a:cubicBezTo>
                    <a:pt x="0" y="348168"/>
                    <a:pt x="348168" y="0"/>
                    <a:pt x="7776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5C79EA-0379-42CC-AC7C-EA52BCD9DAED}"/>
                </a:ext>
              </a:extLst>
            </p:cNvPr>
            <p:cNvSpPr/>
            <p:nvPr/>
          </p:nvSpPr>
          <p:spPr>
            <a:xfrm>
              <a:off x="3887068" y="3114932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0536CA0-55D2-4849-9F25-981B9EBB0AD8}"/>
                </a:ext>
              </a:extLst>
            </p:cNvPr>
            <p:cNvSpPr/>
            <p:nvPr/>
          </p:nvSpPr>
          <p:spPr>
            <a:xfrm>
              <a:off x="5284885" y="3303265"/>
              <a:ext cx="563370" cy="585053"/>
            </a:xfrm>
            <a:custGeom>
              <a:avLst/>
              <a:gdLst>
                <a:gd name="connsiteX0" fmla="*/ 59346 w 591419"/>
                <a:gd name="connsiteY0" fmla="*/ 0 h 614182"/>
                <a:gd name="connsiteX1" fmla="*/ 591419 w 591419"/>
                <a:gd name="connsiteY1" fmla="*/ 307130 h 614182"/>
                <a:gd name="connsiteX2" fmla="*/ 59366 w 591419"/>
                <a:gd name="connsiteY2" fmla="*/ 614182 h 614182"/>
                <a:gd name="connsiteX3" fmla="*/ 17300 w 591419"/>
                <a:gd name="connsiteY3" fmla="*/ 478665 h 614182"/>
                <a:gd name="connsiteX4" fmla="*/ 0 w 591419"/>
                <a:gd name="connsiteY4" fmla="*/ 307058 h 614182"/>
                <a:gd name="connsiteX5" fmla="*/ 17300 w 591419"/>
                <a:gd name="connsiteY5" fmla="*/ 135451 h 61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419" h="614182">
                  <a:moveTo>
                    <a:pt x="59346" y="0"/>
                  </a:moveTo>
                  <a:lnTo>
                    <a:pt x="591419" y="307130"/>
                  </a:lnTo>
                  <a:lnTo>
                    <a:pt x="59366" y="614182"/>
                  </a:lnTo>
                  <a:lnTo>
                    <a:pt x="17300" y="478665"/>
                  </a:lnTo>
                  <a:cubicBezTo>
                    <a:pt x="5957" y="423235"/>
                    <a:pt x="0" y="365842"/>
                    <a:pt x="0" y="307058"/>
                  </a:cubicBezTo>
                  <a:cubicBezTo>
                    <a:pt x="0" y="248274"/>
                    <a:pt x="5957" y="190882"/>
                    <a:pt x="17300" y="13545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B272E5-DD6E-4814-89A0-304E68BEECB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3DD405-DAE9-4A0E-AC71-7FB7D5D7BCE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177EB2-0771-4A14-BC39-C43F5AC2F6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0CCE8F9-C869-4D1E-A267-1723E876A31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A6D7EA7-0F16-4800-9445-06782A3ED2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A393003-DE0F-4593-8011-C3593F33A94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B15211-1D2D-4611-8F48-F7A1F65ABB4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5A8D66-9BE9-408F-92E6-29647A981B2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67F9556-B842-43AA-9D56-0A8C98730E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25ED36D-36B5-4341-AAD4-CD3F8A92A78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E81E65A-DAA7-412A-8DAA-E0E6129F70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2EDC53-0AD5-4BB9-8BD7-A9EF238E8BF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DA4F6C7-F4BA-4348-927E-DE574769F66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B6FA9DF-80DD-45C2-8196-15FA72EBC8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8156009-8761-4199-8E85-AB4B6ADCCC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8E0A45-71B9-4B1C-8DD7-33845626ED14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77DED2C-8D65-492E-BB00-68289D2BB1A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4B98444-6E70-4F01-915B-E984BB5C4E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aphic 5" descr="Lightbulb and gear">
            <a:extLst>
              <a:ext uri="{FF2B5EF4-FFF2-40B4-BE49-F238E27FC236}">
                <a16:creationId xmlns:a16="http://schemas.microsoft.com/office/drawing/2014/main" id="{15359A0D-832F-4379-A6B1-22378CF9A296}"/>
              </a:ext>
            </a:extLst>
          </p:cNvPr>
          <p:cNvGrpSpPr/>
          <p:nvPr/>
        </p:nvGrpSpPr>
        <p:grpSpPr>
          <a:xfrm>
            <a:off x="6632619" y="1784608"/>
            <a:ext cx="640080" cy="640080"/>
            <a:chOff x="6632619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7EB85F-618F-4D00-A81F-6E66491399CE}"/>
                </a:ext>
              </a:extLst>
            </p:cNvPr>
            <p:cNvSpPr/>
            <p:nvPr/>
          </p:nvSpPr>
          <p:spPr>
            <a:xfrm>
              <a:off x="6870248" y="2000501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D7A643A-5C24-41A6-AE7A-54625DD1A3CE}"/>
                </a:ext>
              </a:extLst>
            </p:cNvPr>
            <p:cNvSpPr/>
            <p:nvPr/>
          </p:nvSpPr>
          <p:spPr>
            <a:xfrm>
              <a:off x="6871247" y="2283270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5E10664-895B-4CE8-8031-0980529AB315}"/>
                </a:ext>
              </a:extLst>
            </p:cNvPr>
            <p:cNvSpPr/>
            <p:nvPr/>
          </p:nvSpPr>
          <p:spPr>
            <a:xfrm>
              <a:off x="6905119" y="2348411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EC3021A-DFFD-4489-802A-601DD13D4252}"/>
                </a:ext>
              </a:extLst>
            </p:cNvPr>
            <p:cNvSpPr/>
            <p:nvPr/>
          </p:nvSpPr>
          <p:spPr>
            <a:xfrm>
              <a:off x="6779904" y="1910757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78094FB-F6D8-4162-9276-1B736DC927BA}"/>
                </a:ext>
              </a:extLst>
            </p:cNvPr>
            <p:cNvSpPr/>
            <p:nvPr/>
          </p:nvSpPr>
          <p:spPr>
            <a:xfrm>
              <a:off x="6934723" y="1811278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040497-FB6E-43B0-A027-17E399B46A27}"/>
                </a:ext>
              </a:extLst>
            </p:cNvPr>
            <p:cNvSpPr/>
            <p:nvPr/>
          </p:nvSpPr>
          <p:spPr>
            <a:xfrm>
              <a:off x="6753365" y="1887850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7DD511-C298-495C-82E1-0CD756643A57}"/>
                </a:ext>
              </a:extLst>
            </p:cNvPr>
            <p:cNvSpPr/>
            <p:nvPr/>
          </p:nvSpPr>
          <p:spPr>
            <a:xfrm>
              <a:off x="7083465" y="1891310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306F2D-6AA7-46DD-B027-FC4E24883CF1}"/>
                </a:ext>
              </a:extLst>
            </p:cNvPr>
            <p:cNvSpPr/>
            <p:nvPr/>
          </p:nvSpPr>
          <p:spPr>
            <a:xfrm>
              <a:off x="6680958" y="2061309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7A4CB4E-A99C-4FB4-B97B-1F2033DF5A50}"/>
                </a:ext>
              </a:extLst>
            </p:cNvPr>
            <p:cNvSpPr/>
            <p:nvPr/>
          </p:nvSpPr>
          <p:spPr>
            <a:xfrm>
              <a:off x="6752172" y="2202387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DCE3D8-37E6-46E0-A515-F729B91487B9}"/>
                </a:ext>
              </a:extLst>
            </p:cNvPr>
            <p:cNvSpPr/>
            <p:nvPr/>
          </p:nvSpPr>
          <p:spPr>
            <a:xfrm>
              <a:off x="7083312" y="2198661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150BD-6FDA-4AEF-96BB-7CCB20F3D257}"/>
                </a:ext>
              </a:extLst>
            </p:cNvPr>
            <p:cNvSpPr/>
            <p:nvPr/>
          </p:nvSpPr>
          <p:spPr>
            <a:xfrm>
              <a:off x="7139349" y="2060842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4" descr="Database">
            <a:extLst>
              <a:ext uri="{FF2B5EF4-FFF2-40B4-BE49-F238E27FC236}">
                <a16:creationId xmlns:a16="http://schemas.microsoft.com/office/drawing/2014/main" id="{41EA2E47-4A89-4CD9-A081-F71D73EAA30F}"/>
              </a:ext>
            </a:extLst>
          </p:cNvPr>
          <p:cNvGrpSpPr/>
          <p:nvPr/>
        </p:nvGrpSpPr>
        <p:grpSpPr>
          <a:xfrm>
            <a:off x="7637416" y="3342395"/>
            <a:ext cx="373380" cy="506730"/>
            <a:chOff x="7637416" y="3342395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B2C8A5-2CAE-4209-96B8-F3E41A405ECB}"/>
                </a:ext>
              </a:extLst>
            </p:cNvPr>
            <p:cNvSpPr/>
            <p:nvPr/>
          </p:nvSpPr>
          <p:spPr>
            <a:xfrm>
              <a:off x="7637416" y="3342395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EAA5C73-6CA2-4D2A-BB31-510054E98F2F}"/>
                </a:ext>
              </a:extLst>
            </p:cNvPr>
            <p:cNvSpPr/>
            <p:nvPr/>
          </p:nvSpPr>
          <p:spPr>
            <a:xfrm>
              <a:off x="7637416" y="34224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F11FB7-5F88-4C82-8F4A-60A6946A0794}"/>
                </a:ext>
              </a:extLst>
            </p:cNvPr>
            <p:cNvSpPr/>
            <p:nvPr/>
          </p:nvSpPr>
          <p:spPr>
            <a:xfrm>
              <a:off x="7637416" y="355575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02FCDC3-793C-4AF9-9FCF-13239DFD7AAC}"/>
                </a:ext>
              </a:extLst>
            </p:cNvPr>
            <p:cNvSpPr/>
            <p:nvPr/>
          </p:nvSpPr>
          <p:spPr>
            <a:xfrm>
              <a:off x="7637416" y="36891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Research">
            <a:extLst>
              <a:ext uri="{FF2B5EF4-FFF2-40B4-BE49-F238E27FC236}">
                <a16:creationId xmlns:a16="http://schemas.microsoft.com/office/drawing/2014/main" id="{9195C792-73D0-4675-ACC0-257737147643}"/>
              </a:ext>
            </a:extLst>
          </p:cNvPr>
          <p:cNvGrpSpPr/>
          <p:nvPr/>
        </p:nvGrpSpPr>
        <p:grpSpPr>
          <a:xfrm>
            <a:off x="6632619" y="4759953"/>
            <a:ext cx="640080" cy="640080"/>
            <a:chOff x="6632619" y="4759953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244D6E-4FE0-4D3B-B26B-397D987E0EEF}"/>
                </a:ext>
              </a:extLst>
            </p:cNvPr>
            <p:cNvSpPr/>
            <p:nvPr/>
          </p:nvSpPr>
          <p:spPr>
            <a:xfrm>
              <a:off x="6684621" y="4815289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15CD3B-2590-409A-8984-F6B2D61CD6BD}"/>
                </a:ext>
              </a:extLst>
            </p:cNvPr>
            <p:cNvSpPr/>
            <p:nvPr/>
          </p:nvSpPr>
          <p:spPr>
            <a:xfrm>
              <a:off x="6742632" y="4914383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3" descr="Chat">
            <a:extLst>
              <a:ext uri="{FF2B5EF4-FFF2-40B4-BE49-F238E27FC236}">
                <a16:creationId xmlns:a16="http://schemas.microsoft.com/office/drawing/2014/main" id="{7F73CFE5-3FF9-4AA0-AFAB-8ED5A423E1E2}"/>
              </a:ext>
            </a:extLst>
          </p:cNvPr>
          <p:cNvGrpSpPr/>
          <p:nvPr/>
        </p:nvGrpSpPr>
        <p:grpSpPr>
          <a:xfrm>
            <a:off x="4921228" y="4759954"/>
            <a:ext cx="640080" cy="640080"/>
            <a:chOff x="4921228" y="47599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A512ACB-E786-44E8-8BA4-B1BEEBA5246B}"/>
                </a:ext>
              </a:extLst>
            </p:cNvPr>
            <p:cNvSpPr/>
            <p:nvPr/>
          </p:nvSpPr>
          <p:spPr>
            <a:xfrm>
              <a:off x="4974568" y="4893304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27509FB-0ED4-47D2-BA98-3FF36C519952}"/>
                </a:ext>
              </a:extLst>
            </p:cNvPr>
            <p:cNvSpPr/>
            <p:nvPr/>
          </p:nvSpPr>
          <p:spPr>
            <a:xfrm>
              <a:off x="5174593" y="4966646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Graphic 6" descr="Puzzle">
            <a:extLst>
              <a:ext uri="{FF2B5EF4-FFF2-40B4-BE49-F238E27FC236}">
                <a16:creationId xmlns:a16="http://schemas.microsoft.com/office/drawing/2014/main" id="{E5941684-2AB8-4956-B508-BF7389D7FE64}"/>
              </a:ext>
            </a:extLst>
          </p:cNvPr>
          <p:cNvSpPr/>
          <p:nvPr/>
        </p:nvSpPr>
        <p:spPr>
          <a:xfrm>
            <a:off x="4101195" y="3315725"/>
            <a:ext cx="533400" cy="53340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4" name="Graphic 8" descr="Shopping cart">
            <a:extLst>
              <a:ext uri="{FF2B5EF4-FFF2-40B4-BE49-F238E27FC236}">
                <a16:creationId xmlns:a16="http://schemas.microsoft.com/office/drawing/2014/main" id="{C7F74302-A46A-47FE-945D-310704C0AE96}"/>
              </a:ext>
            </a:extLst>
          </p:cNvPr>
          <p:cNvGrpSpPr/>
          <p:nvPr/>
        </p:nvGrpSpPr>
        <p:grpSpPr>
          <a:xfrm>
            <a:off x="4921228" y="1784608"/>
            <a:ext cx="640080" cy="640080"/>
            <a:chOff x="4921228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EE47748-593D-4573-8496-4D931EFE6FAA}"/>
                </a:ext>
              </a:extLst>
            </p:cNvPr>
            <p:cNvSpPr/>
            <p:nvPr/>
          </p:nvSpPr>
          <p:spPr>
            <a:xfrm>
              <a:off x="4974568" y="1837948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1478E76-B528-4357-A478-2FB2EB96CDB9}"/>
                </a:ext>
              </a:extLst>
            </p:cNvPr>
            <p:cNvSpPr/>
            <p:nvPr/>
          </p:nvSpPr>
          <p:spPr>
            <a:xfrm>
              <a:off x="505457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B17B7F1-C088-44FD-BA86-9B422BD600B0}"/>
                </a:ext>
              </a:extLst>
            </p:cNvPr>
            <p:cNvSpPr/>
            <p:nvPr/>
          </p:nvSpPr>
          <p:spPr>
            <a:xfrm>
              <a:off x="534794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074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6 Levels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CD9507A-2505-4F02-8DCD-98B6486804FE}"/>
              </a:ext>
            </a:extLst>
          </p:cNvPr>
          <p:cNvSpPr/>
          <p:nvPr/>
        </p:nvSpPr>
        <p:spPr>
          <a:xfrm>
            <a:off x="6343745" y="2854984"/>
            <a:ext cx="2221135" cy="1481549"/>
          </a:xfrm>
          <a:custGeom>
            <a:avLst/>
            <a:gdLst>
              <a:gd name="connsiteX0" fmla="*/ 1554064 w 2331720"/>
              <a:gd name="connsiteY0" fmla="*/ 0 h 1555312"/>
              <a:gd name="connsiteX1" fmla="*/ 2331720 w 2331720"/>
              <a:gd name="connsiteY1" fmla="*/ 777656 h 1555312"/>
              <a:gd name="connsiteX2" fmla="*/ 1554064 w 2331720"/>
              <a:gd name="connsiteY2" fmla="*/ 1555312 h 1555312"/>
              <a:gd name="connsiteX3" fmla="*/ 1251365 w 2331720"/>
              <a:gd name="connsiteY3" fmla="*/ 1494200 h 1555312"/>
              <a:gd name="connsiteX4" fmla="*/ 1182562 w 2331720"/>
              <a:gd name="connsiteY4" fmla="*/ 1456855 h 1555312"/>
              <a:gd name="connsiteX5" fmla="*/ 1181281 w 2331720"/>
              <a:gd name="connsiteY5" fmla="*/ 1459456 h 1555312"/>
              <a:gd name="connsiteX6" fmla="*/ 0 w 2331720"/>
              <a:gd name="connsiteY6" fmla="*/ 777583 h 1555312"/>
              <a:gd name="connsiteX7" fmla="*/ 1181281 w 2331720"/>
              <a:gd name="connsiteY7" fmla="*/ 95857 h 1555312"/>
              <a:gd name="connsiteX8" fmla="*/ 1182561 w 2331720"/>
              <a:gd name="connsiteY8" fmla="*/ 98457 h 1555312"/>
              <a:gd name="connsiteX9" fmla="*/ 1251365 w 2331720"/>
              <a:gd name="connsiteY9" fmla="*/ 61112 h 1555312"/>
              <a:gd name="connsiteX10" fmla="*/ 1554064 w 2331720"/>
              <a:gd name="connsiteY10" fmla="*/ 0 h 15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1720" h="1555312">
                <a:moveTo>
                  <a:pt x="1554064" y="0"/>
                </a:moveTo>
                <a:cubicBezTo>
                  <a:pt x="1983552" y="0"/>
                  <a:pt x="2331720" y="348168"/>
                  <a:pt x="2331720" y="777656"/>
                </a:cubicBezTo>
                <a:cubicBezTo>
                  <a:pt x="2331720" y="1207144"/>
                  <a:pt x="1983552" y="1555312"/>
                  <a:pt x="1554064" y="1555312"/>
                </a:cubicBezTo>
                <a:cubicBezTo>
                  <a:pt x="1446692" y="1555312"/>
                  <a:pt x="1344403" y="1533552"/>
                  <a:pt x="1251365" y="1494200"/>
                </a:cubicBezTo>
                <a:lnTo>
                  <a:pt x="1182562" y="1456855"/>
                </a:lnTo>
                <a:lnTo>
                  <a:pt x="1181281" y="1459456"/>
                </a:lnTo>
                <a:lnTo>
                  <a:pt x="0" y="777583"/>
                </a:lnTo>
                <a:lnTo>
                  <a:pt x="1181281" y="95857"/>
                </a:lnTo>
                <a:lnTo>
                  <a:pt x="1182561" y="98457"/>
                </a:lnTo>
                <a:lnTo>
                  <a:pt x="1251365" y="61112"/>
                </a:lnTo>
                <a:cubicBezTo>
                  <a:pt x="1344403" y="21760"/>
                  <a:pt x="1446692" y="0"/>
                  <a:pt x="15540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4CAF9DF-1E6D-4610-89B3-782BE7FC064F}"/>
              </a:ext>
            </a:extLst>
          </p:cNvPr>
          <p:cNvSpPr/>
          <p:nvPr/>
        </p:nvSpPr>
        <p:spPr>
          <a:xfrm>
            <a:off x="7343279" y="3114932"/>
            <a:ext cx="961655" cy="961656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D72B97A-836B-4741-BE29-E99EBBD5568D}"/>
              </a:ext>
            </a:extLst>
          </p:cNvPr>
          <p:cNvGrpSpPr/>
          <p:nvPr/>
        </p:nvGrpSpPr>
        <p:grpSpPr>
          <a:xfrm>
            <a:off x="6212540" y="3797929"/>
            <a:ext cx="1481018" cy="2022962"/>
            <a:chOff x="6212540" y="3797929"/>
            <a:chExt cx="1481018" cy="202296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DFAF155-BE20-4A65-B313-4CF46EF619F7}"/>
                </a:ext>
              </a:extLst>
            </p:cNvPr>
            <p:cNvSpPr/>
            <p:nvPr/>
          </p:nvSpPr>
          <p:spPr>
            <a:xfrm>
              <a:off x="6212540" y="3797929"/>
              <a:ext cx="1481018" cy="2022962"/>
            </a:xfrm>
            <a:custGeom>
              <a:avLst/>
              <a:gdLst>
                <a:gd name="connsiteX0" fmla="*/ 0 w 1554755"/>
                <a:gd name="connsiteY0" fmla="*/ 0 h 2123681"/>
                <a:gd name="connsiteX1" fmla="*/ 1157419 w 1554755"/>
                <a:gd name="connsiteY1" fmla="*/ 668517 h 2123681"/>
                <a:gd name="connsiteX2" fmla="*/ 1167670 w 1554755"/>
                <a:gd name="connsiteY2" fmla="*/ 673358 h 2123681"/>
                <a:gd name="connsiteX3" fmla="*/ 1176496 w 1554755"/>
                <a:gd name="connsiteY3" fmla="*/ 679536 h 2123681"/>
                <a:gd name="connsiteX4" fmla="*/ 1181033 w 1554755"/>
                <a:gd name="connsiteY4" fmla="*/ 682156 h 2123681"/>
                <a:gd name="connsiteX5" fmla="*/ 1180780 w 1554755"/>
                <a:gd name="connsiteY5" fmla="*/ 682534 h 2123681"/>
                <a:gd name="connsiteX6" fmla="*/ 1275881 w 1554755"/>
                <a:gd name="connsiteY6" fmla="*/ 749100 h 2123681"/>
                <a:gd name="connsiteX7" fmla="*/ 1450439 w 1554755"/>
                <a:gd name="connsiteY7" fmla="*/ 957067 h 2123681"/>
                <a:gd name="connsiteX8" fmla="*/ 1165797 w 1554755"/>
                <a:gd name="connsiteY8" fmla="*/ 2019365 h 2123681"/>
                <a:gd name="connsiteX9" fmla="*/ 103499 w 1554755"/>
                <a:gd name="connsiteY9" fmla="*/ 1734723 h 2123681"/>
                <a:gd name="connsiteX10" fmla="*/ 1337 w 1554755"/>
                <a:gd name="connsiteY10" fmla="*/ 1404403 h 2123681"/>
                <a:gd name="connsiteX11" fmla="*/ 1259 w 1554755"/>
                <a:gd name="connsiteY11" fmla="*/ 1363880 h 2123681"/>
                <a:gd name="connsiteX12" fmla="*/ 121 w 1554755"/>
                <a:gd name="connsiteY12" fmla="*/ 136395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4755" h="2123681">
                  <a:moveTo>
                    <a:pt x="0" y="0"/>
                  </a:moveTo>
                  <a:lnTo>
                    <a:pt x="1157419" y="668517"/>
                  </a:lnTo>
                  <a:lnTo>
                    <a:pt x="1167670" y="673358"/>
                  </a:lnTo>
                  <a:lnTo>
                    <a:pt x="1176496" y="679536"/>
                  </a:lnTo>
                  <a:lnTo>
                    <a:pt x="1181033" y="682156"/>
                  </a:lnTo>
                  <a:lnTo>
                    <a:pt x="1180780" y="682534"/>
                  </a:lnTo>
                  <a:lnTo>
                    <a:pt x="1275881" y="749100"/>
                  </a:lnTo>
                  <a:cubicBezTo>
                    <a:pt x="1344006" y="806040"/>
                    <a:pt x="1403464" y="875704"/>
                    <a:pt x="1450439" y="957067"/>
                  </a:cubicBezTo>
                  <a:cubicBezTo>
                    <a:pt x="1665183" y="1329015"/>
                    <a:pt x="1537745" y="1804621"/>
                    <a:pt x="1165797" y="2019365"/>
                  </a:cubicBezTo>
                  <a:cubicBezTo>
                    <a:pt x="793850" y="2234109"/>
                    <a:pt x="318243" y="2106671"/>
                    <a:pt x="103499" y="1734723"/>
                  </a:cubicBezTo>
                  <a:cubicBezTo>
                    <a:pt x="43102" y="1630113"/>
                    <a:pt x="9772" y="1517303"/>
                    <a:pt x="1337" y="1404403"/>
                  </a:cubicBezTo>
                  <a:lnTo>
                    <a:pt x="1259" y="1363880"/>
                  </a:lnTo>
                  <a:lnTo>
                    <a:pt x="121" y="13639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CCE3C48-8DE5-402C-825C-768D6E42B791}"/>
                </a:ext>
              </a:extLst>
            </p:cNvPr>
            <p:cNvSpPr/>
            <p:nvPr/>
          </p:nvSpPr>
          <p:spPr>
            <a:xfrm>
              <a:off x="6212540" y="3797929"/>
              <a:ext cx="517029" cy="597196"/>
            </a:xfrm>
            <a:custGeom>
              <a:avLst/>
              <a:gdLst>
                <a:gd name="connsiteX0" fmla="*/ 0 w 542771"/>
                <a:gd name="connsiteY0" fmla="*/ 0 h 626929"/>
                <a:gd name="connsiteX1" fmla="*/ 542771 w 542771"/>
                <a:gd name="connsiteY1" fmla="*/ 313501 h 626929"/>
                <a:gd name="connsiteX2" fmla="*/ 479762 w 542771"/>
                <a:gd name="connsiteY2" fmla="*/ 389868 h 626929"/>
                <a:gd name="connsiteX3" fmla="*/ 49267 w 542771"/>
                <a:gd name="connsiteY3" fmla="*/ 621968 h 626929"/>
                <a:gd name="connsiteX4" fmla="*/ 56 w 542771"/>
                <a:gd name="connsiteY4" fmla="*/ 626929 h 62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771" h="626929">
                  <a:moveTo>
                    <a:pt x="0" y="0"/>
                  </a:moveTo>
                  <a:lnTo>
                    <a:pt x="542771" y="313501"/>
                  </a:lnTo>
                  <a:lnTo>
                    <a:pt x="479762" y="389868"/>
                  </a:lnTo>
                  <a:cubicBezTo>
                    <a:pt x="364194" y="505437"/>
                    <a:pt x="215559" y="587940"/>
                    <a:pt x="49267" y="621968"/>
                  </a:cubicBezTo>
                  <a:lnTo>
                    <a:pt x="56" y="62692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40C3581-AABC-4155-89F1-40660EF7219C}"/>
                </a:ext>
              </a:extLst>
            </p:cNvPr>
            <p:cNvSpPr/>
            <p:nvPr/>
          </p:nvSpPr>
          <p:spPr>
            <a:xfrm>
              <a:off x="6471832" y="4599165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A4BA55D-7A09-4D7E-B122-E4B14F006A81}"/>
              </a:ext>
            </a:extLst>
          </p:cNvPr>
          <p:cNvGrpSpPr/>
          <p:nvPr/>
        </p:nvGrpSpPr>
        <p:grpSpPr>
          <a:xfrm>
            <a:off x="4500371" y="1363750"/>
            <a:ext cx="1481018" cy="2022962"/>
            <a:chOff x="4500371" y="1363750"/>
            <a:chExt cx="1481018" cy="202296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08EE5C-CD4B-4F7D-BF3B-6958670C67FD}"/>
                </a:ext>
              </a:extLst>
            </p:cNvPr>
            <p:cNvSpPr/>
            <p:nvPr/>
          </p:nvSpPr>
          <p:spPr>
            <a:xfrm>
              <a:off x="4500371" y="1363750"/>
              <a:ext cx="1481018" cy="2022962"/>
            </a:xfrm>
            <a:custGeom>
              <a:avLst/>
              <a:gdLst>
                <a:gd name="connsiteX0" fmla="*/ 831907 w 1554755"/>
                <a:gd name="connsiteY0" fmla="*/ 1936 h 2123681"/>
                <a:gd name="connsiteX1" fmla="*/ 1451256 w 1554755"/>
                <a:gd name="connsiteY1" fmla="*/ 388957 h 2123681"/>
                <a:gd name="connsiteX2" fmla="*/ 1549681 w 1554755"/>
                <a:gd name="connsiteY2" fmla="*/ 681658 h 2123681"/>
                <a:gd name="connsiteX3" fmla="*/ 1551741 w 1554755"/>
                <a:gd name="connsiteY3" fmla="*/ 759917 h 2123681"/>
                <a:gd name="connsiteX4" fmla="*/ 1554634 w 1554755"/>
                <a:gd name="connsiteY4" fmla="*/ 759725 h 2123681"/>
                <a:gd name="connsiteX5" fmla="*/ 1554755 w 1554755"/>
                <a:gd name="connsiteY5" fmla="*/ 2123681 h 2123681"/>
                <a:gd name="connsiteX6" fmla="*/ 373722 w 1554755"/>
                <a:gd name="connsiteY6" fmla="*/ 1441525 h 2123681"/>
                <a:gd name="connsiteX7" fmla="*/ 375334 w 1554755"/>
                <a:gd name="connsiteY7" fmla="*/ 1439115 h 2123681"/>
                <a:gd name="connsiteX8" fmla="*/ 308590 w 1554755"/>
                <a:gd name="connsiteY8" fmla="*/ 1398202 h 2123681"/>
                <a:gd name="connsiteX9" fmla="*/ 104316 w 1554755"/>
                <a:gd name="connsiteY9" fmla="*/ 1166613 h 2123681"/>
                <a:gd name="connsiteX10" fmla="*/ 388958 w 1554755"/>
                <a:gd name="connsiteY10" fmla="*/ 104315 h 2123681"/>
                <a:gd name="connsiteX11" fmla="*/ 831907 w 1554755"/>
                <a:gd name="connsiteY11" fmla="*/ 1936 h 212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755" h="2123681">
                  <a:moveTo>
                    <a:pt x="831907" y="1936"/>
                  </a:moveTo>
                  <a:cubicBezTo>
                    <a:pt x="1080927" y="19534"/>
                    <a:pt x="1317041" y="156490"/>
                    <a:pt x="1451256" y="388957"/>
                  </a:cubicBezTo>
                  <a:cubicBezTo>
                    <a:pt x="1504942" y="481944"/>
                    <a:pt x="1537242" y="581409"/>
                    <a:pt x="1549681" y="681658"/>
                  </a:cubicBezTo>
                  <a:lnTo>
                    <a:pt x="1551741" y="759917"/>
                  </a:lnTo>
                  <a:lnTo>
                    <a:pt x="1554634" y="759725"/>
                  </a:lnTo>
                  <a:lnTo>
                    <a:pt x="1554755" y="2123681"/>
                  </a:lnTo>
                  <a:lnTo>
                    <a:pt x="373722" y="1441525"/>
                  </a:lnTo>
                  <a:lnTo>
                    <a:pt x="375334" y="1439115"/>
                  </a:lnTo>
                  <a:lnTo>
                    <a:pt x="308590" y="1398202"/>
                  </a:lnTo>
                  <a:cubicBezTo>
                    <a:pt x="227992" y="1337305"/>
                    <a:pt x="158002" y="1259600"/>
                    <a:pt x="104316" y="1166613"/>
                  </a:cubicBezTo>
                  <a:cubicBezTo>
                    <a:pt x="-110428" y="794665"/>
                    <a:pt x="17010" y="319059"/>
                    <a:pt x="388958" y="104315"/>
                  </a:cubicBezTo>
                  <a:cubicBezTo>
                    <a:pt x="528438" y="23786"/>
                    <a:pt x="682495" y="-8624"/>
                    <a:pt x="831907" y="19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DEFCFD-F487-4927-BB19-F610FCD0B7CD}"/>
                </a:ext>
              </a:extLst>
            </p:cNvPr>
            <p:cNvSpPr/>
            <p:nvPr/>
          </p:nvSpPr>
          <p:spPr>
            <a:xfrm>
              <a:off x="4760441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3490FA8-13C4-43DD-B85E-6A5C603B6A57}"/>
                </a:ext>
              </a:extLst>
            </p:cNvPr>
            <p:cNvSpPr/>
            <p:nvPr/>
          </p:nvSpPr>
          <p:spPr>
            <a:xfrm>
              <a:off x="5466901" y="2796203"/>
              <a:ext cx="514488" cy="590509"/>
            </a:xfrm>
            <a:custGeom>
              <a:avLst/>
              <a:gdLst>
                <a:gd name="connsiteX0" fmla="*/ 540048 w 540103"/>
                <a:gd name="connsiteY0" fmla="*/ 0 h 619909"/>
                <a:gd name="connsiteX1" fmla="*/ 540103 w 540103"/>
                <a:gd name="connsiteY1" fmla="*/ 619909 h 619909"/>
                <a:gd name="connsiteX2" fmla="*/ 0 w 540103"/>
                <a:gd name="connsiteY2" fmla="*/ 307949 h 619909"/>
                <a:gd name="connsiteX3" fmla="*/ 58320 w 540103"/>
                <a:gd name="connsiteY3" fmla="*/ 237264 h 619909"/>
                <a:gd name="connsiteX4" fmla="*/ 488815 w 540103"/>
                <a:gd name="connsiteY4" fmla="*/ 5165 h 61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0103" h="619909">
                  <a:moveTo>
                    <a:pt x="540048" y="0"/>
                  </a:moveTo>
                  <a:lnTo>
                    <a:pt x="540103" y="619909"/>
                  </a:lnTo>
                  <a:lnTo>
                    <a:pt x="0" y="307949"/>
                  </a:lnTo>
                  <a:lnTo>
                    <a:pt x="58320" y="237264"/>
                  </a:lnTo>
                  <a:cubicBezTo>
                    <a:pt x="173889" y="121696"/>
                    <a:pt x="322523" y="39193"/>
                    <a:pt x="488815" y="516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BA371C0-DCE1-4DE5-9399-046C2E3B975E}"/>
              </a:ext>
            </a:extLst>
          </p:cNvPr>
          <p:cNvGrpSpPr/>
          <p:nvPr/>
        </p:nvGrpSpPr>
        <p:grpSpPr>
          <a:xfrm>
            <a:off x="6212418" y="1363749"/>
            <a:ext cx="1481139" cy="2022893"/>
            <a:chOff x="6212418" y="1363749"/>
            <a:chExt cx="1481139" cy="2022893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EB18510-428F-4B0C-9998-8411497F0896}"/>
                </a:ext>
              </a:extLst>
            </p:cNvPr>
            <p:cNvSpPr/>
            <p:nvPr/>
          </p:nvSpPr>
          <p:spPr>
            <a:xfrm>
              <a:off x="6212418" y="1363749"/>
              <a:ext cx="1481139" cy="2022892"/>
            </a:xfrm>
            <a:custGeom>
              <a:avLst/>
              <a:gdLst>
                <a:gd name="connsiteX0" fmla="*/ 722975 w 1554882"/>
                <a:gd name="connsiteY0" fmla="*/ 1936 h 2123608"/>
                <a:gd name="connsiteX1" fmla="*/ 1165924 w 1554882"/>
                <a:gd name="connsiteY1" fmla="*/ 104315 h 2123608"/>
                <a:gd name="connsiteX2" fmla="*/ 1450566 w 1554882"/>
                <a:gd name="connsiteY2" fmla="*/ 1166613 h 2123608"/>
                <a:gd name="connsiteX3" fmla="*/ 1246292 w 1554882"/>
                <a:gd name="connsiteY3" fmla="*/ 1398202 h 2123608"/>
                <a:gd name="connsiteX4" fmla="*/ 1179548 w 1554882"/>
                <a:gd name="connsiteY4" fmla="*/ 1439115 h 2123608"/>
                <a:gd name="connsiteX5" fmla="*/ 1181160 w 1554882"/>
                <a:gd name="connsiteY5" fmla="*/ 1441525 h 2123608"/>
                <a:gd name="connsiteX6" fmla="*/ 0 w 1554882"/>
                <a:gd name="connsiteY6" fmla="*/ 2123608 h 2123608"/>
                <a:gd name="connsiteX7" fmla="*/ 248 w 1554882"/>
                <a:gd name="connsiteY7" fmla="*/ 759725 h 2123608"/>
                <a:gd name="connsiteX8" fmla="*/ 3141 w 1554882"/>
                <a:gd name="connsiteY8" fmla="*/ 759917 h 2123608"/>
                <a:gd name="connsiteX9" fmla="*/ 5201 w 1554882"/>
                <a:gd name="connsiteY9" fmla="*/ 681658 h 2123608"/>
                <a:gd name="connsiteX10" fmla="*/ 103626 w 1554882"/>
                <a:gd name="connsiteY10" fmla="*/ 388957 h 2123608"/>
                <a:gd name="connsiteX11" fmla="*/ 722975 w 1554882"/>
                <a:gd name="connsiteY11" fmla="*/ 1936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882" h="2123608">
                  <a:moveTo>
                    <a:pt x="722975" y="1936"/>
                  </a:moveTo>
                  <a:cubicBezTo>
                    <a:pt x="872387" y="-8624"/>
                    <a:pt x="1026444" y="23786"/>
                    <a:pt x="1165924" y="104315"/>
                  </a:cubicBezTo>
                  <a:cubicBezTo>
                    <a:pt x="1537872" y="319059"/>
                    <a:pt x="1665310" y="794665"/>
                    <a:pt x="1450566" y="1166613"/>
                  </a:cubicBezTo>
                  <a:cubicBezTo>
                    <a:pt x="1396880" y="1259600"/>
                    <a:pt x="1326890" y="1337305"/>
                    <a:pt x="1246292" y="1398202"/>
                  </a:cubicBezTo>
                  <a:lnTo>
                    <a:pt x="1179548" y="1439115"/>
                  </a:lnTo>
                  <a:lnTo>
                    <a:pt x="1181160" y="1441525"/>
                  </a:lnTo>
                  <a:lnTo>
                    <a:pt x="0" y="2123608"/>
                  </a:lnTo>
                  <a:lnTo>
                    <a:pt x="248" y="759725"/>
                  </a:lnTo>
                  <a:lnTo>
                    <a:pt x="3141" y="759917"/>
                  </a:lnTo>
                  <a:lnTo>
                    <a:pt x="5201" y="681658"/>
                  </a:lnTo>
                  <a:cubicBezTo>
                    <a:pt x="17640" y="581409"/>
                    <a:pt x="49940" y="481944"/>
                    <a:pt x="103626" y="388957"/>
                  </a:cubicBezTo>
                  <a:cubicBezTo>
                    <a:pt x="237841" y="156490"/>
                    <a:pt x="473956" y="19534"/>
                    <a:pt x="722975" y="1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4092C31-119D-479A-B2D8-8845BB880BFF}"/>
                </a:ext>
              </a:extLst>
            </p:cNvPr>
            <p:cNvSpPr/>
            <p:nvPr/>
          </p:nvSpPr>
          <p:spPr>
            <a:xfrm>
              <a:off x="6471832" y="1623820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49D2B8A-670A-4F72-8333-4D4492883E32}"/>
                </a:ext>
              </a:extLst>
            </p:cNvPr>
            <p:cNvSpPr/>
            <p:nvPr/>
          </p:nvSpPr>
          <p:spPr>
            <a:xfrm>
              <a:off x="6212418" y="2796391"/>
              <a:ext cx="513264" cy="590251"/>
            </a:xfrm>
            <a:custGeom>
              <a:avLst/>
              <a:gdLst>
                <a:gd name="connsiteX0" fmla="*/ 113 w 538818"/>
                <a:gd name="connsiteY0" fmla="*/ 0 h 619638"/>
                <a:gd name="connsiteX1" fmla="*/ 49395 w 538818"/>
                <a:gd name="connsiteY1" fmla="*/ 4968 h 619638"/>
                <a:gd name="connsiteX2" fmla="*/ 479890 w 538818"/>
                <a:gd name="connsiteY2" fmla="*/ 237067 h 619638"/>
                <a:gd name="connsiteX3" fmla="*/ 538818 w 538818"/>
                <a:gd name="connsiteY3" fmla="*/ 308488 h 619638"/>
                <a:gd name="connsiteX4" fmla="*/ 0 w 538818"/>
                <a:gd name="connsiteY4" fmla="*/ 619638 h 61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18" h="619638">
                  <a:moveTo>
                    <a:pt x="113" y="0"/>
                  </a:moveTo>
                  <a:lnTo>
                    <a:pt x="49395" y="4968"/>
                  </a:lnTo>
                  <a:cubicBezTo>
                    <a:pt x="215687" y="38996"/>
                    <a:pt x="364322" y="121499"/>
                    <a:pt x="479890" y="237067"/>
                  </a:cubicBezTo>
                  <a:lnTo>
                    <a:pt x="538818" y="308488"/>
                  </a:lnTo>
                  <a:lnTo>
                    <a:pt x="0" y="61963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AD99095-502D-4480-836C-687AB895060F}"/>
              </a:ext>
            </a:extLst>
          </p:cNvPr>
          <p:cNvSpPr/>
          <p:nvPr/>
        </p:nvSpPr>
        <p:spPr>
          <a:xfrm>
            <a:off x="6343745" y="3303199"/>
            <a:ext cx="563374" cy="585056"/>
          </a:xfrm>
          <a:custGeom>
            <a:avLst/>
            <a:gdLst>
              <a:gd name="connsiteX0" fmla="*/ 532056 w 591423"/>
              <a:gd name="connsiteY0" fmla="*/ 0 h 614185"/>
              <a:gd name="connsiteX1" fmla="*/ 574124 w 591423"/>
              <a:gd name="connsiteY1" fmla="*/ 135521 h 614185"/>
              <a:gd name="connsiteX2" fmla="*/ 591423 w 591423"/>
              <a:gd name="connsiteY2" fmla="*/ 307128 h 614185"/>
              <a:gd name="connsiteX3" fmla="*/ 574124 w 591423"/>
              <a:gd name="connsiteY3" fmla="*/ 478735 h 614185"/>
              <a:gd name="connsiteX4" fmla="*/ 532078 w 591423"/>
              <a:gd name="connsiteY4" fmla="*/ 614185 h 614185"/>
              <a:gd name="connsiteX5" fmla="*/ 0 w 591423"/>
              <a:gd name="connsiteY5" fmla="*/ 307053 h 61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423" h="614185">
                <a:moveTo>
                  <a:pt x="532056" y="0"/>
                </a:moveTo>
                <a:lnTo>
                  <a:pt x="574124" y="135521"/>
                </a:lnTo>
                <a:cubicBezTo>
                  <a:pt x="585467" y="190952"/>
                  <a:pt x="591423" y="248344"/>
                  <a:pt x="591423" y="307128"/>
                </a:cubicBezTo>
                <a:cubicBezTo>
                  <a:pt x="591423" y="365912"/>
                  <a:pt x="585467" y="423305"/>
                  <a:pt x="574124" y="478735"/>
                </a:cubicBezTo>
                <a:lnTo>
                  <a:pt x="532078" y="614185"/>
                </a:lnTo>
                <a:lnTo>
                  <a:pt x="0" y="30705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046C79-DE7D-4450-A17B-190C01D9F267}"/>
              </a:ext>
            </a:extLst>
          </p:cNvPr>
          <p:cNvGrpSpPr/>
          <p:nvPr/>
        </p:nvGrpSpPr>
        <p:grpSpPr>
          <a:xfrm>
            <a:off x="4500371" y="3797999"/>
            <a:ext cx="1481796" cy="2022892"/>
            <a:chOff x="4500371" y="3797999"/>
            <a:chExt cx="1481796" cy="202289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992CF3FD-B102-4E90-BDCC-5A7F44C3CACD}"/>
                </a:ext>
              </a:extLst>
            </p:cNvPr>
            <p:cNvSpPr/>
            <p:nvPr/>
          </p:nvSpPr>
          <p:spPr>
            <a:xfrm>
              <a:off x="4500371" y="3797999"/>
              <a:ext cx="1481796" cy="2022892"/>
            </a:xfrm>
            <a:custGeom>
              <a:avLst/>
              <a:gdLst>
                <a:gd name="connsiteX0" fmla="*/ 1554882 w 1555571"/>
                <a:gd name="connsiteY0" fmla="*/ 0 h 2123608"/>
                <a:gd name="connsiteX1" fmla="*/ 1554639 w 1555571"/>
                <a:gd name="connsiteY1" fmla="*/ 1336619 h 2123608"/>
                <a:gd name="connsiteX2" fmla="*/ 1555571 w 1555571"/>
                <a:gd name="connsiteY2" fmla="*/ 1347911 h 2123608"/>
                <a:gd name="connsiteX3" fmla="*/ 1554635 w 1555571"/>
                <a:gd name="connsiteY3" fmla="*/ 1358636 h 2123608"/>
                <a:gd name="connsiteX4" fmla="*/ 1554634 w 1555571"/>
                <a:gd name="connsiteY4" fmla="*/ 1363883 h 2123608"/>
                <a:gd name="connsiteX5" fmla="*/ 1554179 w 1555571"/>
                <a:gd name="connsiteY5" fmla="*/ 1363853 h 2123608"/>
                <a:gd name="connsiteX6" fmla="*/ 1544082 w 1555571"/>
                <a:gd name="connsiteY6" fmla="*/ 1479495 h 2123608"/>
                <a:gd name="connsiteX7" fmla="*/ 1451256 w 1555571"/>
                <a:gd name="connsiteY7" fmla="*/ 1734650 h 2123608"/>
                <a:gd name="connsiteX8" fmla="*/ 388958 w 1555571"/>
                <a:gd name="connsiteY8" fmla="*/ 2019292 h 2123608"/>
                <a:gd name="connsiteX9" fmla="*/ 104316 w 1555571"/>
                <a:gd name="connsiteY9" fmla="*/ 956994 h 2123608"/>
                <a:gd name="connsiteX10" fmla="*/ 339300 w 1555571"/>
                <a:gd name="connsiteY10" fmla="*/ 703360 h 2123608"/>
                <a:gd name="connsiteX11" fmla="*/ 374355 w 1555571"/>
                <a:gd name="connsiteY11" fmla="*/ 683030 h 2123608"/>
                <a:gd name="connsiteX12" fmla="*/ 373722 w 1555571"/>
                <a:gd name="connsiteY12" fmla="*/ 682083 h 212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5571" h="2123608">
                  <a:moveTo>
                    <a:pt x="1554882" y="0"/>
                  </a:moveTo>
                  <a:lnTo>
                    <a:pt x="1554639" y="1336619"/>
                  </a:lnTo>
                  <a:lnTo>
                    <a:pt x="1555571" y="1347911"/>
                  </a:lnTo>
                  <a:lnTo>
                    <a:pt x="1554635" y="1358636"/>
                  </a:lnTo>
                  <a:lnTo>
                    <a:pt x="1554634" y="1363883"/>
                  </a:lnTo>
                  <a:lnTo>
                    <a:pt x="1554179" y="1363853"/>
                  </a:lnTo>
                  <a:lnTo>
                    <a:pt x="1544082" y="1479495"/>
                  </a:lnTo>
                  <a:cubicBezTo>
                    <a:pt x="1528833" y="1566963"/>
                    <a:pt x="1498231" y="1653287"/>
                    <a:pt x="1451256" y="1734650"/>
                  </a:cubicBezTo>
                  <a:cubicBezTo>
                    <a:pt x="1236512" y="2106598"/>
                    <a:pt x="760905" y="2234036"/>
                    <a:pt x="388958" y="2019292"/>
                  </a:cubicBezTo>
                  <a:cubicBezTo>
                    <a:pt x="17010" y="1804548"/>
                    <a:pt x="-110428" y="1328942"/>
                    <a:pt x="104316" y="956994"/>
                  </a:cubicBezTo>
                  <a:cubicBezTo>
                    <a:pt x="164713" y="852384"/>
                    <a:pt x="245744" y="767115"/>
                    <a:pt x="339300" y="703360"/>
                  </a:cubicBezTo>
                  <a:lnTo>
                    <a:pt x="374355" y="683030"/>
                  </a:lnTo>
                  <a:lnTo>
                    <a:pt x="373722" y="68208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5C573E6-0D67-4F22-B8CD-3903FEB1D3BA}"/>
                </a:ext>
              </a:extLst>
            </p:cNvPr>
            <p:cNvSpPr/>
            <p:nvPr/>
          </p:nvSpPr>
          <p:spPr>
            <a:xfrm>
              <a:off x="4760441" y="4599166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C73FA0E-E997-454A-B188-70D8D585EF4E}"/>
                </a:ext>
              </a:extLst>
            </p:cNvPr>
            <p:cNvSpPr/>
            <p:nvPr/>
          </p:nvSpPr>
          <p:spPr>
            <a:xfrm>
              <a:off x="5463099" y="3797999"/>
              <a:ext cx="518411" cy="597326"/>
            </a:xfrm>
            <a:custGeom>
              <a:avLst/>
              <a:gdLst>
                <a:gd name="connsiteX0" fmla="*/ 544222 w 544222"/>
                <a:gd name="connsiteY0" fmla="*/ 0 h 627066"/>
                <a:gd name="connsiteX1" fmla="*/ 544108 w 544222"/>
                <a:gd name="connsiteY1" fmla="*/ 627066 h 627066"/>
                <a:gd name="connsiteX2" fmla="*/ 492807 w 544222"/>
                <a:gd name="connsiteY2" fmla="*/ 621895 h 627066"/>
                <a:gd name="connsiteX3" fmla="*/ 62312 w 544222"/>
                <a:gd name="connsiteY3" fmla="*/ 389795 h 627066"/>
                <a:gd name="connsiteX4" fmla="*/ 0 w 544222"/>
                <a:gd name="connsiteY4" fmla="*/ 314272 h 62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222" h="627066">
                  <a:moveTo>
                    <a:pt x="544222" y="0"/>
                  </a:moveTo>
                  <a:lnTo>
                    <a:pt x="544108" y="627066"/>
                  </a:lnTo>
                  <a:lnTo>
                    <a:pt x="492807" y="621895"/>
                  </a:lnTo>
                  <a:cubicBezTo>
                    <a:pt x="326515" y="587867"/>
                    <a:pt x="177881" y="505364"/>
                    <a:pt x="62312" y="389795"/>
                  </a:cubicBezTo>
                  <a:lnTo>
                    <a:pt x="0" y="31427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2521598-DF78-44FD-BE9B-3760555DDAFC}"/>
              </a:ext>
            </a:extLst>
          </p:cNvPr>
          <p:cNvGrpSpPr/>
          <p:nvPr/>
        </p:nvGrpSpPr>
        <p:grpSpPr>
          <a:xfrm>
            <a:off x="3627120" y="2854984"/>
            <a:ext cx="2221135" cy="1481549"/>
            <a:chOff x="3627120" y="2854984"/>
            <a:chExt cx="2221135" cy="148154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159C950-D047-4F86-941E-130585640132}"/>
                </a:ext>
              </a:extLst>
            </p:cNvPr>
            <p:cNvSpPr/>
            <p:nvPr/>
          </p:nvSpPr>
          <p:spPr>
            <a:xfrm>
              <a:off x="3627120" y="2854984"/>
              <a:ext cx="2221135" cy="1481549"/>
            </a:xfrm>
            <a:custGeom>
              <a:avLst/>
              <a:gdLst>
                <a:gd name="connsiteX0" fmla="*/ 777656 w 2331720"/>
                <a:gd name="connsiteY0" fmla="*/ 0 h 1555312"/>
                <a:gd name="connsiteX1" fmla="*/ 1080355 w 2331720"/>
                <a:gd name="connsiteY1" fmla="*/ 61112 h 1555312"/>
                <a:gd name="connsiteX2" fmla="*/ 1149159 w 2331720"/>
                <a:gd name="connsiteY2" fmla="*/ 98457 h 1555312"/>
                <a:gd name="connsiteX3" fmla="*/ 1150439 w 2331720"/>
                <a:gd name="connsiteY3" fmla="*/ 95857 h 1555312"/>
                <a:gd name="connsiteX4" fmla="*/ 2331720 w 2331720"/>
                <a:gd name="connsiteY4" fmla="*/ 777730 h 1555312"/>
                <a:gd name="connsiteX5" fmla="*/ 1150439 w 2331720"/>
                <a:gd name="connsiteY5" fmla="*/ 1459456 h 1555312"/>
                <a:gd name="connsiteX6" fmla="*/ 1149158 w 2331720"/>
                <a:gd name="connsiteY6" fmla="*/ 1456855 h 1555312"/>
                <a:gd name="connsiteX7" fmla="*/ 1080355 w 2331720"/>
                <a:gd name="connsiteY7" fmla="*/ 1494200 h 1555312"/>
                <a:gd name="connsiteX8" fmla="*/ 777656 w 2331720"/>
                <a:gd name="connsiteY8" fmla="*/ 1555312 h 1555312"/>
                <a:gd name="connsiteX9" fmla="*/ 0 w 2331720"/>
                <a:gd name="connsiteY9" fmla="*/ 777656 h 1555312"/>
                <a:gd name="connsiteX10" fmla="*/ 777656 w 2331720"/>
                <a:gd name="connsiteY10" fmla="*/ 0 h 155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1720" h="1555312">
                  <a:moveTo>
                    <a:pt x="777656" y="0"/>
                  </a:moveTo>
                  <a:cubicBezTo>
                    <a:pt x="885028" y="0"/>
                    <a:pt x="987317" y="21760"/>
                    <a:pt x="1080355" y="61112"/>
                  </a:cubicBezTo>
                  <a:lnTo>
                    <a:pt x="1149159" y="98457"/>
                  </a:lnTo>
                  <a:lnTo>
                    <a:pt x="1150439" y="95857"/>
                  </a:lnTo>
                  <a:lnTo>
                    <a:pt x="2331720" y="777730"/>
                  </a:lnTo>
                  <a:lnTo>
                    <a:pt x="1150439" y="1459456"/>
                  </a:lnTo>
                  <a:lnTo>
                    <a:pt x="1149158" y="1456855"/>
                  </a:lnTo>
                  <a:lnTo>
                    <a:pt x="1080355" y="1494200"/>
                  </a:lnTo>
                  <a:cubicBezTo>
                    <a:pt x="987317" y="1533552"/>
                    <a:pt x="885028" y="1555312"/>
                    <a:pt x="777656" y="1555312"/>
                  </a:cubicBezTo>
                  <a:cubicBezTo>
                    <a:pt x="348168" y="1555312"/>
                    <a:pt x="0" y="1207144"/>
                    <a:pt x="0" y="777656"/>
                  </a:cubicBezTo>
                  <a:cubicBezTo>
                    <a:pt x="0" y="348168"/>
                    <a:pt x="348168" y="0"/>
                    <a:pt x="7776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55C79EA-0379-42CC-AC7C-EA52BCD9DAED}"/>
                </a:ext>
              </a:extLst>
            </p:cNvPr>
            <p:cNvSpPr/>
            <p:nvPr/>
          </p:nvSpPr>
          <p:spPr>
            <a:xfrm>
              <a:off x="3887068" y="3114932"/>
              <a:ext cx="961655" cy="961656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0536CA0-55D2-4849-9F25-981B9EBB0AD8}"/>
                </a:ext>
              </a:extLst>
            </p:cNvPr>
            <p:cNvSpPr/>
            <p:nvPr/>
          </p:nvSpPr>
          <p:spPr>
            <a:xfrm>
              <a:off x="5284885" y="3303265"/>
              <a:ext cx="563370" cy="585053"/>
            </a:xfrm>
            <a:custGeom>
              <a:avLst/>
              <a:gdLst>
                <a:gd name="connsiteX0" fmla="*/ 59346 w 591419"/>
                <a:gd name="connsiteY0" fmla="*/ 0 h 614182"/>
                <a:gd name="connsiteX1" fmla="*/ 591419 w 591419"/>
                <a:gd name="connsiteY1" fmla="*/ 307130 h 614182"/>
                <a:gd name="connsiteX2" fmla="*/ 59366 w 591419"/>
                <a:gd name="connsiteY2" fmla="*/ 614182 h 614182"/>
                <a:gd name="connsiteX3" fmla="*/ 17300 w 591419"/>
                <a:gd name="connsiteY3" fmla="*/ 478665 h 614182"/>
                <a:gd name="connsiteX4" fmla="*/ 0 w 591419"/>
                <a:gd name="connsiteY4" fmla="*/ 307058 h 614182"/>
                <a:gd name="connsiteX5" fmla="*/ 17300 w 591419"/>
                <a:gd name="connsiteY5" fmla="*/ 135451 h 61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419" h="614182">
                  <a:moveTo>
                    <a:pt x="59346" y="0"/>
                  </a:moveTo>
                  <a:lnTo>
                    <a:pt x="591419" y="307130"/>
                  </a:lnTo>
                  <a:lnTo>
                    <a:pt x="59366" y="614182"/>
                  </a:lnTo>
                  <a:lnTo>
                    <a:pt x="17300" y="478665"/>
                  </a:lnTo>
                  <a:cubicBezTo>
                    <a:pt x="5957" y="423235"/>
                    <a:pt x="0" y="365842"/>
                    <a:pt x="0" y="307058"/>
                  </a:cubicBezTo>
                  <a:cubicBezTo>
                    <a:pt x="0" y="248274"/>
                    <a:pt x="5957" y="190882"/>
                    <a:pt x="17300" y="13545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9B272E5-DD6E-4814-89A0-304E68BEECBB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3DD405-DAE9-4A0E-AC71-7FB7D5D7BCE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177EB2-0771-4A14-BC39-C43F5AC2F6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0CCE8F9-C869-4D1E-A267-1723E876A31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A6D7EA7-0F16-4800-9445-06782A3ED2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A393003-DE0F-4593-8011-C3593F33A94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EB15211-1D2D-4611-8F48-F7A1F65ABB4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5A8D66-9BE9-408F-92E6-29647A981B2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67F9556-B842-43AA-9D56-0A8C98730EE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25ED36D-36B5-4341-AAD4-CD3F8A92A78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E81E65A-DAA7-412A-8DAA-E0E6129F70E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2EDC53-0AD5-4BB9-8BD7-A9EF238E8BF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DA4F6C7-F4BA-4348-927E-DE574769F66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B6FA9DF-80DD-45C2-8196-15FA72EBC8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8156009-8761-4199-8E85-AB4B6ADCCC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A8E0A45-71B9-4B1C-8DD7-33845626ED14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77DED2C-8D65-492E-BB00-68289D2BB1A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4B98444-6E70-4F01-915B-E984BB5C4E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aphic 5" descr="Lightbulb and gear">
            <a:extLst>
              <a:ext uri="{FF2B5EF4-FFF2-40B4-BE49-F238E27FC236}">
                <a16:creationId xmlns:a16="http://schemas.microsoft.com/office/drawing/2014/main" id="{15359A0D-832F-4379-A6B1-22378CF9A296}"/>
              </a:ext>
            </a:extLst>
          </p:cNvPr>
          <p:cNvGrpSpPr/>
          <p:nvPr/>
        </p:nvGrpSpPr>
        <p:grpSpPr>
          <a:xfrm>
            <a:off x="6632619" y="1784608"/>
            <a:ext cx="640080" cy="640080"/>
            <a:chOff x="6632619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7EB85F-618F-4D00-A81F-6E66491399CE}"/>
                </a:ext>
              </a:extLst>
            </p:cNvPr>
            <p:cNvSpPr/>
            <p:nvPr/>
          </p:nvSpPr>
          <p:spPr>
            <a:xfrm>
              <a:off x="6870248" y="2000501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D7A643A-5C24-41A6-AE7A-54625DD1A3CE}"/>
                </a:ext>
              </a:extLst>
            </p:cNvPr>
            <p:cNvSpPr/>
            <p:nvPr/>
          </p:nvSpPr>
          <p:spPr>
            <a:xfrm>
              <a:off x="6871247" y="2283270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5E10664-895B-4CE8-8031-0980529AB315}"/>
                </a:ext>
              </a:extLst>
            </p:cNvPr>
            <p:cNvSpPr/>
            <p:nvPr/>
          </p:nvSpPr>
          <p:spPr>
            <a:xfrm>
              <a:off x="6905119" y="2348411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EC3021A-DFFD-4489-802A-601DD13D4252}"/>
                </a:ext>
              </a:extLst>
            </p:cNvPr>
            <p:cNvSpPr/>
            <p:nvPr/>
          </p:nvSpPr>
          <p:spPr>
            <a:xfrm>
              <a:off x="6779904" y="1910757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78094FB-F6D8-4162-9276-1B736DC927BA}"/>
                </a:ext>
              </a:extLst>
            </p:cNvPr>
            <p:cNvSpPr/>
            <p:nvPr/>
          </p:nvSpPr>
          <p:spPr>
            <a:xfrm>
              <a:off x="6934723" y="1811278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040497-FB6E-43B0-A027-17E399B46A27}"/>
                </a:ext>
              </a:extLst>
            </p:cNvPr>
            <p:cNvSpPr/>
            <p:nvPr/>
          </p:nvSpPr>
          <p:spPr>
            <a:xfrm>
              <a:off x="6753365" y="1887850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7DD511-C298-495C-82E1-0CD756643A57}"/>
                </a:ext>
              </a:extLst>
            </p:cNvPr>
            <p:cNvSpPr/>
            <p:nvPr/>
          </p:nvSpPr>
          <p:spPr>
            <a:xfrm>
              <a:off x="7083465" y="1891310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306F2D-6AA7-46DD-B027-FC4E24883CF1}"/>
                </a:ext>
              </a:extLst>
            </p:cNvPr>
            <p:cNvSpPr/>
            <p:nvPr/>
          </p:nvSpPr>
          <p:spPr>
            <a:xfrm>
              <a:off x="6680958" y="2061309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7A4CB4E-A99C-4FB4-B97B-1F2033DF5A50}"/>
                </a:ext>
              </a:extLst>
            </p:cNvPr>
            <p:cNvSpPr/>
            <p:nvPr/>
          </p:nvSpPr>
          <p:spPr>
            <a:xfrm>
              <a:off x="6752172" y="2202387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DCE3D8-37E6-46E0-A515-F729B91487B9}"/>
                </a:ext>
              </a:extLst>
            </p:cNvPr>
            <p:cNvSpPr/>
            <p:nvPr/>
          </p:nvSpPr>
          <p:spPr>
            <a:xfrm>
              <a:off x="7083312" y="2198661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D150BD-6FDA-4AEF-96BB-7CCB20F3D257}"/>
                </a:ext>
              </a:extLst>
            </p:cNvPr>
            <p:cNvSpPr/>
            <p:nvPr/>
          </p:nvSpPr>
          <p:spPr>
            <a:xfrm>
              <a:off x="7139349" y="2060842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aphic 4" descr="Database">
            <a:extLst>
              <a:ext uri="{FF2B5EF4-FFF2-40B4-BE49-F238E27FC236}">
                <a16:creationId xmlns:a16="http://schemas.microsoft.com/office/drawing/2014/main" id="{41EA2E47-4A89-4CD9-A081-F71D73EAA30F}"/>
              </a:ext>
            </a:extLst>
          </p:cNvPr>
          <p:cNvGrpSpPr/>
          <p:nvPr/>
        </p:nvGrpSpPr>
        <p:grpSpPr>
          <a:xfrm>
            <a:off x="7637416" y="3342395"/>
            <a:ext cx="373380" cy="506730"/>
            <a:chOff x="7637416" y="3342395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B2C8A5-2CAE-4209-96B8-F3E41A405ECB}"/>
                </a:ext>
              </a:extLst>
            </p:cNvPr>
            <p:cNvSpPr/>
            <p:nvPr/>
          </p:nvSpPr>
          <p:spPr>
            <a:xfrm>
              <a:off x="7637416" y="3342395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EAA5C73-6CA2-4D2A-BB31-510054E98F2F}"/>
                </a:ext>
              </a:extLst>
            </p:cNvPr>
            <p:cNvSpPr/>
            <p:nvPr/>
          </p:nvSpPr>
          <p:spPr>
            <a:xfrm>
              <a:off x="7637416" y="34224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0F11FB7-5F88-4C82-8F4A-60A6946A0794}"/>
                </a:ext>
              </a:extLst>
            </p:cNvPr>
            <p:cNvSpPr/>
            <p:nvPr/>
          </p:nvSpPr>
          <p:spPr>
            <a:xfrm>
              <a:off x="7637416" y="355575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02FCDC3-793C-4AF9-9FCF-13239DFD7AAC}"/>
                </a:ext>
              </a:extLst>
            </p:cNvPr>
            <p:cNvSpPr/>
            <p:nvPr/>
          </p:nvSpPr>
          <p:spPr>
            <a:xfrm>
              <a:off x="7637416" y="3689105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Research">
            <a:extLst>
              <a:ext uri="{FF2B5EF4-FFF2-40B4-BE49-F238E27FC236}">
                <a16:creationId xmlns:a16="http://schemas.microsoft.com/office/drawing/2014/main" id="{9195C792-73D0-4675-ACC0-257737147643}"/>
              </a:ext>
            </a:extLst>
          </p:cNvPr>
          <p:cNvGrpSpPr/>
          <p:nvPr/>
        </p:nvGrpSpPr>
        <p:grpSpPr>
          <a:xfrm>
            <a:off x="6632619" y="4759953"/>
            <a:ext cx="640080" cy="640080"/>
            <a:chOff x="6632619" y="4759953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244D6E-4FE0-4D3B-B26B-397D987E0EEF}"/>
                </a:ext>
              </a:extLst>
            </p:cNvPr>
            <p:cNvSpPr/>
            <p:nvPr/>
          </p:nvSpPr>
          <p:spPr>
            <a:xfrm>
              <a:off x="6684621" y="4815289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15CD3B-2590-409A-8984-F6B2D61CD6BD}"/>
                </a:ext>
              </a:extLst>
            </p:cNvPr>
            <p:cNvSpPr/>
            <p:nvPr/>
          </p:nvSpPr>
          <p:spPr>
            <a:xfrm>
              <a:off x="6742632" y="4914383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3" descr="Chat">
            <a:extLst>
              <a:ext uri="{FF2B5EF4-FFF2-40B4-BE49-F238E27FC236}">
                <a16:creationId xmlns:a16="http://schemas.microsoft.com/office/drawing/2014/main" id="{7F73CFE5-3FF9-4AA0-AFAB-8ED5A423E1E2}"/>
              </a:ext>
            </a:extLst>
          </p:cNvPr>
          <p:cNvGrpSpPr/>
          <p:nvPr/>
        </p:nvGrpSpPr>
        <p:grpSpPr>
          <a:xfrm>
            <a:off x="4921228" y="4759954"/>
            <a:ext cx="640080" cy="640080"/>
            <a:chOff x="4921228" y="47599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A512ACB-E786-44E8-8BA4-B1BEEBA5246B}"/>
                </a:ext>
              </a:extLst>
            </p:cNvPr>
            <p:cNvSpPr/>
            <p:nvPr/>
          </p:nvSpPr>
          <p:spPr>
            <a:xfrm>
              <a:off x="4974568" y="4893304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27509FB-0ED4-47D2-BA98-3FF36C519952}"/>
                </a:ext>
              </a:extLst>
            </p:cNvPr>
            <p:cNvSpPr/>
            <p:nvPr/>
          </p:nvSpPr>
          <p:spPr>
            <a:xfrm>
              <a:off x="5174593" y="4966646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Graphic 6" descr="Puzzle">
            <a:extLst>
              <a:ext uri="{FF2B5EF4-FFF2-40B4-BE49-F238E27FC236}">
                <a16:creationId xmlns:a16="http://schemas.microsoft.com/office/drawing/2014/main" id="{E5941684-2AB8-4956-B508-BF7389D7FE64}"/>
              </a:ext>
            </a:extLst>
          </p:cNvPr>
          <p:cNvSpPr/>
          <p:nvPr/>
        </p:nvSpPr>
        <p:spPr>
          <a:xfrm>
            <a:off x="4101195" y="3315725"/>
            <a:ext cx="533400" cy="53340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4" name="Graphic 8" descr="Shopping cart">
            <a:extLst>
              <a:ext uri="{FF2B5EF4-FFF2-40B4-BE49-F238E27FC236}">
                <a16:creationId xmlns:a16="http://schemas.microsoft.com/office/drawing/2014/main" id="{C7F74302-A46A-47FE-945D-310704C0AE96}"/>
              </a:ext>
            </a:extLst>
          </p:cNvPr>
          <p:cNvGrpSpPr/>
          <p:nvPr/>
        </p:nvGrpSpPr>
        <p:grpSpPr>
          <a:xfrm>
            <a:off x="4921228" y="1784608"/>
            <a:ext cx="640080" cy="640080"/>
            <a:chOff x="4921228" y="1784608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EE47748-593D-4573-8496-4D931EFE6FAA}"/>
                </a:ext>
              </a:extLst>
            </p:cNvPr>
            <p:cNvSpPr/>
            <p:nvPr/>
          </p:nvSpPr>
          <p:spPr>
            <a:xfrm>
              <a:off x="4974568" y="1837948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1478E76-B528-4357-A478-2FB2EB96CDB9}"/>
                </a:ext>
              </a:extLst>
            </p:cNvPr>
            <p:cNvSpPr/>
            <p:nvPr/>
          </p:nvSpPr>
          <p:spPr>
            <a:xfrm>
              <a:off x="505457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B17B7F1-C088-44FD-BA86-9B422BD600B0}"/>
                </a:ext>
              </a:extLst>
            </p:cNvPr>
            <p:cNvSpPr/>
            <p:nvPr/>
          </p:nvSpPr>
          <p:spPr>
            <a:xfrm>
              <a:off x="5347948" y="229133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32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9121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6 Levels – Slide Template</vt:lpstr>
      <vt:lpstr>Pin Radial with 6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6 Levels</dc:title>
  <dc:creator>PresentationGO.com</dc:creator>
  <dc:description>© Copyright PresentationGO.com</dc:description>
  <dcterms:created xsi:type="dcterms:W3CDTF">2014-11-26T05:14:11Z</dcterms:created>
  <dcterms:modified xsi:type="dcterms:W3CDTF">2020-11-16T17:04:45Z</dcterms:modified>
  <cp:category>Charts &amp; Diagrams</cp:category>
</cp:coreProperties>
</file>