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18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49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Pin Radial with 7 Levels – Slide Template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435D0DB-AAA7-417E-A239-BB92800E0428}"/>
              </a:ext>
            </a:extLst>
          </p:cNvPr>
          <p:cNvGrpSpPr/>
          <p:nvPr/>
        </p:nvGrpSpPr>
        <p:grpSpPr>
          <a:xfrm>
            <a:off x="6695611" y="2622141"/>
            <a:ext cx="2194560" cy="923652"/>
            <a:chOff x="8921977" y="1433010"/>
            <a:chExt cx="2926080" cy="1231534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025F7D6-E85F-4548-A862-D6261ED7183C}"/>
                </a:ext>
              </a:extLst>
            </p:cNvPr>
            <p:cNvSpPr txBox="1"/>
            <p:nvPr/>
          </p:nvSpPr>
          <p:spPr>
            <a:xfrm>
              <a:off x="8921977" y="14330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77B0D43E-1CB9-43DA-A528-BEF5A1E2B72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45FE966-395A-49CC-919B-047E321665B1}"/>
              </a:ext>
            </a:extLst>
          </p:cNvPr>
          <p:cNvGrpSpPr/>
          <p:nvPr/>
        </p:nvGrpSpPr>
        <p:grpSpPr>
          <a:xfrm>
            <a:off x="6695611" y="4935912"/>
            <a:ext cx="2194560" cy="923652"/>
            <a:chOff x="8921977" y="4039671"/>
            <a:chExt cx="2926080" cy="1231534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342A271-E17A-4852-B28C-0F711F59881C}"/>
                </a:ext>
              </a:extLst>
            </p:cNvPr>
            <p:cNvSpPr txBox="1"/>
            <p:nvPr/>
          </p:nvSpPr>
          <p:spPr>
            <a:xfrm>
              <a:off x="8921977" y="40396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51E1ED0-C93D-47BD-8529-A9511738B31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3C199735-B5A9-41ED-A795-41229E2E5361}"/>
              </a:ext>
            </a:extLst>
          </p:cNvPr>
          <p:cNvGrpSpPr/>
          <p:nvPr/>
        </p:nvGrpSpPr>
        <p:grpSpPr>
          <a:xfrm>
            <a:off x="6695611" y="1465257"/>
            <a:ext cx="2194560" cy="923652"/>
            <a:chOff x="8921977" y="1433010"/>
            <a:chExt cx="2926080" cy="1231534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87CFBB6-BF28-4258-844A-0ECD4508B59B}"/>
                </a:ext>
              </a:extLst>
            </p:cNvPr>
            <p:cNvSpPr txBox="1"/>
            <p:nvPr/>
          </p:nvSpPr>
          <p:spPr>
            <a:xfrm>
              <a:off x="8921977" y="14330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FF86850-7BC8-471A-ABB3-7F3D6BA289C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34E591E9-690D-4F59-BDA5-C3EFA838340B}"/>
              </a:ext>
            </a:extLst>
          </p:cNvPr>
          <p:cNvGrpSpPr/>
          <p:nvPr/>
        </p:nvGrpSpPr>
        <p:grpSpPr>
          <a:xfrm>
            <a:off x="6695611" y="3779026"/>
            <a:ext cx="2194560" cy="923652"/>
            <a:chOff x="8921977" y="4039671"/>
            <a:chExt cx="2926080" cy="1231534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EFA9C4F-9FEE-41F7-A58C-C6F9F82CFA29}"/>
                </a:ext>
              </a:extLst>
            </p:cNvPr>
            <p:cNvSpPr txBox="1"/>
            <p:nvPr/>
          </p:nvSpPr>
          <p:spPr>
            <a:xfrm>
              <a:off x="8921977" y="40396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F63CDD8-E833-4279-B1D4-CCB7F7B9BF7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1A79BF1-B3EE-40B2-B056-C07A37F5881D}"/>
              </a:ext>
            </a:extLst>
          </p:cNvPr>
          <p:cNvGrpSpPr/>
          <p:nvPr/>
        </p:nvGrpSpPr>
        <p:grpSpPr>
          <a:xfrm>
            <a:off x="253830" y="3200584"/>
            <a:ext cx="2194560" cy="923652"/>
            <a:chOff x="8921977" y="1433010"/>
            <a:chExt cx="2926080" cy="1231534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DC8A6FE4-482B-405B-84C2-B3E5F91E6EE3}"/>
                </a:ext>
              </a:extLst>
            </p:cNvPr>
            <p:cNvSpPr txBox="1"/>
            <p:nvPr/>
          </p:nvSpPr>
          <p:spPr>
            <a:xfrm>
              <a:off x="8921977" y="14330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rgbClr val="EB1E42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0694B012-B11B-4BB2-90B8-8DAC5012279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B82ADB9B-EA58-4D2B-80F2-8B803B769A41}"/>
              </a:ext>
            </a:extLst>
          </p:cNvPr>
          <p:cNvGrpSpPr/>
          <p:nvPr/>
        </p:nvGrpSpPr>
        <p:grpSpPr>
          <a:xfrm>
            <a:off x="253830" y="4357469"/>
            <a:ext cx="2194560" cy="923652"/>
            <a:chOff x="8921977" y="4039671"/>
            <a:chExt cx="2926080" cy="1231534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74E43FA-8D7C-41F9-AA67-FC20EF10DC7B}"/>
                </a:ext>
              </a:extLst>
            </p:cNvPr>
            <p:cNvSpPr txBox="1"/>
            <p:nvPr/>
          </p:nvSpPr>
          <p:spPr>
            <a:xfrm>
              <a:off x="8921977" y="40396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5076FBD-9BEF-4BE7-BB96-8DD7A699694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3F816A9-2F78-4033-9511-F85D97658B02}"/>
              </a:ext>
            </a:extLst>
          </p:cNvPr>
          <p:cNvGrpSpPr/>
          <p:nvPr/>
        </p:nvGrpSpPr>
        <p:grpSpPr>
          <a:xfrm>
            <a:off x="253830" y="2043699"/>
            <a:ext cx="2194560" cy="923652"/>
            <a:chOff x="8921977" y="1433010"/>
            <a:chExt cx="2926080" cy="1231534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DF00D55-384D-4D34-80D8-4EC67E48195A}"/>
                </a:ext>
              </a:extLst>
            </p:cNvPr>
            <p:cNvSpPr txBox="1"/>
            <p:nvPr/>
          </p:nvSpPr>
          <p:spPr>
            <a:xfrm>
              <a:off x="8921977" y="14330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E928855-7FCC-4236-8E93-A995F082546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457F9DC-71B0-4D59-AB31-D769ED29F676}"/>
              </a:ext>
            </a:extLst>
          </p:cNvPr>
          <p:cNvSpPr/>
          <p:nvPr/>
        </p:nvSpPr>
        <p:spPr>
          <a:xfrm>
            <a:off x="3472454" y="1829902"/>
            <a:ext cx="1041414" cy="1598222"/>
          </a:xfrm>
          <a:custGeom>
            <a:avLst/>
            <a:gdLst>
              <a:gd name="connsiteX0" fmla="*/ 737842 w 1558863"/>
              <a:gd name="connsiteY0" fmla="*/ 984 h 2392333"/>
              <a:gd name="connsiteX1" fmla="*/ 1477069 w 1558863"/>
              <a:gd name="connsiteY1" fmla="*/ 438904 h 2392333"/>
              <a:gd name="connsiteX2" fmla="*/ 1553851 w 1558863"/>
              <a:gd name="connsiteY2" fmla="*/ 737842 h 2392333"/>
              <a:gd name="connsiteX3" fmla="*/ 1552623 w 1558863"/>
              <a:gd name="connsiteY3" fmla="*/ 764158 h 2392333"/>
              <a:gd name="connsiteX4" fmla="*/ 1555507 w 1558863"/>
              <a:gd name="connsiteY4" fmla="*/ 762762 h 2392333"/>
              <a:gd name="connsiteX5" fmla="*/ 1558863 w 1558863"/>
              <a:gd name="connsiteY5" fmla="*/ 2392333 h 2392333"/>
              <a:gd name="connsiteX6" fmla="*/ 283028 w 1558863"/>
              <a:gd name="connsiteY6" fmla="*/ 1378427 h 2392333"/>
              <a:gd name="connsiteX7" fmla="*/ 285911 w 1558863"/>
              <a:gd name="connsiteY7" fmla="*/ 1377033 h 2392333"/>
              <a:gd name="connsiteX8" fmla="*/ 264514 w 1558863"/>
              <a:gd name="connsiteY8" fmla="*/ 1361664 h 2392333"/>
              <a:gd name="connsiteX9" fmla="*/ 77767 w 1558863"/>
              <a:gd name="connsiteY9" fmla="*/ 1115930 h 2392333"/>
              <a:gd name="connsiteX10" fmla="*/ 438905 w 1558863"/>
              <a:gd name="connsiteY10" fmla="*/ 77766 h 2392333"/>
              <a:gd name="connsiteX11" fmla="*/ 737842 w 1558863"/>
              <a:gd name="connsiteY11" fmla="*/ 984 h 2392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58863" h="2392333">
                <a:moveTo>
                  <a:pt x="737842" y="984"/>
                </a:moveTo>
                <a:cubicBezTo>
                  <a:pt x="1040347" y="-14301"/>
                  <a:pt x="1336852" y="149099"/>
                  <a:pt x="1477069" y="438904"/>
                </a:cubicBezTo>
                <a:cubicBezTo>
                  <a:pt x="1523808" y="535506"/>
                  <a:pt x="1548757" y="637007"/>
                  <a:pt x="1553851" y="737842"/>
                </a:cubicBezTo>
                <a:lnTo>
                  <a:pt x="1552623" y="764158"/>
                </a:lnTo>
                <a:lnTo>
                  <a:pt x="1555507" y="762762"/>
                </a:lnTo>
                <a:lnTo>
                  <a:pt x="1558863" y="2392333"/>
                </a:lnTo>
                <a:lnTo>
                  <a:pt x="283028" y="1378427"/>
                </a:lnTo>
                <a:lnTo>
                  <a:pt x="285911" y="1377033"/>
                </a:lnTo>
                <a:lnTo>
                  <a:pt x="264514" y="1361664"/>
                </a:lnTo>
                <a:cubicBezTo>
                  <a:pt x="188610" y="1295088"/>
                  <a:pt x="124506" y="1212532"/>
                  <a:pt x="77767" y="1115930"/>
                </a:cubicBezTo>
                <a:cubicBezTo>
                  <a:pt x="-109189" y="729523"/>
                  <a:pt x="52498" y="264722"/>
                  <a:pt x="438905" y="77766"/>
                </a:cubicBezTo>
                <a:cubicBezTo>
                  <a:pt x="535506" y="31027"/>
                  <a:pt x="637008" y="6079"/>
                  <a:pt x="737842" y="984"/>
                </a:cubicBez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5DC6407-6630-4B13-B73C-559AAE39C0EF}"/>
              </a:ext>
            </a:extLst>
          </p:cNvPr>
          <p:cNvSpPr/>
          <p:nvPr/>
        </p:nvSpPr>
        <p:spPr>
          <a:xfrm>
            <a:off x="3617127" y="1974573"/>
            <a:ext cx="749380" cy="749381"/>
          </a:xfrm>
          <a:custGeom>
            <a:avLst/>
            <a:gdLst>
              <a:gd name="connsiteX0" fmla="*/ 532312 w 1121726"/>
              <a:gd name="connsiteY0" fmla="*/ 711 h 1121727"/>
              <a:gd name="connsiteX1" fmla="*/ 1065622 w 1121726"/>
              <a:gd name="connsiteY1" fmla="*/ 316646 h 1121727"/>
              <a:gd name="connsiteX2" fmla="*/ 805081 w 1121726"/>
              <a:gd name="connsiteY2" fmla="*/ 1065623 h 1121727"/>
              <a:gd name="connsiteX3" fmla="*/ 56105 w 1121726"/>
              <a:gd name="connsiteY3" fmla="*/ 805082 h 1121727"/>
              <a:gd name="connsiteX4" fmla="*/ 316645 w 1121726"/>
              <a:gd name="connsiteY4" fmla="*/ 56105 h 1121727"/>
              <a:gd name="connsiteX5" fmla="*/ 532312 w 1121726"/>
              <a:gd name="connsiteY5" fmla="*/ 711 h 112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1726" h="1121727">
                <a:moveTo>
                  <a:pt x="532312" y="711"/>
                </a:moveTo>
                <a:cubicBezTo>
                  <a:pt x="750552" y="-10316"/>
                  <a:pt x="964464" y="107568"/>
                  <a:pt x="1065622" y="316646"/>
                </a:cubicBezTo>
                <a:cubicBezTo>
                  <a:pt x="1200500" y="595416"/>
                  <a:pt x="1083852" y="930745"/>
                  <a:pt x="805081" y="1065623"/>
                </a:cubicBezTo>
                <a:cubicBezTo>
                  <a:pt x="526311" y="1200500"/>
                  <a:pt x="190982" y="1083852"/>
                  <a:pt x="56105" y="805082"/>
                </a:cubicBezTo>
                <a:cubicBezTo>
                  <a:pt x="-78773" y="526312"/>
                  <a:pt x="37875" y="190983"/>
                  <a:pt x="316645" y="56105"/>
                </a:cubicBezTo>
                <a:cubicBezTo>
                  <a:pt x="386338" y="22386"/>
                  <a:pt x="459565" y="4387"/>
                  <a:pt x="532312" y="711"/>
                </a:cubicBezTo>
                <a:close/>
              </a:path>
            </a:pathLst>
          </a:cu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363A439A-5A17-4AFB-A876-30B50592FA1B}"/>
              </a:ext>
            </a:extLst>
          </p:cNvPr>
          <p:cNvGrpSpPr/>
          <p:nvPr/>
        </p:nvGrpSpPr>
        <p:grpSpPr>
          <a:xfrm>
            <a:off x="2720341" y="2740474"/>
            <a:ext cx="1793528" cy="1038713"/>
            <a:chOff x="3627120" y="2252430"/>
            <a:chExt cx="2391371" cy="1384951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2C6C1885-B4E3-4BEF-BB1D-0AF51AB90DF4}"/>
                </a:ext>
              </a:extLst>
            </p:cNvPr>
            <p:cNvSpPr/>
            <p:nvPr/>
          </p:nvSpPr>
          <p:spPr>
            <a:xfrm>
              <a:off x="3627120" y="2252430"/>
              <a:ext cx="2251049" cy="1384951"/>
            </a:xfrm>
            <a:custGeom>
              <a:avLst/>
              <a:gdLst>
                <a:gd name="connsiteX0" fmla="*/ 792860 w 2527148"/>
                <a:gd name="connsiteY0" fmla="*/ 169 h 1554819"/>
                <a:gd name="connsiteX1" fmla="*/ 949119 w 2527148"/>
                <a:gd name="connsiteY1" fmla="*/ 19374 h 1554819"/>
                <a:gd name="connsiteX2" fmla="*/ 1230687 w 2527148"/>
                <a:gd name="connsiteY2" fmla="*/ 145782 h 1554819"/>
                <a:gd name="connsiteX3" fmla="*/ 1250492 w 2527148"/>
                <a:gd name="connsiteY3" fmla="*/ 163154 h 1554819"/>
                <a:gd name="connsiteX4" fmla="*/ 1251200 w 2527148"/>
                <a:gd name="connsiteY4" fmla="*/ 160029 h 1554819"/>
                <a:gd name="connsiteX5" fmla="*/ 2527148 w 2527148"/>
                <a:gd name="connsiteY5" fmla="*/ 1173671 h 1554819"/>
                <a:gd name="connsiteX6" fmla="*/ 938904 w 2527148"/>
                <a:gd name="connsiteY6" fmla="*/ 1538695 h 1554819"/>
                <a:gd name="connsiteX7" fmla="*/ 939612 w 2527148"/>
                <a:gd name="connsiteY7" fmla="*/ 1535571 h 1554819"/>
                <a:gd name="connsiteX8" fmla="*/ 914254 w 2527148"/>
                <a:gd name="connsiteY8" fmla="*/ 1542713 h 1554819"/>
                <a:gd name="connsiteX9" fmla="*/ 605699 w 2527148"/>
                <a:gd name="connsiteY9" fmla="*/ 1535446 h 1554819"/>
                <a:gd name="connsiteX10" fmla="*/ 19373 w 2527148"/>
                <a:gd name="connsiteY10" fmla="*/ 605700 h 1554819"/>
                <a:gd name="connsiteX11" fmla="*/ 792860 w 2527148"/>
                <a:gd name="connsiteY11" fmla="*/ 169 h 1554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7148" h="1554819">
                  <a:moveTo>
                    <a:pt x="792860" y="169"/>
                  </a:moveTo>
                  <a:cubicBezTo>
                    <a:pt x="844493" y="1250"/>
                    <a:pt x="896787" y="7520"/>
                    <a:pt x="949119" y="19374"/>
                  </a:cubicBezTo>
                  <a:cubicBezTo>
                    <a:pt x="1053782" y="43083"/>
                    <a:pt x="1148686" y="86880"/>
                    <a:pt x="1230687" y="145782"/>
                  </a:cubicBezTo>
                  <a:lnTo>
                    <a:pt x="1250492" y="163154"/>
                  </a:lnTo>
                  <a:lnTo>
                    <a:pt x="1251200" y="160029"/>
                  </a:lnTo>
                  <a:lnTo>
                    <a:pt x="2527148" y="1173671"/>
                  </a:lnTo>
                  <a:lnTo>
                    <a:pt x="938904" y="1538695"/>
                  </a:lnTo>
                  <a:lnTo>
                    <a:pt x="939612" y="1535571"/>
                  </a:lnTo>
                  <a:lnTo>
                    <a:pt x="914254" y="1542713"/>
                  </a:lnTo>
                  <a:cubicBezTo>
                    <a:pt x="814875" y="1560528"/>
                    <a:pt x="710361" y="1559154"/>
                    <a:pt x="605699" y="1535446"/>
                  </a:cubicBezTo>
                  <a:cubicBezTo>
                    <a:pt x="187047" y="1440613"/>
                    <a:pt x="-75459" y="1024352"/>
                    <a:pt x="19373" y="605700"/>
                  </a:cubicBezTo>
                  <a:cubicBezTo>
                    <a:pt x="102352" y="239380"/>
                    <a:pt x="431424" y="-7392"/>
                    <a:pt x="792860" y="169"/>
                  </a:cubicBezTo>
                  <a:close/>
                </a:path>
              </a:pathLst>
            </a:custGeom>
            <a:solidFill>
              <a:srgbClr val="EB1E4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84EAEB6-B61C-432C-BA56-84F2E1C85723}"/>
                </a:ext>
              </a:extLst>
            </p:cNvPr>
            <p:cNvSpPr/>
            <p:nvPr/>
          </p:nvSpPr>
          <p:spPr>
            <a:xfrm>
              <a:off x="3820013" y="2445323"/>
              <a:ext cx="999164" cy="999164"/>
            </a:xfrm>
            <a:custGeom>
              <a:avLst/>
              <a:gdLst>
                <a:gd name="connsiteX0" fmla="*/ 572006 w 1121715"/>
                <a:gd name="connsiteY0" fmla="*/ 122 h 1121714"/>
                <a:gd name="connsiteX1" fmla="*/ 684738 w 1121715"/>
                <a:gd name="connsiteY1" fmla="*/ 13977 h 1121714"/>
                <a:gd name="connsiteX2" fmla="*/ 1107738 w 1121715"/>
                <a:gd name="connsiteY2" fmla="*/ 684736 h 1121714"/>
                <a:gd name="connsiteX3" fmla="*/ 436979 w 1121715"/>
                <a:gd name="connsiteY3" fmla="*/ 1107737 h 1121714"/>
                <a:gd name="connsiteX4" fmla="*/ 13978 w 1121715"/>
                <a:gd name="connsiteY4" fmla="*/ 436978 h 1121714"/>
                <a:gd name="connsiteX5" fmla="*/ 572006 w 1121715"/>
                <a:gd name="connsiteY5" fmla="*/ 122 h 1121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15" h="1121714">
                  <a:moveTo>
                    <a:pt x="572006" y="122"/>
                  </a:moveTo>
                  <a:cubicBezTo>
                    <a:pt x="609256" y="901"/>
                    <a:pt x="646984" y="5425"/>
                    <a:pt x="684738" y="13977"/>
                  </a:cubicBezTo>
                  <a:cubicBezTo>
                    <a:pt x="986771" y="82394"/>
                    <a:pt x="1176155" y="382703"/>
                    <a:pt x="1107738" y="684736"/>
                  </a:cubicBezTo>
                  <a:cubicBezTo>
                    <a:pt x="1039322" y="986770"/>
                    <a:pt x="739012" y="1176154"/>
                    <a:pt x="436979" y="1107737"/>
                  </a:cubicBezTo>
                  <a:cubicBezTo>
                    <a:pt x="134946" y="1039321"/>
                    <a:pt x="-54438" y="739011"/>
                    <a:pt x="13978" y="436978"/>
                  </a:cubicBezTo>
                  <a:cubicBezTo>
                    <a:pt x="73843" y="172699"/>
                    <a:pt x="311250" y="-5333"/>
                    <a:pt x="572006" y="122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BF17233-2199-499C-A33D-4B0B9ABD9495}"/>
                </a:ext>
              </a:extLst>
            </p:cNvPr>
            <p:cNvSpPr/>
            <p:nvPr/>
          </p:nvSpPr>
          <p:spPr>
            <a:xfrm>
              <a:off x="5248380" y="2911997"/>
              <a:ext cx="629789" cy="529279"/>
            </a:xfrm>
            <a:custGeom>
              <a:avLst/>
              <a:gdLst>
                <a:gd name="connsiteX0" fmla="*/ 145550 w 636319"/>
                <a:gd name="connsiteY0" fmla="*/ 0 h 534767"/>
                <a:gd name="connsiteX1" fmla="*/ 636319 w 636319"/>
                <a:gd name="connsiteY1" fmla="*/ 389878 h 534767"/>
                <a:gd name="connsiteX2" fmla="*/ 5901 w 636319"/>
                <a:gd name="connsiteY2" fmla="*/ 534767 h 534767"/>
                <a:gd name="connsiteX3" fmla="*/ 0 w 636319"/>
                <a:gd name="connsiteY3" fmla="*/ 476236 h 534767"/>
                <a:gd name="connsiteX4" fmla="*/ 145423 w 636319"/>
                <a:gd name="connsiteY4" fmla="*/ 154 h 534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6319" h="534767">
                  <a:moveTo>
                    <a:pt x="145550" y="0"/>
                  </a:moveTo>
                  <a:lnTo>
                    <a:pt x="636319" y="389878"/>
                  </a:lnTo>
                  <a:lnTo>
                    <a:pt x="5901" y="534767"/>
                  </a:lnTo>
                  <a:lnTo>
                    <a:pt x="0" y="476236"/>
                  </a:lnTo>
                  <a:cubicBezTo>
                    <a:pt x="0" y="299885"/>
                    <a:pt x="53611" y="136054"/>
                    <a:pt x="145423" y="154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D047D0-A577-45FB-9269-2EC8486F5B79}"/>
                </a:ext>
              </a:extLst>
            </p:cNvPr>
            <p:cNvSpPr/>
            <p:nvPr/>
          </p:nvSpPr>
          <p:spPr>
            <a:xfrm>
              <a:off x="5516191" y="2548036"/>
              <a:ext cx="502300" cy="621261"/>
            </a:xfrm>
            <a:custGeom>
              <a:avLst/>
              <a:gdLst>
                <a:gd name="connsiteX0" fmla="*/ 506215 w 507508"/>
                <a:gd name="connsiteY0" fmla="*/ 0 h 627703"/>
                <a:gd name="connsiteX1" fmla="*/ 507508 w 507508"/>
                <a:gd name="connsiteY1" fmla="*/ 627703 h 627703"/>
                <a:gd name="connsiteX2" fmla="*/ 0 w 507508"/>
                <a:gd name="connsiteY2" fmla="*/ 224386 h 627703"/>
                <a:gd name="connsiteX3" fmla="*/ 104831 w 507508"/>
                <a:gd name="connsiteY3" fmla="*/ 137893 h 627703"/>
                <a:gd name="connsiteX4" fmla="*/ 409306 w 507508"/>
                <a:gd name="connsiteY4" fmla="*/ 9770 h 627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7508" h="627703">
                  <a:moveTo>
                    <a:pt x="506215" y="0"/>
                  </a:moveTo>
                  <a:lnTo>
                    <a:pt x="507508" y="627703"/>
                  </a:lnTo>
                  <a:lnTo>
                    <a:pt x="0" y="224386"/>
                  </a:lnTo>
                  <a:lnTo>
                    <a:pt x="104831" y="137893"/>
                  </a:lnTo>
                  <a:cubicBezTo>
                    <a:pt x="195431" y="76685"/>
                    <a:pt x="298445" y="32455"/>
                    <a:pt x="409306" y="977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0F94558B-30AB-466F-94C2-CAB0FF1A5F0D}"/>
              </a:ext>
            </a:extLst>
          </p:cNvPr>
          <p:cNvGrpSpPr/>
          <p:nvPr/>
        </p:nvGrpSpPr>
        <p:grpSpPr>
          <a:xfrm>
            <a:off x="4641870" y="1827858"/>
            <a:ext cx="1039207" cy="1600266"/>
            <a:chOff x="6189160" y="1035609"/>
            <a:chExt cx="1385609" cy="2133688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4E1581A-90F2-42B4-A77B-A376F0338009}"/>
                </a:ext>
              </a:extLst>
            </p:cNvPr>
            <p:cNvSpPr/>
            <p:nvPr/>
          </p:nvSpPr>
          <p:spPr>
            <a:xfrm>
              <a:off x="6189160" y="1035609"/>
              <a:ext cx="1385609" cy="2133688"/>
            </a:xfrm>
            <a:custGeom>
              <a:avLst/>
              <a:gdLst>
                <a:gd name="connsiteX0" fmla="*/ 814742 w 1555558"/>
                <a:gd name="connsiteY0" fmla="*/ 841 h 2395392"/>
                <a:gd name="connsiteX1" fmla="*/ 1113971 w 1555558"/>
                <a:gd name="connsiteY1" fmla="*/ 76479 h 2395392"/>
                <a:gd name="connsiteX2" fmla="*/ 1479079 w 1555558"/>
                <a:gd name="connsiteY2" fmla="*/ 1113253 h 2395392"/>
                <a:gd name="connsiteX3" fmla="*/ 1293275 w 1555558"/>
                <a:gd name="connsiteY3" fmla="*/ 1359699 h 2395392"/>
                <a:gd name="connsiteX4" fmla="*/ 1271936 w 1555558"/>
                <a:gd name="connsiteY4" fmla="*/ 1375150 h 2395392"/>
                <a:gd name="connsiteX5" fmla="*/ 1274826 w 1555558"/>
                <a:gd name="connsiteY5" fmla="*/ 1376535 h 2395392"/>
                <a:gd name="connsiteX6" fmla="*/ 3038 w 1555558"/>
                <a:gd name="connsiteY6" fmla="*/ 2395392 h 2395392"/>
                <a:gd name="connsiteX7" fmla="*/ 0 w 1555558"/>
                <a:gd name="connsiteY7" fmla="*/ 765744 h 2395392"/>
                <a:gd name="connsiteX8" fmla="*/ 2888 w 1555558"/>
                <a:gd name="connsiteY8" fmla="*/ 767128 h 2395392"/>
                <a:gd name="connsiteX9" fmla="*/ 1559 w 1555558"/>
                <a:gd name="connsiteY9" fmla="*/ 740817 h 2395392"/>
                <a:gd name="connsiteX10" fmla="*/ 77197 w 1555558"/>
                <a:gd name="connsiteY10" fmla="*/ 441587 h 2395392"/>
                <a:gd name="connsiteX11" fmla="*/ 814742 w 1555558"/>
                <a:gd name="connsiteY11" fmla="*/ 841 h 2395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5558" h="2395392">
                  <a:moveTo>
                    <a:pt x="814742" y="841"/>
                  </a:moveTo>
                  <a:cubicBezTo>
                    <a:pt x="915595" y="5550"/>
                    <a:pt x="1017191" y="30110"/>
                    <a:pt x="1113971" y="76479"/>
                  </a:cubicBezTo>
                  <a:cubicBezTo>
                    <a:pt x="1501090" y="261954"/>
                    <a:pt x="1664555" y="726133"/>
                    <a:pt x="1479079" y="1113253"/>
                  </a:cubicBezTo>
                  <a:cubicBezTo>
                    <a:pt x="1432710" y="1210033"/>
                    <a:pt x="1368923" y="1292834"/>
                    <a:pt x="1293275" y="1359699"/>
                  </a:cubicBezTo>
                  <a:lnTo>
                    <a:pt x="1271936" y="1375150"/>
                  </a:lnTo>
                  <a:lnTo>
                    <a:pt x="1274826" y="1376535"/>
                  </a:lnTo>
                  <a:lnTo>
                    <a:pt x="3038" y="2395392"/>
                  </a:lnTo>
                  <a:lnTo>
                    <a:pt x="0" y="765744"/>
                  </a:lnTo>
                  <a:lnTo>
                    <a:pt x="2888" y="767128"/>
                  </a:lnTo>
                  <a:lnTo>
                    <a:pt x="1559" y="740817"/>
                  </a:lnTo>
                  <a:cubicBezTo>
                    <a:pt x="6268" y="639963"/>
                    <a:pt x="30828" y="538367"/>
                    <a:pt x="77197" y="441587"/>
                  </a:cubicBezTo>
                  <a:cubicBezTo>
                    <a:pt x="216303" y="151248"/>
                    <a:pt x="512181" y="-13286"/>
                    <a:pt x="814742" y="8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C1C02B4-6325-4735-A606-234ED9B41705}"/>
                </a:ext>
              </a:extLst>
            </p:cNvPr>
            <p:cNvSpPr/>
            <p:nvPr/>
          </p:nvSpPr>
          <p:spPr>
            <a:xfrm>
              <a:off x="6382696" y="1228505"/>
              <a:ext cx="999177" cy="999178"/>
            </a:xfrm>
            <a:custGeom>
              <a:avLst/>
              <a:gdLst>
                <a:gd name="connsiteX0" fmla="*/ 587272 w 1121729"/>
                <a:gd name="connsiteY0" fmla="*/ 607 h 1121730"/>
                <a:gd name="connsiteX1" fmla="*/ 803149 w 1121729"/>
                <a:gd name="connsiteY1" fmla="*/ 55176 h 1121730"/>
                <a:gd name="connsiteX2" fmla="*/ 1066555 w 1121729"/>
                <a:gd name="connsiteY2" fmla="*/ 803150 h 1121730"/>
                <a:gd name="connsiteX3" fmla="*/ 318581 w 1121729"/>
                <a:gd name="connsiteY3" fmla="*/ 1066555 h 1121730"/>
                <a:gd name="connsiteX4" fmla="*/ 55175 w 1121729"/>
                <a:gd name="connsiteY4" fmla="*/ 318581 h 1121730"/>
                <a:gd name="connsiteX5" fmla="*/ 587272 w 1121729"/>
                <a:gd name="connsiteY5" fmla="*/ 607 h 112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9" h="1121730">
                  <a:moveTo>
                    <a:pt x="587272" y="607"/>
                  </a:moveTo>
                  <a:cubicBezTo>
                    <a:pt x="660033" y="4004"/>
                    <a:pt x="733328" y="21723"/>
                    <a:pt x="803149" y="55176"/>
                  </a:cubicBezTo>
                  <a:cubicBezTo>
                    <a:pt x="1082434" y="188985"/>
                    <a:pt x="1200364" y="523865"/>
                    <a:pt x="1066555" y="803150"/>
                  </a:cubicBezTo>
                  <a:cubicBezTo>
                    <a:pt x="932745" y="1082434"/>
                    <a:pt x="597865" y="1200365"/>
                    <a:pt x="318581" y="1066555"/>
                  </a:cubicBezTo>
                  <a:cubicBezTo>
                    <a:pt x="39296" y="932745"/>
                    <a:pt x="-78634" y="597865"/>
                    <a:pt x="55175" y="318581"/>
                  </a:cubicBezTo>
                  <a:cubicBezTo>
                    <a:pt x="155533" y="109118"/>
                    <a:pt x="368992" y="-9584"/>
                    <a:pt x="587272" y="607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8863CEF-3A06-4939-8501-D77779281717}"/>
                </a:ext>
              </a:extLst>
            </p:cNvPr>
            <p:cNvSpPr/>
            <p:nvPr/>
          </p:nvSpPr>
          <p:spPr>
            <a:xfrm>
              <a:off x="6190713" y="2550621"/>
              <a:ext cx="487227" cy="618676"/>
            </a:xfrm>
            <a:custGeom>
              <a:avLst/>
              <a:gdLst>
                <a:gd name="connsiteX0" fmla="*/ 0 w 492279"/>
                <a:gd name="connsiteY0" fmla="*/ 0 h 625091"/>
                <a:gd name="connsiteX1" fmla="*/ 71005 w 492279"/>
                <a:gd name="connsiteY1" fmla="*/ 7158 h 625091"/>
                <a:gd name="connsiteX2" fmla="*/ 375481 w 492279"/>
                <a:gd name="connsiteY2" fmla="*/ 135281 h 625091"/>
                <a:gd name="connsiteX3" fmla="*/ 492279 w 492279"/>
                <a:gd name="connsiteY3" fmla="*/ 231649 h 625091"/>
                <a:gd name="connsiteX4" fmla="*/ 1165 w 492279"/>
                <a:gd name="connsiteY4" fmla="*/ 625091 h 625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279" h="625091">
                  <a:moveTo>
                    <a:pt x="0" y="0"/>
                  </a:moveTo>
                  <a:lnTo>
                    <a:pt x="71005" y="7158"/>
                  </a:lnTo>
                  <a:cubicBezTo>
                    <a:pt x="181867" y="29843"/>
                    <a:pt x="284880" y="74073"/>
                    <a:pt x="375481" y="135281"/>
                  </a:cubicBezTo>
                  <a:lnTo>
                    <a:pt x="492279" y="231649"/>
                  </a:lnTo>
                  <a:lnTo>
                    <a:pt x="1165" y="625091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31EDAB14-F222-42FF-91CD-5B6D022CD0A2}"/>
              </a:ext>
            </a:extLst>
          </p:cNvPr>
          <p:cNvGrpSpPr/>
          <p:nvPr/>
        </p:nvGrpSpPr>
        <p:grpSpPr>
          <a:xfrm>
            <a:off x="4736937" y="2737604"/>
            <a:ext cx="1686723" cy="1038718"/>
            <a:chOff x="6315916" y="2248604"/>
            <a:chExt cx="2248964" cy="1384957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1F53D37-C99B-4E93-B7C2-8288494F0CB0}"/>
                </a:ext>
              </a:extLst>
            </p:cNvPr>
            <p:cNvSpPr/>
            <p:nvPr/>
          </p:nvSpPr>
          <p:spPr>
            <a:xfrm>
              <a:off x="6315916" y="2248604"/>
              <a:ext cx="2248964" cy="1384957"/>
            </a:xfrm>
            <a:custGeom>
              <a:avLst/>
              <a:gdLst>
                <a:gd name="connsiteX0" fmla="*/ 1727477 w 2524807"/>
                <a:gd name="connsiteY0" fmla="*/ 274 h 1554826"/>
                <a:gd name="connsiteX1" fmla="*/ 2504430 w 2524807"/>
                <a:gd name="connsiteY1" fmla="*/ 601349 h 1554826"/>
                <a:gd name="connsiteX2" fmla="*/ 1923458 w 2524807"/>
                <a:gd name="connsiteY2" fmla="*/ 1534449 h 1554826"/>
                <a:gd name="connsiteX3" fmla="*/ 1614949 w 2524807"/>
                <a:gd name="connsiteY3" fmla="*/ 1543490 h 1554826"/>
                <a:gd name="connsiteX4" fmla="*/ 1589550 w 2524807"/>
                <a:gd name="connsiteY4" fmla="*/ 1536493 h 1554826"/>
                <a:gd name="connsiteX5" fmla="*/ 1590276 w 2524807"/>
                <a:gd name="connsiteY5" fmla="*/ 1539614 h 1554826"/>
                <a:gd name="connsiteX6" fmla="*/ 0 w 2524807"/>
                <a:gd name="connsiteY6" fmla="*/ 1183895 h 1554826"/>
                <a:gd name="connsiteX7" fmla="*/ 1270062 w 2524807"/>
                <a:gd name="connsiteY7" fmla="*/ 162767 h 1554826"/>
                <a:gd name="connsiteX8" fmla="*/ 1270788 w 2524807"/>
                <a:gd name="connsiteY8" fmla="*/ 165887 h 1554826"/>
                <a:gd name="connsiteX9" fmla="*/ 1290494 w 2524807"/>
                <a:gd name="connsiteY9" fmla="*/ 148400 h 1554826"/>
                <a:gd name="connsiteX10" fmla="*/ 1571330 w 2524807"/>
                <a:gd name="connsiteY10" fmla="*/ 20377 h 1554826"/>
                <a:gd name="connsiteX11" fmla="*/ 1727477 w 2524807"/>
                <a:gd name="connsiteY11" fmla="*/ 274 h 1554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4807" h="1554826">
                  <a:moveTo>
                    <a:pt x="1727477" y="274"/>
                  </a:moveTo>
                  <a:cubicBezTo>
                    <a:pt x="2088863" y="-9365"/>
                    <a:pt x="2419348" y="235512"/>
                    <a:pt x="2504430" y="601349"/>
                  </a:cubicBezTo>
                  <a:cubicBezTo>
                    <a:pt x="2601667" y="1019449"/>
                    <a:pt x="2341557" y="1437212"/>
                    <a:pt x="1923458" y="1534449"/>
                  </a:cubicBezTo>
                  <a:cubicBezTo>
                    <a:pt x="1818933" y="1558759"/>
                    <a:pt x="1714429" y="1560734"/>
                    <a:pt x="1614949" y="1543490"/>
                  </a:cubicBezTo>
                  <a:lnTo>
                    <a:pt x="1589550" y="1536493"/>
                  </a:lnTo>
                  <a:lnTo>
                    <a:pt x="1590276" y="1539614"/>
                  </a:lnTo>
                  <a:lnTo>
                    <a:pt x="0" y="1183895"/>
                  </a:lnTo>
                  <a:lnTo>
                    <a:pt x="1270062" y="162767"/>
                  </a:lnTo>
                  <a:lnTo>
                    <a:pt x="1270788" y="165887"/>
                  </a:lnTo>
                  <a:lnTo>
                    <a:pt x="1290494" y="148400"/>
                  </a:lnTo>
                  <a:cubicBezTo>
                    <a:pt x="1372155" y="89028"/>
                    <a:pt x="1466805" y="44686"/>
                    <a:pt x="1571330" y="20377"/>
                  </a:cubicBezTo>
                  <a:cubicBezTo>
                    <a:pt x="1623593" y="8222"/>
                    <a:pt x="1675850" y="1651"/>
                    <a:pt x="1727477" y="27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69E397A-44A4-482D-8079-DFB286A7F042}"/>
                </a:ext>
              </a:extLst>
            </p:cNvPr>
            <p:cNvSpPr/>
            <p:nvPr/>
          </p:nvSpPr>
          <p:spPr>
            <a:xfrm>
              <a:off x="7372815" y="2441499"/>
              <a:ext cx="999170" cy="999170"/>
            </a:xfrm>
            <a:custGeom>
              <a:avLst/>
              <a:gdLst>
                <a:gd name="connsiteX0" fmla="*/ 546492 w 1121721"/>
                <a:gd name="connsiteY0" fmla="*/ 199 h 1121721"/>
                <a:gd name="connsiteX1" fmla="*/ 1107020 w 1121721"/>
                <a:gd name="connsiteY1" fmla="*/ 433841 h 1121721"/>
                <a:gd name="connsiteX2" fmla="*/ 687882 w 1121721"/>
                <a:gd name="connsiteY2" fmla="*/ 1107020 h 1121721"/>
                <a:gd name="connsiteX3" fmla="*/ 14702 w 1121721"/>
                <a:gd name="connsiteY3" fmla="*/ 687881 h 1121721"/>
                <a:gd name="connsiteX4" fmla="*/ 433841 w 1121721"/>
                <a:gd name="connsiteY4" fmla="*/ 14702 h 1121721"/>
                <a:gd name="connsiteX5" fmla="*/ 546492 w 1121721"/>
                <a:gd name="connsiteY5" fmla="*/ 199 h 1121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1" h="1121721">
                  <a:moveTo>
                    <a:pt x="546492" y="199"/>
                  </a:moveTo>
                  <a:cubicBezTo>
                    <a:pt x="807211" y="-6754"/>
                    <a:pt x="1045638" y="169911"/>
                    <a:pt x="1107020" y="433841"/>
                  </a:cubicBezTo>
                  <a:cubicBezTo>
                    <a:pt x="1177171" y="735476"/>
                    <a:pt x="989516" y="1036869"/>
                    <a:pt x="687882" y="1107020"/>
                  </a:cubicBezTo>
                  <a:cubicBezTo>
                    <a:pt x="386247" y="1177171"/>
                    <a:pt x="84854" y="989516"/>
                    <a:pt x="14702" y="687881"/>
                  </a:cubicBezTo>
                  <a:cubicBezTo>
                    <a:pt x="-55449" y="386246"/>
                    <a:pt x="132206" y="84853"/>
                    <a:pt x="433841" y="14702"/>
                  </a:cubicBezTo>
                  <a:cubicBezTo>
                    <a:pt x="471546" y="5934"/>
                    <a:pt x="509246" y="1193"/>
                    <a:pt x="546492" y="199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90D3CB5-77CB-4DCA-8477-E9A0D735D208}"/>
                </a:ext>
              </a:extLst>
            </p:cNvPr>
            <p:cNvSpPr/>
            <p:nvPr/>
          </p:nvSpPr>
          <p:spPr>
            <a:xfrm>
              <a:off x="6315916" y="2919017"/>
              <a:ext cx="617989" cy="521093"/>
            </a:xfrm>
            <a:custGeom>
              <a:avLst/>
              <a:gdLst>
                <a:gd name="connsiteX0" fmla="*/ 482740 w 624397"/>
                <a:gd name="connsiteY0" fmla="*/ 0 h 526496"/>
                <a:gd name="connsiteX1" fmla="*/ 557482 w 624397"/>
                <a:gd name="connsiteY1" fmla="*/ 137702 h 526496"/>
                <a:gd name="connsiteX2" fmla="*/ 624397 w 624397"/>
                <a:gd name="connsiteY2" fmla="*/ 469144 h 526496"/>
                <a:gd name="connsiteX3" fmla="*/ 618616 w 624397"/>
                <a:gd name="connsiteY3" fmla="*/ 526496 h 526496"/>
                <a:gd name="connsiteX4" fmla="*/ 0 w 624397"/>
                <a:gd name="connsiteY4" fmla="*/ 388122 h 52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4397" h="526496">
                  <a:moveTo>
                    <a:pt x="482740" y="0"/>
                  </a:moveTo>
                  <a:lnTo>
                    <a:pt x="557482" y="137702"/>
                  </a:lnTo>
                  <a:cubicBezTo>
                    <a:pt x="600570" y="239574"/>
                    <a:pt x="624397" y="351576"/>
                    <a:pt x="624397" y="469144"/>
                  </a:cubicBezTo>
                  <a:lnTo>
                    <a:pt x="618616" y="526496"/>
                  </a:lnTo>
                  <a:lnTo>
                    <a:pt x="0" y="388122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660E14AD-F154-4C13-9E33-1300AEEB9DE8}"/>
              </a:ext>
            </a:extLst>
          </p:cNvPr>
          <p:cNvGrpSpPr/>
          <p:nvPr/>
        </p:nvGrpSpPr>
        <p:grpSpPr>
          <a:xfrm>
            <a:off x="4703961" y="3705798"/>
            <a:ext cx="1458218" cy="1264143"/>
            <a:chOff x="6271947" y="3539529"/>
            <a:chExt cx="1944291" cy="1685524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F676948-DBF2-49A5-90E2-923BAD6A1A4A}"/>
                </a:ext>
              </a:extLst>
            </p:cNvPr>
            <p:cNvSpPr/>
            <p:nvPr/>
          </p:nvSpPr>
          <p:spPr>
            <a:xfrm>
              <a:off x="6271947" y="3539529"/>
              <a:ext cx="1944291" cy="1685524"/>
            </a:xfrm>
            <a:custGeom>
              <a:avLst/>
              <a:gdLst>
                <a:gd name="connsiteX0" fmla="*/ 0 w 2182764"/>
                <a:gd name="connsiteY0" fmla="*/ 0 h 1892259"/>
                <a:gd name="connsiteX1" fmla="*/ 1589647 w 2182764"/>
                <a:gd name="connsiteY1" fmla="*/ 358865 h 1892259"/>
                <a:gd name="connsiteX2" fmla="*/ 1588554 w 2182764"/>
                <a:gd name="connsiteY2" fmla="*/ 360242 h 1892259"/>
                <a:gd name="connsiteX3" fmla="*/ 1685792 w 2182764"/>
                <a:gd name="connsiteY3" fmla="*/ 389829 h 1892259"/>
                <a:gd name="connsiteX4" fmla="*/ 1888573 w 2182764"/>
                <a:gd name="connsiteY4" fmla="*/ 506107 h 1892259"/>
                <a:gd name="connsiteX5" fmla="*/ 2014376 w 2182764"/>
                <a:gd name="connsiteY5" fmla="*/ 1598068 h 1892259"/>
                <a:gd name="connsiteX6" fmla="*/ 922415 w 2182764"/>
                <a:gd name="connsiteY6" fmla="*/ 1723871 h 1892259"/>
                <a:gd name="connsiteX7" fmla="*/ 732661 w 2182764"/>
                <a:gd name="connsiteY7" fmla="*/ 1504504 h 1892259"/>
                <a:gd name="connsiteX8" fmla="*/ 713531 w 2182764"/>
                <a:gd name="connsiteY8" fmla="*/ 1463137 h 1892259"/>
                <a:gd name="connsiteX9" fmla="*/ 711054 w 2182764"/>
                <a:gd name="connsiteY9" fmla="*/ 1466259 h 1892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82764" h="1892259">
                  <a:moveTo>
                    <a:pt x="0" y="0"/>
                  </a:moveTo>
                  <a:lnTo>
                    <a:pt x="1589647" y="358865"/>
                  </a:lnTo>
                  <a:lnTo>
                    <a:pt x="1588554" y="360242"/>
                  </a:lnTo>
                  <a:lnTo>
                    <a:pt x="1685792" y="389829"/>
                  </a:lnTo>
                  <a:cubicBezTo>
                    <a:pt x="1757104" y="417418"/>
                    <a:pt x="1825521" y="456083"/>
                    <a:pt x="1888573" y="506107"/>
                  </a:cubicBezTo>
                  <a:cubicBezTo>
                    <a:pt x="2224849" y="772905"/>
                    <a:pt x="2281173" y="1261792"/>
                    <a:pt x="2014376" y="1598068"/>
                  </a:cubicBezTo>
                  <a:cubicBezTo>
                    <a:pt x="1747579" y="1934344"/>
                    <a:pt x="1258692" y="1990668"/>
                    <a:pt x="922415" y="1723871"/>
                  </a:cubicBezTo>
                  <a:cubicBezTo>
                    <a:pt x="843601" y="1661340"/>
                    <a:pt x="780164" y="1586610"/>
                    <a:pt x="732661" y="1504504"/>
                  </a:cubicBezTo>
                  <a:lnTo>
                    <a:pt x="713531" y="1463137"/>
                  </a:lnTo>
                  <a:lnTo>
                    <a:pt x="711054" y="146625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94055D7-6E60-40EB-BB65-520FB63ED11E}"/>
                </a:ext>
              </a:extLst>
            </p:cNvPr>
            <p:cNvSpPr/>
            <p:nvPr/>
          </p:nvSpPr>
          <p:spPr>
            <a:xfrm>
              <a:off x="7024394" y="4033208"/>
              <a:ext cx="998985" cy="998986"/>
            </a:xfrm>
            <a:custGeom>
              <a:avLst/>
              <a:gdLst>
                <a:gd name="connsiteX0" fmla="*/ 604148 w 1121513"/>
                <a:gd name="connsiteY0" fmla="*/ 1647 h 1121514"/>
                <a:gd name="connsiteX1" fmla="*/ 909271 w 1121513"/>
                <a:gd name="connsiteY1" fmla="*/ 121484 h 1121514"/>
                <a:gd name="connsiteX2" fmla="*/ 1000031 w 1121513"/>
                <a:gd name="connsiteY2" fmla="*/ 909272 h 1121514"/>
                <a:gd name="connsiteX3" fmla="*/ 212243 w 1121513"/>
                <a:gd name="connsiteY3" fmla="*/ 1000032 h 1121514"/>
                <a:gd name="connsiteX4" fmla="*/ 121483 w 1121513"/>
                <a:gd name="connsiteY4" fmla="*/ 212244 h 1121514"/>
                <a:gd name="connsiteX5" fmla="*/ 604148 w 1121513"/>
                <a:gd name="connsiteY5" fmla="*/ 1647 h 1121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513" h="1121514">
                  <a:moveTo>
                    <a:pt x="604148" y="1647"/>
                  </a:moveTo>
                  <a:cubicBezTo>
                    <a:pt x="711835" y="9906"/>
                    <a:pt x="818295" y="49304"/>
                    <a:pt x="909271" y="121484"/>
                  </a:cubicBezTo>
                  <a:cubicBezTo>
                    <a:pt x="1151875" y="313963"/>
                    <a:pt x="1192510" y="666668"/>
                    <a:pt x="1000031" y="909272"/>
                  </a:cubicBezTo>
                  <a:cubicBezTo>
                    <a:pt x="807552" y="1151876"/>
                    <a:pt x="454847" y="1192511"/>
                    <a:pt x="212243" y="1000032"/>
                  </a:cubicBezTo>
                  <a:cubicBezTo>
                    <a:pt x="-30361" y="807553"/>
                    <a:pt x="-70996" y="454848"/>
                    <a:pt x="121483" y="212244"/>
                  </a:cubicBezTo>
                  <a:cubicBezTo>
                    <a:pt x="241783" y="60616"/>
                    <a:pt x="424670" y="-12117"/>
                    <a:pt x="604148" y="1647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C2FAF98-E4C0-4F14-892B-25E335E8B668}"/>
                </a:ext>
              </a:extLst>
            </p:cNvPr>
            <p:cNvSpPr/>
            <p:nvPr/>
          </p:nvSpPr>
          <p:spPr>
            <a:xfrm>
              <a:off x="6271947" y="3539529"/>
              <a:ext cx="606571" cy="554352"/>
            </a:xfrm>
            <a:custGeom>
              <a:avLst/>
              <a:gdLst>
                <a:gd name="connsiteX0" fmla="*/ 0 w 612860"/>
                <a:gd name="connsiteY0" fmla="*/ 0 h 560100"/>
                <a:gd name="connsiteX1" fmla="*/ 612860 w 612860"/>
                <a:gd name="connsiteY1" fmla="*/ 138354 h 560100"/>
                <a:gd name="connsiteX2" fmla="*/ 601907 w 612860"/>
                <a:gd name="connsiteY2" fmla="*/ 173640 h 560100"/>
                <a:gd name="connsiteX3" fmla="*/ 293404 w 612860"/>
                <a:gd name="connsiteY3" fmla="*/ 548275 h 560100"/>
                <a:gd name="connsiteX4" fmla="*/ 271618 w 612860"/>
                <a:gd name="connsiteY4" fmla="*/ 560100 h 56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2860" h="560100">
                  <a:moveTo>
                    <a:pt x="0" y="0"/>
                  </a:moveTo>
                  <a:lnTo>
                    <a:pt x="612860" y="138354"/>
                  </a:lnTo>
                  <a:lnTo>
                    <a:pt x="601907" y="173640"/>
                  </a:lnTo>
                  <a:cubicBezTo>
                    <a:pt x="537275" y="326448"/>
                    <a:pt x="429304" y="456463"/>
                    <a:pt x="293404" y="548275"/>
                  </a:cubicBezTo>
                  <a:lnTo>
                    <a:pt x="271618" y="56010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8EAD8075-26E9-4622-B733-F6E868B47C29}"/>
              </a:ext>
            </a:extLst>
          </p:cNvPr>
          <p:cNvGrpSpPr/>
          <p:nvPr/>
        </p:nvGrpSpPr>
        <p:grpSpPr>
          <a:xfrm>
            <a:off x="4049864" y="3779187"/>
            <a:ext cx="1038487" cy="1717776"/>
            <a:chOff x="5399818" y="3637381"/>
            <a:chExt cx="1384649" cy="2290368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B49E814-9481-4B62-98A0-E00287DCC1F5}"/>
                </a:ext>
              </a:extLst>
            </p:cNvPr>
            <p:cNvSpPr/>
            <p:nvPr/>
          </p:nvSpPr>
          <p:spPr>
            <a:xfrm>
              <a:off x="5399818" y="3637381"/>
              <a:ext cx="1384649" cy="2290368"/>
            </a:xfrm>
            <a:custGeom>
              <a:avLst/>
              <a:gdLst>
                <a:gd name="connsiteX0" fmla="*/ 777152 w 1554480"/>
                <a:gd name="connsiteY0" fmla="*/ 0 h 2571289"/>
                <a:gd name="connsiteX1" fmla="*/ 1484036 w 1554480"/>
                <a:gd name="connsiteY1" fmla="*/ 1468358 h 2571289"/>
                <a:gd name="connsiteX2" fmla="*/ 1480833 w 1554480"/>
                <a:gd name="connsiteY2" fmla="*/ 1468358 h 2571289"/>
                <a:gd name="connsiteX3" fmla="*/ 1493401 w 1554480"/>
                <a:gd name="connsiteY3" fmla="*/ 1491512 h 2571289"/>
                <a:gd name="connsiteX4" fmla="*/ 1554480 w 1554480"/>
                <a:gd name="connsiteY4" fmla="*/ 1794049 h 2571289"/>
                <a:gd name="connsiteX5" fmla="*/ 777240 w 1554480"/>
                <a:gd name="connsiteY5" fmla="*/ 2571289 h 2571289"/>
                <a:gd name="connsiteX6" fmla="*/ 0 w 1554480"/>
                <a:gd name="connsiteY6" fmla="*/ 1794049 h 2571289"/>
                <a:gd name="connsiteX7" fmla="*/ 61079 w 1554480"/>
                <a:gd name="connsiteY7" fmla="*/ 1491512 h 2571289"/>
                <a:gd name="connsiteX8" fmla="*/ 73647 w 1554480"/>
                <a:gd name="connsiteY8" fmla="*/ 1468358 h 2571289"/>
                <a:gd name="connsiteX9" fmla="*/ 70443 w 1554480"/>
                <a:gd name="connsiteY9" fmla="*/ 1468358 h 2571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54480" h="2571289">
                  <a:moveTo>
                    <a:pt x="777152" y="0"/>
                  </a:moveTo>
                  <a:lnTo>
                    <a:pt x="1484036" y="1468358"/>
                  </a:lnTo>
                  <a:lnTo>
                    <a:pt x="1480833" y="1468358"/>
                  </a:lnTo>
                  <a:lnTo>
                    <a:pt x="1493401" y="1491512"/>
                  </a:lnTo>
                  <a:cubicBezTo>
                    <a:pt x="1532731" y="1584500"/>
                    <a:pt x="1554480" y="1686735"/>
                    <a:pt x="1554480" y="1794049"/>
                  </a:cubicBezTo>
                  <a:cubicBezTo>
                    <a:pt x="1554480" y="2223307"/>
                    <a:pt x="1206498" y="2571289"/>
                    <a:pt x="777240" y="2571289"/>
                  </a:cubicBezTo>
                  <a:cubicBezTo>
                    <a:pt x="347982" y="2571289"/>
                    <a:pt x="0" y="2223307"/>
                    <a:pt x="0" y="1794049"/>
                  </a:cubicBezTo>
                  <a:cubicBezTo>
                    <a:pt x="0" y="1686735"/>
                    <a:pt x="21749" y="1584500"/>
                    <a:pt x="61079" y="1491512"/>
                  </a:cubicBezTo>
                  <a:lnTo>
                    <a:pt x="73647" y="1468358"/>
                  </a:lnTo>
                  <a:lnTo>
                    <a:pt x="70443" y="146835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D024B0D-E279-494E-9F72-F138F7CD4D14}"/>
                </a:ext>
              </a:extLst>
            </p:cNvPr>
            <p:cNvSpPr/>
            <p:nvPr/>
          </p:nvSpPr>
          <p:spPr>
            <a:xfrm>
              <a:off x="5592668" y="4735951"/>
              <a:ext cx="998946" cy="998946"/>
            </a:xfrm>
            <a:custGeom>
              <a:avLst/>
              <a:gdLst>
                <a:gd name="connsiteX0" fmla="*/ 560735 w 1121470"/>
                <a:gd name="connsiteY0" fmla="*/ 0 h 1121470"/>
                <a:gd name="connsiteX1" fmla="*/ 1121470 w 1121470"/>
                <a:gd name="connsiteY1" fmla="*/ 560735 h 1121470"/>
                <a:gd name="connsiteX2" fmla="*/ 560735 w 1121470"/>
                <a:gd name="connsiteY2" fmla="*/ 1121470 h 1121470"/>
                <a:gd name="connsiteX3" fmla="*/ 0 w 1121470"/>
                <a:gd name="connsiteY3" fmla="*/ 560735 h 1121470"/>
                <a:gd name="connsiteX4" fmla="*/ 560735 w 1121470"/>
                <a:gd name="connsiteY4" fmla="*/ 0 h 1121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1470" h="1121470">
                  <a:moveTo>
                    <a:pt x="560735" y="0"/>
                  </a:moveTo>
                  <a:cubicBezTo>
                    <a:pt x="870420" y="0"/>
                    <a:pt x="1121470" y="251050"/>
                    <a:pt x="1121470" y="560735"/>
                  </a:cubicBezTo>
                  <a:cubicBezTo>
                    <a:pt x="1121470" y="870420"/>
                    <a:pt x="870420" y="1121470"/>
                    <a:pt x="560735" y="1121470"/>
                  </a:cubicBezTo>
                  <a:cubicBezTo>
                    <a:pt x="251050" y="1121470"/>
                    <a:pt x="0" y="870420"/>
                    <a:pt x="0" y="560735"/>
                  </a:cubicBezTo>
                  <a:cubicBezTo>
                    <a:pt x="0" y="251050"/>
                    <a:pt x="251050" y="0"/>
                    <a:pt x="560735" y="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AA727695-7F90-4129-8B65-BA46E59BAB12}"/>
                </a:ext>
              </a:extLst>
            </p:cNvPr>
            <p:cNvSpPr/>
            <p:nvPr/>
          </p:nvSpPr>
          <p:spPr>
            <a:xfrm>
              <a:off x="5830518" y="3637381"/>
              <a:ext cx="522910" cy="588727"/>
            </a:xfrm>
            <a:custGeom>
              <a:avLst/>
              <a:gdLst>
                <a:gd name="connsiteX0" fmla="*/ 264258 w 528332"/>
                <a:gd name="connsiteY0" fmla="*/ 0 h 594832"/>
                <a:gd name="connsiteX1" fmla="*/ 528332 w 528332"/>
                <a:gd name="connsiteY1" fmla="*/ 548541 h 594832"/>
                <a:gd name="connsiteX2" fmla="*/ 434934 w 528332"/>
                <a:gd name="connsiteY2" fmla="*/ 577533 h 594832"/>
                <a:gd name="connsiteX3" fmla="*/ 263327 w 528332"/>
                <a:gd name="connsiteY3" fmla="*/ 594832 h 594832"/>
                <a:gd name="connsiteX4" fmla="*/ 91720 w 528332"/>
                <a:gd name="connsiteY4" fmla="*/ 577533 h 594832"/>
                <a:gd name="connsiteX5" fmla="*/ 0 w 528332"/>
                <a:gd name="connsiteY5" fmla="*/ 549061 h 594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8332" h="594832">
                  <a:moveTo>
                    <a:pt x="264258" y="0"/>
                  </a:moveTo>
                  <a:lnTo>
                    <a:pt x="528332" y="548541"/>
                  </a:lnTo>
                  <a:lnTo>
                    <a:pt x="434934" y="577533"/>
                  </a:lnTo>
                  <a:cubicBezTo>
                    <a:pt x="379504" y="588876"/>
                    <a:pt x="322111" y="594832"/>
                    <a:pt x="263327" y="594832"/>
                  </a:cubicBezTo>
                  <a:cubicBezTo>
                    <a:pt x="204543" y="594832"/>
                    <a:pt x="147151" y="588876"/>
                    <a:pt x="91720" y="577533"/>
                  </a:cubicBezTo>
                  <a:lnTo>
                    <a:pt x="0" y="549061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F3F341A4-B20D-4064-B58D-E666934A53F0}"/>
              </a:ext>
            </a:extLst>
          </p:cNvPr>
          <p:cNvGrpSpPr/>
          <p:nvPr/>
        </p:nvGrpSpPr>
        <p:grpSpPr>
          <a:xfrm>
            <a:off x="2976913" y="3705798"/>
            <a:ext cx="1455840" cy="1267129"/>
            <a:chOff x="3969217" y="3539529"/>
            <a:chExt cx="1941120" cy="1689505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86F5DDE-3535-46F5-84C1-BAAF3265A67A}"/>
                </a:ext>
              </a:extLst>
            </p:cNvPr>
            <p:cNvSpPr/>
            <p:nvPr/>
          </p:nvSpPr>
          <p:spPr>
            <a:xfrm>
              <a:off x="3969217" y="3539529"/>
              <a:ext cx="1941120" cy="1689505"/>
            </a:xfrm>
            <a:custGeom>
              <a:avLst/>
              <a:gdLst>
                <a:gd name="connsiteX0" fmla="*/ 2179204 w 2179204"/>
                <a:gd name="connsiteY0" fmla="*/ 0 h 1896728"/>
                <a:gd name="connsiteX1" fmla="*/ 1472788 w 2179204"/>
                <a:gd name="connsiteY1" fmla="*/ 1468584 h 1896728"/>
                <a:gd name="connsiteX2" fmla="*/ 1470790 w 2179204"/>
                <a:gd name="connsiteY2" fmla="*/ 1466081 h 1896728"/>
                <a:gd name="connsiteX3" fmla="*/ 1460538 w 2179204"/>
                <a:gd name="connsiteY3" fmla="*/ 1490348 h 1896728"/>
                <a:gd name="connsiteX4" fmla="*/ 1262225 w 2179204"/>
                <a:gd name="connsiteY4" fmla="*/ 1726847 h 1896728"/>
                <a:gd name="connsiteX5" fmla="*/ 169881 w 2179204"/>
                <a:gd name="connsiteY5" fmla="*/ 1604415 h 1896728"/>
                <a:gd name="connsiteX6" fmla="*/ 292313 w 2179204"/>
                <a:gd name="connsiteY6" fmla="*/ 512072 h 1896728"/>
                <a:gd name="connsiteX7" fmla="*/ 566846 w 2179204"/>
                <a:gd name="connsiteY7" fmla="*/ 371036 h 1896728"/>
                <a:gd name="connsiteX8" fmla="*/ 592780 w 2179204"/>
                <a:gd name="connsiteY8" fmla="*/ 366411 h 1896728"/>
                <a:gd name="connsiteX9" fmla="*/ 590781 w 2179204"/>
                <a:gd name="connsiteY9" fmla="*/ 363907 h 1896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79204" h="1896728">
                  <a:moveTo>
                    <a:pt x="2179204" y="0"/>
                  </a:moveTo>
                  <a:lnTo>
                    <a:pt x="1472788" y="1468584"/>
                  </a:lnTo>
                  <a:lnTo>
                    <a:pt x="1470790" y="1466081"/>
                  </a:lnTo>
                  <a:lnTo>
                    <a:pt x="1460538" y="1490348"/>
                  </a:lnTo>
                  <a:cubicBezTo>
                    <a:pt x="1412411" y="1579103"/>
                    <a:pt x="1346088" y="1659888"/>
                    <a:pt x="1262225" y="1726847"/>
                  </a:cubicBezTo>
                  <a:cubicBezTo>
                    <a:pt x="926774" y="1994681"/>
                    <a:pt x="437715" y="1939866"/>
                    <a:pt x="169881" y="1604415"/>
                  </a:cubicBezTo>
                  <a:cubicBezTo>
                    <a:pt x="-97953" y="1268964"/>
                    <a:pt x="-43138" y="779906"/>
                    <a:pt x="292313" y="512072"/>
                  </a:cubicBezTo>
                  <a:cubicBezTo>
                    <a:pt x="376176" y="445113"/>
                    <a:pt x="469639" y="398320"/>
                    <a:pt x="566846" y="371036"/>
                  </a:cubicBezTo>
                  <a:lnTo>
                    <a:pt x="592780" y="366411"/>
                  </a:lnTo>
                  <a:lnTo>
                    <a:pt x="590781" y="363907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B8F169E-444C-4A7B-AFBA-D3C1F5314710}"/>
                </a:ext>
              </a:extLst>
            </p:cNvPr>
            <p:cNvSpPr/>
            <p:nvPr/>
          </p:nvSpPr>
          <p:spPr>
            <a:xfrm>
              <a:off x="4162075" y="4037190"/>
              <a:ext cx="998984" cy="998984"/>
            </a:xfrm>
            <a:custGeom>
              <a:avLst/>
              <a:gdLst>
                <a:gd name="connsiteX0" fmla="*/ 515640 w 1121512"/>
                <a:gd name="connsiteY0" fmla="*/ 1783 h 1121512"/>
                <a:gd name="connsiteX1" fmla="*/ 998953 w 1121512"/>
                <a:gd name="connsiteY1" fmla="*/ 210888 h 1121512"/>
                <a:gd name="connsiteX2" fmla="*/ 910625 w 1121512"/>
                <a:gd name="connsiteY2" fmla="*/ 998953 h 1121512"/>
                <a:gd name="connsiteX3" fmla="*/ 122561 w 1121512"/>
                <a:gd name="connsiteY3" fmla="*/ 910626 h 1121512"/>
                <a:gd name="connsiteX4" fmla="*/ 210888 w 1121512"/>
                <a:gd name="connsiteY4" fmla="*/ 122561 h 1121512"/>
                <a:gd name="connsiteX5" fmla="*/ 515640 w 1121512"/>
                <a:gd name="connsiteY5" fmla="*/ 1783 h 1121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512" h="1121512">
                  <a:moveTo>
                    <a:pt x="515640" y="1783"/>
                  </a:moveTo>
                  <a:cubicBezTo>
                    <a:pt x="695074" y="-12535"/>
                    <a:pt x="878186" y="59633"/>
                    <a:pt x="998953" y="210888"/>
                  </a:cubicBezTo>
                  <a:cubicBezTo>
                    <a:pt x="1192180" y="452897"/>
                    <a:pt x="1152634" y="805726"/>
                    <a:pt x="910625" y="998953"/>
                  </a:cubicBezTo>
                  <a:cubicBezTo>
                    <a:pt x="668617" y="1192180"/>
                    <a:pt x="315788" y="1152634"/>
                    <a:pt x="122561" y="910626"/>
                  </a:cubicBezTo>
                  <a:cubicBezTo>
                    <a:pt x="-70666" y="668617"/>
                    <a:pt x="-31121" y="315788"/>
                    <a:pt x="210888" y="122561"/>
                  </a:cubicBezTo>
                  <a:cubicBezTo>
                    <a:pt x="301641" y="50101"/>
                    <a:pt x="407979" y="10374"/>
                    <a:pt x="515640" y="1783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F0176DF-A58B-4F95-976B-3401FD7CF978}"/>
                </a:ext>
              </a:extLst>
            </p:cNvPr>
            <p:cNvSpPr/>
            <p:nvPr/>
          </p:nvSpPr>
          <p:spPr>
            <a:xfrm>
              <a:off x="5304357" y="3539529"/>
              <a:ext cx="605980" cy="555288"/>
            </a:xfrm>
            <a:custGeom>
              <a:avLst/>
              <a:gdLst>
                <a:gd name="connsiteX0" fmla="*/ 612263 w 612263"/>
                <a:gd name="connsiteY0" fmla="*/ 0 h 561046"/>
                <a:gd name="connsiteX1" fmla="*/ 342390 w 612263"/>
                <a:gd name="connsiteY1" fmla="*/ 561046 h 561046"/>
                <a:gd name="connsiteX2" fmla="*/ 318862 w 612263"/>
                <a:gd name="connsiteY2" fmla="*/ 548275 h 561046"/>
                <a:gd name="connsiteX3" fmla="*/ 10358 w 612263"/>
                <a:gd name="connsiteY3" fmla="*/ 173640 h 561046"/>
                <a:gd name="connsiteX4" fmla="*/ 0 w 612263"/>
                <a:gd name="connsiteY4" fmla="*/ 140269 h 56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2263" h="561046">
                  <a:moveTo>
                    <a:pt x="612263" y="0"/>
                  </a:moveTo>
                  <a:lnTo>
                    <a:pt x="342390" y="561046"/>
                  </a:lnTo>
                  <a:lnTo>
                    <a:pt x="318862" y="548275"/>
                  </a:lnTo>
                  <a:cubicBezTo>
                    <a:pt x="182962" y="456463"/>
                    <a:pt x="74991" y="326448"/>
                    <a:pt x="10358" y="173640"/>
                  </a:cubicBezTo>
                  <a:lnTo>
                    <a:pt x="0" y="140269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00" name="Graphic 98" descr="Shopping cart">
            <a:extLst>
              <a:ext uri="{FF2B5EF4-FFF2-40B4-BE49-F238E27FC236}">
                <a16:creationId xmlns:a16="http://schemas.microsoft.com/office/drawing/2014/main" id="{86F29620-AF5E-4D11-A1F3-4AA9EB4AE3FC}"/>
              </a:ext>
            </a:extLst>
          </p:cNvPr>
          <p:cNvGrpSpPr/>
          <p:nvPr/>
        </p:nvGrpSpPr>
        <p:grpSpPr>
          <a:xfrm>
            <a:off x="3751787" y="2109233"/>
            <a:ext cx="480060" cy="480060"/>
            <a:chOff x="5002382" y="1410776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75069F12-A6DA-4E9D-B019-9C9E3898A27C}"/>
                </a:ext>
              </a:extLst>
            </p:cNvPr>
            <p:cNvSpPr/>
            <p:nvPr/>
          </p:nvSpPr>
          <p:spPr>
            <a:xfrm>
              <a:off x="5055722" y="1464116"/>
              <a:ext cx="493395" cy="453390"/>
            </a:xfrm>
            <a:custGeom>
              <a:avLst/>
              <a:gdLst>
                <a:gd name="connsiteX0" fmla="*/ 153353 w 493395"/>
                <a:gd name="connsiteY0" fmla="*/ 153353 h 453390"/>
                <a:gd name="connsiteX1" fmla="*/ 80010 w 493395"/>
                <a:gd name="connsiteY1" fmla="*/ 153353 h 453390"/>
                <a:gd name="connsiteX2" fmla="*/ 80010 w 493395"/>
                <a:gd name="connsiteY2" fmla="*/ 106680 h 453390"/>
                <a:gd name="connsiteX3" fmla="*/ 153353 w 493395"/>
                <a:gd name="connsiteY3" fmla="*/ 106680 h 453390"/>
                <a:gd name="connsiteX4" fmla="*/ 153353 w 493395"/>
                <a:gd name="connsiteY4" fmla="*/ 153353 h 453390"/>
                <a:gd name="connsiteX5" fmla="*/ 253365 w 493395"/>
                <a:gd name="connsiteY5" fmla="*/ 106680 h 453390"/>
                <a:gd name="connsiteX6" fmla="*/ 253365 w 493395"/>
                <a:gd name="connsiteY6" fmla="*/ 153353 h 453390"/>
                <a:gd name="connsiteX7" fmla="*/ 180023 w 493395"/>
                <a:gd name="connsiteY7" fmla="*/ 153353 h 453390"/>
                <a:gd name="connsiteX8" fmla="*/ 180023 w 493395"/>
                <a:gd name="connsiteY8" fmla="*/ 106680 h 453390"/>
                <a:gd name="connsiteX9" fmla="*/ 253365 w 493395"/>
                <a:gd name="connsiteY9" fmla="*/ 106680 h 453390"/>
                <a:gd name="connsiteX10" fmla="*/ 353378 w 493395"/>
                <a:gd name="connsiteY10" fmla="*/ 106680 h 453390"/>
                <a:gd name="connsiteX11" fmla="*/ 353378 w 493395"/>
                <a:gd name="connsiteY11" fmla="*/ 153353 h 453390"/>
                <a:gd name="connsiteX12" fmla="*/ 280035 w 493395"/>
                <a:gd name="connsiteY12" fmla="*/ 153353 h 453390"/>
                <a:gd name="connsiteX13" fmla="*/ 280035 w 493395"/>
                <a:gd name="connsiteY13" fmla="*/ 106680 h 453390"/>
                <a:gd name="connsiteX14" fmla="*/ 353378 w 493395"/>
                <a:gd name="connsiteY14" fmla="*/ 106680 h 453390"/>
                <a:gd name="connsiteX15" fmla="*/ 453390 w 493395"/>
                <a:gd name="connsiteY15" fmla="*/ 106680 h 453390"/>
                <a:gd name="connsiteX16" fmla="*/ 453390 w 493395"/>
                <a:gd name="connsiteY16" fmla="*/ 153353 h 453390"/>
                <a:gd name="connsiteX17" fmla="*/ 380048 w 493395"/>
                <a:gd name="connsiteY17" fmla="*/ 153353 h 453390"/>
                <a:gd name="connsiteX18" fmla="*/ 380048 w 493395"/>
                <a:gd name="connsiteY18" fmla="*/ 106680 h 453390"/>
                <a:gd name="connsiteX19" fmla="*/ 453390 w 493395"/>
                <a:gd name="connsiteY19" fmla="*/ 106680 h 453390"/>
                <a:gd name="connsiteX20" fmla="*/ 453390 w 493395"/>
                <a:gd name="connsiteY20" fmla="*/ 226695 h 453390"/>
                <a:gd name="connsiteX21" fmla="*/ 380048 w 493395"/>
                <a:gd name="connsiteY21" fmla="*/ 226695 h 453390"/>
                <a:gd name="connsiteX22" fmla="*/ 380048 w 493395"/>
                <a:gd name="connsiteY22" fmla="*/ 180023 h 453390"/>
                <a:gd name="connsiteX23" fmla="*/ 453390 w 493395"/>
                <a:gd name="connsiteY23" fmla="*/ 180023 h 453390"/>
                <a:gd name="connsiteX24" fmla="*/ 453390 w 493395"/>
                <a:gd name="connsiteY24" fmla="*/ 226695 h 453390"/>
                <a:gd name="connsiteX25" fmla="*/ 453390 w 493395"/>
                <a:gd name="connsiteY25" fmla="*/ 283369 h 453390"/>
                <a:gd name="connsiteX26" fmla="*/ 380048 w 493395"/>
                <a:gd name="connsiteY26" fmla="*/ 290036 h 453390"/>
                <a:gd name="connsiteX27" fmla="*/ 380048 w 493395"/>
                <a:gd name="connsiteY27" fmla="*/ 253365 h 453390"/>
                <a:gd name="connsiteX28" fmla="*/ 453390 w 493395"/>
                <a:gd name="connsiteY28" fmla="*/ 253365 h 453390"/>
                <a:gd name="connsiteX29" fmla="*/ 453390 w 493395"/>
                <a:gd name="connsiteY29" fmla="*/ 283369 h 453390"/>
                <a:gd name="connsiteX30" fmla="*/ 153353 w 493395"/>
                <a:gd name="connsiteY30" fmla="*/ 253365 h 453390"/>
                <a:gd name="connsiteX31" fmla="*/ 153353 w 493395"/>
                <a:gd name="connsiteY31" fmla="*/ 310039 h 453390"/>
                <a:gd name="connsiteX32" fmla="*/ 80010 w 493395"/>
                <a:gd name="connsiteY32" fmla="*/ 316706 h 453390"/>
                <a:gd name="connsiteX33" fmla="*/ 80010 w 493395"/>
                <a:gd name="connsiteY33" fmla="*/ 253365 h 453390"/>
                <a:gd name="connsiteX34" fmla="*/ 153353 w 493395"/>
                <a:gd name="connsiteY34" fmla="*/ 253365 h 453390"/>
                <a:gd name="connsiteX35" fmla="*/ 153353 w 493395"/>
                <a:gd name="connsiteY35" fmla="*/ 226695 h 453390"/>
                <a:gd name="connsiteX36" fmla="*/ 80010 w 493395"/>
                <a:gd name="connsiteY36" fmla="*/ 226695 h 453390"/>
                <a:gd name="connsiteX37" fmla="*/ 80010 w 493395"/>
                <a:gd name="connsiteY37" fmla="*/ 180023 h 453390"/>
                <a:gd name="connsiteX38" fmla="*/ 153353 w 493395"/>
                <a:gd name="connsiteY38" fmla="*/ 180023 h 453390"/>
                <a:gd name="connsiteX39" fmla="*/ 153353 w 493395"/>
                <a:gd name="connsiteY39" fmla="*/ 226695 h 453390"/>
                <a:gd name="connsiteX40" fmla="*/ 253365 w 493395"/>
                <a:gd name="connsiteY40" fmla="*/ 226695 h 453390"/>
                <a:gd name="connsiteX41" fmla="*/ 180023 w 493395"/>
                <a:gd name="connsiteY41" fmla="*/ 226695 h 453390"/>
                <a:gd name="connsiteX42" fmla="*/ 180023 w 493395"/>
                <a:gd name="connsiteY42" fmla="*/ 180023 h 453390"/>
                <a:gd name="connsiteX43" fmla="*/ 253365 w 493395"/>
                <a:gd name="connsiteY43" fmla="*/ 180023 h 453390"/>
                <a:gd name="connsiteX44" fmla="*/ 253365 w 493395"/>
                <a:gd name="connsiteY44" fmla="*/ 226695 h 453390"/>
                <a:gd name="connsiteX45" fmla="*/ 280035 w 493395"/>
                <a:gd name="connsiteY45" fmla="*/ 226695 h 453390"/>
                <a:gd name="connsiteX46" fmla="*/ 280035 w 493395"/>
                <a:gd name="connsiteY46" fmla="*/ 180023 h 453390"/>
                <a:gd name="connsiteX47" fmla="*/ 353378 w 493395"/>
                <a:gd name="connsiteY47" fmla="*/ 180023 h 453390"/>
                <a:gd name="connsiteX48" fmla="*/ 353378 w 493395"/>
                <a:gd name="connsiteY48" fmla="*/ 226695 h 453390"/>
                <a:gd name="connsiteX49" fmla="*/ 280035 w 493395"/>
                <a:gd name="connsiteY49" fmla="*/ 226695 h 453390"/>
                <a:gd name="connsiteX50" fmla="*/ 253365 w 493395"/>
                <a:gd name="connsiteY50" fmla="*/ 301371 h 453390"/>
                <a:gd name="connsiteX51" fmla="*/ 180023 w 493395"/>
                <a:gd name="connsiteY51" fmla="*/ 308039 h 453390"/>
                <a:gd name="connsiteX52" fmla="*/ 180023 w 493395"/>
                <a:gd name="connsiteY52" fmla="*/ 253365 h 453390"/>
                <a:gd name="connsiteX53" fmla="*/ 253365 w 493395"/>
                <a:gd name="connsiteY53" fmla="*/ 253365 h 453390"/>
                <a:gd name="connsiteX54" fmla="*/ 253365 w 493395"/>
                <a:gd name="connsiteY54" fmla="*/ 301371 h 453390"/>
                <a:gd name="connsiteX55" fmla="*/ 280035 w 493395"/>
                <a:gd name="connsiteY55" fmla="*/ 253365 h 453390"/>
                <a:gd name="connsiteX56" fmla="*/ 353378 w 493395"/>
                <a:gd name="connsiteY56" fmla="*/ 253365 h 453390"/>
                <a:gd name="connsiteX57" fmla="*/ 353378 w 493395"/>
                <a:gd name="connsiteY57" fmla="*/ 292037 h 453390"/>
                <a:gd name="connsiteX58" fmla="*/ 280035 w 493395"/>
                <a:gd name="connsiteY58" fmla="*/ 298704 h 453390"/>
                <a:gd name="connsiteX59" fmla="*/ 280035 w 493395"/>
                <a:gd name="connsiteY59" fmla="*/ 253365 h 453390"/>
                <a:gd name="connsiteX60" fmla="*/ 493395 w 493395"/>
                <a:gd name="connsiteY60" fmla="*/ 320040 h 453390"/>
                <a:gd name="connsiteX61" fmla="*/ 493395 w 493395"/>
                <a:gd name="connsiteY61" fmla="*/ 66675 h 453390"/>
                <a:gd name="connsiteX62" fmla="*/ 80010 w 493395"/>
                <a:gd name="connsiteY62" fmla="*/ 66675 h 453390"/>
                <a:gd name="connsiteX63" fmla="*/ 80010 w 493395"/>
                <a:gd name="connsiteY63" fmla="*/ 60008 h 453390"/>
                <a:gd name="connsiteX64" fmla="*/ 20003 w 493395"/>
                <a:gd name="connsiteY64" fmla="*/ 0 h 453390"/>
                <a:gd name="connsiteX65" fmla="*/ 0 w 493395"/>
                <a:gd name="connsiteY65" fmla="*/ 20003 h 453390"/>
                <a:gd name="connsiteX66" fmla="*/ 20003 w 493395"/>
                <a:gd name="connsiteY66" fmla="*/ 40005 h 453390"/>
                <a:gd name="connsiteX67" fmla="*/ 40005 w 493395"/>
                <a:gd name="connsiteY67" fmla="*/ 60008 h 453390"/>
                <a:gd name="connsiteX68" fmla="*/ 40005 w 493395"/>
                <a:gd name="connsiteY68" fmla="*/ 393383 h 453390"/>
                <a:gd name="connsiteX69" fmla="*/ 100013 w 493395"/>
                <a:gd name="connsiteY69" fmla="*/ 453390 h 453390"/>
                <a:gd name="connsiteX70" fmla="*/ 120015 w 493395"/>
                <a:gd name="connsiteY70" fmla="*/ 453390 h 453390"/>
                <a:gd name="connsiteX71" fmla="*/ 413385 w 493395"/>
                <a:gd name="connsiteY71" fmla="*/ 453390 h 453390"/>
                <a:gd name="connsiteX72" fmla="*/ 473393 w 493395"/>
                <a:gd name="connsiteY72" fmla="*/ 453390 h 453390"/>
                <a:gd name="connsiteX73" fmla="*/ 493395 w 493395"/>
                <a:gd name="connsiteY73" fmla="*/ 433388 h 453390"/>
                <a:gd name="connsiteX74" fmla="*/ 473393 w 493395"/>
                <a:gd name="connsiteY74" fmla="*/ 413385 h 453390"/>
                <a:gd name="connsiteX75" fmla="*/ 100013 w 493395"/>
                <a:gd name="connsiteY75" fmla="*/ 413385 h 453390"/>
                <a:gd name="connsiteX76" fmla="*/ 80010 w 493395"/>
                <a:gd name="connsiteY76" fmla="*/ 393383 h 453390"/>
                <a:gd name="connsiteX77" fmla="*/ 80010 w 493395"/>
                <a:gd name="connsiteY77" fmla="*/ 356711 h 453390"/>
                <a:gd name="connsiteX78" fmla="*/ 493395 w 493395"/>
                <a:gd name="connsiteY78" fmla="*/ 320040 h 453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493395" h="453390">
                  <a:moveTo>
                    <a:pt x="153353" y="153353"/>
                  </a:moveTo>
                  <a:lnTo>
                    <a:pt x="80010" y="153353"/>
                  </a:lnTo>
                  <a:lnTo>
                    <a:pt x="80010" y="106680"/>
                  </a:lnTo>
                  <a:lnTo>
                    <a:pt x="153353" y="106680"/>
                  </a:lnTo>
                  <a:lnTo>
                    <a:pt x="153353" y="153353"/>
                  </a:lnTo>
                  <a:close/>
                  <a:moveTo>
                    <a:pt x="253365" y="106680"/>
                  </a:moveTo>
                  <a:lnTo>
                    <a:pt x="253365" y="153353"/>
                  </a:lnTo>
                  <a:lnTo>
                    <a:pt x="180023" y="153353"/>
                  </a:lnTo>
                  <a:lnTo>
                    <a:pt x="180023" y="106680"/>
                  </a:lnTo>
                  <a:lnTo>
                    <a:pt x="253365" y="106680"/>
                  </a:lnTo>
                  <a:close/>
                  <a:moveTo>
                    <a:pt x="353378" y="106680"/>
                  </a:moveTo>
                  <a:lnTo>
                    <a:pt x="353378" y="153353"/>
                  </a:lnTo>
                  <a:lnTo>
                    <a:pt x="280035" y="153353"/>
                  </a:lnTo>
                  <a:lnTo>
                    <a:pt x="280035" y="106680"/>
                  </a:lnTo>
                  <a:lnTo>
                    <a:pt x="353378" y="106680"/>
                  </a:lnTo>
                  <a:close/>
                  <a:moveTo>
                    <a:pt x="453390" y="106680"/>
                  </a:moveTo>
                  <a:lnTo>
                    <a:pt x="453390" y="153353"/>
                  </a:lnTo>
                  <a:lnTo>
                    <a:pt x="380048" y="153353"/>
                  </a:lnTo>
                  <a:lnTo>
                    <a:pt x="380048" y="106680"/>
                  </a:lnTo>
                  <a:lnTo>
                    <a:pt x="453390" y="106680"/>
                  </a:lnTo>
                  <a:close/>
                  <a:moveTo>
                    <a:pt x="453390" y="226695"/>
                  </a:moveTo>
                  <a:lnTo>
                    <a:pt x="380048" y="226695"/>
                  </a:lnTo>
                  <a:lnTo>
                    <a:pt x="380048" y="180023"/>
                  </a:lnTo>
                  <a:lnTo>
                    <a:pt x="453390" y="180023"/>
                  </a:lnTo>
                  <a:lnTo>
                    <a:pt x="453390" y="226695"/>
                  </a:lnTo>
                  <a:close/>
                  <a:moveTo>
                    <a:pt x="453390" y="283369"/>
                  </a:moveTo>
                  <a:lnTo>
                    <a:pt x="380048" y="290036"/>
                  </a:lnTo>
                  <a:lnTo>
                    <a:pt x="380048" y="253365"/>
                  </a:lnTo>
                  <a:lnTo>
                    <a:pt x="453390" y="253365"/>
                  </a:lnTo>
                  <a:lnTo>
                    <a:pt x="453390" y="283369"/>
                  </a:lnTo>
                  <a:close/>
                  <a:moveTo>
                    <a:pt x="153353" y="253365"/>
                  </a:moveTo>
                  <a:lnTo>
                    <a:pt x="153353" y="310039"/>
                  </a:lnTo>
                  <a:lnTo>
                    <a:pt x="80010" y="316706"/>
                  </a:lnTo>
                  <a:lnTo>
                    <a:pt x="80010" y="253365"/>
                  </a:lnTo>
                  <a:lnTo>
                    <a:pt x="153353" y="253365"/>
                  </a:lnTo>
                  <a:close/>
                  <a:moveTo>
                    <a:pt x="153353" y="226695"/>
                  </a:moveTo>
                  <a:lnTo>
                    <a:pt x="80010" y="226695"/>
                  </a:lnTo>
                  <a:lnTo>
                    <a:pt x="80010" y="180023"/>
                  </a:lnTo>
                  <a:lnTo>
                    <a:pt x="153353" y="180023"/>
                  </a:lnTo>
                  <a:lnTo>
                    <a:pt x="153353" y="226695"/>
                  </a:lnTo>
                  <a:close/>
                  <a:moveTo>
                    <a:pt x="253365" y="226695"/>
                  </a:moveTo>
                  <a:lnTo>
                    <a:pt x="180023" y="226695"/>
                  </a:lnTo>
                  <a:lnTo>
                    <a:pt x="180023" y="180023"/>
                  </a:lnTo>
                  <a:lnTo>
                    <a:pt x="253365" y="180023"/>
                  </a:lnTo>
                  <a:lnTo>
                    <a:pt x="253365" y="226695"/>
                  </a:lnTo>
                  <a:close/>
                  <a:moveTo>
                    <a:pt x="280035" y="226695"/>
                  </a:moveTo>
                  <a:lnTo>
                    <a:pt x="280035" y="180023"/>
                  </a:lnTo>
                  <a:lnTo>
                    <a:pt x="353378" y="180023"/>
                  </a:lnTo>
                  <a:lnTo>
                    <a:pt x="353378" y="226695"/>
                  </a:lnTo>
                  <a:lnTo>
                    <a:pt x="280035" y="226695"/>
                  </a:lnTo>
                  <a:close/>
                  <a:moveTo>
                    <a:pt x="253365" y="301371"/>
                  </a:moveTo>
                  <a:lnTo>
                    <a:pt x="180023" y="308039"/>
                  </a:lnTo>
                  <a:lnTo>
                    <a:pt x="180023" y="253365"/>
                  </a:lnTo>
                  <a:lnTo>
                    <a:pt x="253365" y="253365"/>
                  </a:lnTo>
                  <a:lnTo>
                    <a:pt x="253365" y="301371"/>
                  </a:lnTo>
                  <a:close/>
                  <a:moveTo>
                    <a:pt x="280035" y="253365"/>
                  </a:moveTo>
                  <a:lnTo>
                    <a:pt x="353378" y="253365"/>
                  </a:lnTo>
                  <a:lnTo>
                    <a:pt x="353378" y="292037"/>
                  </a:lnTo>
                  <a:lnTo>
                    <a:pt x="280035" y="298704"/>
                  </a:lnTo>
                  <a:lnTo>
                    <a:pt x="280035" y="253365"/>
                  </a:lnTo>
                  <a:close/>
                  <a:moveTo>
                    <a:pt x="493395" y="320040"/>
                  </a:moveTo>
                  <a:lnTo>
                    <a:pt x="493395" y="66675"/>
                  </a:lnTo>
                  <a:lnTo>
                    <a:pt x="80010" y="66675"/>
                  </a:lnTo>
                  <a:lnTo>
                    <a:pt x="80010" y="60008"/>
                  </a:lnTo>
                  <a:cubicBezTo>
                    <a:pt x="80010" y="26670"/>
                    <a:pt x="53340" y="0"/>
                    <a:pt x="20003" y="0"/>
                  </a:cubicBezTo>
                  <a:cubicBezTo>
                    <a:pt x="8668" y="0"/>
                    <a:pt x="0" y="8668"/>
                    <a:pt x="0" y="20003"/>
                  </a:cubicBezTo>
                  <a:cubicBezTo>
                    <a:pt x="0" y="31337"/>
                    <a:pt x="8668" y="40005"/>
                    <a:pt x="20003" y="40005"/>
                  </a:cubicBezTo>
                  <a:cubicBezTo>
                    <a:pt x="31337" y="40005"/>
                    <a:pt x="40005" y="48673"/>
                    <a:pt x="40005" y="60008"/>
                  </a:cubicBezTo>
                  <a:lnTo>
                    <a:pt x="40005" y="393383"/>
                  </a:lnTo>
                  <a:cubicBezTo>
                    <a:pt x="40005" y="426720"/>
                    <a:pt x="66675" y="453390"/>
                    <a:pt x="100013" y="453390"/>
                  </a:cubicBezTo>
                  <a:lnTo>
                    <a:pt x="120015" y="453390"/>
                  </a:lnTo>
                  <a:lnTo>
                    <a:pt x="413385" y="453390"/>
                  </a:lnTo>
                  <a:lnTo>
                    <a:pt x="473393" y="453390"/>
                  </a:lnTo>
                  <a:cubicBezTo>
                    <a:pt x="484727" y="453390"/>
                    <a:pt x="493395" y="444722"/>
                    <a:pt x="493395" y="433388"/>
                  </a:cubicBezTo>
                  <a:cubicBezTo>
                    <a:pt x="493395" y="422053"/>
                    <a:pt x="484727" y="413385"/>
                    <a:pt x="473393" y="413385"/>
                  </a:cubicBezTo>
                  <a:lnTo>
                    <a:pt x="100013" y="413385"/>
                  </a:lnTo>
                  <a:cubicBezTo>
                    <a:pt x="88678" y="413385"/>
                    <a:pt x="80010" y="404717"/>
                    <a:pt x="80010" y="393383"/>
                  </a:cubicBezTo>
                  <a:lnTo>
                    <a:pt x="80010" y="356711"/>
                  </a:lnTo>
                  <a:lnTo>
                    <a:pt x="493395" y="32004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309A9369-6028-4594-84F0-0AD14B576365}"/>
                </a:ext>
              </a:extLst>
            </p:cNvPr>
            <p:cNvSpPr/>
            <p:nvPr/>
          </p:nvSpPr>
          <p:spPr>
            <a:xfrm>
              <a:off x="5135732" y="1917506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E5ECFEBD-4B97-4DA3-B05A-7A043F43EE77}"/>
                </a:ext>
              </a:extLst>
            </p:cNvPr>
            <p:cNvSpPr/>
            <p:nvPr/>
          </p:nvSpPr>
          <p:spPr>
            <a:xfrm>
              <a:off x="5429102" y="1917506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04" name="Graphic 94" descr="Puzzle">
            <a:extLst>
              <a:ext uri="{FF2B5EF4-FFF2-40B4-BE49-F238E27FC236}">
                <a16:creationId xmlns:a16="http://schemas.microsoft.com/office/drawing/2014/main" id="{3FDA4216-13D4-4F76-881A-47B0418FAC4C}"/>
              </a:ext>
            </a:extLst>
          </p:cNvPr>
          <p:cNvSpPr/>
          <p:nvPr/>
        </p:nvSpPr>
        <p:spPr>
          <a:xfrm>
            <a:off x="3039671" y="3049804"/>
            <a:ext cx="400050" cy="400050"/>
          </a:xfrm>
          <a:custGeom>
            <a:avLst/>
            <a:gdLst>
              <a:gd name="connsiteX0" fmla="*/ 344710 w 533400"/>
              <a:gd name="connsiteY0" fmla="*/ 404717 h 533400"/>
              <a:gd name="connsiteX1" fmla="*/ 316040 w 533400"/>
              <a:gd name="connsiteY1" fmla="*/ 316706 h 533400"/>
              <a:gd name="connsiteX2" fmla="*/ 320707 w 533400"/>
              <a:gd name="connsiteY2" fmla="*/ 312039 h 533400"/>
              <a:gd name="connsiteX3" fmla="*/ 410051 w 533400"/>
              <a:gd name="connsiteY3" fmla="*/ 339376 h 533400"/>
              <a:gd name="connsiteX4" fmla="*/ 457391 w 533400"/>
              <a:gd name="connsiteY4" fmla="*/ 377381 h 533400"/>
              <a:gd name="connsiteX5" fmla="*/ 533400 w 533400"/>
              <a:gd name="connsiteY5" fmla="*/ 301371 h 533400"/>
              <a:gd name="connsiteX6" fmla="*/ 420053 w 533400"/>
              <a:gd name="connsiteY6" fmla="*/ 188024 h 533400"/>
              <a:gd name="connsiteX7" fmla="*/ 458057 w 533400"/>
              <a:gd name="connsiteY7" fmla="*/ 140684 h 533400"/>
              <a:gd name="connsiteX8" fmla="*/ 485394 w 533400"/>
              <a:gd name="connsiteY8" fmla="*/ 51340 h 533400"/>
              <a:gd name="connsiteX9" fmla="*/ 480727 w 533400"/>
              <a:gd name="connsiteY9" fmla="*/ 46673 h 533400"/>
              <a:gd name="connsiteX10" fmla="*/ 392716 w 533400"/>
              <a:gd name="connsiteY10" fmla="*/ 75343 h 533400"/>
              <a:gd name="connsiteX11" fmla="*/ 345377 w 533400"/>
              <a:gd name="connsiteY11" fmla="*/ 113348 h 533400"/>
              <a:gd name="connsiteX12" fmla="*/ 232029 w 533400"/>
              <a:gd name="connsiteY12" fmla="*/ 0 h 533400"/>
              <a:gd name="connsiteX13" fmla="*/ 155353 w 533400"/>
              <a:gd name="connsiteY13" fmla="*/ 76010 h 533400"/>
              <a:gd name="connsiteX14" fmla="*/ 193358 w 533400"/>
              <a:gd name="connsiteY14" fmla="*/ 123349 h 533400"/>
              <a:gd name="connsiteX15" fmla="*/ 222028 w 533400"/>
              <a:gd name="connsiteY15" fmla="*/ 211360 h 533400"/>
              <a:gd name="connsiteX16" fmla="*/ 217360 w 533400"/>
              <a:gd name="connsiteY16" fmla="*/ 216027 h 533400"/>
              <a:gd name="connsiteX17" fmla="*/ 128016 w 533400"/>
              <a:gd name="connsiteY17" fmla="*/ 188690 h 533400"/>
              <a:gd name="connsiteX18" fmla="*/ 80677 w 533400"/>
              <a:gd name="connsiteY18" fmla="*/ 150686 h 533400"/>
              <a:gd name="connsiteX19" fmla="*/ 0 w 533400"/>
              <a:gd name="connsiteY19" fmla="*/ 232029 h 533400"/>
              <a:gd name="connsiteX20" fmla="*/ 113348 w 533400"/>
              <a:gd name="connsiteY20" fmla="*/ 345377 h 533400"/>
              <a:gd name="connsiteX21" fmla="*/ 75343 w 533400"/>
              <a:gd name="connsiteY21" fmla="*/ 392716 h 533400"/>
              <a:gd name="connsiteX22" fmla="*/ 48006 w 533400"/>
              <a:gd name="connsiteY22" fmla="*/ 482060 h 533400"/>
              <a:gd name="connsiteX23" fmla="*/ 52673 w 533400"/>
              <a:gd name="connsiteY23" fmla="*/ 486728 h 533400"/>
              <a:gd name="connsiteX24" fmla="*/ 140684 w 533400"/>
              <a:gd name="connsiteY24" fmla="*/ 458057 h 533400"/>
              <a:gd name="connsiteX25" fmla="*/ 188024 w 533400"/>
              <a:gd name="connsiteY25" fmla="*/ 420053 h 533400"/>
              <a:gd name="connsiteX26" fmla="*/ 301371 w 533400"/>
              <a:gd name="connsiteY26" fmla="*/ 533400 h 533400"/>
              <a:gd name="connsiteX27" fmla="*/ 382715 w 533400"/>
              <a:gd name="connsiteY27" fmla="*/ 452057 h 533400"/>
              <a:gd name="connsiteX28" fmla="*/ 344710 w 533400"/>
              <a:gd name="connsiteY28" fmla="*/ 404717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33400" h="533400">
                <a:moveTo>
                  <a:pt x="344710" y="404717"/>
                </a:moveTo>
                <a:cubicBezTo>
                  <a:pt x="300704" y="406051"/>
                  <a:pt x="284702" y="349377"/>
                  <a:pt x="316040" y="316706"/>
                </a:cubicBezTo>
                <a:lnTo>
                  <a:pt x="320707" y="312039"/>
                </a:lnTo>
                <a:cubicBezTo>
                  <a:pt x="353378" y="280702"/>
                  <a:pt x="411385" y="295370"/>
                  <a:pt x="410051" y="339376"/>
                </a:cubicBezTo>
                <a:cubicBezTo>
                  <a:pt x="409385" y="364712"/>
                  <a:pt x="439388" y="395383"/>
                  <a:pt x="457391" y="377381"/>
                </a:cubicBezTo>
                <a:lnTo>
                  <a:pt x="533400" y="301371"/>
                </a:lnTo>
                <a:lnTo>
                  <a:pt x="420053" y="188024"/>
                </a:lnTo>
                <a:cubicBezTo>
                  <a:pt x="402050" y="170021"/>
                  <a:pt x="432721" y="140018"/>
                  <a:pt x="458057" y="140684"/>
                </a:cubicBezTo>
                <a:cubicBezTo>
                  <a:pt x="502063" y="142018"/>
                  <a:pt x="516731" y="84011"/>
                  <a:pt x="485394" y="51340"/>
                </a:cubicBezTo>
                <a:lnTo>
                  <a:pt x="480727" y="46673"/>
                </a:lnTo>
                <a:cubicBezTo>
                  <a:pt x="448056" y="15335"/>
                  <a:pt x="391382" y="31337"/>
                  <a:pt x="392716" y="75343"/>
                </a:cubicBezTo>
                <a:cubicBezTo>
                  <a:pt x="393383" y="100679"/>
                  <a:pt x="363379" y="131350"/>
                  <a:pt x="345377" y="113348"/>
                </a:cubicBezTo>
                <a:lnTo>
                  <a:pt x="232029" y="0"/>
                </a:lnTo>
                <a:lnTo>
                  <a:pt x="155353" y="76010"/>
                </a:lnTo>
                <a:cubicBezTo>
                  <a:pt x="137351" y="94012"/>
                  <a:pt x="168021" y="124016"/>
                  <a:pt x="193358" y="123349"/>
                </a:cubicBezTo>
                <a:cubicBezTo>
                  <a:pt x="237363" y="122015"/>
                  <a:pt x="253365" y="178689"/>
                  <a:pt x="222028" y="211360"/>
                </a:cubicBezTo>
                <a:lnTo>
                  <a:pt x="217360" y="216027"/>
                </a:lnTo>
                <a:cubicBezTo>
                  <a:pt x="184690" y="247364"/>
                  <a:pt x="126683" y="232696"/>
                  <a:pt x="128016" y="188690"/>
                </a:cubicBezTo>
                <a:cubicBezTo>
                  <a:pt x="128683" y="163354"/>
                  <a:pt x="98679" y="132683"/>
                  <a:pt x="80677" y="150686"/>
                </a:cubicBezTo>
                <a:lnTo>
                  <a:pt x="0" y="232029"/>
                </a:lnTo>
                <a:lnTo>
                  <a:pt x="113348" y="345377"/>
                </a:lnTo>
                <a:cubicBezTo>
                  <a:pt x="131350" y="363379"/>
                  <a:pt x="100679" y="393383"/>
                  <a:pt x="75343" y="392716"/>
                </a:cubicBezTo>
                <a:cubicBezTo>
                  <a:pt x="31337" y="391382"/>
                  <a:pt x="16669" y="449390"/>
                  <a:pt x="48006" y="482060"/>
                </a:cubicBezTo>
                <a:lnTo>
                  <a:pt x="52673" y="486728"/>
                </a:lnTo>
                <a:cubicBezTo>
                  <a:pt x="85344" y="518065"/>
                  <a:pt x="142018" y="502063"/>
                  <a:pt x="140684" y="458057"/>
                </a:cubicBezTo>
                <a:cubicBezTo>
                  <a:pt x="140018" y="432721"/>
                  <a:pt x="170021" y="402050"/>
                  <a:pt x="188024" y="420053"/>
                </a:cubicBezTo>
                <a:lnTo>
                  <a:pt x="301371" y="533400"/>
                </a:lnTo>
                <a:lnTo>
                  <a:pt x="382715" y="452057"/>
                </a:lnTo>
                <a:cubicBezTo>
                  <a:pt x="400717" y="434054"/>
                  <a:pt x="370713" y="404051"/>
                  <a:pt x="344710" y="40471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6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05" name="Graphic 88" descr="Chat">
            <a:extLst>
              <a:ext uri="{FF2B5EF4-FFF2-40B4-BE49-F238E27FC236}">
                <a16:creationId xmlns:a16="http://schemas.microsoft.com/office/drawing/2014/main" id="{263216A9-A40A-4109-9312-76C1411E1635}"/>
              </a:ext>
            </a:extLst>
          </p:cNvPr>
          <p:cNvGrpSpPr/>
          <p:nvPr/>
        </p:nvGrpSpPr>
        <p:grpSpPr>
          <a:xfrm>
            <a:off x="3256145" y="4213633"/>
            <a:ext cx="480060" cy="480060"/>
            <a:chOff x="4341527" y="4216642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546950F4-56E3-4E2A-98C5-098FAA4EC144}"/>
                </a:ext>
              </a:extLst>
            </p:cNvPr>
            <p:cNvSpPr/>
            <p:nvPr/>
          </p:nvSpPr>
          <p:spPr>
            <a:xfrm>
              <a:off x="4394867" y="4349992"/>
              <a:ext cx="333375" cy="300037"/>
            </a:xfrm>
            <a:custGeom>
              <a:avLst/>
              <a:gdLst>
                <a:gd name="connsiteX0" fmla="*/ 226695 w 333375"/>
                <a:gd name="connsiteY0" fmla="*/ 46673 h 300037"/>
                <a:gd name="connsiteX1" fmla="*/ 333375 w 333375"/>
                <a:gd name="connsiteY1" fmla="*/ 46673 h 300037"/>
                <a:gd name="connsiteX2" fmla="*/ 333375 w 333375"/>
                <a:gd name="connsiteY2" fmla="*/ 26670 h 300037"/>
                <a:gd name="connsiteX3" fmla="*/ 306705 w 333375"/>
                <a:gd name="connsiteY3" fmla="*/ 0 h 300037"/>
                <a:gd name="connsiteX4" fmla="*/ 26670 w 333375"/>
                <a:gd name="connsiteY4" fmla="*/ 0 h 300037"/>
                <a:gd name="connsiteX5" fmla="*/ 0 w 333375"/>
                <a:gd name="connsiteY5" fmla="*/ 26670 h 300037"/>
                <a:gd name="connsiteX6" fmla="*/ 0 w 333375"/>
                <a:gd name="connsiteY6" fmla="*/ 206693 h 300037"/>
                <a:gd name="connsiteX7" fmla="*/ 26670 w 333375"/>
                <a:gd name="connsiteY7" fmla="*/ 233363 h 300037"/>
                <a:gd name="connsiteX8" fmla="*/ 66675 w 333375"/>
                <a:gd name="connsiteY8" fmla="*/ 233363 h 300037"/>
                <a:gd name="connsiteX9" fmla="*/ 66675 w 333375"/>
                <a:gd name="connsiteY9" fmla="*/ 300038 h 300037"/>
                <a:gd name="connsiteX10" fmla="*/ 133350 w 333375"/>
                <a:gd name="connsiteY10" fmla="*/ 233363 h 300037"/>
                <a:gd name="connsiteX11" fmla="*/ 173355 w 333375"/>
                <a:gd name="connsiteY11" fmla="*/ 233363 h 300037"/>
                <a:gd name="connsiteX12" fmla="*/ 173355 w 333375"/>
                <a:gd name="connsiteY12" fmla="*/ 100013 h 300037"/>
                <a:gd name="connsiteX13" fmla="*/ 226695 w 333375"/>
                <a:gd name="connsiteY13" fmla="*/ 46673 h 30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3375" h="300037">
                  <a:moveTo>
                    <a:pt x="226695" y="46673"/>
                  </a:moveTo>
                  <a:lnTo>
                    <a:pt x="333375" y="46673"/>
                  </a:lnTo>
                  <a:lnTo>
                    <a:pt x="333375" y="26670"/>
                  </a:lnTo>
                  <a:cubicBezTo>
                    <a:pt x="333375" y="12001"/>
                    <a:pt x="321374" y="0"/>
                    <a:pt x="306705" y="0"/>
                  </a:cubicBezTo>
                  <a:lnTo>
                    <a:pt x="26670" y="0"/>
                  </a:lnTo>
                  <a:cubicBezTo>
                    <a:pt x="12002" y="0"/>
                    <a:pt x="0" y="12001"/>
                    <a:pt x="0" y="26670"/>
                  </a:cubicBezTo>
                  <a:lnTo>
                    <a:pt x="0" y="206693"/>
                  </a:lnTo>
                  <a:cubicBezTo>
                    <a:pt x="0" y="221361"/>
                    <a:pt x="12002" y="233363"/>
                    <a:pt x="26670" y="233363"/>
                  </a:cubicBezTo>
                  <a:lnTo>
                    <a:pt x="66675" y="233363"/>
                  </a:lnTo>
                  <a:lnTo>
                    <a:pt x="66675" y="300038"/>
                  </a:lnTo>
                  <a:lnTo>
                    <a:pt x="133350" y="233363"/>
                  </a:lnTo>
                  <a:lnTo>
                    <a:pt x="173355" y="233363"/>
                  </a:lnTo>
                  <a:lnTo>
                    <a:pt x="173355" y="100013"/>
                  </a:lnTo>
                  <a:cubicBezTo>
                    <a:pt x="173355" y="70676"/>
                    <a:pt x="197358" y="46673"/>
                    <a:pt x="226695" y="46673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B8AF7388-F5D1-4F6F-9415-6B8555958A14}"/>
                </a:ext>
              </a:extLst>
            </p:cNvPr>
            <p:cNvSpPr/>
            <p:nvPr/>
          </p:nvSpPr>
          <p:spPr>
            <a:xfrm>
              <a:off x="4594892" y="4423334"/>
              <a:ext cx="333375" cy="300037"/>
            </a:xfrm>
            <a:custGeom>
              <a:avLst/>
              <a:gdLst>
                <a:gd name="connsiteX0" fmla="*/ 306705 w 333375"/>
                <a:gd name="connsiteY0" fmla="*/ 0 h 300037"/>
                <a:gd name="connsiteX1" fmla="*/ 26670 w 333375"/>
                <a:gd name="connsiteY1" fmla="*/ 0 h 300037"/>
                <a:gd name="connsiteX2" fmla="*/ 0 w 333375"/>
                <a:gd name="connsiteY2" fmla="*/ 26670 h 300037"/>
                <a:gd name="connsiteX3" fmla="*/ 0 w 333375"/>
                <a:gd name="connsiteY3" fmla="*/ 206693 h 300037"/>
                <a:gd name="connsiteX4" fmla="*/ 26670 w 333375"/>
                <a:gd name="connsiteY4" fmla="*/ 233363 h 300037"/>
                <a:gd name="connsiteX5" fmla="*/ 200025 w 333375"/>
                <a:gd name="connsiteY5" fmla="*/ 233363 h 300037"/>
                <a:gd name="connsiteX6" fmla="*/ 266700 w 333375"/>
                <a:gd name="connsiteY6" fmla="*/ 300038 h 300037"/>
                <a:gd name="connsiteX7" fmla="*/ 266700 w 333375"/>
                <a:gd name="connsiteY7" fmla="*/ 233363 h 300037"/>
                <a:gd name="connsiteX8" fmla="*/ 306705 w 333375"/>
                <a:gd name="connsiteY8" fmla="*/ 233363 h 300037"/>
                <a:gd name="connsiteX9" fmla="*/ 333375 w 333375"/>
                <a:gd name="connsiteY9" fmla="*/ 206693 h 300037"/>
                <a:gd name="connsiteX10" fmla="*/ 333375 w 333375"/>
                <a:gd name="connsiteY10" fmla="*/ 26670 h 300037"/>
                <a:gd name="connsiteX11" fmla="*/ 306705 w 333375"/>
                <a:gd name="connsiteY11" fmla="*/ 0 h 30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3375" h="300037">
                  <a:moveTo>
                    <a:pt x="306705" y="0"/>
                  </a:moveTo>
                  <a:lnTo>
                    <a:pt x="26670" y="0"/>
                  </a:lnTo>
                  <a:cubicBezTo>
                    <a:pt x="12001" y="0"/>
                    <a:pt x="0" y="12001"/>
                    <a:pt x="0" y="26670"/>
                  </a:cubicBezTo>
                  <a:lnTo>
                    <a:pt x="0" y="206693"/>
                  </a:lnTo>
                  <a:cubicBezTo>
                    <a:pt x="0" y="221361"/>
                    <a:pt x="12001" y="233363"/>
                    <a:pt x="26670" y="233363"/>
                  </a:cubicBezTo>
                  <a:lnTo>
                    <a:pt x="200025" y="233363"/>
                  </a:lnTo>
                  <a:lnTo>
                    <a:pt x="266700" y="300038"/>
                  </a:lnTo>
                  <a:lnTo>
                    <a:pt x="266700" y="233363"/>
                  </a:lnTo>
                  <a:lnTo>
                    <a:pt x="306705" y="233363"/>
                  </a:lnTo>
                  <a:cubicBezTo>
                    <a:pt x="321373" y="233363"/>
                    <a:pt x="333375" y="221361"/>
                    <a:pt x="333375" y="206693"/>
                  </a:cubicBezTo>
                  <a:lnTo>
                    <a:pt x="333375" y="26670"/>
                  </a:lnTo>
                  <a:cubicBezTo>
                    <a:pt x="333375" y="12001"/>
                    <a:pt x="321373" y="0"/>
                    <a:pt x="306705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8" name="Graphic 96" descr="Research">
            <a:extLst>
              <a:ext uri="{FF2B5EF4-FFF2-40B4-BE49-F238E27FC236}">
                <a16:creationId xmlns:a16="http://schemas.microsoft.com/office/drawing/2014/main" id="{3C9795A4-0B2C-46A3-BF78-92195DEB2C7F}"/>
              </a:ext>
            </a:extLst>
          </p:cNvPr>
          <p:cNvGrpSpPr/>
          <p:nvPr/>
        </p:nvGrpSpPr>
        <p:grpSpPr>
          <a:xfrm>
            <a:off x="4329076" y="4737689"/>
            <a:ext cx="480060" cy="480060"/>
            <a:chOff x="5772101" y="4915384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4D67604F-8E12-4856-90FF-1260893AC371}"/>
                </a:ext>
              </a:extLst>
            </p:cNvPr>
            <p:cNvSpPr/>
            <p:nvPr/>
          </p:nvSpPr>
          <p:spPr>
            <a:xfrm>
              <a:off x="5824103" y="4970720"/>
              <a:ext cx="527569" cy="528236"/>
            </a:xfrm>
            <a:custGeom>
              <a:avLst/>
              <a:gdLst>
                <a:gd name="connsiteX0" fmla="*/ 431391 w 527569"/>
                <a:gd name="connsiteY0" fmla="*/ 365383 h 528236"/>
                <a:gd name="connsiteX1" fmla="*/ 390052 w 527569"/>
                <a:gd name="connsiteY1" fmla="*/ 352714 h 528236"/>
                <a:gd name="connsiteX2" fmla="*/ 360049 w 527569"/>
                <a:gd name="connsiteY2" fmla="*/ 323377 h 528236"/>
                <a:gd name="connsiteX3" fmla="*/ 401387 w 527569"/>
                <a:gd name="connsiteY3" fmla="*/ 202029 h 528236"/>
                <a:gd name="connsiteX4" fmla="*/ 201362 w 527569"/>
                <a:gd name="connsiteY4" fmla="*/ 4 h 528236"/>
                <a:gd name="connsiteX5" fmla="*/ 4 w 527569"/>
                <a:gd name="connsiteY5" fmla="*/ 200029 h 528236"/>
                <a:gd name="connsiteX6" fmla="*/ 200029 w 527569"/>
                <a:gd name="connsiteY6" fmla="*/ 401387 h 528236"/>
                <a:gd name="connsiteX7" fmla="*/ 322711 w 527569"/>
                <a:gd name="connsiteY7" fmla="*/ 360049 h 528236"/>
                <a:gd name="connsiteX8" fmla="*/ 352048 w 527569"/>
                <a:gd name="connsiteY8" fmla="*/ 389386 h 528236"/>
                <a:gd name="connsiteX9" fmla="*/ 364716 w 527569"/>
                <a:gd name="connsiteY9" fmla="*/ 431391 h 528236"/>
                <a:gd name="connsiteX10" fmla="*/ 448060 w 527569"/>
                <a:gd name="connsiteY10" fmla="*/ 514735 h 528236"/>
                <a:gd name="connsiteX11" fmla="*/ 514068 w 527569"/>
                <a:gd name="connsiteY11" fmla="*/ 514735 h 528236"/>
                <a:gd name="connsiteX12" fmla="*/ 514068 w 527569"/>
                <a:gd name="connsiteY12" fmla="*/ 448726 h 528236"/>
                <a:gd name="connsiteX13" fmla="*/ 431391 w 527569"/>
                <a:gd name="connsiteY13" fmla="*/ 365383 h 528236"/>
                <a:gd name="connsiteX14" fmla="*/ 201362 w 527569"/>
                <a:gd name="connsiteY14" fmla="*/ 361382 h 528236"/>
                <a:gd name="connsiteX15" fmla="*/ 41342 w 527569"/>
                <a:gd name="connsiteY15" fmla="*/ 201362 h 528236"/>
                <a:gd name="connsiteX16" fmla="*/ 201362 w 527569"/>
                <a:gd name="connsiteY16" fmla="*/ 41342 h 528236"/>
                <a:gd name="connsiteX17" fmla="*/ 361382 w 527569"/>
                <a:gd name="connsiteY17" fmla="*/ 201362 h 528236"/>
                <a:gd name="connsiteX18" fmla="*/ 201362 w 527569"/>
                <a:gd name="connsiteY18" fmla="*/ 361382 h 52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7569" h="528236">
                  <a:moveTo>
                    <a:pt x="431391" y="365383"/>
                  </a:moveTo>
                  <a:cubicBezTo>
                    <a:pt x="420723" y="354715"/>
                    <a:pt x="404721" y="349381"/>
                    <a:pt x="390052" y="352714"/>
                  </a:cubicBezTo>
                  <a:lnTo>
                    <a:pt x="360049" y="323377"/>
                  </a:lnTo>
                  <a:cubicBezTo>
                    <a:pt x="386719" y="288706"/>
                    <a:pt x="401387" y="246034"/>
                    <a:pt x="401387" y="202029"/>
                  </a:cubicBezTo>
                  <a:cubicBezTo>
                    <a:pt x="402054" y="90682"/>
                    <a:pt x="312043" y="670"/>
                    <a:pt x="201362" y="4"/>
                  </a:cubicBezTo>
                  <a:cubicBezTo>
                    <a:pt x="90682" y="-663"/>
                    <a:pt x="670" y="89348"/>
                    <a:pt x="4" y="200029"/>
                  </a:cubicBezTo>
                  <a:cubicBezTo>
                    <a:pt x="-663" y="310709"/>
                    <a:pt x="89348" y="400720"/>
                    <a:pt x="200029" y="401387"/>
                  </a:cubicBezTo>
                  <a:cubicBezTo>
                    <a:pt x="244034" y="401387"/>
                    <a:pt x="287373" y="386719"/>
                    <a:pt x="322711" y="360049"/>
                  </a:cubicBezTo>
                  <a:lnTo>
                    <a:pt x="352048" y="389386"/>
                  </a:lnTo>
                  <a:cubicBezTo>
                    <a:pt x="349381" y="404721"/>
                    <a:pt x="354048" y="420056"/>
                    <a:pt x="364716" y="431391"/>
                  </a:cubicBezTo>
                  <a:lnTo>
                    <a:pt x="448060" y="514735"/>
                  </a:lnTo>
                  <a:cubicBezTo>
                    <a:pt x="466062" y="532737"/>
                    <a:pt x="496066" y="532737"/>
                    <a:pt x="514068" y="514735"/>
                  </a:cubicBezTo>
                  <a:cubicBezTo>
                    <a:pt x="532070" y="496732"/>
                    <a:pt x="532070" y="466729"/>
                    <a:pt x="514068" y="448726"/>
                  </a:cubicBezTo>
                  <a:lnTo>
                    <a:pt x="431391" y="365383"/>
                  </a:lnTo>
                  <a:close/>
                  <a:moveTo>
                    <a:pt x="201362" y="361382"/>
                  </a:moveTo>
                  <a:cubicBezTo>
                    <a:pt x="112684" y="361382"/>
                    <a:pt x="41342" y="290040"/>
                    <a:pt x="41342" y="201362"/>
                  </a:cubicBezTo>
                  <a:cubicBezTo>
                    <a:pt x="41342" y="112684"/>
                    <a:pt x="112684" y="41342"/>
                    <a:pt x="201362" y="41342"/>
                  </a:cubicBezTo>
                  <a:cubicBezTo>
                    <a:pt x="290040" y="41342"/>
                    <a:pt x="361382" y="112684"/>
                    <a:pt x="361382" y="201362"/>
                  </a:cubicBezTo>
                  <a:cubicBezTo>
                    <a:pt x="361382" y="289373"/>
                    <a:pt x="289373" y="361382"/>
                    <a:pt x="201362" y="36138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FD40C1E7-0F1B-4149-AF29-6D1B5DD4D460}"/>
                </a:ext>
              </a:extLst>
            </p:cNvPr>
            <p:cNvSpPr/>
            <p:nvPr/>
          </p:nvSpPr>
          <p:spPr>
            <a:xfrm>
              <a:off x="5882114" y="5069814"/>
              <a:ext cx="287369" cy="210948"/>
            </a:xfrm>
            <a:custGeom>
              <a:avLst/>
              <a:gdLst>
                <a:gd name="connsiteX0" fmla="*/ 286703 w 287369"/>
                <a:gd name="connsiteY0" fmla="*/ 92267 h 210948"/>
                <a:gd name="connsiteX1" fmla="*/ 248698 w 287369"/>
                <a:gd name="connsiteY1" fmla="*/ 92267 h 210948"/>
                <a:gd name="connsiteX2" fmla="*/ 240030 w 287369"/>
                <a:gd name="connsiteY2" fmla="*/ 97601 h 210948"/>
                <a:gd name="connsiteX3" fmla="*/ 214694 w 287369"/>
                <a:gd name="connsiteY3" fmla="*/ 124938 h 210948"/>
                <a:gd name="connsiteX4" fmla="*/ 193358 w 287369"/>
                <a:gd name="connsiteY4" fmla="*/ 50928 h 210948"/>
                <a:gd name="connsiteX5" fmla="*/ 178689 w 287369"/>
                <a:gd name="connsiteY5" fmla="*/ 42928 h 210948"/>
                <a:gd name="connsiteX6" fmla="*/ 170688 w 287369"/>
                <a:gd name="connsiteY6" fmla="*/ 50262 h 210948"/>
                <a:gd name="connsiteX7" fmla="*/ 130683 w 287369"/>
                <a:gd name="connsiteY7" fmla="*/ 156275 h 210948"/>
                <a:gd name="connsiteX8" fmla="*/ 103346 w 287369"/>
                <a:gd name="connsiteY8" fmla="*/ 9590 h 210948"/>
                <a:gd name="connsiteX9" fmla="*/ 90011 w 287369"/>
                <a:gd name="connsiteY9" fmla="*/ 256 h 210948"/>
                <a:gd name="connsiteX10" fmla="*/ 80677 w 287369"/>
                <a:gd name="connsiteY10" fmla="*/ 8256 h 210948"/>
                <a:gd name="connsiteX11" fmla="*/ 52006 w 287369"/>
                <a:gd name="connsiteY11" fmla="*/ 92267 h 210948"/>
                <a:gd name="connsiteX12" fmla="*/ 0 w 287369"/>
                <a:gd name="connsiteY12" fmla="*/ 92267 h 210948"/>
                <a:gd name="connsiteX13" fmla="*/ 0 w 287369"/>
                <a:gd name="connsiteY13" fmla="*/ 118937 h 210948"/>
                <a:gd name="connsiteX14" fmla="*/ 60674 w 287369"/>
                <a:gd name="connsiteY14" fmla="*/ 118937 h 210948"/>
                <a:gd name="connsiteX15" fmla="*/ 72009 w 287369"/>
                <a:gd name="connsiteY15" fmla="*/ 108936 h 210948"/>
                <a:gd name="connsiteX16" fmla="*/ 88678 w 287369"/>
                <a:gd name="connsiteY16" fmla="*/ 58263 h 210948"/>
                <a:gd name="connsiteX17" fmla="*/ 115348 w 287369"/>
                <a:gd name="connsiteY17" fmla="*/ 201614 h 210948"/>
                <a:gd name="connsiteX18" fmla="*/ 126016 w 287369"/>
                <a:gd name="connsiteY18" fmla="*/ 210949 h 210948"/>
                <a:gd name="connsiteX19" fmla="*/ 127349 w 287369"/>
                <a:gd name="connsiteY19" fmla="*/ 210949 h 210948"/>
                <a:gd name="connsiteX20" fmla="*/ 138684 w 287369"/>
                <a:gd name="connsiteY20" fmla="*/ 203614 h 210948"/>
                <a:gd name="connsiteX21" fmla="*/ 181356 w 287369"/>
                <a:gd name="connsiteY21" fmla="*/ 91600 h 210948"/>
                <a:gd name="connsiteX22" fmla="*/ 198692 w 287369"/>
                <a:gd name="connsiteY22" fmla="*/ 151608 h 210948"/>
                <a:gd name="connsiteX23" fmla="*/ 213360 w 287369"/>
                <a:gd name="connsiteY23" fmla="*/ 159609 h 210948"/>
                <a:gd name="connsiteX24" fmla="*/ 218694 w 287369"/>
                <a:gd name="connsiteY24" fmla="*/ 156275 h 210948"/>
                <a:gd name="connsiteX25" fmla="*/ 254699 w 287369"/>
                <a:gd name="connsiteY25" fmla="*/ 118937 h 210948"/>
                <a:gd name="connsiteX26" fmla="*/ 287369 w 287369"/>
                <a:gd name="connsiteY26" fmla="*/ 118937 h 210948"/>
                <a:gd name="connsiteX27" fmla="*/ 287369 w 287369"/>
                <a:gd name="connsiteY27" fmla="*/ 92267 h 21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7369" h="210948">
                  <a:moveTo>
                    <a:pt x="286703" y="92267"/>
                  </a:moveTo>
                  <a:lnTo>
                    <a:pt x="248698" y="92267"/>
                  </a:lnTo>
                  <a:cubicBezTo>
                    <a:pt x="245364" y="92934"/>
                    <a:pt x="242030" y="94934"/>
                    <a:pt x="240030" y="97601"/>
                  </a:cubicBezTo>
                  <a:lnTo>
                    <a:pt x="214694" y="124938"/>
                  </a:lnTo>
                  <a:lnTo>
                    <a:pt x="193358" y="50928"/>
                  </a:lnTo>
                  <a:cubicBezTo>
                    <a:pt x="191357" y="44928"/>
                    <a:pt x="184690" y="40927"/>
                    <a:pt x="178689" y="42928"/>
                  </a:cubicBezTo>
                  <a:cubicBezTo>
                    <a:pt x="175355" y="44261"/>
                    <a:pt x="172022" y="46261"/>
                    <a:pt x="170688" y="50262"/>
                  </a:cubicBezTo>
                  <a:lnTo>
                    <a:pt x="130683" y="156275"/>
                  </a:lnTo>
                  <a:lnTo>
                    <a:pt x="103346" y="9590"/>
                  </a:lnTo>
                  <a:cubicBezTo>
                    <a:pt x="102013" y="2923"/>
                    <a:pt x="96012" y="-1078"/>
                    <a:pt x="90011" y="256"/>
                  </a:cubicBezTo>
                  <a:cubicBezTo>
                    <a:pt x="86011" y="922"/>
                    <a:pt x="82677" y="4256"/>
                    <a:pt x="80677" y="8256"/>
                  </a:cubicBezTo>
                  <a:lnTo>
                    <a:pt x="52006" y="92267"/>
                  </a:lnTo>
                  <a:lnTo>
                    <a:pt x="0" y="92267"/>
                  </a:lnTo>
                  <a:lnTo>
                    <a:pt x="0" y="118937"/>
                  </a:lnTo>
                  <a:lnTo>
                    <a:pt x="60674" y="118937"/>
                  </a:lnTo>
                  <a:cubicBezTo>
                    <a:pt x="66008" y="118270"/>
                    <a:pt x="70676" y="114270"/>
                    <a:pt x="72009" y="108936"/>
                  </a:cubicBezTo>
                  <a:lnTo>
                    <a:pt x="88678" y="58263"/>
                  </a:lnTo>
                  <a:lnTo>
                    <a:pt x="115348" y="201614"/>
                  </a:lnTo>
                  <a:cubicBezTo>
                    <a:pt x="116015" y="206948"/>
                    <a:pt x="120682" y="210949"/>
                    <a:pt x="126016" y="210949"/>
                  </a:cubicBezTo>
                  <a:lnTo>
                    <a:pt x="127349" y="210949"/>
                  </a:lnTo>
                  <a:cubicBezTo>
                    <a:pt x="132017" y="210949"/>
                    <a:pt x="136684" y="208282"/>
                    <a:pt x="138684" y="203614"/>
                  </a:cubicBezTo>
                  <a:lnTo>
                    <a:pt x="181356" y="91600"/>
                  </a:lnTo>
                  <a:lnTo>
                    <a:pt x="198692" y="151608"/>
                  </a:lnTo>
                  <a:cubicBezTo>
                    <a:pt x="200692" y="157609"/>
                    <a:pt x="206693" y="161609"/>
                    <a:pt x="213360" y="159609"/>
                  </a:cubicBezTo>
                  <a:cubicBezTo>
                    <a:pt x="215360" y="158942"/>
                    <a:pt x="217360" y="157609"/>
                    <a:pt x="218694" y="156275"/>
                  </a:cubicBezTo>
                  <a:lnTo>
                    <a:pt x="254699" y="118937"/>
                  </a:lnTo>
                  <a:lnTo>
                    <a:pt x="287369" y="118937"/>
                  </a:lnTo>
                  <a:lnTo>
                    <a:pt x="287369" y="92267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1" name="Graphic 90" descr="Database">
            <a:extLst>
              <a:ext uri="{FF2B5EF4-FFF2-40B4-BE49-F238E27FC236}">
                <a16:creationId xmlns:a16="http://schemas.microsoft.com/office/drawing/2014/main" id="{B624D805-C6A0-4B37-9771-DC00BC8412E0}"/>
              </a:ext>
            </a:extLst>
          </p:cNvPr>
          <p:cNvGrpSpPr/>
          <p:nvPr/>
        </p:nvGrpSpPr>
        <p:grpSpPr>
          <a:xfrm>
            <a:off x="5502897" y="4260653"/>
            <a:ext cx="280035" cy="380048"/>
            <a:chOff x="7337196" y="4279336"/>
            <a:chExt cx="373380" cy="50673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CCB329F0-678F-4645-80CE-870802B4F3A1}"/>
                </a:ext>
              </a:extLst>
            </p:cNvPr>
            <p:cNvSpPr/>
            <p:nvPr/>
          </p:nvSpPr>
          <p:spPr>
            <a:xfrm>
              <a:off x="7337196" y="4279336"/>
              <a:ext cx="373380" cy="106680"/>
            </a:xfrm>
            <a:custGeom>
              <a:avLst/>
              <a:gdLst>
                <a:gd name="connsiteX0" fmla="*/ 373380 w 373380"/>
                <a:gd name="connsiteY0" fmla="*/ 53340 h 106680"/>
                <a:gd name="connsiteX1" fmla="*/ 186690 w 373380"/>
                <a:gd name="connsiteY1" fmla="*/ 106680 h 106680"/>
                <a:gd name="connsiteX2" fmla="*/ 0 w 373380"/>
                <a:gd name="connsiteY2" fmla="*/ 53340 h 106680"/>
                <a:gd name="connsiteX3" fmla="*/ 186690 w 373380"/>
                <a:gd name="connsiteY3" fmla="*/ 0 h 106680"/>
                <a:gd name="connsiteX4" fmla="*/ 373380 w 373380"/>
                <a:gd name="connsiteY4" fmla="*/ 53340 h 106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380" h="106680">
                  <a:moveTo>
                    <a:pt x="373380" y="53340"/>
                  </a:moveTo>
                  <a:cubicBezTo>
                    <a:pt x="373380" y="82799"/>
                    <a:pt x="289796" y="106680"/>
                    <a:pt x="186690" y="106680"/>
                  </a:cubicBezTo>
                  <a:cubicBezTo>
                    <a:pt x="83584" y="106680"/>
                    <a:pt x="0" y="82799"/>
                    <a:pt x="0" y="53340"/>
                  </a:cubicBezTo>
                  <a:cubicBezTo>
                    <a:pt x="0" y="23881"/>
                    <a:pt x="83584" y="0"/>
                    <a:pt x="186690" y="0"/>
                  </a:cubicBezTo>
                  <a:cubicBezTo>
                    <a:pt x="289796" y="0"/>
                    <a:pt x="373380" y="23881"/>
                    <a:pt x="37338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67DA3028-C86D-4840-B678-EC4E3510AAAB}"/>
                </a:ext>
              </a:extLst>
            </p:cNvPr>
            <p:cNvSpPr/>
            <p:nvPr/>
          </p:nvSpPr>
          <p:spPr>
            <a:xfrm>
              <a:off x="7337196" y="4359346"/>
              <a:ext cx="373380" cy="160020"/>
            </a:xfrm>
            <a:custGeom>
              <a:avLst/>
              <a:gdLst>
                <a:gd name="connsiteX0" fmla="*/ 320040 w 373380"/>
                <a:gd name="connsiteY0" fmla="*/ 106680 h 160020"/>
                <a:gd name="connsiteX1" fmla="*/ 306705 w 373380"/>
                <a:gd name="connsiteY1" fmla="*/ 93345 h 160020"/>
                <a:gd name="connsiteX2" fmla="*/ 320040 w 373380"/>
                <a:gd name="connsiteY2" fmla="*/ 80010 h 160020"/>
                <a:gd name="connsiteX3" fmla="*/ 333375 w 373380"/>
                <a:gd name="connsiteY3" fmla="*/ 93345 h 160020"/>
                <a:gd name="connsiteX4" fmla="*/ 320040 w 373380"/>
                <a:gd name="connsiteY4" fmla="*/ 106680 h 160020"/>
                <a:gd name="connsiteX5" fmla="*/ 186690 w 373380"/>
                <a:gd name="connsiteY5" fmla="*/ 53340 h 160020"/>
                <a:gd name="connsiteX6" fmla="*/ 0 w 373380"/>
                <a:gd name="connsiteY6" fmla="*/ 0 h 160020"/>
                <a:gd name="connsiteX7" fmla="*/ 0 w 373380"/>
                <a:gd name="connsiteY7" fmla="*/ 106680 h 160020"/>
                <a:gd name="connsiteX8" fmla="*/ 186690 w 373380"/>
                <a:gd name="connsiteY8" fmla="*/ 160020 h 160020"/>
                <a:gd name="connsiteX9" fmla="*/ 373380 w 373380"/>
                <a:gd name="connsiteY9" fmla="*/ 106680 h 160020"/>
                <a:gd name="connsiteX10" fmla="*/ 373380 w 373380"/>
                <a:gd name="connsiteY10" fmla="*/ 0 h 160020"/>
                <a:gd name="connsiteX11" fmla="*/ 186690 w 373380"/>
                <a:gd name="connsiteY11" fmla="*/ 5334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3380" h="160020">
                  <a:moveTo>
                    <a:pt x="320040" y="106680"/>
                  </a:moveTo>
                  <a:cubicBezTo>
                    <a:pt x="312039" y="106680"/>
                    <a:pt x="306705" y="101346"/>
                    <a:pt x="306705" y="93345"/>
                  </a:cubicBezTo>
                  <a:cubicBezTo>
                    <a:pt x="306705" y="85344"/>
                    <a:pt x="312039" y="80010"/>
                    <a:pt x="320040" y="80010"/>
                  </a:cubicBezTo>
                  <a:cubicBezTo>
                    <a:pt x="328041" y="80010"/>
                    <a:pt x="333375" y="85344"/>
                    <a:pt x="333375" y="93345"/>
                  </a:cubicBezTo>
                  <a:cubicBezTo>
                    <a:pt x="333375" y="101346"/>
                    <a:pt x="328041" y="106680"/>
                    <a:pt x="320040" y="106680"/>
                  </a:cubicBezTo>
                  <a:close/>
                  <a:moveTo>
                    <a:pt x="186690" y="53340"/>
                  </a:moveTo>
                  <a:cubicBezTo>
                    <a:pt x="84010" y="53340"/>
                    <a:pt x="0" y="29337"/>
                    <a:pt x="0" y="0"/>
                  </a:cubicBezTo>
                  <a:lnTo>
                    <a:pt x="0" y="106680"/>
                  </a:lnTo>
                  <a:cubicBezTo>
                    <a:pt x="0" y="136017"/>
                    <a:pt x="84010" y="160020"/>
                    <a:pt x="186690" y="160020"/>
                  </a:cubicBezTo>
                  <a:cubicBezTo>
                    <a:pt x="289370" y="160020"/>
                    <a:pt x="373380" y="136017"/>
                    <a:pt x="373380" y="106680"/>
                  </a:cubicBezTo>
                  <a:lnTo>
                    <a:pt x="373380" y="0"/>
                  </a:lnTo>
                  <a:cubicBezTo>
                    <a:pt x="373380" y="29337"/>
                    <a:pt x="289370" y="53340"/>
                    <a:pt x="18669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9DB6B527-9C30-4EA6-919A-5E8C929D5366}"/>
                </a:ext>
              </a:extLst>
            </p:cNvPr>
            <p:cNvSpPr/>
            <p:nvPr/>
          </p:nvSpPr>
          <p:spPr>
            <a:xfrm>
              <a:off x="7337196" y="4492696"/>
              <a:ext cx="373380" cy="160020"/>
            </a:xfrm>
            <a:custGeom>
              <a:avLst/>
              <a:gdLst>
                <a:gd name="connsiteX0" fmla="*/ 320040 w 373380"/>
                <a:gd name="connsiteY0" fmla="*/ 106680 h 160020"/>
                <a:gd name="connsiteX1" fmla="*/ 306705 w 373380"/>
                <a:gd name="connsiteY1" fmla="*/ 93345 h 160020"/>
                <a:gd name="connsiteX2" fmla="*/ 320040 w 373380"/>
                <a:gd name="connsiteY2" fmla="*/ 80010 h 160020"/>
                <a:gd name="connsiteX3" fmla="*/ 333375 w 373380"/>
                <a:gd name="connsiteY3" fmla="*/ 93345 h 160020"/>
                <a:gd name="connsiteX4" fmla="*/ 320040 w 373380"/>
                <a:gd name="connsiteY4" fmla="*/ 106680 h 160020"/>
                <a:gd name="connsiteX5" fmla="*/ 186690 w 373380"/>
                <a:gd name="connsiteY5" fmla="*/ 53340 h 160020"/>
                <a:gd name="connsiteX6" fmla="*/ 0 w 373380"/>
                <a:gd name="connsiteY6" fmla="*/ 0 h 160020"/>
                <a:gd name="connsiteX7" fmla="*/ 0 w 373380"/>
                <a:gd name="connsiteY7" fmla="*/ 106680 h 160020"/>
                <a:gd name="connsiteX8" fmla="*/ 186690 w 373380"/>
                <a:gd name="connsiteY8" fmla="*/ 160020 h 160020"/>
                <a:gd name="connsiteX9" fmla="*/ 373380 w 373380"/>
                <a:gd name="connsiteY9" fmla="*/ 106680 h 160020"/>
                <a:gd name="connsiteX10" fmla="*/ 373380 w 373380"/>
                <a:gd name="connsiteY10" fmla="*/ 0 h 160020"/>
                <a:gd name="connsiteX11" fmla="*/ 186690 w 373380"/>
                <a:gd name="connsiteY11" fmla="*/ 5334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3380" h="160020">
                  <a:moveTo>
                    <a:pt x="320040" y="106680"/>
                  </a:moveTo>
                  <a:cubicBezTo>
                    <a:pt x="312039" y="106680"/>
                    <a:pt x="306705" y="101346"/>
                    <a:pt x="306705" y="93345"/>
                  </a:cubicBezTo>
                  <a:cubicBezTo>
                    <a:pt x="306705" y="85344"/>
                    <a:pt x="312039" y="80010"/>
                    <a:pt x="320040" y="80010"/>
                  </a:cubicBezTo>
                  <a:cubicBezTo>
                    <a:pt x="328041" y="80010"/>
                    <a:pt x="333375" y="85344"/>
                    <a:pt x="333375" y="93345"/>
                  </a:cubicBezTo>
                  <a:cubicBezTo>
                    <a:pt x="333375" y="101346"/>
                    <a:pt x="328041" y="106680"/>
                    <a:pt x="320040" y="106680"/>
                  </a:cubicBezTo>
                  <a:close/>
                  <a:moveTo>
                    <a:pt x="186690" y="53340"/>
                  </a:moveTo>
                  <a:cubicBezTo>
                    <a:pt x="84010" y="53340"/>
                    <a:pt x="0" y="29337"/>
                    <a:pt x="0" y="0"/>
                  </a:cubicBezTo>
                  <a:lnTo>
                    <a:pt x="0" y="106680"/>
                  </a:lnTo>
                  <a:cubicBezTo>
                    <a:pt x="0" y="136017"/>
                    <a:pt x="84010" y="160020"/>
                    <a:pt x="186690" y="160020"/>
                  </a:cubicBezTo>
                  <a:cubicBezTo>
                    <a:pt x="289370" y="160020"/>
                    <a:pt x="373380" y="136017"/>
                    <a:pt x="373380" y="106680"/>
                  </a:cubicBezTo>
                  <a:lnTo>
                    <a:pt x="373380" y="0"/>
                  </a:lnTo>
                  <a:cubicBezTo>
                    <a:pt x="373380" y="29337"/>
                    <a:pt x="289370" y="53340"/>
                    <a:pt x="18669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BA157693-885E-4EE3-95E0-77A91CBC1414}"/>
                </a:ext>
              </a:extLst>
            </p:cNvPr>
            <p:cNvSpPr/>
            <p:nvPr/>
          </p:nvSpPr>
          <p:spPr>
            <a:xfrm>
              <a:off x="7337196" y="4626046"/>
              <a:ext cx="373380" cy="160020"/>
            </a:xfrm>
            <a:custGeom>
              <a:avLst/>
              <a:gdLst>
                <a:gd name="connsiteX0" fmla="*/ 320040 w 373380"/>
                <a:gd name="connsiteY0" fmla="*/ 106680 h 160020"/>
                <a:gd name="connsiteX1" fmla="*/ 306705 w 373380"/>
                <a:gd name="connsiteY1" fmla="*/ 93345 h 160020"/>
                <a:gd name="connsiteX2" fmla="*/ 320040 w 373380"/>
                <a:gd name="connsiteY2" fmla="*/ 80010 h 160020"/>
                <a:gd name="connsiteX3" fmla="*/ 333375 w 373380"/>
                <a:gd name="connsiteY3" fmla="*/ 93345 h 160020"/>
                <a:gd name="connsiteX4" fmla="*/ 320040 w 373380"/>
                <a:gd name="connsiteY4" fmla="*/ 106680 h 160020"/>
                <a:gd name="connsiteX5" fmla="*/ 186690 w 373380"/>
                <a:gd name="connsiteY5" fmla="*/ 53340 h 160020"/>
                <a:gd name="connsiteX6" fmla="*/ 0 w 373380"/>
                <a:gd name="connsiteY6" fmla="*/ 0 h 160020"/>
                <a:gd name="connsiteX7" fmla="*/ 0 w 373380"/>
                <a:gd name="connsiteY7" fmla="*/ 106680 h 160020"/>
                <a:gd name="connsiteX8" fmla="*/ 186690 w 373380"/>
                <a:gd name="connsiteY8" fmla="*/ 160020 h 160020"/>
                <a:gd name="connsiteX9" fmla="*/ 373380 w 373380"/>
                <a:gd name="connsiteY9" fmla="*/ 106680 h 160020"/>
                <a:gd name="connsiteX10" fmla="*/ 373380 w 373380"/>
                <a:gd name="connsiteY10" fmla="*/ 0 h 160020"/>
                <a:gd name="connsiteX11" fmla="*/ 186690 w 373380"/>
                <a:gd name="connsiteY11" fmla="*/ 5334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3380" h="160020">
                  <a:moveTo>
                    <a:pt x="320040" y="106680"/>
                  </a:moveTo>
                  <a:cubicBezTo>
                    <a:pt x="312039" y="106680"/>
                    <a:pt x="306705" y="101346"/>
                    <a:pt x="306705" y="93345"/>
                  </a:cubicBezTo>
                  <a:cubicBezTo>
                    <a:pt x="306705" y="85344"/>
                    <a:pt x="312039" y="80010"/>
                    <a:pt x="320040" y="80010"/>
                  </a:cubicBezTo>
                  <a:cubicBezTo>
                    <a:pt x="328041" y="80010"/>
                    <a:pt x="333375" y="85344"/>
                    <a:pt x="333375" y="93345"/>
                  </a:cubicBezTo>
                  <a:cubicBezTo>
                    <a:pt x="333375" y="101346"/>
                    <a:pt x="328041" y="106680"/>
                    <a:pt x="320040" y="106680"/>
                  </a:cubicBezTo>
                  <a:close/>
                  <a:moveTo>
                    <a:pt x="186690" y="53340"/>
                  </a:moveTo>
                  <a:cubicBezTo>
                    <a:pt x="84010" y="53340"/>
                    <a:pt x="0" y="29337"/>
                    <a:pt x="0" y="0"/>
                  </a:cubicBezTo>
                  <a:lnTo>
                    <a:pt x="0" y="106680"/>
                  </a:lnTo>
                  <a:cubicBezTo>
                    <a:pt x="0" y="136017"/>
                    <a:pt x="84010" y="160020"/>
                    <a:pt x="186690" y="160020"/>
                  </a:cubicBezTo>
                  <a:cubicBezTo>
                    <a:pt x="289370" y="160020"/>
                    <a:pt x="373380" y="136017"/>
                    <a:pt x="373380" y="106680"/>
                  </a:cubicBezTo>
                  <a:lnTo>
                    <a:pt x="373380" y="0"/>
                  </a:lnTo>
                  <a:cubicBezTo>
                    <a:pt x="373380" y="29337"/>
                    <a:pt x="289370" y="53340"/>
                    <a:pt x="18669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6" name="Graphic 92" descr="Lightbulb and gear">
            <a:extLst>
              <a:ext uri="{FF2B5EF4-FFF2-40B4-BE49-F238E27FC236}">
                <a16:creationId xmlns:a16="http://schemas.microsoft.com/office/drawing/2014/main" id="{CDC23D60-D25D-4C0B-8A8D-C16061292409}"/>
              </a:ext>
            </a:extLst>
          </p:cNvPr>
          <p:cNvGrpSpPr/>
          <p:nvPr/>
        </p:nvGrpSpPr>
        <p:grpSpPr>
          <a:xfrm>
            <a:off x="5664270" y="3016934"/>
            <a:ext cx="480060" cy="480060"/>
            <a:chOff x="7552360" y="2621044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4DA43D2C-6D32-42CF-960C-32871F918AC5}"/>
                </a:ext>
              </a:extLst>
            </p:cNvPr>
            <p:cNvSpPr/>
            <p:nvPr/>
          </p:nvSpPr>
          <p:spPr>
            <a:xfrm>
              <a:off x="7789989" y="2836937"/>
              <a:ext cx="152685" cy="151752"/>
            </a:xfrm>
            <a:custGeom>
              <a:avLst/>
              <a:gdLst>
                <a:gd name="connsiteX0" fmla="*/ 131283 w 152685"/>
                <a:gd name="connsiteY0" fmla="*/ 45272 h 151752"/>
                <a:gd name="connsiteX1" fmla="*/ 136950 w 152685"/>
                <a:gd name="connsiteY1" fmla="*/ 28470 h 151752"/>
                <a:gd name="connsiteX2" fmla="*/ 124149 w 152685"/>
                <a:gd name="connsiteY2" fmla="*/ 15669 h 151752"/>
                <a:gd name="connsiteX3" fmla="*/ 107347 w 152685"/>
                <a:gd name="connsiteY3" fmla="*/ 21336 h 151752"/>
                <a:gd name="connsiteX4" fmla="*/ 93478 w 152685"/>
                <a:gd name="connsiteY4" fmla="*/ 15669 h 151752"/>
                <a:gd name="connsiteX5" fmla="*/ 85611 w 152685"/>
                <a:gd name="connsiteY5" fmla="*/ 0 h 151752"/>
                <a:gd name="connsiteX6" fmla="*/ 67742 w 152685"/>
                <a:gd name="connsiteY6" fmla="*/ 0 h 151752"/>
                <a:gd name="connsiteX7" fmla="*/ 59807 w 152685"/>
                <a:gd name="connsiteY7" fmla="*/ 15735 h 151752"/>
                <a:gd name="connsiteX8" fmla="*/ 45872 w 152685"/>
                <a:gd name="connsiteY8" fmla="*/ 21403 h 151752"/>
                <a:gd name="connsiteX9" fmla="*/ 29070 w 152685"/>
                <a:gd name="connsiteY9" fmla="*/ 15735 h 151752"/>
                <a:gd name="connsiteX10" fmla="*/ 16269 w 152685"/>
                <a:gd name="connsiteY10" fmla="*/ 28537 h 151752"/>
                <a:gd name="connsiteX11" fmla="*/ 21603 w 152685"/>
                <a:gd name="connsiteY11" fmla="*/ 45339 h 151752"/>
                <a:gd name="connsiteX12" fmla="*/ 15735 w 152685"/>
                <a:gd name="connsiteY12" fmla="*/ 59207 h 151752"/>
                <a:gd name="connsiteX13" fmla="*/ 0 w 152685"/>
                <a:gd name="connsiteY13" fmla="*/ 67075 h 151752"/>
                <a:gd name="connsiteX14" fmla="*/ 0 w 152685"/>
                <a:gd name="connsiteY14" fmla="*/ 84677 h 151752"/>
                <a:gd name="connsiteX15" fmla="*/ 15735 w 152685"/>
                <a:gd name="connsiteY15" fmla="*/ 92612 h 151752"/>
                <a:gd name="connsiteX16" fmla="*/ 21403 w 152685"/>
                <a:gd name="connsiteY16" fmla="*/ 106480 h 151752"/>
                <a:gd name="connsiteX17" fmla="*/ 15735 w 152685"/>
                <a:gd name="connsiteY17" fmla="*/ 123282 h 151752"/>
                <a:gd name="connsiteX18" fmla="*/ 29070 w 152685"/>
                <a:gd name="connsiteY18" fmla="*/ 136084 h 151752"/>
                <a:gd name="connsiteX19" fmla="*/ 45872 w 152685"/>
                <a:gd name="connsiteY19" fmla="*/ 130350 h 151752"/>
                <a:gd name="connsiteX20" fmla="*/ 59741 w 152685"/>
                <a:gd name="connsiteY20" fmla="*/ 136084 h 151752"/>
                <a:gd name="connsiteX21" fmla="*/ 67608 w 152685"/>
                <a:gd name="connsiteY21" fmla="*/ 151752 h 151752"/>
                <a:gd name="connsiteX22" fmla="*/ 85477 w 152685"/>
                <a:gd name="connsiteY22" fmla="*/ 151752 h 151752"/>
                <a:gd name="connsiteX23" fmla="*/ 93412 w 152685"/>
                <a:gd name="connsiteY23" fmla="*/ 136350 h 151752"/>
                <a:gd name="connsiteX24" fmla="*/ 107080 w 152685"/>
                <a:gd name="connsiteY24" fmla="*/ 130816 h 151752"/>
                <a:gd name="connsiteX25" fmla="*/ 123815 w 152685"/>
                <a:gd name="connsiteY25" fmla="*/ 136550 h 151752"/>
                <a:gd name="connsiteX26" fmla="*/ 136617 w 152685"/>
                <a:gd name="connsiteY26" fmla="*/ 123682 h 151752"/>
                <a:gd name="connsiteX27" fmla="*/ 130950 w 152685"/>
                <a:gd name="connsiteY27" fmla="*/ 106947 h 151752"/>
                <a:gd name="connsiteX28" fmla="*/ 137017 w 152685"/>
                <a:gd name="connsiteY28" fmla="*/ 93012 h 151752"/>
                <a:gd name="connsiteX29" fmla="*/ 152686 w 152685"/>
                <a:gd name="connsiteY29" fmla="*/ 85144 h 151752"/>
                <a:gd name="connsiteX30" fmla="*/ 152686 w 152685"/>
                <a:gd name="connsiteY30" fmla="*/ 67075 h 151752"/>
                <a:gd name="connsiteX31" fmla="*/ 136950 w 152685"/>
                <a:gd name="connsiteY31" fmla="*/ 59141 h 151752"/>
                <a:gd name="connsiteX32" fmla="*/ 131283 w 152685"/>
                <a:gd name="connsiteY32" fmla="*/ 45272 h 151752"/>
                <a:gd name="connsiteX33" fmla="*/ 76610 w 152685"/>
                <a:gd name="connsiteY33" fmla="*/ 102813 h 151752"/>
                <a:gd name="connsiteX34" fmla="*/ 49940 w 152685"/>
                <a:gd name="connsiteY34" fmla="*/ 76143 h 151752"/>
                <a:gd name="connsiteX35" fmla="*/ 76610 w 152685"/>
                <a:gd name="connsiteY35" fmla="*/ 49473 h 151752"/>
                <a:gd name="connsiteX36" fmla="*/ 103280 w 152685"/>
                <a:gd name="connsiteY36" fmla="*/ 76143 h 151752"/>
                <a:gd name="connsiteX37" fmla="*/ 76610 w 152685"/>
                <a:gd name="connsiteY37" fmla="*/ 102813 h 15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2685" h="151752">
                  <a:moveTo>
                    <a:pt x="131283" y="45272"/>
                  </a:moveTo>
                  <a:lnTo>
                    <a:pt x="136950" y="28470"/>
                  </a:lnTo>
                  <a:lnTo>
                    <a:pt x="124149" y="15669"/>
                  </a:lnTo>
                  <a:lnTo>
                    <a:pt x="107347" y="21336"/>
                  </a:lnTo>
                  <a:cubicBezTo>
                    <a:pt x="102979" y="18875"/>
                    <a:pt x="98320" y="16971"/>
                    <a:pt x="93478" y="15669"/>
                  </a:cubicBezTo>
                  <a:lnTo>
                    <a:pt x="85611" y="0"/>
                  </a:lnTo>
                  <a:lnTo>
                    <a:pt x="67742" y="0"/>
                  </a:lnTo>
                  <a:lnTo>
                    <a:pt x="59807" y="15735"/>
                  </a:lnTo>
                  <a:cubicBezTo>
                    <a:pt x="54949" y="17049"/>
                    <a:pt x="50269" y="18952"/>
                    <a:pt x="45872" y="21403"/>
                  </a:cubicBezTo>
                  <a:lnTo>
                    <a:pt x="29070" y="15735"/>
                  </a:lnTo>
                  <a:lnTo>
                    <a:pt x="16269" y="28537"/>
                  </a:lnTo>
                  <a:lnTo>
                    <a:pt x="21603" y="45339"/>
                  </a:lnTo>
                  <a:cubicBezTo>
                    <a:pt x="19044" y="49683"/>
                    <a:pt x="17071" y="54346"/>
                    <a:pt x="15735" y="59207"/>
                  </a:cubicBezTo>
                  <a:lnTo>
                    <a:pt x="0" y="67075"/>
                  </a:lnTo>
                  <a:lnTo>
                    <a:pt x="0" y="84677"/>
                  </a:lnTo>
                  <a:lnTo>
                    <a:pt x="15735" y="92612"/>
                  </a:lnTo>
                  <a:cubicBezTo>
                    <a:pt x="17032" y="97455"/>
                    <a:pt x="18936" y="102115"/>
                    <a:pt x="21403" y="106480"/>
                  </a:cubicBezTo>
                  <a:lnTo>
                    <a:pt x="15735" y="123282"/>
                  </a:lnTo>
                  <a:lnTo>
                    <a:pt x="29070" y="136084"/>
                  </a:lnTo>
                  <a:lnTo>
                    <a:pt x="45872" y="130350"/>
                  </a:lnTo>
                  <a:cubicBezTo>
                    <a:pt x="50237" y="132834"/>
                    <a:pt x="54896" y="134760"/>
                    <a:pt x="59741" y="136084"/>
                  </a:cubicBezTo>
                  <a:lnTo>
                    <a:pt x="67608" y="151752"/>
                  </a:lnTo>
                  <a:lnTo>
                    <a:pt x="85477" y="151752"/>
                  </a:lnTo>
                  <a:lnTo>
                    <a:pt x="93412" y="136350"/>
                  </a:lnTo>
                  <a:cubicBezTo>
                    <a:pt x="98172" y="135056"/>
                    <a:pt x="102760" y="133198"/>
                    <a:pt x="107080" y="130816"/>
                  </a:cubicBezTo>
                  <a:lnTo>
                    <a:pt x="123815" y="136550"/>
                  </a:lnTo>
                  <a:lnTo>
                    <a:pt x="136617" y="123682"/>
                  </a:lnTo>
                  <a:lnTo>
                    <a:pt x="130950" y="106947"/>
                  </a:lnTo>
                  <a:cubicBezTo>
                    <a:pt x="133497" y="102548"/>
                    <a:pt x="135532" y="97873"/>
                    <a:pt x="137017" y="93012"/>
                  </a:cubicBezTo>
                  <a:lnTo>
                    <a:pt x="152686" y="85144"/>
                  </a:lnTo>
                  <a:lnTo>
                    <a:pt x="152686" y="67075"/>
                  </a:lnTo>
                  <a:lnTo>
                    <a:pt x="136950" y="59141"/>
                  </a:lnTo>
                  <a:cubicBezTo>
                    <a:pt x="135678" y="54289"/>
                    <a:pt x="133772" y="49627"/>
                    <a:pt x="131283" y="45272"/>
                  </a:cubicBezTo>
                  <a:close/>
                  <a:moveTo>
                    <a:pt x="76610" y="102813"/>
                  </a:moveTo>
                  <a:cubicBezTo>
                    <a:pt x="61880" y="102813"/>
                    <a:pt x="49940" y="90872"/>
                    <a:pt x="49940" y="76143"/>
                  </a:cubicBezTo>
                  <a:cubicBezTo>
                    <a:pt x="49940" y="61414"/>
                    <a:pt x="61880" y="49473"/>
                    <a:pt x="76610" y="49473"/>
                  </a:cubicBezTo>
                  <a:cubicBezTo>
                    <a:pt x="91249" y="49688"/>
                    <a:pt x="103065" y="61503"/>
                    <a:pt x="103280" y="76143"/>
                  </a:cubicBezTo>
                  <a:cubicBezTo>
                    <a:pt x="103280" y="90872"/>
                    <a:pt x="91339" y="102813"/>
                    <a:pt x="76610" y="102813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A7FD0036-5AA9-40BD-992B-3B181ECBF42D}"/>
                </a:ext>
              </a:extLst>
            </p:cNvPr>
            <p:cNvSpPr/>
            <p:nvPr/>
          </p:nvSpPr>
          <p:spPr>
            <a:xfrm>
              <a:off x="7790988" y="3119706"/>
              <a:ext cx="151021" cy="38471"/>
            </a:xfrm>
            <a:custGeom>
              <a:avLst/>
              <a:gdLst>
                <a:gd name="connsiteX0" fmla="*/ 132885 w 151021"/>
                <a:gd name="connsiteY0" fmla="*/ 0 h 38471"/>
                <a:gd name="connsiteX1" fmla="*/ 18137 w 151021"/>
                <a:gd name="connsiteY1" fmla="*/ 0 h 38471"/>
                <a:gd name="connsiteX2" fmla="*/ 34 w 151021"/>
                <a:gd name="connsiteY2" fmla="*/ 20369 h 38471"/>
                <a:gd name="connsiteX3" fmla="*/ 18137 w 151021"/>
                <a:gd name="connsiteY3" fmla="*/ 38471 h 38471"/>
                <a:gd name="connsiteX4" fmla="*/ 132885 w 151021"/>
                <a:gd name="connsiteY4" fmla="*/ 38471 h 38471"/>
                <a:gd name="connsiteX5" fmla="*/ 150987 w 151021"/>
                <a:gd name="connsiteY5" fmla="*/ 18103 h 38471"/>
                <a:gd name="connsiteX6" fmla="*/ 132885 w 151021"/>
                <a:gd name="connsiteY6" fmla="*/ 0 h 38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021" h="38471">
                  <a:moveTo>
                    <a:pt x="132885" y="0"/>
                  </a:moveTo>
                  <a:lnTo>
                    <a:pt x="18137" y="0"/>
                  </a:lnTo>
                  <a:cubicBezTo>
                    <a:pt x="7513" y="626"/>
                    <a:pt x="-592" y="9745"/>
                    <a:pt x="34" y="20369"/>
                  </a:cubicBezTo>
                  <a:cubicBezTo>
                    <a:pt x="609" y="30119"/>
                    <a:pt x="8387" y="37897"/>
                    <a:pt x="18137" y="38471"/>
                  </a:cubicBezTo>
                  <a:lnTo>
                    <a:pt x="132885" y="38471"/>
                  </a:lnTo>
                  <a:cubicBezTo>
                    <a:pt x="143508" y="37845"/>
                    <a:pt x="151613" y="28726"/>
                    <a:pt x="150987" y="18103"/>
                  </a:cubicBezTo>
                  <a:cubicBezTo>
                    <a:pt x="150413" y="8352"/>
                    <a:pt x="142634" y="574"/>
                    <a:pt x="132885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36882401-9829-4F0E-9AD9-12E4F700B2CD}"/>
                </a:ext>
              </a:extLst>
            </p:cNvPr>
            <p:cNvSpPr/>
            <p:nvPr/>
          </p:nvSpPr>
          <p:spPr>
            <a:xfrm>
              <a:off x="7824860" y="3184847"/>
              <a:ext cx="83277" cy="38471"/>
            </a:xfrm>
            <a:custGeom>
              <a:avLst/>
              <a:gdLst>
                <a:gd name="connsiteX0" fmla="*/ 41672 w 83277"/>
                <a:gd name="connsiteY0" fmla="*/ 38472 h 38471"/>
                <a:gd name="connsiteX1" fmla="*/ 83277 w 83277"/>
                <a:gd name="connsiteY1" fmla="*/ 0 h 38471"/>
                <a:gd name="connsiteX2" fmla="*/ 0 w 83277"/>
                <a:gd name="connsiteY2" fmla="*/ 0 h 38471"/>
                <a:gd name="connsiteX3" fmla="*/ 41672 w 83277"/>
                <a:gd name="connsiteY3" fmla="*/ 38472 h 38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277" h="38471">
                  <a:moveTo>
                    <a:pt x="41672" y="38472"/>
                  </a:moveTo>
                  <a:cubicBezTo>
                    <a:pt x="63442" y="38437"/>
                    <a:pt x="81541" y="21701"/>
                    <a:pt x="83277" y="0"/>
                  </a:cubicBezTo>
                  <a:lnTo>
                    <a:pt x="0" y="0"/>
                  </a:lnTo>
                  <a:cubicBezTo>
                    <a:pt x="1769" y="21711"/>
                    <a:pt x="19889" y="38440"/>
                    <a:pt x="41672" y="3847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CB087C37-E805-4DF1-98C6-3081C02653FA}"/>
                </a:ext>
              </a:extLst>
            </p:cNvPr>
            <p:cNvSpPr/>
            <p:nvPr/>
          </p:nvSpPr>
          <p:spPr>
            <a:xfrm>
              <a:off x="7699645" y="2747193"/>
              <a:ext cx="333374" cy="345843"/>
            </a:xfrm>
            <a:custGeom>
              <a:avLst/>
              <a:gdLst>
                <a:gd name="connsiteX0" fmla="*/ 333375 w 333374"/>
                <a:gd name="connsiteY0" fmla="*/ 170355 h 345843"/>
                <a:gd name="connsiteX1" fmla="*/ 333375 w 333374"/>
                <a:gd name="connsiteY1" fmla="*/ 164621 h 345843"/>
                <a:gd name="connsiteX2" fmla="*/ 166688 w 333374"/>
                <a:gd name="connsiteY2" fmla="*/ 0 h 345843"/>
                <a:gd name="connsiteX3" fmla="*/ 166688 w 333374"/>
                <a:gd name="connsiteY3" fmla="*/ 0 h 345843"/>
                <a:gd name="connsiteX4" fmla="*/ 0 w 333374"/>
                <a:gd name="connsiteY4" fmla="*/ 164621 h 345843"/>
                <a:gd name="connsiteX5" fmla="*/ 0 w 333374"/>
                <a:gd name="connsiteY5" fmla="*/ 170355 h 345843"/>
                <a:gd name="connsiteX6" fmla="*/ 11601 w 333374"/>
                <a:gd name="connsiteY6" fmla="*/ 228029 h 345843"/>
                <a:gd name="connsiteX7" fmla="*/ 40538 w 333374"/>
                <a:gd name="connsiteY7" fmla="*/ 275434 h 345843"/>
                <a:gd name="connsiteX8" fmla="*/ 79543 w 333374"/>
                <a:gd name="connsiteY8" fmla="*/ 338776 h 345843"/>
                <a:gd name="connsiteX9" fmla="*/ 91011 w 333374"/>
                <a:gd name="connsiteY9" fmla="*/ 345843 h 345843"/>
                <a:gd name="connsiteX10" fmla="*/ 242364 w 333374"/>
                <a:gd name="connsiteY10" fmla="*/ 345843 h 345843"/>
                <a:gd name="connsiteX11" fmla="*/ 253832 w 333374"/>
                <a:gd name="connsiteY11" fmla="*/ 338776 h 345843"/>
                <a:gd name="connsiteX12" fmla="*/ 292837 w 333374"/>
                <a:gd name="connsiteY12" fmla="*/ 275434 h 345843"/>
                <a:gd name="connsiteX13" fmla="*/ 321774 w 333374"/>
                <a:gd name="connsiteY13" fmla="*/ 228029 h 345843"/>
                <a:gd name="connsiteX14" fmla="*/ 333375 w 333374"/>
                <a:gd name="connsiteY14" fmla="*/ 170355 h 345843"/>
                <a:gd name="connsiteX15" fmla="*/ 294970 w 333374"/>
                <a:gd name="connsiteY15" fmla="*/ 169755 h 345843"/>
                <a:gd name="connsiteX16" fmla="*/ 286102 w 333374"/>
                <a:gd name="connsiteY16" fmla="*/ 214560 h 345843"/>
                <a:gd name="connsiteX17" fmla="*/ 264500 w 333374"/>
                <a:gd name="connsiteY17" fmla="*/ 249765 h 345843"/>
                <a:gd name="connsiteX18" fmla="*/ 226695 w 333374"/>
                <a:gd name="connsiteY18" fmla="*/ 307238 h 345843"/>
                <a:gd name="connsiteX19" fmla="*/ 106680 w 333374"/>
                <a:gd name="connsiteY19" fmla="*/ 307238 h 345843"/>
                <a:gd name="connsiteX20" fmla="*/ 69209 w 333374"/>
                <a:gd name="connsiteY20" fmla="*/ 249565 h 345843"/>
                <a:gd name="connsiteX21" fmla="*/ 47606 w 333374"/>
                <a:gd name="connsiteY21" fmla="*/ 214360 h 345843"/>
                <a:gd name="connsiteX22" fmla="*/ 38405 w 333374"/>
                <a:gd name="connsiteY22" fmla="*/ 169555 h 345843"/>
                <a:gd name="connsiteX23" fmla="*/ 38405 w 333374"/>
                <a:gd name="connsiteY23" fmla="*/ 164754 h 345843"/>
                <a:gd name="connsiteX24" fmla="*/ 166487 w 333374"/>
                <a:gd name="connsiteY24" fmla="*/ 38071 h 345843"/>
                <a:gd name="connsiteX25" fmla="*/ 166487 w 333374"/>
                <a:gd name="connsiteY25" fmla="*/ 38071 h 345843"/>
                <a:gd name="connsiteX26" fmla="*/ 294570 w 333374"/>
                <a:gd name="connsiteY26" fmla="*/ 164754 h 345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33374" h="345843">
                  <a:moveTo>
                    <a:pt x="333375" y="170355"/>
                  </a:moveTo>
                  <a:lnTo>
                    <a:pt x="333375" y="164621"/>
                  </a:lnTo>
                  <a:cubicBezTo>
                    <a:pt x="331676" y="73612"/>
                    <a:pt x="257710" y="563"/>
                    <a:pt x="166688" y="0"/>
                  </a:cubicBezTo>
                  <a:lnTo>
                    <a:pt x="166688" y="0"/>
                  </a:lnTo>
                  <a:cubicBezTo>
                    <a:pt x="75665" y="563"/>
                    <a:pt x="1699" y="73612"/>
                    <a:pt x="0" y="164621"/>
                  </a:cubicBezTo>
                  <a:lnTo>
                    <a:pt x="0" y="170355"/>
                  </a:lnTo>
                  <a:cubicBezTo>
                    <a:pt x="609" y="190093"/>
                    <a:pt x="4531" y="209590"/>
                    <a:pt x="11601" y="228029"/>
                  </a:cubicBezTo>
                  <a:cubicBezTo>
                    <a:pt x="18350" y="245426"/>
                    <a:pt x="28149" y="261480"/>
                    <a:pt x="40538" y="275434"/>
                  </a:cubicBezTo>
                  <a:cubicBezTo>
                    <a:pt x="55807" y="292037"/>
                    <a:pt x="72476" y="324374"/>
                    <a:pt x="79543" y="338776"/>
                  </a:cubicBezTo>
                  <a:cubicBezTo>
                    <a:pt x="81705" y="343126"/>
                    <a:pt x="86153" y="345867"/>
                    <a:pt x="91011" y="345843"/>
                  </a:cubicBezTo>
                  <a:lnTo>
                    <a:pt x="242364" y="345843"/>
                  </a:lnTo>
                  <a:cubicBezTo>
                    <a:pt x="247222" y="345867"/>
                    <a:pt x="251670" y="343126"/>
                    <a:pt x="253832" y="338776"/>
                  </a:cubicBezTo>
                  <a:cubicBezTo>
                    <a:pt x="260899" y="324374"/>
                    <a:pt x="277568" y="292103"/>
                    <a:pt x="292837" y="275434"/>
                  </a:cubicBezTo>
                  <a:cubicBezTo>
                    <a:pt x="305226" y="261480"/>
                    <a:pt x="315025" y="245426"/>
                    <a:pt x="321774" y="228029"/>
                  </a:cubicBezTo>
                  <a:cubicBezTo>
                    <a:pt x="328844" y="209590"/>
                    <a:pt x="332766" y="190093"/>
                    <a:pt x="333375" y="170355"/>
                  </a:cubicBezTo>
                  <a:close/>
                  <a:moveTo>
                    <a:pt x="294970" y="169755"/>
                  </a:moveTo>
                  <a:cubicBezTo>
                    <a:pt x="294496" y="185076"/>
                    <a:pt x="291500" y="200214"/>
                    <a:pt x="286102" y="214560"/>
                  </a:cubicBezTo>
                  <a:cubicBezTo>
                    <a:pt x="281040" y="227480"/>
                    <a:pt x="273726" y="239399"/>
                    <a:pt x="264500" y="249765"/>
                  </a:cubicBezTo>
                  <a:cubicBezTo>
                    <a:pt x="249700" y="267383"/>
                    <a:pt x="237012" y="286672"/>
                    <a:pt x="226695" y="307238"/>
                  </a:cubicBezTo>
                  <a:lnTo>
                    <a:pt x="106680" y="307238"/>
                  </a:lnTo>
                  <a:cubicBezTo>
                    <a:pt x="96481" y="286618"/>
                    <a:pt x="83905" y="267262"/>
                    <a:pt x="69209" y="249565"/>
                  </a:cubicBezTo>
                  <a:cubicBezTo>
                    <a:pt x="59983" y="239199"/>
                    <a:pt x="52669" y="227280"/>
                    <a:pt x="47606" y="214360"/>
                  </a:cubicBezTo>
                  <a:cubicBezTo>
                    <a:pt x="42095" y="200033"/>
                    <a:pt x="38986" y="184894"/>
                    <a:pt x="38405" y="169555"/>
                  </a:cubicBezTo>
                  <a:lnTo>
                    <a:pt x="38405" y="164754"/>
                  </a:lnTo>
                  <a:cubicBezTo>
                    <a:pt x="39599" y="94745"/>
                    <a:pt x="96469" y="38496"/>
                    <a:pt x="166487" y="38071"/>
                  </a:cubicBezTo>
                  <a:lnTo>
                    <a:pt x="166487" y="38071"/>
                  </a:lnTo>
                  <a:cubicBezTo>
                    <a:pt x="236506" y="38496"/>
                    <a:pt x="293376" y="94745"/>
                    <a:pt x="294570" y="16475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76C131EC-C570-4F72-B5E7-419764AED3D7}"/>
                </a:ext>
              </a:extLst>
            </p:cNvPr>
            <p:cNvSpPr/>
            <p:nvPr/>
          </p:nvSpPr>
          <p:spPr>
            <a:xfrm>
              <a:off x="7854464" y="2647714"/>
              <a:ext cx="26670" cy="73342"/>
            </a:xfrm>
            <a:custGeom>
              <a:avLst/>
              <a:gdLst>
                <a:gd name="connsiteX0" fmla="*/ 13335 w 26670"/>
                <a:gd name="connsiteY0" fmla="*/ 73343 h 73342"/>
                <a:gd name="connsiteX1" fmla="*/ 26670 w 26670"/>
                <a:gd name="connsiteY1" fmla="*/ 60008 h 73342"/>
                <a:gd name="connsiteX2" fmla="*/ 26670 w 26670"/>
                <a:gd name="connsiteY2" fmla="*/ 13335 h 73342"/>
                <a:gd name="connsiteX3" fmla="*/ 13335 w 26670"/>
                <a:gd name="connsiteY3" fmla="*/ 0 h 73342"/>
                <a:gd name="connsiteX4" fmla="*/ 0 w 26670"/>
                <a:gd name="connsiteY4" fmla="*/ 13335 h 73342"/>
                <a:gd name="connsiteX5" fmla="*/ 0 w 26670"/>
                <a:gd name="connsiteY5" fmla="*/ 60008 h 73342"/>
                <a:gd name="connsiteX6" fmla="*/ 13335 w 26670"/>
                <a:gd name="connsiteY6" fmla="*/ 73343 h 73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670" h="73342">
                  <a:moveTo>
                    <a:pt x="13335" y="73343"/>
                  </a:moveTo>
                  <a:cubicBezTo>
                    <a:pt x="20700" y="73343"/>
                    <a:pt x="26670" y="67372"/>
                    <a:pt x="26670" y="60008"/>
                  </a:cubicBezTo>
                  <a:lnTo>
                    <a:pt x="26670" y="13335"/>
                  </a:lnTo>
                  <a:cubicBezTo>
                    <a:pt x="26670" y="5970"/>
                    <a:pt x="20700" y="0"/>
                    <a:pt x="13335" y="0"/>
                  </a:cubicBezTo>
                  <a:cubicBezTo>
                    <a:pt x="5970" y="0"/>
                    <a:pt x="0" y="5970"/>
                    <a:pt x="0" y="13335"/>
                  </a:cubicBezTo>
                  <a:lnTo>
                    <a:pt x="0" y="60008"/>
                  </a:lnTo>
                  <a:cubicBezTo>
                    <a:pt x="0" y="67372"/>
                    <a:pt x="5970" y="73343"/>
                    <a:pt x="13335" y="73343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C852CFE-9619-4363-ABD9-DC38A1ADFEBF}"/>
                </a:ext>
              </a:extLst>
            </p:cNvPr>
            <p:cNvSpPr/>
            <p:nvPr/>
          </p:nvSpPr>
          <p:spPr>
            <a:xfrm>
              <a:off x="7673106" y="2724286"/>
              <a:ext cx="59153" cy="59254"/>
            </a:xfrm>
            <a:custGeom>
              <a:avLst/>
              <a:gdLst>
                <a:gd name="connsiteX0" fmla="*/ 36473 w 59153"/>
                <a:gd name="connsiteY0" fmla="*/ 55377 h 59254"/>
                <a:gd name="connsiteX1" fmla="*/ 55276 w 59153"/>
                <a:gd name="connsiteY1" fmla="*/ 55377 h 59254"/>
                <a:gd name="connsiteX2" fmla="*/ 55276 w 59153"/>
                <a:gd name="connsiteY2" fmla="*/ 36575 h 59254"/>
                <a:gd name="connsiteX3" fmla="*/ 22272 w 59153"/>
                <a:gd name="connsiteY3" fmla="*/ 3438 h 59254"/>
                <a:gd name="connsiteX4" fmla="*/ 3437 w 59153"/>
                <a:gd name="connsiteY4" fmla="*/ 4398 h 59254"/>
                <a:gd name="connsiteX5" fmla="*/ 3469 w 59153"/>
                <a:gd name="connsiteY5" fmla="*/ 22307 h 59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153" h="59254">
                  <a:moveTo>
                    <a:pt x="36473" y="55377"/>
                  </a:moveTo>
                  <a:cubicBezTo>
                    <a:pt x="41675" y="60547"/>
                    <a:pt x="50074" y="60547"/>
                    <a:pt x="55276" y="55377"/>
                  </a:cubicBezTo>
                  <a:cubicBezTo>
                    <a:pt x="60446" y="50176"/>
                    <a:pt x="60446" y="41776"/>
                    <a:pt x="55276" y="36575"/>
                  </a:cubicBezTo>
                  <a:lnTo>
                    <a:pt x="22272" y="3438"/>
                  </a:lnTo>
                  <a:cubicBezTo>
                    <a:pt x="16806" y="-1498"/>
                    <a:pt x="8373" y="-1068"/>
                    <a:pt x="3437" y="4398"/>
                  </a:cubicBezTo>
                  <a:cubicBezTo>
                    <a:pt x="-1158" y="9488"/>
                    <a:pt x="-1144" y="17233"/>
                    <a:pt x="3469" y="22307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857E140E-4723-4564-A1B5-E8C11B3BA546}"/>
                </a:ext>
              </a:extLst>
            </p:cNvPr>
            <p:cNvSpPr/>
            <p:nvPr/>
          </p:nvSpPr>
          <p:spPr>
            <a:xfrm>
              <a:off x="8003206" y="2727746"/>
              <a:ext cx="58522" cy="58398"/>
            </a:xfrm>
            <a:custGeom>
              <a:avLst/>
              <a:gdLst>
                <a:gd name="connsiteX0" fmla="*/ 13612 w 58522"/>
                <a:gd name="connsiteY0" fmla="*/ 58385 h 58398"/>
                <a:gd name="connsiteX1" fmla="*/ 23080 w 58522"/>
                <a:gd name="connsiteY1" fmla="*/ 54451 h 58398"/>
                <a:gd name="connsiteX2" fmla="*/ 56017 w 58522"/>
                <a:gd name="connsiteY2" fmla="*/ 21114 h 58398"/>
                <a:gd name="connsiteX3" fmla="*/ 52965 w 58522"/>
                <a:gd name="connsiteY3" fmla="*/ 2504 h 58398"/>
                <a:gd name="connsiteX4" fmla="*/ 37215 w 58522"/>
                <a:gd name="connsiteY4" fmla="*/ 2645 h 58398"/>
                <a:gd name="connsiteX5" fmla="*/ 3877 w 58522"/>
                <a:gd name="connsiteY5" fmla="*/ 35982 h 58398"/>
                <a:gd name="connsiteX6" fmla="*/ 3877 w 58522"/>
                <a:gd name="connsiteY6" fmla="*/ 54785 h 58398"/>
                <a:gd name="connsiteX7" fmla="*/ 13612 w 58522"/>
                <a:gd name="connsiteY7" fmla="*/ 58385 h 58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522" h="58398">
                  <a:moveTo>
                    <a:pt x="13612" y="58385"/>
                  </a:moveTo>
                  <a:cubicBezTo>
                    <a:pt x="17166" y="58388"/>
                    <a:pt x="20574" y="56971"/>
                    <a:pt x="23080" y="54451"/>
                  </a:cubicBezTo>
                  <a:lnTo>
                    <a:pt x="56017" y="21114"/>
                  </a:lnTo>
                  <a:cubicBezTo>
                    <a:pt x="60313" y="15132"/>
                    <a:pt x="58947" y="6800"/>
                    <a:pt x="52965" y="2504"/>
                  </a:cubicBezTo>
                  <a:cubicBezTo>
                    <a:pt x="48245" y="-886"/>
                    <a:pt x="41874" y="-829"/>
                    <a:pt x="37215" y="2645"/>
                  </a:cubicBezTo>
                  <a:lnTo>
                    <a:pt x="3877" y="35982"/>
                  </a:lnTo>
                  <a:cubicBezTo>
                    <a:pt x="-1292" y="41184"/>
                    <a:pt x="-1292" y="49583"/>
                    <a:pt x="3877" y="54785"/>
                  </a:cubicBezTo>
                  <a:cubicBezTo>
                    <a:pt x="6503" y="57250"/>
                    <a:pt x="10014" y="58549"/>
                    <a:pt x="13612" y="5838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63C61279-FBD2-41FA-AF94-5FA0F79251BC}"/>
                </a:ext>
              </a:extLst>
            </p:cNvPr>
            <p:cNvSpPr/>
            <p:nvPr/>
          </p:nvSpPr>
          <p:spPr>
            <a:xfrm>
              <a:off x="7600699" y="2897745"/>
              <a:ext cx="73342" cy="26670"/>
            </a:xfrm>
            <a:custGeom>
              <a:avLst/>
              <a:gdLst>
                <a:gd name="connsiteX0" fmla="*/ 60008 w 73342"/>
                <a:gd name="connsiteY0" fmla="*/ 0 h 26670"/>
                <a:gd name="connsiteX1" fmla="*/ 13335 w 73342"/>
                <a:gd name="connsiteY1" fmla="*/ 0 h 26670"/>
                <a:gd name="connsiteX2" fmla="*/ 0 w 73342"/>
                <a:gd name="connsiteY2" fmla="*/ 13335 h 26670"/>
                <a:gd name="connsiteX3" fmla="*/ 13335 w 73342"/>
                <a:gd name="connsiteY3" fmla="*/ 26670 h 26670"/>
                <a:gd name="connsiteX4" fmla="*/ 60008 w 73342"/>
                <a:gd name="connsiteY4" fmla="*/ 26670 h 26670"/>
                <a:gd name="connsiteX5" fmla="*/ 73343 w 73342"/>
                <a:gd name="connsiteY5" fmla="*/ 13335 h 26670"/>
                <a:gd name="connsiteX6" fmla="*/ 60008 w 73342"/>
                <a:gd name="connsiteY6" fmla="*/ 0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342" h="26670">
                  <a:moveTo>
                    <a:pt x="60008" y="0"/>
                  </a:moveTo>
                  <a:lnTo>
                    <a:pt x="13335" y="0"/>
                  </a:lnTo>
                  <a:cubicBezTo>
                    <a:pt x="5970" y="0"/>
                    <a:pt x="0" y="5970"/>
                    <a:pt x="0" y="13335"/>
                  </a:cubicBezTo>
                  <a:cubicBezTo>
                    <a:pt x="0" y="20700"/>
                    <a:pt x="5970" y="26670"/>
                    <a:pt x="13335" y="26670"/>
                  </a:cubicBezTo>
                  <a:lnTo>
                    <a:pt x="60008" y="26670"/>
                  </a:lnTo>
                  <a:cubicBezTo>
                    <a:pt x="67372" y="26670"/>
                    <a:pt x="73343" y="20700"/>
                    <a:pt x="73343" y="13335"/>
                  </a:cubicBezTo>
                  <a:cubicBezTo>
                    <a:pt x="73343" y="5970"/>
                    <a:pt x="67372" y="0"/>
                    <a:pt x="60008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5315BB27-1CD0-48B3-9F5D-E2393BD2A6AC}"/>
                </a:ext>
              </a:extLst>
            </p:cNvPr>
            <p:cNvSpPr/>
            <p:nvPr/>
          </p:nvSpPr>
          <p:spPr>
            <a:xfrm>
              <a:off x="7671913" y="3038823"/>
              <a:ext cx="59674" cy="60007"/>
            </a:xfrm>
            <a:custGeom>
              <a:avLst/>
              <a:gdLst>
                <a:gd name="connsiteX0" fmla="*/ 37666 w 59674"/>
                <a:gd name="connsiteY0" fmla="*/ 3206 h 60007"/>
                <a:gd name="connsiteX1" fmla="*/ 4662 w 59674"/>
                <a:gd name="connsiteY1" fmla="*/ 36544 h 60007"/>
                <a:gd name="connsiteX2" fmla="*/ 3207 w 59674"/>
                <a:gd name="connsiteY2" fmla="*/ 55346 h 60007"/>
                <a:gd name="connsiteX3" fmla="*/ 22009 w 59674"/>
                <a:gd name="connsiteY3" fmla="*/ 56801 h 60007"/>
                <a:gd name="connsiteX4" fmla="*/ 23464 w 59674"/>
                <a:gd name="connsiteY4" fmla="*/ 55346 h 60007"/>
                <a:gd name="connsiteX5" fmla="*/ 56468 w 59674"/>
                <a:gd name="connsiteY5" fmla="*/ 22009 h 60007"/>
                <a:gd name="connsiteX6" fmla="*/ 55013 w 59674"/>
                <a:gd name="connsiteY6" fmla="*/ 3206 h 60007"/>
                <a:gd name="connsiteX7" fmla="*/ 37666 w 59674"/>
                <a:gd name="connsiteY7" fmla="*/ 3206 h 6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674" h="60007">
                  <a:moveTo>
                    <a:pt x="37666" y="3206"/>
                  </a:moveTo>
                  <a:lnTo>
                    <a:pt x="4662" y="36544"/>
                  </a:lnTo>
                  <a:cubicBezTo>
                    <a:pt x="-932" y="41334"/>
                    <a:pt x="-1584" y="49752"/>
                    <a:pt x="3207" y="55346"/>
                  </a:cubicBezTo>
                  <a:cubicBezTo>
                    <a:pt x="7997" y="60940"/>
                    <a:pt x="16416" y="61591"/>
                    <a:pt x="22009" y="56801"/>
                  </a:cubicBezTo>
                  <a:cubicBezTo>
                    <a:pt x="22531" y="56354"/>
                    <a:pt x="23017" y="55868"/>
                    <a:pt x="23464" y="55346"/>
                  </a:cubicBezTo>
                  <a:lnTo>
                    <a:pt x="56468" y="22009"/>
                  </a:lnTo>
                  <a:cubicBezTo>
                    <a:pt x="61259" y="16415"/>
                    <a:pt x="60607" y="7997"/>
                    <a:pt x="55013" y="3206"/>
                  </a:cubicBezTo>
                  <a:cubicBezTo>
                    <a:pt x="50021" y="-1069"/>
                    <a:pt x="42658" y="-1069"/>
                    <a:pt x="37666" y="3206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2D10AB11-B1B0-4225-A6B4-4913863CA9A2}"/>
                </a:ext>
              </a:extLst>
            </p:cNvPr>
            <p:cNvSpPr/>
            <p:nvPr/>
          </p:nvSpPr>
          <p:spPr>
            <a:xfrm>
              <a:off x="8003053" y="3035097"/>
              <a:ext cx="61282" cy="61338"/>
            </a:xfrm>
            <a:custGeom>
              <a:avLst/>
              <a:gdLst>
                <a:gd name="connsiteX0" fmla="*/ 23233 w 61282"/>
                <a:gd name="connsiteY0" fmla="*/ 4398 h 61338"/>
                <a:gd name="connsiteX1" fmla="*/ 4398 w 61282"/>
                <a:gd name="connsiteY1" fmla="*/ 3438 h 61338"/>
                <a:gd name="connsiteX2" fmla="*/ 3437 w 61282"/>
                <a:gd name="connsiteY2" fmla="*/ 22272 h 61338"/>
                <a:gd name="connsiteX3" fmla="*/ 4364 w 61282"/>
                <a:gd name="connsiteY3" fmla="*/ 23201 h 61338"/>
                <a:gd name="connsiteX4" fmla="*/ 37701 w 61282"/>
                <a:gd name="connsiteY4" fmla="*/ 56538 h 61338"/>
                <a:gd name="connsiteX5" fmla="*/ 56482 w 61282"/>
                <a:gd name="connsiteY5" fmla="*/ 58249 h 61338"/>
                <a:gd name="connsiteX6" fmla="*/ 58193 w 61282"/>
                <a:gd name="connsiteY6" fmla="*/ 39469 h 61338"/>
                <a:gd name="connsiteX7" fmla="*/ 56037 w 61282"/>
                <a:gd name="connsiteY7" fmla="*/ 37402 h 61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282" h="61338">
                  <a:moveTo>
                    <a:pt x="23233" y="4398"/>
                  </a:moveTo>
                  <a:cubicBezTo>
                    <a:pt x="18297" y="-1068"/>
                    <a:pt x="9865" y="-1498"/>
                    <a:pt x="4398" y="3438"/>
                  </a:cubicBezTo>
                  <a:cubicBezTo>
                    <a:pt x="-1068" y="8373"/>
                    <a:pt x="-1498" y="16805"/>
                    <a:pt x="3437" y="22272"/>
                  </a:cubicBezTo>
                  <a:cubicBezTo>
                    <a:pt x="3731" y="22596"/>
                    <a:pt x="4040" y="22907"/>
                    <a:pt x="4364" y="23201"/>
                  </a:cubicBezTo>
                  <a:lnTo>
                    <a:pt x="37701" y="56538"/>
                  </a:lnTo>
                  <a:cubicBezTo>
                    <a:pt x="42415" y="62197"/>
                    <a:pt x="50823" y="62963"/>
                    <a:pt x="56482" y="58249"/>
                  </a:cubicBezTo>
                  <a:cubicBezTo>
                    <a:pt x="62141" y="53536"/>
                    <a:pt x="62906" y="45127"/>
                    <a:pt x="58193" y="39469"/>
                  </a:cubicBezTo>
                  <a:cubicBezTo>
                    <a:pt x="57554" y="38701"/>
                    <a:pt x="56831" y="38009"/>
                    <a:pt x="56037" y="3740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50A493FF-6BBC-4CBF-9DE6-5B529B07E874}"/>
                </a:ext>
              </a:extLst>
            </p:cNvPr>
            <p:cNvSpPr/>
            <p:nvPr/>
          </p:nvSpPr>
          <p:spPr>
            <a:xfrm>
              <a:off x="8059090" y="2897278"/>
              <a:ext cx="73342" cy="26670"/>
            </a:xfrm>
            <a:custGeom>
              <a:avLst/>
              <a:gdLst>
                <a:gd name="connsiteX0" fmla="*/ 60008 w 73342"/>
                <a:gd name="connsiteY0" fmla="*/ 0 h 26670"/>
                <a:gd name="connsiteX1" fmla="*/ 13335 w 73342"/>
                <a:gd name="connsiteY1" fmla="*/ 0 h 26670"/>
                <a:gd name="connsiteX2" fmla="*/ 0 w 73342"/>
                <a:gd name="connsiteY2" fmla="*/ 13335 h 26670"/>
                <a:gd name="connsiteX3" fmla="*/ 13335 w 73342"/>
                <a:gd name="connsiteY3" fmla="*/ 26670 h 26670"/>
                <a:gd name="connsiteX4" fmla="*/ 60008 w 73342"/>
                <a:gd name="connsiteY4" fmla="*/ 26670 h 26670"/>
                <a:gd name="connsiteX5" fmla="*/ 73343 w 73342"/>
                <a:gd name="connsiteY5" fmla="*/ 13335 h 26670"/>
                <a:gd name="connsiteX6" fmla="*/ 60008 w 73342"/>
                <a:gd name="connsiteY6" fmla="*/ 0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342" h="26670">
                  <a:moveTo>
                    <a:pt x="60008" y="0"/>
                  </a:moveTo>
                  <a:lnTo>
                    <a:pt x="13335" y="0"/>
                  </a:lnTo>
                  <a:cubicBezTo>
                    <a:pt x="5970" y="0"/>
                    <a:pt x="0" y="5970"/>
                    <a:pt x="0" y="13335"/>
                  </a:cubicBezTo>
                  <a:cubicBezTo>
                    <a:pt x="0" y="20700"/>
                    <a:pt x="5970" y="26670"/>
                    <a:pt x="13335" y="26670"/>
                  </a:cubicBezTo>
                  <a:lnTo>
                    <a:pt x="60008" y="26670"/>
                  </a:lnTo>
                  <a:cubicBezTo>
                    <a:pt x="67372" y="26670"/>
                    <a:pt x="73343" y="20700"/>
                    <a:pt x="73343" y="13335"/>
                  </a:cubicBezTo>
                  <a:cubicBezTo>
                    <a:pt x="73343" y="5970"/>
                    <a:pt x="67372" y="0"/>
                    <a:pt x="60008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28" name="Graphic 86" descr="Bonfire">
            <a:extLst>
              <a:ext uri="{FF2B5EF4-FFF2-40B4-BE49-F238E27FC236}">
                <a16:creationId xmlns:a16="http://schemas.microsoft.com/office/drawing/2014/main" id="{1CB69B57-4602-49BA-8DA9-D5B8E18CDDA4}"/>
              </a:ext>
            </a:extLst>
          </p:cNvPr>
          <p:cNvGrpSpPr/>
          <p:nvPr/>
        </p:nvGrpSpPr>
        <p:grpSpPr>
          <a:xfrm>
            <a:off x="4921683" y="2107192"/>
            <a:ext cx="480060" cy="480060"/>
            <a:chOff x="6562244" y="1408054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D8073DCF-8245-477E-8042-4383DB06538D}"/>
                </a:ext>
              </a:extLst>
            </p:cNvPr>
            <p:cNvSpPr/>
            <p:nvPr/>
          </p:nvSpPr>
          <p:spPr>
            <a:xfrm>
              <a:off x="6759883" y="1448725"/>
              <a:ext cx="246364" cy="360711"/>
            </a:xfrm>
            <a:custGeom>
              <a:avLst/>
              <a:gdLst>
                <a:gd name="connsiteX0" fmla="*/ 231747 w 246364"/>
                <a:gd name="connsiteY0" fmla="*/ 185357 h 360711"/>
                <a:gd name="connsiteX1" fmla="*/ 177074 w 246364"/>
                <a:gd name="connsiteY1" fmla="*/ 233362 h 360711"/>
                <a:gd name="connsiteX2" fmla="*/ 159071 w 246364"/>
                <a:gd name="connsiteY2" fmla="*/ 168021 h 360711"/>
                <a:gd name="connsiteX3" fmla="*/ 102398 w 246364"/>
                <a:gd name="connsiteY3" fmla="*/ 0 h 360711"/>
                <a:gd name="connsiteX4" fmla="*/ 59059 w 246364"/>
                <a:gd name="connsiteY4" fmla="*/ 133350 h 360711"/>
                <a:gd name="connsiteX5" fmla="*/ 9053 w 246364"/>
                <a:gd name="connsiteY5" fmla="*/ 192024 h 360711"/>
                <a:gd name="connsiteX6" fmla="*/ 50391 w 246364"/>
                <a:gd name="connsiteY6" fmla="*/ 336709 h 360711"/>
                <a:gd name="connsiteX7" fmla="*/ 75728 w 246364"/>
                <a:gd name="connsiteY7" fmla="*/ 202692 h 360711"/>
                <a:gd name="connsiteX8" fmla="*/ 92396 w 246364"/>
                <a:gd name="connsiteY8" fmla="*/ 294704 h 360711"/>
                <a:gd name="connsiteX9" fmla="*/ 123067 w 246364"/>
                <a:gd name="connsiteY9" fmla="*/ 360712 h 360711"/>
                <a:gd name="connsiteX10" fmla="*/ 236414 w 246364"/>
                <a:gd name="connsiteY10" fmla="*/ 284702 h 360711"/>
                <a:gd name="connsiteX11" fmla="*/ 231747 w 246364"/>
                <a:gd name="connsiteY11" fmla="*/ 185357 h 360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6364" h="360711">
                  <a:moveTo>
                    <a:pt x="231747" y="185357"/>
                  </a:moveTo>
                  <a:cubicBezTo>
                    <a:pt x="239081" y="216027"/>
                    <a:pt x="207744" y="246031"/>
                    <a:pt x="177074" y="233362"/>
                  </a:cubicBezTo>
                  <a:cubicBezTo>
                    <a:pt x="151070" y="224028"/>
                    <a:pt x="141069" y="194024"/>
                    <a:pt x="159071" y="168021"/>
                  </a:cubicBezTo>
                  <a:cubicBezTo>
                    <a:pt x="199743" y="114014"/>
                    <a:pt x="169739" y="29337"/>
                    <a:pt x="102398" y="0"/>
                  </a:cubicBezTo>
                  <a:cubicBezTo>
                    <a:pt x="133068" y="58007"/>
                    <a:pt x="86396" y="110681"/>
                    <a:pt x="59059" y="133350"/>
                  </a:cubicBezTo>
                  <a:cubicBezTo>
                    <a:pt x="32389" y="155353"/>
                    <a:pt x="14387" y="178689"/>
                    <a:pt x="9053" y="192024"/>
                  </a:cubicBezTo>
                  <a:cubicBezTo>
                    <a:pt x="-18284" y="258032"/>
                    <a:pt x="22388" y="321374"/>
                    <a:pt x="50391" y="336709"/>
                  </a:cubicBezTo>
                  <a:cubicBezTo>
                    <a:pt x="37723" y="308039"/>
                    <a:pt x="26388" y="254032"/>
                    <a:pt x="75728" y="202692"/>
                  </a:cubicBezTo>
                  <a:cubicBezTo>
                    <a:pt x="75728" y="202692"/>
                    <a:pt x="61726" y="257366"/>
                    <a:pt x="92396" y="294704"/>
                  </a:cubicBezTo>
                  <a:cubicBezTo>
                    <a:pt x="123067" y="332708"/>
                    <a:pt x="123067" y="360712"/>
                    <a:pt x="123067" y="360712"/>
                  </a:cubicBezTo>
                  <a:cubicBezTo>
                    <a:pt x="171073" y="360712"/>
                    <a:pt x="217079" y="332042"/>
                    <a:pt x="236414" y="284702"/>
                  </a:cubicBezTo>
                  <a:cubicBezTo>
                    <a:pt x="249749" y="256032"/>
                    <a:pt x="251083" y="211360"/>
                    <a:pt x="231747" y="185357"/>
                  </a:cubicBezTo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40D0DFA8-8C17-4C9E-B0AB-1DA0883FB502}"/>
                </a:ext>
              </a:extLst>
            </p:cNvPr>
            <p:cNvSpPr/>
            <p:nvPr/>
          </p:nvSpPr>
          <p:spPr>
            <a:xfrm>
              <a:off x="6662714" y="1782172"/>
              <a:ext cx="437544" cy="225217"/>
            </a:xfrm>
            <a:custGeom>
              <a:avLst/>
              <a:gdLst>
                <a:gd name="connsiteX0" fmla="*/ 422261 w 437544"/>
                <a:gd name="connsiteY0" fmla="*/ 155281 h 225217"/>
                <a:gd name="connsiteX1" fmla="*/ 46881 w 437544"/>
                <a:gd name="connsiteY1" fmla="*/ 1928 h 225217"/>
                <a:gd name="connsiteX2" fmla="*/ 10210 w 437544"/>
                <a:gd name="connsiteY2" fmla="*/ 16597 h 225217"/>
                <a:gd name="connsiteX3" fmla="*/ 2209 w 437544"/>
                <a:gd name="connsiteY3" fmla="*/ 35266 h 225217"/>
                <a:gd name="connsiteX4" fmla="*/ 16877 w 437544"/>
                <a:gd name="connsiteY4" fmla="*/ 69937 h 225217"/>
                <a:gd name="connsiteX5" fmla="*/ 122224 w 437544"/>
                <a:gd name="connsiteY5" fmla="*/ 112609 h 225217"/>
                <a:gd name="connsiteX6" fmla="*/ 18211 w 437544"/>
                <a:gd name="connsiteY6" fmla="*/ 155281 h 225217"/>
                <a:gd name="connsiteX7" fmla="*/ 3542 w 437544"/>
                <a:gd name="connsiteY7" fmla="*/ 189952 h 225217"/>
                <a:gd name="connsiteX8" fmla="*/ 11543 w 437544"/>
                <a:gd name="connsiteY8" fmla="*/ 208621 h 225217"/>
                <a:gd name="connsiteX9" fmla="*/ 46881 w 437544"/>
                <a:gd name="connsiteY9" fmla="*/ 223289 h 225217"/>
                <a:gd name="connsiteX10" fmla="*/ 219569 w 437544"/>
                <a:gd name="connsiteY10" fmla="*/ 152614 h 225217"/>
                <a:gd name="connsiteX11" fmla="*/ 392257 w 437544"/>
                <a:gd name="connsiteY11" fmla="*/ 223289 h 225217"/>
                <a:gd name="connsiteX12" fmla="*/ 427595 w 437544"/>
                <a:gd name="connsiteY12" fmla="*/ 208621 h 225217"/>
                <a:gd name="connsiteX13" fmla="*/ 435596 w 437544"/>
                <a:gd name="connsiteY13" fmla="*/ 189952 h 225217"/>
                <a:gd name="connsiteX14" fmla="*/ 422261 w 437544"/>
                <a:gd name="connsiteY14" fmla="*/ 155281 h 225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37544" h="225217">
                  <a:moveTo>
                    <a:pt x="422261" y="155281"/>
                  </a:moveTo>
                  <a:lnTo>
                    <a:pt x="46881" y="1928"/>
                  </a:lnTo>
                  <a:cubicBezTo>
                    <a:pt x="31546" y="-3406"/>
                    <a:pt x="16210" y="2595"/>
                    <a:pt x="10210" y="16597"/>
                  </a:cubicBezTo>
                  <a:lnTo>
                    <a:pt x="2209" y="35266"/>
                  </a:lnTo>
                  <a:cubicBezTo>
                    <a:pt x="-3792" y="48601"/>
                    <a:pt x="2875" y="64603"/>
                    <a:pt x="16877" y="69937"/>
                  </a:cubicBezTo>
                  <a:lnTo>
                    <a:pt x="122224" y="112609"/>
                  </a:lnTo>
                  <a:lnTo>
                    <a:pt x="18211" y="155281"/>
                  </a:lnTo>
                  <a:cubicBezTo>
                    <a:pt x="4209" y="160615"/>
                    <a:pt x="-2459" y="176617"/>
                    <a:pt x="3542" y="189952"/>
                  </a:cubicBezTo>
                  <a:lnTo>
                    <a:pt x="11543" y="208621"/>
                  </a:lnTo>
                  <a:cubicBezTo>
                    <a:pt x="17544" y="221956"/>
                    <a:pt x="32879" y="228623"/>
                    <a:pt x="46881" y="223289"/>
                  </a:cubicBezTo>
                  <a:lnTo>
                    <a:pt x="219569" y="152614"/>
                  </a:lnTo>
                  <a:lnTo>
                    <a:pt x="392257" y="223289"/>
                  </a:lnTo>
                  <a:cubicBezTo>
                    <a:pt x="406259" y="228623"/>
                    <a:pt x="421594" y="222623"/>
                    <a:pt x="427595" y="208621"/>
                  </a:cubicBezTo>
                  <a:lnTo>
                    <a:pt x="435596" y="189952"/>
                  </a:lnTo>
                  <a:cubicBezTo>
                    <a:pt x="440930" y="176617"/>
                    <a:pt x="434929" y="160615"/>
                    <a:pt x="422261" y="155281"/>
                  </a:cubicBezTo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2BDC1B91-1DBE-42C6-8125-210272380321}"/>
                </a:ext>
              </a:extLst>
            </p:cNvPr>
            <p:cNvSpPr/>
            <p:nvPr/>
          </p:nvSpPr>
          <p:spPr>
            <a:xfrm>
              <a:off x="6918288" y="1782259"/>
              <a:ext cx="183564" cy="98520"/>
            </a:xfrm>
            <a:custGeom>
              <a:avLst/>
              <a:gdLst>
                <a:gd name="connsiteX0" fmla="*/ 166688 w 183564"/>
                <a:gd name="connsiteY0" fmla="*/ 69850 h 98520"/>
                <a:gd name="connsiteX1" fmla="*/ 181356 w 183564"/>
                <a:gd name="connsiteY1" fmla="*/ 35179 h 98520"/>
                <a:gd name="connsiteX2" fmla="*/ 173355 w 183564"/>
                <a:gd name="connsiteY2" fmla="*/ 16510 h 98520"/>
                <a:gd name="connsiteX3" fmla="*/ 138017 w 183564"/>
                <a:gd name="connsiteY3" fmla="*/ 1841 h 98520"/>
                <a:gd name="connsiteX4" fmla="*/ 0 w 183564"/>
                <a:gd name="connsiteY4" fmla="*/ 58515 h 98520"/>
                <a:gd name="connsiteX5" fmla="*/ 97345 w 183564"/>
                <a:gd name="connsiteY5" fmla="*/ 98520 h 98520"/>
                <a:gd name="connsiteX6" fmla="*/ 166688 w 183564"/>
                <a:gd name="connsiteY6" fmla="*/ 69850 h 98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3564" h="98520">
                  <a:moveTo>
                    <a:pt x="166688" y="69850"/>
                  </a:moveTo>
                  <a:cubicBezTo>
                    <a:pt x="180689" y="64516"/>
                    <a:pt x="187357" y="48514"/>
                    <a:pt x="181356" y="35179"/>
                  </a:cubicBezTo>
                  <a:lnTo>
                    <a:pt x="173355" y="16510"/>
                  </a:lnTo>
                  <a:cubicBezTo>
                    <a:pt x="167354" y="3175"/>
                    <a:pt x="152019" y="-3493"/>
                    <a:pt x="138017" y="1841"/>
                  </a:cubicBezTo>
                  <a:lnTo>
                    <a:pt x="0" y="58515"/>
                  </a:lnTo>
                  <a:lnTo>
                    <a:pt x="97345" y="98520"/>
                  </a:lnTo>
                  <a:lnTo>
                    <a:pt x="166688" y="6985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595037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Pin Radial with 7 Levels – Slide Template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457F9DC-71B0-4D59-AB31-D769ED29F676}"/>
              </a:ext>
            </a:extLst>
          </p:cNvPr>
          <p:cNvSpPr/>
          <p:nvPr/>
        </p:nvSpPr>
        <p:spPr>
          <a:xfrm>
            <a:off x="3472454" y="1829902"/>
            <a:ext cx="1041414" cy="1598222"/>
          </a:xfrm>
          <a:custGeom>
            <a:avLst/>
            <a:gdLst>
              <a:gd name="connsiteX0" fmla="*/ 737842 w 1558863"/>
              <a:gd name="connsiteY0" fmla="*/ 984 h 2392333"/>
              <a:gd name="connsiteX1" fmla="*/ 1477069 w 1558863"/>
              <a:gd name="connsiteY1" fmla="*/ 438904 h 2392333"/>
              <a:gd name="connsiteX2" fmla="*/ 1553851 w 1558863"/>
              <a:gd name="connsiteY2" fmla="*/ 737842 h 2392333"/>
              <a:gd name="connsiteX3" fmla="*/ 1552623 w 1558863"/>
              <a:gd name="connsiteY3" fmla="*/ 764158 h 2392333"/>
              <a:gd name="connsiteX4" fmla="*/ 1555507 w 1558863"/>
              <a:gd name="connsiteY4" fmla="*/ 762762 h 2392333"/>
              <a:gd name="connsiteX5" fmla="*/ 1558863 w 1558863"/>
              <a:gd name="connsiteY5" fmla="*/ 2392333 h 2392333"/>
              <a:gd name="connsiteX6" fmla="*/ 283028 w 1558863"/>
              <a:gd name="connsiteY6" fmla="*/ 1378427 h 2392333"/>
              <a:gd name="connsiteX7" fmla="*/ 285911 w 1558863"/>
              <a:gd name="connsiteY7" fmla="*/ 1377033 h 2392333"/>
              <a:gd name="connsiteX8" fmla="*/ 264514 w 1558863"/>
              <a:gd name="connsiteY8" fmla="*/ 1361664 h 2392333"/>
              <a:gd name="connsiteX9" fmla="*/ 77767 w 1558863"/>
              <a:gd name="connsiteY9" fmla="*/ 1115930 h 2392333"/>
              <a:gd name="connsiteX10" fmla="*/ 438905 w 1558863"/>
              <a:gd name="connsiteY10" fmla="*/ 77766 h 2392333"/>
              <a:gd name="connsiteX11" fmla="*/ 737842 w 1558863"/>
              <a:gd name="connsiteY11" fmla="*/ 984 h 2392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58863" h="2392333">
                <a:moveTo>
                  <a:pt x="737842" y="984"/>
                </a:moveTo>
                <a:cubicBezTo>
                  <a:pt x="1040347" y="-14301"/>
                  <a:pt x="1336852" y="149099"/>
                  <a:pt x="1477069" y="438904"/>
                </a:cubicBezTo>
                <a:cubicBezTo>
                  <a:pt x="1523808" y="535506"/>
                  <a:pt x="1548757" y="637007"/>
                  <a:pt x="1553851" y="737842"/>
                </a:cubicBezTo>
                <a:lnTo>
                  <a:pt x="1552623" y="764158"/>
                </a:lnTo>
                <a:lnTo>
                  <a:pt x="1555507" y="762762"/>
                </a:lnTo>
                <a:lnTo>
                  <a:pt x="1558863" y="2392333"/>
                </a:lnTo>
                <a:lnTo>
                  <a:pt x="283028" y="1378427"/>
                </a:lnTo>
                <a:lnTo>
                  <a:pt x="285911" y="1377033"/>
                </a:lnTo>
                <a:lnTo>
                  <a:pt x="264514" y="1361664"/>
                </a:lnTo>
                <a:cubicBezTo>
                  <a:pt x="188610" y="1295088"/>
                  <a:pt x="124506" y="1212532"/>
                  <a:pt x="77767" y="1115930"/>
                </a:cubicBezTo>
                <a:cubicBezTo>
                  <a:pt x="-109189" y="729523"/>
                  <a:pt x="52498" y="264722"/>
                  <a:pt x="438905" y="77766"/>
                </a:cubicBezTo>
                <a:cubicBezTo>
                  <a:pt x="535506" y="31027"/>
                  <a:pt x="637008" y="6079"/>
                  <a:pt x="737842" y="984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5DC6407-6630-4B13-B73C-559AAE39C0EF}"/>
              </a:ext>
            </a:extLst>
          </p:cNvPr>
          <p:cNvSpPr/>
          <p:nvPr/>
        </p:nvSpPr>
        <p:spPr>
          <a:xfrm>
            <a:off x="3617127" y="1974573"/>
            <a:ext cx="749380" cy="749381"/>
          </a:xfrm>
          <a:custGeom>
            <a:avLst/>
            <a:gdLst>
              <a:gd name="connsiteX0" fmla="*/ 532312 w 1121726"/>
              <a:gd name="connsiteY0" fmla="*/ 711 h 1121727"/>
              <a:gd name="connsiteX1" fmla="*/ 1065622 w 1121726"/>
              <a:gd name="connsiteY1" fmla="*/ 316646 h 1121727"/>
              <a:gd name="connsiteX2" fmla="*/ 805081 w 1121726"/>
              <a:gd name="connsiteY2" fmla="*/ 1065623 h 1121727"/>
              <a:gd name="connsiteX3" fmla="*/ 56105 w 1121726"/>
              <a:gd name="connsiteY3" fmla="*/ 805082 h 1121727"/>
              <a:gd name="connsiteX4" fmla="*/ 316645 w 1121726"/>
              <a:gd name="connsiteY4" fmla="*/ 56105 h 1121727"/>
              <a:gd name="connsiteX5" fmla="*/ 532312 w 1121726"/>
              <a:gd name="connsiteY5" fmla="*/ 711 h 112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1726" h="1121727">
                <a:moveTo>
                  <a:pt x="532312" y="711"/>
                </a:moveTo>
                <a:cubicBezTo>
                  <a:pt x="750552" y="-10316"/>
                  <a:pt x="964464" y="107568"/>
                  <a:pt x="1065622" y="316646"/>
                </a:cubicBezTo>
                <a:cubicBezTo>
                  <a:pt x="1200500" y="595416"/>
                  <a:pt x="1083852" y="930745"/>
                  <a:pt x="805081" y="1065623"/>
                </a:cubicBezTo>
                <a:cubicBezTo>
                  <a:pt x="526311" y="1200500"/>
                  <a:pt x="190982" y="1083852"/>
                  <a:pt x="56105" y="805082"/>
                </a:cubicBezTo>
                <a:cubicBezTo>
                  <a:pt x="-78773" y="526312"/>
                  <a:pt x="37875" y="190983"/>
                  <a:pt x="316645" y="56105"/>
                </a:cubicBezTo>
                <a:cubicBezTo>
                  <a:pt x="386338" y="22386"/>
                  <a:pt x="459565" y="4387"/>
                  <a:pt x="532312" y="711"/>
                </a:cubicBezTo>
                <a:close/>
              </a:path>
            </a:pathLst>
          </a:cu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363A439A-5A17-4AFB-A876-30B50592FA1B}"/>
              </a:ext>
            </a:extLst>
          </p:cNvPr>
          <p:cNvGrpSpPr/>
          <p:nvPr/>
        </p:nvGrpSpPr>
        <p:grpSpPr>
          <a:xfrm>
            <a:off x="2720341" y="2740474"/>
            <a:ext cx="1793528" cy="1038713"/>
            <a:chOff x="3627120" y="2252430"/>
            <a:chExt cx="2391371" cy="1384951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2C6C1885-B4E3-4BEF-BB1D-0AF51AB90DF4}"/>
                </a:ext>
              </a:extLst>
            </p:cNvPr>
            <p:cNvSpPr/>
            <p:nvPr/>
          </p:nvSpPr>
          <p:spPr>
            <a:xfrm>
              <a:off x="3627120" y="2252430"/>
              <a:ext cx="2251049" cy="1384951"/>
            </a:xfrm>
            <a:custGeom>
              <a:avLst/>
              <a:gdLst>
                <a:gd name="connsiteX0" fmla="*/ 792860 w 2527148"/>
                <a:gd name="connsiteY0" fmla="*/ 169 h 1554819"/>
                <a:gd name="connsiteX1" fmla="*/ 949119 w 2527148"/>
                <a:gd name="connsiteY1" fmla="*/ 19374 h 1554819"/>
                <a:gd name="connsiteX2" fmla="*/ 1230687 w 2527148"/>
                <a:gd name="connsiteY2" fmla="*/ 145782 h 1554819"/>
                <a:gd name="connsiteX3" fmla="*/ 1250492 w 2527148"/>
                <a:gd name="connsiteY3" fmla="*/ 163154 h 1554819"/>
                <a:gd name="connsiteX4" fmla="*/ 1251200 w 2527148"/>
                <a:gd name="connsiteY4" fmla="*/ 160029 h 1554819"/>
                <a:gd name="connsiteX5" fmla="*/ 2527148 w 2527148"/>
                <a:gd name="connsiteY5" fmla="*/ 1173671 h 1554819"/>
                <a:gd name="connsiteX6" fmla="*/ 938904 w 2527148"/>
                <a:gd name="connsiteY6" fmla="*/ 1538695 h 1554819"/>
                <a:gd name="connsiteX7" fmla="*/ 939612 w 2527148"/>
                <a:gd name="connsiteY7" fmla="*/ 1535571 h 1554819"/>
                <a:gd name="connsiteX8" fmla="*/ 914254 w 2527148"/>
                <a:gd name="connsiteY8" fmla="*/ 1542713 h 1554819"/>
                <a:gd name="connsiteX9" fmla="*/ 605699 w 2527148"/>
                <a:gd name="connsiteY9" fmla="*/ 1535446 h 1554819"/>
                <a:gd name="connsiteX10" fmla="*/ 19373 w 2527148"/>
                <a:gd name="connsiteY10" fmla="*/ 605700 h 1554819"/>
                <a:gd name="connsiteX11" fmla="*/ 792860 w 2527148"/>
                <a:gd name="connsiteY11" fmla="*/ 169 h 1554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7148" h="1554819">
                  <a:moveTo>
                    <a:pt x="792860" y="169"/>
                  </a:moveTo>
                  <a:cubicBezTo>
                    <a:pt x="844493" y="1250"/>
                    <a:pt x="896787" y="7520"/>
                    <a:pt x="949119" y="19374"/>
                  </a:cubicBezTo>
                  <a:cubicBezTo>
                    <a:pt x="1053782" y="43083"/>
                    <a:pt x="1148686" y="86880"/>
                    <a:pt x="1230687" y="145782"/>
                  </a:cubicBezTo>
                  <a:lnTo>
                    <a:pt x="1250492" y="163154"/>
                  </a:lnTo>
                  <a:lnTo>
                    <a:pt x="1251200" y="160029"/>
                  </a:lnTo>
                  <a:lnTo>
                    <a:pt x="2527148" y="1173671"/>
                  </a:lnTo>
                  <a:lnTo>
                    <a:pt x="938904" y="1538695"/>
                  </a:lnTo>
                  <a:lnTo>
                    <a:pt x="939612" y="1535571"/>
                  </a:lnTo>
                  <a:lnTo>
                    <a:pt x="914254" y="1542713"/>
                  </a:lnTo>
                  <a:cubicBezTo>
                    <a:pt x="814875" y="1560528"/>
                    <a:pt x="710361" y="1559154"/>
                    <a:pt x="605699" y="1535446"/>
                  </a:cubicBezTo>
                  <a:cubicBezTo>
                    <a:pt x="187047" y="1440613"/>
                    <a:pt x="-75459" y="1024352"/>
                    <a:pt x="19373" y="605700"/>
                  </a:cubicBezTo>
                  <a:cubicBezTo>
                    <a:pt x="102352" y="239380"/>
                    <a:pt x="431424" y="-7392"/>
                    <a:pt x="792860" y="169"/>
                  </a:cubicBezTo>
                  <a:close/>
                </a:path>
              </a:pathLst>
            </a:custGeom>
            <a:solidFill>
              <a:srgbClr val="EB1E4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84EAEB6-B61C-432C-BA56-84F2E1C85723}"/>
                </a:ext>
              </a:extLst>
            </p:cNvPr>
            <p:cNvSpPr/>
            <p:nvPr/>
          </p:nvSpPr>
          <p:spPr>
            <a:xfrm>
              <a:off x="3820013" y="2445323"/>
              <a:ext cx="999164" cy="999164"/>
            </a:xfrm>
            <a:custGeom>
              <a:avLst/>
              <a:gdLst>
                <a:gd name="connsiteX0" fmla="*/ 572006 w 1121715"/>
                <a:gd name="connsiteY0" fmla="*/ 122 h 1121714"/>
                <a:gd name="connsiteX1" fmla="*/ 684738 w 1121715"/>
                <a:gd name="connsiteY1" fmla="*/ 13977 h 1121714"/>
                <a:gd name="connsiteX2" fmla="*/ 1107738 w 1121715"/>
                <a:gd name="connsiteY2" fmla="*/ 684736 h 1121714"/>
                <a:gd name="connsiteX3" fmla="*/ 436979 w 1121715"/>
                <a:gd name="connsiteY3" fmla="*/ 1107737 h 1121714"/>
                <a:gd name="connsiteX4" fmla="*/ 13978 w 1121715"/>
                <a:gd name="connsiteY4" fmla="*/ 436978 h 1121714"/>
                <a:gd name="connsiteX5" fmla="*/ 572006 w 1121715"/>
                <a:gd name="connsiteY5" fmla="*/ 122 h 1121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15" h="1121714">
                  <a:moveTo>
                    <a:pt x="572006" y="122"/>
                  </a:moveTo>
                  <a:cubicBezTo>
                    <a:pt x="609256" y="901"/>
                    <a:pt x="646984" y="5425"/>
                    <a:pt x="684738" y="13977"/>
                  </a:cubicBezTo>
                  <a:cubicBezTo>
                    <a:pt x="986771" y="82394"/>
                    <a:pt x="1176155" y="382703"/>
                    <a:pt x="1107738" y="684736"/>
                  </a:cubicBezTo>
                  <a:cubicBezTo>
                    <a:pt x="1039322" y="986770"/>
                    <a:pt x="739012" y="1176154"/>
                    <a:pt x="436979" y="1107737"/>
                  </a:cubicBezTo>
                  <a:cubicBezTo>
                    <a:pt x="134946" y="1039321"/>
                    <a:pt x="-54438" y="739011"/>
                    <a:pt x="13978" y="436978"/>
                  </a:cubicBezTo>
                  <a:cubicBezTo>
                    <a:pt x="73843" y="172699"/>
                    <a:pt x="311250" y="-5333"/>
                    <a:pt x="572006" y="122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BF17233-2199-499C-A33D-4B0B9ABD9495}"/>
                </a:ext>
              </a:extLst>
            </p:cNvPr>
            <p:cNvSpPr/>
            <p:nvPr/>
          </p:nvSpPr>
          <p:spPr>
            <a:xfrm>
              <a:off x="5248380" y="2911997"/>
              <a:ext cx="629789" cy="529279"/>
            </a:xfrm>
            <a:custGeom>
              <a:avLst/>
              <a:gdLst>
                <a:gd name="connsiteX0" fmla="*/ 145550 w 636319"/>
                <a:gd name="connsiteY0" fmla="*/ 0 h 534767"/>
                <a:gd name="connsiteX1" fmla="*/ 636319 w 636319"/>
                <a:gd name="connsiteY1" fmla="*/ 389878 h 534767"/>
                <a:gd name="connsiteX2" fmla="*/ 5901 w 636319"/>
                <a:gd name="connsiteY2" fmla="*/ 534767 h 534767"/>
                <a:gd name="connsiteX3" fmla="*/ 0 w 636319"/>
                <a:gd name="connsiteY3" fmla="*/ 476236 h 534767"/>
                <a:gd name="connsiteX4" fmla="*/ 145423 w 636319"/>
                <a:gd name="connsiteY4" fmla="*/ 154 h 534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6319" h="534767">
                  <a:moveTo>
                    <a:pt x="145550" y="0"/>
                  </a:moveTo>
                  <a:lnTo>
                    <a:pt x="636319" y="389878"/>
                  </a:lnTo>
                  <a:lnTo>
                    <a:pt x="5901" y="534767"/>
                  </a:lnTo>
                  <a:lnTo>
                    <a:pt x="0" y="476236"/>
                  </a:lnTo>
                  <a:cubicBezTo>
                    <a:pt x="0" y="299885"/>
                    <a:pt x="53611" y="136054"/>
                    <a:pt x="145423" y="154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D047D0-A577-45FB-9269-2EC8486F5B79}"/>
                </a:ext>
              </a:extLst>
            </p:cNvPr>
            <p:cNvSpPr/>
            <p:nvPr/>
          </p:nvSpPr>
          <p:spPr>
            <a:xfrm>
              <a:off x="5516191" y="2548036"/>
              <a:ext cx="502300" cy="621261"/>
            </a:xfrm>
            <a:custGeom>
              <a:avLst/>
              <a:gdLst>
                <a:gd name="connsiteX0" fmla="*/ 506215 w 507508"/>
                <a:gd name="connsiteY0" fmla="*/ 0 h 627703"/>
                <a:gd name="connsiteX1" fmla="*/ 507508 w 507508"/>
                <a:gd name="connsiteY1" fmla="*/ 627703 h 627703"/>
                <a:gd name="connsiteX2" fmla="*/ 0 w 507508"/>
                <a:gd name="connsiteY2" fmla="*/ 224386 h 627703"/>
                <a:gd name="connsiteX3" fmla="*/ 104831 w 507508"/>
                <a:gd name="connsiteY3" fmla="*/ 137893 h 627703"/>
                <a:gd name="connsiteX4" fmla="*/ 409306 w 507508"/>
                <a:gd name="connsiteY4" fmla="*/ 9770 h 627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7508" h="627703">
                  <a:moveTo>
                    <a:pt x="506215" y="0"/>
                  </a:moveTo>
                  <a:lnTo>
                    <a:pt x="507508" y="627703"/>
                  </a:lnTo>
                  <a:lnTo>
                    <a:pt x="0" y="224386"/>
                  </a:lnTo>
                  <a:lnTo>
                    <a:pt x="104831" y="137893"/>
                  </a:lnTo>
                  <a:cubicBezTo>
                    <a:pt x="195431" y="76685"/>
                    <a:pt x="298445" y="32455"/>
                    <a:pt x="409306" y="977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0F94558B-30AB-466F-94C2-CAB0FF1A5F0D}"/>
              </a:ext>
            </a:extLst>
          </p:cNvPr>
          <p:cNvGrpSpPr/>
          <p:nvPr/>
        </p:nvGrpSpPr>
        <p:grpSpPr>
          <a:xfrm>
            <a:off x="4641870" y="1827858"/>
            <a:ext cx="1039207" cy="1600266"/>
            <a:chOff x="6189160" y="1035609"/>
            <a:chExt cx="1385609" cy="2133688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4E1581A-90F2-42B4-A77B-A376F0338009}"/>
                </a:ext>
              </a:extLst>
            </p:cNvPr>
            <p:cNvSpPr/>
            <p:nvPr/>
          </p:nvSpPr>
          <p:spPr>
            <a:xfrm>
              <a:off x="6189160" y="1035609"/>
              <a:ext cx="1385609" cy="2133688"/>
            </a:xfrm>
            <a:custGeom>
              <a:avLst/>
              <a:gdLst>
                <a:gd name="connsiteX0" fmla="*/ 814742 w 1555558"/>
                <a:gd name="connsiteY0" fmla="*/ 841 h 2395392"/>
                <a:gd name="connsiteX1" fmla="*/ 1113971 w 1555558"/>
                <a:gd name="connsiteY1" fmla="*/ 76479 h 2395392"/>
                <a:gd name="connsiteX2" fmla="*/ 1479079 w 1555558"/>
                <a:gd name="connsiteY2" fmla="*/ 1113253 h 2395392"/>
                <a:gd name="connsiteX3" fmla="*/ 1293275 w 1555558"/>
                <a:gd name="connsiteY3" fmla="*/ 1359699 h 2395392"/>
                <a:gd name="connsiteX4" fmla="*/ 1271936 w 1555558"/>
                <a:gd name="connsiteY4" fmla="*/ 1375150 h 2395392"/>
                <a:gd name="connsiteX5" fmla="*/ 1274826 w 1555558"/>
                <a:gd name="connsiteY5" fmla="*/ 1376535 h 2395392"/>
                <a:gd name="connsiteX6" fmla="*/ 3038 w 1555558"/>
                <a:gd name="connsiteY6" fmla="*/ 2395392 h 2395392"/>
                <a:gd name="connsiteX7" fmla="*/ 0 w 1555558"/>
                <a:gd name="connsiteY7" fmla="*/ 765744 h 2395392"/>
                <a:gd name="connsiteX8" fmla="*/ 2888 w 1555558"/>
                <a:gd name="connsiteY8" fmla="*/ 767128 h 2395392"/>
                <a:gd name="connsiteX9" fmla="*/ 1559 w 1555558"/>
                <a:gd name="connsiteY9" fmla="*/ 740817 h 2395392"/>
                <a:gd name="connsiteX10" fmla="*/ 77197 w 1555558"/>
                <a:gd name="connsiteY10" fmla="*/ 441587 h 2395392"/>
                <a:gd name="connsiteX11" fmla="*/ 814742 w 1555558"/>
                <a:gd name="connsiteY11" fmla="*/ 841 h 2395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5558" h="2395392">
                  <a:moveTo>
                    <a:pt x="814742" y="841"/>
                  </a:moveTo>
                  <a:cubicBezTo>
                    <a:pt x="915595" y="5550"/>
                    <a:pt x="1017191" y="30110"/>
                    <a:pt x="1113971" y="76479"/>
                  </a:cubicBezTo>
                  <a:cubicBezTo>
                    <a:pt x="1501090" y="261954"/>
                    <a:pt x="1664555" y="726133"/>
                    <a:pt x="1479079" y="1113253"/>
                  </a:cubicBezTo>
                  <a:cubicBezTo>
                    <a:pt x="1432710" y="1210033"/>
                    <a:pt x="1368923" y="1292834"/>
                    <a:pt x="1293275" y="1359699"/>
                  </a:cubicBezTo>
                  <a:lnTo>
                    <a:pt x="1271936" y="1375150"/>
                  </a:lnTo>
                  <a:lnTo>
                    <a:pt x="1274826" y="1376535"/>
                  </a:lnTo>
                  <a:lnTo>
                    <a:pt x="3038" y="2395392"/>
                  </a:lnTo>
                  <a:lnTo>
                    <a:pt x="0" y="765744"/>
                  </a:lnTo>
                  <a:lnTo>
                    <a:pt x="2888" y="767128"/>
                  </a:lnTo>
                  <a:lnTo>
                    <a:pt x="1559" y="740817"/>
                  </a:lnTo>
                  <a:cubicBezTo>
                    <a:pt x="6268" y="639963"/>
                    <a:pt x="30828" y="538367"/>
                    <a:pt x="77197" y="441587"/>
                  </a:cubicBezTo>
                  <a:cubicBezTo>
                    <a:pt x="216303" y="151248"/>
                    <a:pt x="512181" y="-13286"/>
                    <a:pt x="814742" y="8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C1C02B4-6325-4735-A606-234ED9B41705}"/>
                </a:ext>
              </a:extLst>
            </p:cNvPr>
            <p:cNvSpPr/>
            <p:nvPr/>
          </p:nvSpPr>
          <p:spPr>
            <a:xfrm>
              <a:off x="6382696" y="1228505"/>
              <a:ext cx="999177" cy="999178"/>
            </a:xfrm>
            <a:custGeom>
              <a:avLst/>
              <a:gdLst>
                <a:gd name="connsiteX0" fmla="*/ 587272 w 1121729"/>
                <a:gd name="connsiteY0" fmla="*/ 607 h 1121730"/>
                <a:gd name="connsiteX1" fmla="*/ 803149 w 1121729"/>
                <a:gd name="connsiteY1" fmla="*/ 55176 h 1121730"/>
                <a:gd name="connsiteX2" fmla="*/ 1066555 w 1121729"/>
                <a:gd name="connsiteY2" fmla="*/ 803150 h 1121730"/>
                <a:gd name="connsiteX3" fmla="*/ 318581 w 1121729"/>
                <a:gd name="connsiteY3" fmla="*/ 1066555 h 1121730"/>
                <a:gd name="connsiteX4" fmla="*/ 55175 w 1121729"/>
                <a:gd name="connsiteY4" fmla="*/ 318581 h 1121730"/>
                <a:gd name="connsiteX5" fmla="*/ 587272 w 1121729"/>
                <a:gd name="connsiteY5" fmla="*/ 607 h 112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9" h="1121730">
                  <a:moveTo>
                    <a:pt x="587272" y="607"/>
                  </a:moveTo>
                  <a:cubicBezTo>
                    <a:pt x="660033" y="4004"/>
                    <a:pt x="733328" y="21723"/>
                    <a:pt x="803149" y="55176"/>
                  </a:cubicBezTo>
                  <a:cubicBezTo>
                    <a:pt x="1082434" y="188985"/>
                    <a:pt x="1200364" y="523865"/>
                    <a:pt x="1066555" y="803150"/>
                  </a:cubicBezTo>
                  <a:cubicBezTo>
                    <a:pt x="932745" y="1082434"/>
                    <a:pt x="597865" y="1200365"/>
                    <a:pt x="318581" y="1066555"/>
                  </a:cubicBezTo>
                  <a:cubicBezTo>
                    <a:pt x="39296" y="932745"/>
                    <a:pt x="-78634" y="597865"/>
                    <a:pt x="55175" y="318581"/>
                  </a:cubicBezTo>
                  <a:cubicBezTo>
                    <a:pt x="155533" y="109118"/>
                    <a:pt x="368992" y="-9584"/>
                    <a:pt x="587272" y="607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8863CEF-3A06-4939-8501-D77779281717}"/>
                </a:ext>
              </a:extLst>
            </p:cNvPr>
            <p:cNvSpPr/>
            <p:nvPr/>
          </p:nvSpPr>
          <p:spPr>
            <a:xfrm>
              <a:off x="6190713" y="2550621"/>
              <a:ext cx="487227" cy="618676"/>
            </a:xfrm>
            <a:custGeom>
              <a:avLst/>
              <a:gdLst>
                <a:gd name="connsiteX0" fmla="*/ 0 w 492279"/>
                <a:gd name="connsiteY0" fmla="*/ 0 h 625091"/>
                <a:gd name="connsiteX1" fmla="*/ 71005 w 492279"/>
                <a:gd name="connsiteY1" fmla="*/ 7158 h 625091"/>
                <a:gd name="connsiteX2" fmla="*/ 375481 w 492279"/>
                <a:gd name="connsiteY2" fmla="*/ 135281 h 625091"/>
                <a:gd name="connsiteX3" fmla="*/ 492279 w 492279"/>
                <a:gd name="connsiteY3" fmla="*/ 231649 h 625091"/>
                <a:gd name="connsiteX4" fmla="*/ 1165 w 492279"/>
                <a:gd name="connsiteY4" fmla="*/ 625091 h 625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279" h="625091">
                  <a:moveTo>
                    <a:pt x="0" y="0"/>
                  </a:moveTo>
                  <a:lnTo>
                    <a:pt x="71005" y="7158"/>
                  </a:lnTo>
                  <a:cubicBezTo>
                    <a:pt x="181867" y="29843"/>
                    <a:pt x="284880" y="74073"/>
                    <a:pt x="375481" y="135281"/>
                  </a:cubicBezTo>
                  <a:lnTo>
                    <a:pt x="492279" y="231649"/>
                  </a:lnTo>
                  <a:lnTo>
                    <a:pt x="1165" y="625091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31EDAB14-F222-42FF-91CD-5B6D022CD0A2}"/>
              </a:ext>
            </a:extLst>
          </p:cNvPr>
          <p:cNvGrpSpPr/>
          <p:nvPr/>
        </p:nvGrpSpPr>
        <p:grpSpPr>
          <a:xfrm>
            <a:off x="4736937" y="2737604"/>
            <a:ext cx="1686723" cy="1038718"/>
            <a:chOff x="6315916" y="2248604"/>
            <a:chExt cx="2248964" cy="1384957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1F53D37-C99B-4E93-B7C2-8288494F0CB0}"/>
                </a:ext>
              </a:extLst>
            </p:cNvPr>
            <p:cNvSpPr/>
            <p:nvPr/>
          </p:nvSpPr>
          <p:spPr>
            <a:xfrm>
              <a:off x="6315916" y="2248604"/>
              <a:ext cx="2248964" cy="1384957"/>
            </a:xfrm>
            <a:custGeom>
              <a:avLst/>
              <a:gdLst>
                <a:gd name="connsiteX0" fmla="*/ 1727477 w 2524807"/>
                <a:gd name="connsiteY0" fmla="*/ 274 h 1554826"/>
                <a:gd name="connsiteX1" fmla="*/ 2504430 w 2524807"/>
                <a:gd name="connsiteY1" fmla="*/ 601349 h 1554826"/>
                <a:gd name="connsiteX2" fmla="*/ 1923458 w 2524807"/>
                <a:gd name="connsiteY2" fmla="*/ 1534449 h 1554826"/>
                <a:gd name="connsiteX3" fmla="*/ 1614949 w 2524807"/>
                <a:gd name="connsiteY3" fmla="*/ 1543490 h 1554826"/>
                <a:gd name="connsiteX4" fmla="*/ 1589550 w 2524807"/>
                <a:gd name="connsiteY4" fmla="*/ 1536493 h 1554826"/>
                <a:gd name="connsiteX5" fmla="*/ 1590276 w 2524807"/>
                <a:gd name="connsiteY5" fmla="*/ 1539614 h 1554826"/>
                <a:gd name="connsiteX6" fmla="*/ 0 w 2524807"/>
                <a:gd name="connsiteY6" fmla="*/ 1183895 h 1554826"/>
                <a:gd name="connsiteX7" fmla="*/ 1270062 w 2524807"/>
                <a:gd name="connsiteY7" fmla="*/ 162767 h 1554826"/>
                <a:gd name="connsiteX8" fmla="*/ 1270788 w 2524807"/>
                <a:gd name="connsiteY8" fmla="*/ 165887 h 1554826"/>
                <a:gd name="connsiteX9" fmla="*/ 1290494 w 2524807"/>
                <a:gd name="connsiteY9" fmla="*/ 148400 h 1554826"/>
                <a:gd name="connsiteX10" fmla="*/ 1571330 w 2524807"/>
                <a:gd name="connsiteY10" fmla="*/ 20377 h 1554826"/>
                <a:gd name="connsiteX11" fmla="*/ 1727477 w 2524807"/>
                <a:gd name="connsiteY11" fmla="*/ 274 h 1554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4807" h="1554826">
                  <a:moveTo>
                    <a:pt x="1727477" y="274"/>
                  </a:moveTo>
                  <a:cubicBezTo>
                    <a:pt x="2088863" y="-9365"/>
                    <a:pt x="2419348" y="235512"/>
                    <a:pt x="2504430" y="601349"/>
                  </a:cubicBezTo>
                  <a:cubicBezTo>
                    <a:pt x="2601667" y="1019449"/>
                    <a:pt x="2341557" y="1437212"/>
                    <a:pt x="1923458" y="1534449"/>
                  </a:cubicBezTo>
                  <a:cubicBezTo>
                    <a:pt x="1818933" y="1558759"/>
                    <a:pt x="1714429" y="1560734"/>
                    <a:pt x="1614949" y="1543490"/>
                  </a:cubicBezTo>
                  <a:lnTo>
                    <a:pt x="1589550" y="1536493"/>
                  </a:lnTo>
                  <a:lnTo>
                    <a:pt x="1590276" y="1539614"/>
                  </a:lnTo>
                  <a:lnTo>
                    <a:pt x="0" y="1183895"/>
                  </a:lnTo>
                  <a:lnTo>
                    <a:pt x="1270062" y="162767"/>
                  </a:lnTo>
                  <a:lnTo>
                    <a:pt x="1270788" y="165887"/>
                  </a:lnTo>
                  <a:lnTo>
                    <a:pt x="1290494" y="148400"/>
                  </a:lnTo>
                  <a:cubicBezTo>
                    <a:pt x="1372155" y="89028"/>
                    <a:pt x="1466805" y="44686"/>
                    <a:pt x="1571330" y="20377"/>
                  </a:cubicBezTo>
                  <a:cubicBezTo>
                    <a:pt x="1623593" y="8222"/>
                    <a:pt x="1675850" y="1651"/>
                    <a:pt x="1727477" y="27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69E397A-44A4-482D-8079-DFB286A7F042}"/>
                </a:ext>
              </a:extLst>
            </p:cNvPr>
            <p:cNvSpPr/>
            <p:nvPr/>
          </p:nvSpPr>
          <p:spPr>
            <a:xfrm>
              <a:off x="7372815" y="2441499"/>
              <a:ext cx="999170" cy="999170"/>
            </a:xfrm>
            <a:custGeom>
              <a:avLst/>
              <a:gdLst>
                <a:gd name="connsiteX0" fmla="*/ 546492 w 1121721"/>
                <a:gd name="connsiteY0" fmla="*/ 199 h 1121721"/>
                <a:gd name="connsiteX1" fmla="*/ 1107020 w 1121721"/>
                <a:gd name="connsiteY1" fmla="*/ 433841 h 1121721"/>
                <a:gd name="connsiteX2" fmla="*/ 687882 w 1121721"/>
                <a:gd name="connsiteY2" fmla="*/ 1107020 h 1121721"/>
                <a:gd name="connsiteX3" fmla="*/ 14702 w 1121721"/>
                <a:gd name="connsiteY3" fmla="*/ 687881 h 1121721"/>
                <a:gd name="connsiteX4" fmla="*/ 433841 w 1121721"/>
                <a:gd name="connsiteY4" fmla="*/ 14702 h 1121721"/>
                <a:gd name="connsiteX5" fmla="*/ 546492 w 1121721"/>
                <a:gd name="connsiteY5" fmla="*/ 199 h 1121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1" h="1121721">
                  <a:moveTo>
                    <a:pt x="546492" y="199"/>
                  </a:moveTo>
                  <a:cubicBezTo>
                    <a:pt x="807211" y="-6754"/>
                    <a:pt x="1045638" y="169911"/>
                    <a:pt x="1107020" y="433841"/>
                  </a:cubicBezTo>
                  <a:cubicBezTo>
                    <a:pt x="1177171" y="735476"/>
                    <a:pt x="989516" y="1036869"/>
                    <a:pt x="687882" y="1107020"/>
                  </a:cubicBezTo>
                  <a:cubicBezTo>
                    <a:pt x="386247" y="1177171"/>
                    <a:pt x="84854" y="989516"/>
                    <a:pt x="14702" y="687881"/>
                  </a:cubicBezTo>
                  <a:cubicBezTo>
                    <a:pt x="-55449" y="386246"/>
                    <a:pt x="132206" y="84853"/>
                    <a:pt x="433841" y="14702"/>
                  </a:cubicBezTo>
                  <a:cubicBezTo>
                    <a:pt x="471546" y="5934"/>
                    <a:pt x="509246" y="1193"/>
                    <a:pt x="546492" y="199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90D3CB5-77CB-4DCA-8477-E9A0D735D208}"/>
                </a:ext>
              </a:extLst>
            </p:cNvPr>
            <p:cNvSpPr/>
            <p:nvPr/>
          </p:nvSpPr>
          <p:spPr>
            <a:xfrm>
              <a:off x="6315916" y="2919017"/>
              <a:ext cx="617989" cy="521093"/>
            </a:xfrm>
            <a:custGeom>
              <a:avLst/>
              <a:gdLst>
                <a:gd name="connsiteX0" fmla="*/ 482740 w 624397"/>
                <a:gd name="connsiteY0" fmla="*/ 0 h 526496"/>
                <a:gd name="connsiteX1" fmla="*/ 557482 w 624397"/>
                <a:gd name="connsiteY1" fmla="*/ 137702 h 526496"/>
                <a:gd name="connsiteX2" fmla="*/ 624397 w 624397"/>
                <a:gd name="connsiteY2" fmla="*/ 469144 h 526496"/>
                <a:gd name="connsiteX3" fmla="*/ 618616 w 624397"/>
                <a:gd name="connsiteY3" fmla="*/ 526496 h 526496"/>
                <a:gd name="connsiteX4" fmla="*/ 0 w 624397"/>
                <a:gd name="connsiteY4" fmla="*/ 388122 h 52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4397" h="526496">
                  <a:moveTo>
                    <a:pt x="482740" y="0"/>
                  </a:moveTo>
                  <a:lnTo>
                    <a:pt x="557482" y="137702"/>
                  </a:lnTo>
                  <a:cubicBezTo>
                    <a:pt x="600570" y="239574"/>
                    <a:pt x="624397" y="351576"/>
                    <a:pt x="624397" y="469144"/>
                  </a:cubicBezTo>
                  <a:lnTo>
                    <a:pt x="618616" y="526496"/>
                  </a:lnTo>
                  <a:lnTo>
                    <a:pt x="0" y="388122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660E14AD-F154-4C13-9E33-1300AEEB9DE8}"/>
              </a:ext>
            </a:extLst>
          </p:cNvPr>
          <p:cNvGrpSpPr/>
          <p:nvPr/>
        </p:nvGrpSpPr>
        <p:grpSpPr>
          <a:xfrm>
            <a:off x="4703961" y="3705798"/>
            <a:ext cx="1458218" cy="1264143"/>
            <a:chOff x="6271947" y="3539529"/>
            <a:chExt cx="1944291" cy="1685524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F676948-DBF2-49A5-90E2-923BAD6A1A4A}"/>
                </a:ext>
              </a:extLst>
            </p:cNvPr>
            <p:cNvSpPr/>
            <p:nvPr/>
          </p:nvSpPr>
          <p:spPr>
            <a:xfrm>
              <a:off x="6271947" y="3539529"/>
              <a:ext cx="1944291" cy="1685524"/>
            </a:xfrm>
            <a:custGeom>
              <a:avLst/>
              <a:gdLst>
                <a:gd name="connsiteX0" fmla="*/ 0 w 2182764"/>
                <a:gd name="connsiteY0" fmla="*/ 0 h 1892259"/>
                <a:gd name="connsiteX1" fmla="*/ 1589647 w 2182764"/>
                <a:gd name="connsiteY1" fmla="*/ 358865 h 1892259"/>
                <a:gd name="connsiteX2" fmla="*/ 1588554 w 2182764"/>
                <a:gd name="connsiteY2" fmla="*/ 360242 h 1892259"/>
                <a:gd name="connsiteX3" fmla="*/ 1685792 w 2182764"/>
                <a:gd name="connsiteY3" fmla="*/ 389829 h 1892259"/>
                <a:gd name="connsiteX4" fmla="*/ 1888573 w 2182764"/>
                <a:gd name="connsiteY4" fmla="*/ 506107 h 1892259"/>
                <a:gd name="connsiteX5" fmla="*/ 2014376 w 2182764"/>
                <a:gd name="connsiteY5" fmla="*/ 1598068 h 1892259"/>
                <a:gd name="connsiteX6" fmla="*/ 922415 w 2182764"/>
                <a:gd name="connsiteY6" fmla="*/ 1723871 h 1892259"/>
                <a:gd name="connsiteX7" fmla="*/ 732661 w 2182764"/>
                <a:gd name="connsiteY7" fmla="*/ 1504504 h 1892259"/>
                <a:gd name="connsiteX8" fmla="*/ 713531 w 2182764"/>
                <a:gd name="connsiteY8" fmla="*/ 1463137 h 1892259"/>
                <a:gd name="connsiteX9" fmla="*/ 711054 w 2182764"/>
                <a:gd name="connsiteY9" fmla="*/ 1466259 h 1892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82764" h="1892259">
                  <a:moveTo>
                    <a:pt x="0" y="0"/>
                  </a:moveTo>
                  <a:lnTo>
                    <a:pt x="1589647" y="358865"/>
                  </a:lnTo>
                  <a:lnTo>
                    <a:pt x="1588554" y="360242"/>
                  </a:lnTo>
                  <a:lnTo>
                    <a:pt x="1685792" y="389829"/>
                  </a:lnTo>
                  <a:cubicBezTo>
                    <a:pt x="1757104" y="417418"/>
                    <a:pt x="1825521" y="456083"/>
                    <a:pt x="1888573" y="506107"/>
                  </a:cubicBezTo>
                  <a:cubicBezTo>
                    <a:pt x="2224849" y="772905"/>
                    <a:pt x="2281173" y="1261792"/>
                    <a:pt x="2014376" y="1598068"/>
                  </a:cubicBezTo>
                  <a:cubicBezTo>
                    <a:pt x="1747579" y="1934344"/>
                    <a:pt x="1258692" y="1990668"/>
                    <a:pt x="922415" y="1723871"/>
                  </a:cubicBezTo>
                  <a:cubicBezTo>
                    <a:pt x="843601" y="1661340"/>
                    <a:pt x="780164" y="1586610"/>
                    <a:pt x="732661" y="1504504"/>
                  </a:cubicBezTo>
                  <a:lnTo>
                    <a:pt x="713531" y="1463137"/>
                  </a:lnTo>
                  <a:lnTo>
                    <a:pt x="711054" y="146625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94055D7-6E60-40EB-BB65-520FB63ED11E}"/>
                </a:ext>
              </a:extLst>
            </p:cNvPr>
            <p:cNvSpPr/>
            <p:nvPr/>
          </p:nvSpPr>
          <p:spPr>
            <a:xfrm>
              <a:off x="7024394" y="4033208"/>
              <a:ext cx="998985" cy="998986"/>
            </a:xfrm>
            <a:custGeom>
              <a:avLst/>
              <a:gdLst>
                <a:gd name="connsiteX0" fmla="*/ 604148 w 1121513"/>
                <a:gd name="connsiteY0" fmla="*/ 1647 h 1121514"/>
                <a:gd name="connsiteX1" fmla="*/ 909271 w 1121513"/>
                <a:gd name="connsiteY1" fmla="*/ 121484 h 1121514"/>
                <a:gd name="connsiteX2" fmla="*/ 1000031 w 1121513"/>
                <a:gd name="connsiteY2" fmla="*/ 909272 h 1121514"/>
                <a:gd name="connsiteX3" fmla="*/ 212243 w 1121513"/>
                <a:gd name="connsiteY3" fmla="*/ 1000032 h 1121514"/>
                <a:gd name="connsiteX4" fmla="*/ 121483 w 1121513"/>
                <a:gd name="connsiteY4" fmla="*/ 212244 h 1121514"/>
                <a:gd name="connsiteX5" fmla="*/ 604148 w 1121513"/>
                <a:gd name="connsiteY5" fmla="*/ 1647 h 1121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513" h="1121514">
                  <a:moveTo>
                    <a:pt x="604148" y="1647"/>
                  </a:moveTo>
                  <a:cubicBezTo>
                    <a:pt x="711835" y="9906"/>
                    <a:pt x="818295" y="49304"/>
                    <a:pt x="909271" y="121484"/>
                  </a:cubicBezTo>
                  <a:cubicBezTo>
                    <a:pt x="1151875" y="313963"/>
                    <a:pt x="1192510" y="666668"/>
                    <a:pt x="1000031" y="909272"/>
                  </a:cubicBezTo>
                  <a:cubicBezTo>
                    <a:pt x="807552" y="1151876"/>
                    <a:pt x="454847" y="1192511"/>
                    <a:pt x="212243" y="1000032"/>
                  </a:cubicBezTo>
                  <a:cubicBezTo>
                    <a:pt x="-30361" y="807553"/>
                    <a:pt x="-70996" y="454848"/>
                    <a:pt x="121483" y="212244"/>
                  </a:cubicBezTo>
                  <a:cubicBezTo>
                    <a:pt x="241783" y="60616"/>
                    <a:pt x="424670" y="-12117"/>
                    <a:pt x="604148" y="1647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C2FAF98-E4C0-4F14-892B-25E335E8B668}"/>
                </a:ext>
              </a:extLst>
            </p:cNvPr>
            <p:cNvSpPr/>
            <p:nvPr/>
          </p:nvSpPr>
          <p:spPr>
            <a:xfrm>
              <a:off x="6271947" y="3539529"/>
              <a:ext cx="606571" cy="554352"/>
            </a:xfrm>
            <a:custGeom>
              <a:avLst/>
              <a:gdLst>
                <a:gd name="connsiteX0" fmla="*/ 0 w 612860"/>
                <a:gd name="connsiteY0" fmla="*/ 0 h 560100"/>
                <a:gd name="connsiteX1" fmla="*/ 612860 w 612860"/>
                <a:gd name="connsiteY1" fmla="*/ 138354 h 560100"/>
                <a:gd name="connsiteX2" fmla="*/ 601907 w 612860"/>
                <a:gd name="connsiteY2" fmla="*/ 173640 h 560100"/>
                <a:gd name="connsiteX3" fmla="*/ 293404 w 612860"/>
                <a:gd name="connsiteY3" fmla="*/ 548275 h 560100"/>
                <a:gd name="connsiteX4" fmla="*/ 271618 w 612860"/>
                <a:gd name="connsiteY4" fmla="*/ 560100 h 56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2860" h="560100">
                  <a:moveTo>
                    <a:pt x="0" y="0"/>
                  </a:moveTo>
                  <a:lnTo>
                    <a:pt x="612860" y="138354"/>
                  </a:lnTo>
                  <a:lnTo>
                    <a:pt x="601907" y="173640"/>
                  </a:lnTo>
                  <a:cubicBezTo>
                    <a:pt x="537275" y="326448"/>
                    <a:pt x="429304" y="456463"/>
                    <a:pt x="293404" y="548275"/>
                  </a:cubicBezTo>
                  <a:lnTo>
                    <a:pt x="271618" y="56010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8EAD8075-26E9-4622-B733-F6E868B47C29}"/>
              </a:ext>
            </a:extLst>
          </p:cNvPr>
          <p:cNvGrpSpPr/>
          <p:nvPr/>
        </p:nvGrpSpPr>
        <p:grpSpPr>
          <a:xfrm>
            <a:off x="4049864" y="3779187"/>
            <a:ext cx="1038487" cy="1717776"/>
            <a:chOff x="5399818" y="3637381"/>
            <a:chExt cx="1384649" cy="2290368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B49E814-9481-4B62-98A0-E00287DCC1F5}"/>
                </a:ext>
              </a:extLst>
            </p:cNvPr>
            <p:cNvSpPr/>
            <p:nvPr/>
          </p:nvSpPr>
          <p:spPr>
            <a:xfrm>
              <a:off x="5399818" y="3637381"/>
              <a:ext cx="1384649" cy="2290368"/>
            </a:xfrm>
            <a:custGeom>
              <a:avLst/>
              <a:gdLst>
                <a:gd name="connsiteX0" fmla="*/ 777152 w 1554480"/>
                <a:gd name="connsiteY0" fmla="*/ 0 h 2571289"/>
                <a:gd name="connsiteX1" fmla="*/ 1484036 w 1554480"/>
                <a:gd name="connsiteY1" fmla="*/ 1468358 h 2571289"/>
                <a:gd name="connsiteX2" fmla="*/ 1480833 w 1554480"/>
                <a:gd name="connsiteY2" fmla="*/ 1468358 h 2571289"/>
                <a:gd name="connsiteX3" fmla="*/ 1493401 w 1554480"/>
                <a:gd name="connsiteY3" fmla="*/ 1491512 h 2571289"/>
                <a:gd name="connsiteX4" fmla="*/ 1554480 w 1554480"/>
                <a:gd name="connsiteY4" fmla="*/ 1794049 h 2571289"/>
                <a:gd name="connsiteX5" fmla="*/ 777240 w 1554480"/>
                <a:gd name="connsiteY5" fmla="*/ 2571289 h 2571289"/>
                <a:gd name="connsiteX6" fmla="*/ 0 w 1554480"/>
                <a:gd name="connsiteY6" fmla="*/ 1794049 h 2571289"/>
                <a:gd name="connsiteX7" fmla="*/ 61079 w 1554480"/>
                <a:gd name="connsiteY7" fmla="*/ 1491512 h 2571289"/>
                <a:gd name="connsiteX8" fmla="*/ 73647 w 1554480"/>
                <a:gd name="connsiteY8" fmla="*/ 1468358 h 2571289"/>
                <a:gd name="connsiteX9" fmla="*/ 70443 w 1554480"/>
                <a:gd name="connsiteY9" fmla="*/ 1468358 h 2571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54480" h="2571289">
                  <a:moveTo>
                    <a:pt x="777152" y="0"/>
                  </a:moveTo>
                  <a:lnTo>
                    <a:pt x="1484036" y="1468358"/>
                  </a:lnTo>
                  <a:lnTo>
                    <a:pt x="1480833" y="1468358"/>
                  </a:lnTo>
                  <a:lnTo>
                    <a:pt x="1493401" y="1491512"/>
                  </a:lnTo>
                  <a:cubicBezTo>
                    <a:pt x="1532731" y="1584500"/>
                    <a:pt x="1554480" y="1686735"/>
                    <a:pt x="1554480" y="1794049"/>
                  </a:cubicBezTo>
                  <a:cubicBezTo>
                    <a:pt x="1554480" y="2223307"/>
                    <a:pt x="1206498" y="2571289"/>
                    <a:pt x="777240" y="2571289"/>
                  </a:cubicBezTo>
                  <a:cubicBezTo>
                    <a:pt x="347982" y="2571289"/>
                    <a:pt x="0" y="2223307"/>
                    <a:pt x="0" y="1794049"/>
                  </a:cubicBezTo>
                  <a:cubicBezTo>
                    <a:pt x="0" y="1686735"/>
                    <a:pt x="21749" y="1584500"/>
                    <a:pt x="61079" y="1491512"/>
                  </a:cubicBezTo>
                  <a:lnTo>
                    <a:pt x="73647" y="1468358"/>
                  </a:lnTo>
                  <a:lnTo>
                    <a:pt x="70443" y="146835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D024B0D-E279-494E-9F72-F138F7CD4D14}"/>
                </a:ext>
              </a:extLst>
            </p:cNvPr>
            <p:cNvSpPr/>
            <p:nvPr/>
          </p:nvSpPr>
          <p:spPr>
            <a:xfrm>
              <a:off x="5592668" y="4735951"/>
              <a:ext cx="998946" cy="998946"/>
            </a:xfrm>
            <a:custGeom>
              <a:avLst/>
              <a:gdLst>
                <a:gd name="connsiteX0" fmla="*/ 560735 w 1121470"/>
                <a:gd name="connsiteY0" fmla="*/ 0 h 1121470"/>
                <a:gd name="connsiteX1" fmla="*/ 1121470 w 1121470"/>
                <a:gd name="connsiteY1" fmla="*/ 560735 h 1121470"/>
                <a:gd name="connsiteX2" fmla="*/ 560735 w 1121470"/>
                <a:gd name="connsiteY2" fmla="*/ 1121470 h 1121470"/>
                <a:gd name="connsiteX3" fmla="*/ 0 w 1121470"/>
                <a:gd name="connsiteY3" fmla="*/ 560735 h 1121470"/>
                <a:gd name="connsiteX4" fmla="*/ 560735 w 1121470"/>
                <a:gd name="connsiteY4" fmla="*/ 0 h 1121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1470" h="1121470">
                  <a:moveTo>
                    <a:pt x="560735" y="0"/>
                  </a:moveTo>
                  <a:cubicBezTo>
                    <a:pt x="870420" y="0"/>
                    <a:pt x="1121470" y="251050"/>
                    <a:pt x="1121470" y="560735"/>
                  </a:cubicBezTo>
                  <a:cubicBezTo>
                    <a:pt x="1121470" y="870420"/>
                    <a:pt x="870420" y="1121470"/>
                    <a:pt x="560735" y="1121470"/>
                  </a:cubicBezTo>
                  <a:cubicBezTo>
                    <a:pt x="251050" y="1121470"/>
                    <a:pt x="0" y="870420"/>
                    <a:pt x="0" y="560735"/>
                  </a:cubicBezTo>
                  <a:cubicBezTo>
                    <a:pt x="0" y="251050"/>
                    <a:pt x="251050" y="0"/>
                    <a:pt x="560735" y="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AA727695-7F90-4129-8B65-BA46E59BAB12}"/>
                </a:ext>
              </a:extLst>
            </p:cNvPr>
            <p:cNvSpPr/>
            <p:nvPr/>
          </p:nvSpPr>
          <p:spPr>
            <a:xfrm>
              <a:off x="5830518" y="3637381"/>
              <a:ext cx="522910" cy="588727"/>
            </a:xfrm>
            <a:custGeom>
              <a:avLst/>
              <a:gdLst>
                <a:gd name="connsiteX0" fmla="*/ 264258 w 528332"/>
                <a:gd name="connsiteY0" fmla="*/ 0 h 594832"/>
                <a:gd name="connsiteX1" fmla="*/ 528332 w 528332"/>
                <a:gd name="connsiteY1" fmla="*/ 548541 h 594832"/>
                <a:gd name="connsiteX2" fmla="*/ 434934 w 528332"/>
                <a:gd name="connsiteY2" fmla="*/ 577533 h 594832"/>
                <a:gd name="connsiteX3" fmla="*/ 263327 w 528332"/>
                <a:gd name="connsiteY3" fmla="*/ 594832 h 594832"/>
                <a:gd name="connsiteX4" fmla="*/ 91720 w 528332"/>
                <a:gd name="connsiteY4" fmla="*/ 577533 h 594832"/>
                <a:gd name="connsiteX5" fmla="*/ 0 w 528332"/>
                <a:gd name="connsiteY5" fmla="*/ 549061 h 594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8332" h="594832">
                  <a:moveTo>
                    <a:pt x="264258" y="0"/>
                  </a:moveTo>
                  <a:lnTo>
                    <a:pt x="528332" y="548541"/>
                  </a:lnTo>
                  <a:lnTo>
                    <a:pt x="434934" y="577533"/>
                  </a:lnTo>
                  <a:cubicBezTo>
                    <a:pt x="379504" y="588876"/>
                    <a:pt x="322111" y="594832"/>
                    <a:pt x="263327" y="594832"/>
                  </a:cubicBezTo>
                  <a:cubicBezTo>
                    <a:pt x="204543" y="594832"/>
                    <a:pt x="147151" y="588876"/>
                    <a:pt x="91720" y="577533"/>
                  </a:cubicBezTo>
                  <a:lnTo>
                    <a:pt x="0" y="549061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F3F341A4-B20D-4064-B58D-E666934A53F0}"/>
              </a:ext>
            </a:extLst>
          </p:cNvPr>
          <p:cNvGrpSpPr/>
          <p:nvPr/>
        </p:nvGrpSpPr>
        <p:grpSpPr>
          <a:xfrm>
            <a:off x="2976913" y="3705798"/>
            <a:ext cx="1455840" cy="1267129"/>
            <a:chOff x="3969217" y="3539529"/>
            <a:chExt cx="1941120" cy="1689505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86F5DDE-3535-46F5-84C1-BAAF3265A67A}"/>
                </a:ext>
              </a:extLst>
            </p:cNvPr>
            <p:cNvSpPr/>
            <p:nvPr/>
          </p:nvSpPr>
          <p:spPr>
            <a:xfrm>
              <a:off x="3969217" y="3539529"/>
              <a:ext cx="1941120" cy="1689505"/>
            </a:xfrm>
            <a:custGeom>
              <a:avLst/>
              <a:gdLst>
                <a:gd name="connsiteX0" fmla="*/ 2179204 w 2179204"/>
                <a:gd name="connsiteY0" fmla="*/ 0 h 1896728"/>
                <a:gd name="connsiteX1" fmla="*/ 1472788 w 2179204"/>
                <a:gd name="connsiteY1" fmla="*/ 1468584 h 1896728"/>
                <a:gd name="connsiteX2" fmla="*/ 1470790 w 2179204"/>
                <a:gd name="connsiteY2" fmla="*/ 1466081 h 1896728"/>
                <a:gd name="connsiteX3" fmla="*/ 1460538 w 2179204"/>
                <a:gd name="connsiteY3" fmla="*/ 1490348 h 1896728"/>
                <a:gd name="connsiteX4" fmla="*/ 1262225 w 2179204"/>
                <a:gd name="connsiteY4" fmla="*/ 1726847 h 1896728"/>
                <a:gd name="connsiteX5" fmla="*/ 169881 w 2179204"/>
                <a:gd name="connsiteY5" fmla="*/ 1604415 h 1896728"/>
                <a:gd name="connsiteX6" fmla="*/ 292313 w 2179204"/>
                <a:gd name="connsiteY6" fmla="*/ 512072 h 1896728"/>
                <a:gd name="connsiteX7" fmla="*/ 566846 w 2179204"/>
                <a:gd name="connsiteY7" fmla="*/ 371036 h 1896728"/>
                <a:gd name="connsiteX8" fmla="*/ 592780 w 2179204"/>
                <a:gd name="connsiteY8" fmla="*/ 366411 h 1896728"/>
                <a:gd name="connsiteX9" fmla="*/ 590781 w 2179204"/>
                <a:gd name="connsiteY9" fmla="*/ 363907 h 1896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79204" h="1896728">
                  <a:moveTo>
                    <a:pt x="2179204" y="0"/>
                  </a:moveTo>
                  <a:lnTo>
                    <a:pt x="1472788" y="1468584"/>
                  </a:lnTo>
                  <a:lnTo>
                    <a:pt x="1470790" y="1466081"/>
                  </a:lnTo>
                  <a:lnTo>
                    <a:pt x="1460538" y="1490348"/>
                  </a:lnTo>
                  <a:cubicBezTo>
                    <a:pt x="1412411" y="1579103"/>
                    <a:pt x="1346088" y="1659888"/>
                    <a:pt x="1262225" y="1726847"/>
                  </a:cubicBezTo>
                  <a:cubicBezTo>
                    <a:pt x="926774" y="1994681"/>
                    <a:pt x="437715" y="1939866"/>
                    <a:pt x="169881" y="1604415"/>
                  </a:cubicBezTo>
                  <a:cubicBezTo>
                    <a:pt x="-97953" y="1268964"/>
                    <a:pt x="-43138" y="779906"/>
                    <a:pt x="292313" y="512072"/>
                  </a:cubicBezTo>
                  <a:cubicBezTo>
                    <a:pt x="376176" y="445113"/>
                    <a:pt x="469639" y="398320"/>
                    <a:pt x="566846" y="371036"/>
                  </a:cubicBezTo>
                  <a:lnTo>
                    <a:pt x="592780" y="366411"/>
                  </a:lnTo>
                  <a:lnTo>
                    <a:pt x="590781" y="363907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B8F169E-444C-4A7B-AFBA-D3C1F5314710}"/>
                </a:ext>
              </a:extLst>
            </p:cNvPr>
            <p:cNvSpPr/>
            <p:nvPr/>
          </p:nvSpPr>
          <p:spPr>
            <a:xfrm>
              <a:off x="4162075" y="4037190"/>
              <a:ext cx="998984" cy="998984"/>
            </a:xfrm>
            <a:custGeom>
              <a:avLst/>
              <a:gdLst>
                <a:gd name="connsiteX0" fmla="*/ 515640 w 1121512"/>
                <a:gd name="connsiteY0" fmla="*/ 1783 h 1121512"/>
                <a:gd name="connsiteX1" fmla="*/ 998953 w 1121512"/>
                <a:gd name="connsiteY1" fmla="*/ 210888 h 1121512"/>
                <a:gd name="connsiteX2" fmla="*/ 910625 w 1121512"/>
                <a:gd name="connsiteY2" fmla="*/ 998953 h 1121512"/>
                <a:gd name="connsiteX3" fmla="*/ 122561 w 1121512"/>
                <a:gd name="connsiteY3" fmla="*/ 910626 h 1121512"/>
                <a:gd name="connsiteX4" fmla="*/ 210888 w 1121512"/>
                <a:gd name="connsiteY4" fmla="*/ 122561 h 1121512"/>
                <a:gd name="connsiteX5" fmla="*/ 515640 w 1121512"/>
                <a:gd name="connsiteY5" fmla="*/ 1783 h 1121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512" h="1121512">
                  <a:moveTo>
                    <a:pt x="515640" y="1783"/>
                  </a:moveTo>
                  <a:cubicBezTo>
                    <a:pt x="695074" y="-12535"/>
                    <a:pt x="878186" y="59633"/>
                    <a:pt x="998953" y="210888"/>
                  </a:cubicBezTo>
                  <a:cubicBezTo>
                    <a:pt x="1192180" y="452897"/>
                    <a:pt x="1152634" y="805726"/>
                    <a:pt x="910625" y="998953"/>
                  </a:cubicBezTo>
                  <a:cubicBezTo>
                    <a:pt x="668617" y="1192180"/>
                    <a:pt x="315788" y="1152634"/>
                    <a:pt x="122561" y="910626"/>
                  </a:cubicBezTo>
                  <a:cubicBezTo>
                    <a:pt x="-70666" y="668617"/>
                    <a:pt x="-31121" y="315788"/>
                    <a:pt x="210888" y="122561"/>
                  </a:cubicBezTo>
                  <a:cubicBezTo>
                    <a:pt x="301641" y="50101"/>
                    <a:pt x="407979" y="10374"/>
                    <a:pt x="515640" y="1783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F0176DF-A58B-4F95-976B-3401FD7CF978}"/>
                </a:ext>
              </a:extLst>
            </p:cNvPr>
            <p:cNvSpPr/>
            <p:nvPr/>
          </p:nvSpPr>
          <p:spPr>
            <a:xfrm>
              <a:off x="5304357" y="3539529"/>
              <a:ext cx="605980" cy="555288"/>
            </a:xfrm>
            <a:custGeom>
              <a:avLst/>
              <a:gdLst>
                <a:gd name="connsiteX0" fmla="*/ 612263 w 612263"/>
                <a:gd name="connsiteY0" fmla="*/ 0 h 561046"/>
                <a:gd name="connsiteX1" fmla="*/ 342390 w 612263"/>
                <a:gd name="connsiteY1" fmla="*/ 561046 h 561046"/>
                <a:gd name="connsiteX2" fmla="*/ 318862 w 612263"/>
                <a:gd name="connsiteY2" fmla="*/ 548275 h 561046"/>
                <a:gd name="connsiteX3" fmla="*/ 10358 w 612263"/>
                <a:gd name="connsiteY3" fmla="*/ 173640 h 561046"/>
                <a:gd name="connsiteX4" fmla="*/ 0 w 612263"/>
                <a:gd name="connsiteY4" fmla="*/ 140269 h 56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2263" h="561046">
                  <a:moveTo>
                    <a:pt x="612263" y="0"/>
                  </a:moveTo>
                  <a:lnTo>
                    <a:pt x="342390" y="561046"/>
                  </a:lnTo>
                  <a:lnTo>
                    <a:pt x="318862" y="548275"/>
                  </a:lnTo>
                  <a:cubicBezTo>
                    <a:pt x="182962" y="456463"/>
                    <a:pt x="74991" y="326448"/>
                    <a:pt x="10358" y="173640"/>
                  </a:cubicBezTo>
                  <a:lnTo>
                    <a:pt x="0" y="140269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00" name="Graphic 98" descr="Shopping cart">
            <a:extLst>
              <a:ext uri="{FF2B5EF4-FFF2-40B4-BE49-F238E27FC236}">
                <a16:creationId xmlns:a16="http://schemas.microsoft.com/office/drawing/2014/main" id="{86F29620-AF5E-4D11-A1F3-4AA9EB4AE3FC}"/>
              </a:ext>
            </a:extLst>
          </p:cNvPr>
          <p:cNvGrpSpPr/>
          <p:nvPr/>
        </p:nvGrpSpPr>
        <p:grpSpPr>
          <a:xfrm>
            <a:off x="3751787" y="2109233"/>
            <a:ext cx="480060" cy="480060"/>
            <a:chOff x="5002382" y="1410776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75069F12-A6DA-4E9D-B019-9C9E3898A27C}"/>
                </a:ext>
              </a:extLst>
            </p:cNvPr>
            <p:cNvSpPr/>
            <p:nvPr/>
          </p:nvSpPr>
          <p:spPr>
            <a:xfrm>
              <a:off x="5055722" y="1464116"/>
              <a:ext cx="493395" cy="453390"/>
            </a:xfrm>
            <a:custGeom>
              <a:avLst/>
              <a:gdLst>
                <a:gd name="connsiteX0" fmla="*/ 153353 w 493395"/>
                <a:gd name="connsiteY0" fmla="*/ 153353 h 453390"/>
                <a:gd name="connsiteX1" fmla="*/ 80010 w 493395"/>
                <a:gd name="connsiteY1" fmla="*/ 153353 h 453390"/>
                <a:gd name="connsiteX2" fmla="*/ 80010 w 493395"/>
                <a:gd name="connsiteY2" fmla="*/ 106680 h 453390"/>
                <a:gd name="connsiteX3" fmla="*/ 153353 w 493395"/>
                <a:gd name="connsiteY3" fmla="*/ 106680 h 453390"/>
                <a:gd name="connsiteX4" fmla="*/ 153353 w 493395"/>
                <a:gd name="connsiteY4" fmla="*/ 153353 h 453390"/>
                <a:gd name="connsiteX5" fmla="*/ 253365 w 493395"/>
                <a:gd name="connsiteY5" fmla="*/ 106680 h 453390"/>
                <a:gd name="connsiteX6" fmla="*/ 253365 w 493395"/>
                <a:gd name="connsiteY6" fmla="*/ 153353 h 453390"/>
                <a:gd name="connsiteX7" fmla="*/ 180023 w 493395"/>
                <a:gd name="connsiteY7" fmla="*/ 153353 h 453390"/>
                <a:gd name="connsiteX8" fmla="*/ 180023 w 493395"/>
                <a:gd name="connsiteY8" fmla="*/ 106680 h 453390"/>
                <a:gd name="connsiteX9" fmla="*/ 253365 w 493395"/>
                <a:gd name="connsiteY9" fmla="*/ 106680 h 453390"/>
                <a:gd name="connsiteX10" fmla="*/ 353378 w 493395"/>
                <a:gd name="connsiteY10" fmla="*/ 106680 h 453390"/>
                <a:gd name="connsiteX11" fmla="*/ 353378 w 493395"/>
                <a:gd name="connsiteY11" fmla="*/ 153353 h 453390"/>
                <a:gd name="connsiteX12" fmla="*/ 280035 w 493395"/>
                <a:gd name="connsiteY12" fmla="*/ 153353 h 453390"/>
                <a:gd name="connsiteX13" fmla="*/ 280035 w 493395"/>
                <a:gd name="connsiteY13" fmla="*/ 106680 h 453390"/>
                <a:gd name="connsiteX14" fmla="*/ 353378 w 493395"/>
                <a:gd name="connsiteY14" fmla="*/ 106680 h 453390"/>
                <a:gd name="connsiteX15" fmla="*/ 453390 w 493395"/>
                <a:gd name="connsiteY15" fmla="*/ 106680 h 453390"/>
                <a:gd name="connsiteX16" fmla="*/ 453390 w 493395"/>
                <a:gd name="connsiteY16" fmla="*/ 153353 h 453390"/>
                <a:gd name="connsiteX17" fmla="*/ 380048 w 493395"/>
                <a:gd name="connsiteY17" fmla="*/ 153353 h 453390"/>
                <a:gd name="connsiteX18" fmla="*/ 380048 w 493395"/>
                <a:gd name="connsiteY18" fmla="*/ 106680 h 453390"/>
                <a:gd name="connsiteX19" fmla="*/ 453390 w 493395"/>
                <a:gd name="connsiteY19" fmla="*/ 106680 h 453390"/>
                <a:gd name="connsiteX20" fmla="*/ 453390 w 493395"/>
                <a:gd name="connsiteY20" fmla="*/ 226695 h 453390"/>
                <a:gd name="connsiteX21" fmla="*/ 380048 w 493395"/>
                <a:gd name="connsiteY21" fmla="*/ 226695 h 453390"/>
                <a:gd name="connsiteX22" fmla="*/ 380048 w 493395"/>
                <a:gd name="connsiteY22" fmla="*/ 180023 h 453390"/>
                <a:gd name="connsiteX23" fmla="*/ 453390 w 493395"/>
                <a:gd name="connsiteY23" fmla="*/ 180023 h 453390"/>
                <a:gd name="connsiteX24" fmla="*/ 453390 w 493395"/>
                <a:gd name="connsiteY24" fmla="*/ 226695 h 453390"/>
                <a:gd name="connsiteX25" fmla="*/ 453390 w 493395"/>
                <a:gd name="connsiteY25" fmla="*/ 283369 h 453390"/>
                <a:gd name="connsiteX26" fmla="*/ 380048 w 493395"/>
                <a:gd name="connsiteY26" fmla="*/ 290036 h 453390"/>
                <a:gd name="connsiteX27" fmla="*/ 380048 w 493395"/>
                <a:gd name="connsiteY27" fmla="*/ 253365 h 453390"/>
                <a:gd name="connsiteX28" fmla="*/ 453390 w 493395"/>
                <a:gd name="connsiteY28" fmla="*/ 253365 h 453390"/>
                <a:gd name="connsiteX29" fmla="*/ 453390 w 493395"/>
                <a:gd name="connsiteY29" fmla="*/ 283369 h 453390"/>
                <a:gd name="connsiteX30" fmla="*/ 153353 w 493395"/>
                <a:gd name="connsiteY30" fmla="*/ 253365 h 453390"/>
                <a:gd name="connsiteX31" fmla="*/ 153353 w 493395"/>
                <a:gd name="connsiteY31" fmla="*/ 310039 h 453390"/>
                <a:gd name="connsiteX32" fmla="*/ 80010 w 493395"/>
                <a:gd name="connsiteY32" fmla="*/ 316706 h 453390"/>
                <a:gd name="connsiteX33" fmla="*/ 80010 w 493395"/>
                <a:gd name="connsiteY33" fmla="*/ 253365 h 453390"/>
                <a:gd name="connsiteX34" fmla="*/ 153353 w 493395"/>
                <a:gd name="connsiteY34" fmla="*/ 253365 h 453390"/>
                <a:gd name="connsiteX35" fmla="*/ 153353 w 493395"/>
                <a:gd name="connsiteY35" fmla="*/ 226695 h 453390"/>
                <a:gd name="connsiteX36" fmla="*/ 80010 w 493395"/>
                <a:gd name="connsiteY36" fmla="*/ 226695 h 453390"/>
                <a:gd name="connsiteX37" fmla="*/ 80010 w 493395"/>
                <a:gd name="connsiteY37" fmla="*/ 180023 h 453390"/>
                <a:gd name="connsiteX38" fmla="*/ 153353 w 493395"/>
                <a:gd name="connsiteY38" fmla="*/ 180023 h 453390"/>
                <a:gd name="connsiteX39" fmla="*/ 153353 w 493395"/>
                <a:gd name="connsiteY39" fmla="*/ 226695 h 453390"/>
                <a:gd name="connsiteX40" fmla="*/ 253365 w 493395"/>
                <a:gd name="connsiteY40" fmla="*/ 226695 h 453390"/>
                <a:gd name="connsiteX41" fmla="*/ 180023 w 493395"/>
                <a:gd name="connsiteY41" fmla="*/ 226695 h 453390"/>
                <a:gd name="connsiteX42" fmla="*/ 180023 w 493395"/>
                <a:gd name="connsiteY42" fmla="*/ 180023 h 453390"/>
                <a:gd name="connsiteX43" fmla="*/ 253365 w 493395"/>
                <a:gd name="connsiteY43" fmla="*/ 180023 h 453390"/>
                <a:gd name="connsiteX44" fmla="*/ 253365 w 493395"/>
                <a:gd name="connsiteY44" fmla="*/ 226695 h 453390"/>
                <a:gd name="connsiteX45" fmla="*/ 280035 w 493395"/>
                <a:gd name="connsiteY45" fmla="*/ 226695 h 453390"/>
                <a:gd name="connsiteX46" fmla="*/ 280035 w 493395"/>
                <a:gd name="connsiteY46" fmla="*/ 180023 h 453390"/>
                <a:gd name="connsiteX47" fmla="*/ 353378 w 493395"/>
                <a:gd name="connsiteY47" fmla="*/ 180023 h 453390"/>
                <a:gd name="connsiteX48" fmla="*/ 353378 w 493395"/>
                <a:gd name="connsiteY48" fmla="*/ 226695 h 453390"/>
                <a:gd name="connsiteX49" fmla="*/ 280035 w 493395"/>
                <a:gd name="connsiteY49" fmla="*/ 226695 h 453390"/>
                <a:gd name="connsiteX50" fmla="*/ 253365 w 493395"/>
                <a:gd name="connsiteY50" fmla="*/ 301371 h 453390"/>
                <a:gd name="connsiteX51" fmla="*/ 180023 w 493395"/>
                <a:gd name="connsiteY51" fmla="*/ 308039 h 453390"/>
                <a:gd name="connsiteX52" fmla="*/ 180023 w 493395"/>
                <a:gd name="connsiteY52" fmla="*/ 253365 h 453390"/>
                <a:gd name="connsiteX53" fmla="*/ 253365 w 493395"/>
                <a:gd name="connsiteY53" fmla="*/ 253365 h 453390"/>
                <a:gd name="connsiteX54" fmla="*/ 253365 w 493395"/>
                <a:gd name="connsiteY54" fmla="*/ 301371 h 453390"/>
                <a:gd name="connsiteX55" fmla="*/ 280035 w 493395"/>
                <a:gd name="connsiteY55" fmla="*/ 253365 h 453390"/>
                <a:gd name="connsiteX56" fmla="*/ 353378 w 493395"/>
                <a:gd name="connsiteY56" fmla="*/ 253365 h 453390"/>
                <a:gd name="connsiteX57" fmla="*/ 353378 w 493395"/>
                <a:gd name="connsiteY57" fmla="*/ 292037 h 453390"/>
                <a:gd name="connsiteX58" fmla="*/ 280035 w 493395"/>
                <a:gd name="connsiteY58" fmla="*/ 298704 h 453390"/>
                <a:gd name="connsiteX59" fmla="*/ 280035 w 493395"/>
                <a:gd name="connsiteY59" fmla="*/ 253365 h 453390"/>
                <a:gd name="connsiteX60" fmla="*/ 493395 w 493395"/>
                <a:gd name="connsiteY60" fmla="*/ 320040 h 453390"/>
                <a:gd name="connsiteX61" fmla="*/ 493395 w 493395"/>
                <a:gd name="connsiteY61" fmla="*/ 66675 h 453390"/>
                <a:gd name="connsiteX62" fmla="*/ 80010 w 493395"/>
                <a:gd name="connsiteY62" fmla="*/ 66675 h 453390"/>
                <a:gd name="connsiteX63" fmla="*/ 80010 w 493395"/>
                <a:gd name="connsiteY63" fmla="*/ 60008 h 453390"/>
                <a:gd name="connsiteX64" fmla="*/ 20003 w 493395"/>
                <a:gd name="connsiteY64" fmla="*/ 0 h 453390"/>
                <a:gd name="connsiteX65" fmla="*/ 0 w 493395"/>
                <a:gd name="connsiteY65" fmla="*/ 20003 h 453390"/>
                <a:gd name="connsiteX66" fmla="*/ 20003 w 493395"/>
                <a:gd name="connsiteY66" fmla="*/ 40005 h 453390"/>
                <a:gd name="connsiteX67" fmla="*/ 40005 w 493395"/>
                <a:gd name="connsiteY67" fmla="*/ 60008 h 453390"/>
                <a:gd name="connsiteX68" fmla="*/ 40005 w 493395"/>
                <a:gd name="connsiteY68" fmla="*/ 393383 h 453390"/>
                <a:gd name="connsiteX69" fmla="*/ 100013 w 493395"/>
                <a:gd name="connsiteY69" fmla="*/ 453390 h 453390"/>
                <a:gd name="connsiteX70" fmla="*/ 120015 w 493395"/>
                <a:gd name="connsiteY70" fmla="*/ 453390 h 453390"/>
                <a:gd name="connsiteX71" fmla="*/ 413385 w 493395"/>
                <a:gd name="connsiteY71" fmla="*/ 453390 h 453390"/>
                <a:gd name="connsiteX72" fmla="*/ 473393 w 493395"/>
                <a:gd name="connsiteY72" fmla="*/ 453390 h 453390"/>
                <a:gd name="connsiteX73" fmla="*/ 493395 w 493395"/>
                <a:gd name="connsiteY73" fmla="*/ 433388 h 453390"/>
                <a:gd name="connsiteX74" fmla="*/ 473393 w 493395"/>
                <a:gd name="connsiteY74" fmla="*/ 413385 h 453390"/>
                <a:gd name="connsiteX75" fmla="*/ 100013 w 493395"/>
                <a:gd name="connsiteY75" fmla="*/ 413385 h 453390"/>
                <a:gd name="connsiteX76" fmla="*/ 80010 w 493395"/>
                <a:gd name="connsiteY76" fmla="*/ 393383 h 453390"/>
                <a:gd name="connsiteX77" fmla="*/ 80010 w 493395"/>
                <a:gd name="connsiteY77" fmla="*/ 356711 h 453390"/>
                <a:gd name="connsiteX78" fmla="*/ 493395 w 493395"/>
                <a:gd name="connsiteY78" fmla="*/ 320040 h 453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493395" h="453390">
                  <a:moveTo>
                    <a:pt x="153353" y="153353"/>
                  </a:moveTo>
                  <a:lnTo>
                    <a:pt x="80010" y="153353"/>
                  </a:lnTo>
                  <a:lnTo>
                    <a:pt x="80010" y="106680"/>
                  </a:lnTo>
                  <a:lnTo>
                    <a:pt x="153353" y="106680"/>
                  </a:lnTo>
                  <a:lnTo>
                    <a:pt x="153353" y="153353"/>
                  </a:lnTo>
                  <a:close/>
                  <a:moveTo>
                    <a:pt x="253365" y="106680"/>
                  </a:moveTo>
                  <a:lnTo>
                    <a:pt x="253365" y="153353"/>
                  </a:lnTo>
                  <a:lnTo>
                    <a:pt x="180023" y="153353"/>
                  </a:lnTo>
                  <a:lnTo>
                    <a:pt x="180023" y="106680"/>
                  </a:lnTo>
                  <a:lnTo>
                    <a:pt x="253365" y="106680"/>
                  </a:lnTo>
                  <a:close/>
                  <a:moveTo>
                    <a:pt x="353378" y="106680"/>
                  </a:moveTo>
                  <a:lnTo>
                    <a:pt x="353378" y="153353"/>
                  </a:lnTo>
                  <a:lnTo>
                    <a:pt x="280035" y="153353"/>
                  </a:lnTo>
                  <a:lnTo>
                    <a:pt x="280035" y="106680"/>
                  </a:lnTo>
                  <a:lnTo>
                    <a:pt x="353378" y="106680"/>
                  </a:lnTo>
                  <a:close/>
                  <a:moveTo>
                    <a:pt x="453390" y="106680"/>
                  </a:moveTo>
                  <a:lnTo>
                    <a:pt x="453390" y="153353"/>
                  </a:lnTo>
                  <a:lnTo>
                    <a:pt x="380048" y="153353"/>
                  </a:lnTo>
                  <a:lnTo>
                    <a:pt x="380048" y="106680"/>
                  </a:lnTo>
                  <a:lnTo>
                    <a:pt x="453390" y="106680"/>
                  </a:lnTo>
                  <a:close/>
                  <a:moveTo>
                    <a:pt x="453390" y="226695"/>
                  </a:moveTo>
                  <a:lnTo>
                    <a:pt x="380048" y="226695"/>
                  </a:lnTo>
                  <a:lnTo>
                    <a:pt x="380048" y="180023"/>
                  </a:lnTo>
                  <a:lnTo>
                    <a:pt x="453390" y="180023"/>
                  </a:lnTo>
                  <a:lnTo>
                    <a:pt x="453390" y="226695"/>
                  </a:lnTo>
                  <a:close/>
                  <a:moveTo>
                    <a:pt x="453390" y="283369"/>
                  </a:moveTo>
                  <a:lnTo>
                    <a:pt x="380048" y="290036"/>
                  </a:lnTo>
                  <a:lnTo>
                    <a:pt x="380048" y="253365"/>
                  </a:lnTo>
                  <a:lnTo>
                    <a:pt x="453390" y="253365"/>
                  </a:lnTo>
                  <a:lnTo>
                    <a:pt x="453390" y="283369"/>
                  </a:lnTo>
                  <a:close/>
                  <a:moveTo>
                    <a:pt x="153353" y="253365"/>
                  </a:moveTo>
                  <a:lnTo>
                    <a:pt x="153353" y="310039"/>
                  </a:lnTo>
                  <a:lnTo>
                    <a:pt x="80010" y="316706"/>
                  </a:lnTo>
                  <a:lnTo>
                    <a:pt x="80010" y="253365"/>
                  </a:lnTo>
                  <a:lnTo>
                    <a:pt x="153353" y="253365"/>
                  </a:lnTo>
                  <a:close/>
                  <a:moveTo>
                    <a:pt x="153353" y="226695"/>
                  </a:moveTo>
                  <a:lnTo>
                    <a:pt x="80010" y="226695"/>
                  </a:lnTo>
                  <a:lnTo>
                    <a:pt x="80010" y="180023"/>
                  </a:lnTo>
                  <a:lnTo>
                    <a:pt x="153353" y="180023"/>
                  </a:lnTo>
                  <a:lnTo>
                    <a:pt x="153353" y="226695"/>
                  </a:lnTo>
                  <a:close/>
                  <a:moveTo>
                    <a:pt x="253365" y="226695"/>
                  </a:moveTo>
                  <a:lnTo>
                    <a:pt x="180023" y="226695"/>
                  </a:lnTo>
                  <a:lnTo>
                    <a:pt x="180023" y="180023"/>
                  </a:lnTo>
                  <a:lnTo>
                    <a:pt x="253365" y="180023"/>
                  </a:lnTo>
                  <a:lnTo>
                    <a:pt x="253365" y="226695"/>
                  </a:lnTo>
                  <a:close/>
                  <a:moveTo>
                    <a:pt x="280035" y="226695"/>
                  </a:moveTo>
                  <a:lnTo>
                    <a:pt x="280035" y="180023"/>
                  </a:lnTo>
                  <a:lnTo>
                    <a:pt x="353378" y="180023"/>
                  </a:lnTo>
                  <a:lnTo>
                    <a:pt x="353378" y="226695"/>
                  </a:lnTo>
                  <a:lnTo>
                    <a:pt x="280035" y="226695"/>
                  </a:lnTo>
                  <a:close/>
                  <a:moveTo>
                    <a:pt x="253365" y="301371"/>
                  </a:moveTo>
                  <a:lnTo>
                    <a:pt x="180023" y="308039"/>
                  </a:lnTo>
                  <a:lnTo>
                    <a:pt x="180023" y="253365"/>
                  </a:lnTo>
                  <a:lnTo>
                    <a:pt x="253365" y="253365"/>
                  </a:lnTo>
                  <a:lnTo>
                    <a:pt x="253365" y="301371"/>
                  </a:lnTo>
                  <a:close/>
                  <a:moveTo>
                    <a:pt x="280035" y="253365"/>
                  </a:moveTo>
                  <a:lnTo>
                    <a:pt x="353378" y="253365"/>
                  </a:lnTo>
                  <a:lnTo>
                    <a:pt x="353378" y="292037"/>
                  </a:lnTo>
                  <a:lnTo>
                    <a:pt x="280035" y="298704"/>
                  </a:lnTo>
                  <a:lnTo>
                    <a:pt x="280035" y="253365"/>
                  </a:lnTo>
                  <a:close/>
                  <a:moveTo>
                    <a:pt x="493395" y="320040"/>
                  </a:moveTo>
                  <a:lnTo>
                    <a:pt x="493395" y="66675"/>
                  </a:lnTo>
                  <a:lnTo>
                    <a:pt x="80010" y="66675"/>
                  </a:lnTo>
                  <a:lnTo>
                    <a:pt x="80010" y="60008"/>
                  </a:lnTo>
                  <a:cubicBezTo>
                    <a:pt x="80010" y="26670"/>
                    <a:pt x="53340" y="0"/>
                    <a:pt x="20003" y="0"/>
                  </a:cubicBezTo>
                  <a:cubicBezTo>
                    <a:pt x="8668" y="0"/>
                    <a:pt x="0" y="8668"/>
                    <a:pt x="0" y="20003"/>
                  </a:cubicBezTo>
                  <a:cubicBezTo>
                    <a:pt x="0" y="31337"/>
                    <a:pt x="8668" y="40005"/>
                    <a:pt x="20003" y="40005"/>
                  </a:cubicBezTo>
                  <a:cubicBezTo>
                    <a:pt x="31337" y="40005"/>
                    <a:pt x="40005" y="48673"/>
                    <a:pt x="40005" y="60008"/>
                  </a:cubicBezTo>
                  <a:lnTo>
                    <a:pt x="40005" y="393383"/>
                  </a:lnTo>
                  <a:cubicBezTo>
                    <a:pt x="40005" y="426720"/>
                    <a:pt x="66675" y="453390"/>
                    <a:pt x="100013" y="453390"/>
                  </a:cubicBezTo>
                  <a:lnTo>
                    <a:pt x="120015" y="453390"/>
                  </a:lnTo>
                  <a:lnTo>
                    <a:pt x="413385" y="453390"/>
                  </a:lnTo>
                  <a:lnTo>
                    <a:pt x="473393" y="453390"/>
                  </a:lnTo>
                  <a:cubicBezTo>
                    <a:pt x="484727" y="453390"/>
                    <a:pt x="493395" y="444722"/>
                    <a:pt x="493395" y="433388"/>
                  </a:cubicBezTo>
                  <a:cubicBezTo>
                    <a:pt x="493395" y="422053"/>
                    <a:pt x="484727" y="413385"/>
                    <a:pt x="473393" y="413385"/>
                  </a:cubicBezTo>
                  <a:lnTo>
                    <a:pt x="100013" y="413385"/>
                  </a:lnTo>
                  <a:cubicBezTo>
                    <a:pt x="88678" y="413385"/>
                    <a:pt x="80010" y="404717"/>
                    <a:pt x="80010" y="393383"/>
                  </a:cubicBezTo>
                  <a:lnTo>
                    <a:pt x="80010" y="356711"/>
                  </a:lnTo>
                  <a:lnTo>
                    <a:pt x="493395" y="32004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309A9369-6028-4594-84F0-0AD14B576365}"/>
                </a:ext>
              </a:extLst>
            </p:cNvPr>
            <p:cNvSpPr/>
            <p:nvPr/>
          </p:nvSpPr>
          <p:spPr>
            <a:xfrm>
              <a:off x="5135732" y="1917506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E5ECFEBD-4B97-4DA3-B05A-7A043F43EE77}"/>
                </a:ext>
              </a:extLst>
            </p:cNvPr>
            <p:cNvSpPr/>
            <p:nvPr/>
          </p:nvSpPr>
          <p:spPr>
            <a:xfrm>
              <a:off x="5429102" y="1917506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104" name="Graphic 94" descr="Puzzle">
            <a:extLst>
              <a:ext uri="{FF2B5EF4-FFF2-40B4-BE49-F238E27FC236}">
                <a16:creationId xmlns:a16="http://schemas.microsoft.com/office/drawing/2014/main" id="{3FDA4216-13D4-4F76-881A-47B0418FAC4C}"/>
              </a:ext>
            </a:extLst>
          </p:cNvPr>
          <p:cNvSpPr/>
          <p:nvPr/>
        </p:nvSpPr>
        <p:spPr>
          <a:xfrm>
            <a:off x="3039671" y="3049804"/>
            <a:ext cx="400050" cy="400050"/>
          </a:xfrm>
          <a:custGeom>
            <a:avLst/>
            <a:gdLst>
              <a:gd name="connsiteX0" fmla="*/ 344710 w 533400"/>
              <a:gd name="connsiteY0" fmla="*/ 404717 h 533400"/>
              <a:gd name="connsiteX1" fmla="*/ 316040 w 533400"/>
              <a:gd name="connsiteY1" fmla="*/ 316706 h 533400"/>
              <a:gd name="connsiteX2" fmla="*/ 320707 w 533400"/>
              <a:gd name="connsiteY2" fmla="*/ 312039 h 533400"/>
              <a:gd name="connsiteX3" fmla="*/ 410051 w 533400"/>
              <a:gd name="connsiteY3" fmla="*/ 339376 h 533400"/>
              <a:gd name="connsiteX4" fmla="*/ 457391 w 533400"/>
              <a:gd name="connsiteY4" fmla="*/ 377381 h 533400"/>
              <a:gd name="connsiteX5" fmla="*/ 533400 w 533400"/>
              <a:gd name="connsiteY5" fmla="*/ 301371 h 533400"/>
              <a:gd name="connsiteX6" fmla="*/ 420053 w 533400"/>
              <a:gd name="connsiteY6" fmla="*/ 188024 h 533400"/>
              <a:gd name="connsiteX7" fmla="*/ 458057 w 533400"/>
              <a:gd name="connsiteY7" fmla="*/ 140684 h 533400"/>
              <a:gd name="connsiteX8" fmla="*/ 485394 w 533400"/>
              <a:gd name="connsiteY8" fmla="*/ 51340 h 533400"/>
              <a:gd name="connsiteX9" fmla="*/ 480727 w 533400"/>
              <a:gd name="connsiteY9" fmla="*/ 46673 h 533400"/>
              <a:gd name="connsiteX10" fmla="*/ 392716 w 533400"/>
              <a:gd name="connsiteY10" fmla="*/ 75343 h 533400"/>
              <a:gd name="connsiteX11" fmla="*/ 345377 w 533400"/>
              <a:gd name="connsiteY11" fmla="*/ 113348 h 533400"/>
              <a:gd name="connsiteX12" fmla="*/ 232029 w 533400"/>
              <a:gd name="connsiteY12" fmla="*/ 0 h 533400"/>
              <a:gd name="connsiteX13" fmla="*/ 155353 w 533400"/>
              <a:gd name="connsiteY13" fmla="*/ 76010 h 533400"/>
              <a:gd name="connsiteX14" fmla="*/ 193358 w 533400"/>
              <a:gd name="connsiteY14" fmla="*/ 123349 h 533400"/>
              <a:gd name="connsiteX15" fmla="*/ 222028 w 533400"/>
              <a:gd name="connsiteY15" fmla="*/ 211360 h 533400"/>
              <a:gd name="connsiteX16" fmla="*/ 217360 w 533400"/>
              <a:gd name="connsiteY16" fmla="*/ 216027 h 533400"/>
              <a:gd name="connsiteX17" fmla="*/ 128016 w 533400"/>
              <a:gd name="connsiteY17" fmla="*/ 188690 h 533400"/>
              <a:gd name="connsiteX18" fmla="*/ 80677 w 533400"/>
              <a:gd name="connsiteY18" fmla="*/ 150686 h 533400"/>
              <a:gd name="connsiteX19" fmla="*/ 0 w 533400"/>
              <a:gd name="connsiteY19" fmla="*/ 232029 h 533400"/>
              <a:gd name="connsiteX20" fmla="*/ 113348 w 533400"/>
              <a:gd name="connsiteY20" fmla="*/ 345377 h 533400"/>
              <a:gd name="connsiteX21" fmla="*/ 75343 w 533400"/>
              <a:gd name="connsiteY21" fmla="*/ 392716 h 533400"/>
              <a:gd name="connsiteX22" fmla="*/ 48006 w 533400"/>
              <a:gd name="connsiteY22" fmla="*/ 482060 h 533400"/>
              <a:gd name="connsiteX23" fmla="*/ 52673 w 533400"/>
              <a:gd name="connsiteY23" fmla="*/ 486728 h 533400"/>
              <a:gd name="connsiteX24" fmla="*/ 140684 w 533400"/>
              <a:gd name="connsiteY24" fmla="*/ 458057 h 533400"/>
              <a:gd name="connsiteX25" fmla="*/ 188024 w 533400"/>
              <a:gd name="connsiteY25" fmla="*/ 420053 h 533400"/>
              <a:gd name="connsiteX26" fmla="*/ 301371 w 533400"/>
              <a:gd name="connsiteY26" fmla="*/ 533400 h 533400"/>
              <a:gd name="connsiteX27" fmla="*/ 382715 w 533400"/>
              <a:gd name="connsiteY27" fmla="*/ 452057 h 533400"/>
              <a:gd name="connsiteX28" fmla="*/ 344710 w 533400"/>
              <a:gd name="connsiteY28" fmla="*/ 404717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33400" h="533400">
                <a:moveTo>
                  <a:pt x="344710" y="404717"/>
                </a:moveTo>
                <a:cubicBezTo>
                  <a:pt x="300704" y="406051"/>
                  <a:pt x="284702" y="349377"/>
                  <a:pt x="316040" y="316706"/>
                </a:cubicBezTo>
                <a:lnTo>
                  <a:pt x="320707" y="312039"/>
                </a:lnTo>
                <a:cubicBezTo>
                  <a:pt x="353378" y="280702"/>
                  <a:pt x="411385" y="295370"/>
                  <a:pt x="410051" y="339376"/>
                </a:cubicBezTo>
                <a:cubicBezTo>
                  <a:pt x="409385" y="364712"/>
                  <a:pt x="439388" y="395383"/>
                  <a:pt x="457391" y="377381"/>
                </a:cubicBezTo>
                <a:lnTo>
                  <a:pt x="533400" y="301371"/>
                </a:lnTo>
                <a:lnTo>
                  <a:pt x="420053" y="188024"/>
                </a:lnTo>
                <a:cubicBezTo>
                  <a:pt x="402050" y="170021"/>
                  <a:pt x="432721" y="140018"/>
                  <a:pt x="458057" y="140684"/>
                </a:cubicBezTo>
                <a:cubicBezTo>
                  <a:pt x="502063" y="142018"/>
                  <a:pt x="516731" y="84011"/>
                  <a:pt x="485394" y="51340"/>
                </a:cubicBezTo>
                <a:lnTo>
                  <a:pt x="480727" y="46673"/>
                </a:lnTo>
                <a:cubicBezTo>
                  <a:pt x="448056" y="15335"/>
                  <a:pt x="391382" y="31337"/>
                  <a:pt x="392716" y="75343"/>
                </a:cubicBezTo>
                <a:cubicBezTo>
                  <a:pt x="393383" y="100679"/>
                  <a:pt x="363379" y="131350"/>
                  <a:pt x="345377" y="113348"/>
                </a:cubicBezTo>
                <a:lnTo>
                  <a:pt x="232029" y="0"/>
                </a:lnTo>
                <a:lnTo>
                  <a:pt x="155353" y="76010"/>
                </a:lnTo>
                <a:cubicBezTo>
                  <a:pt x="137351" y="94012"/>
                  <a:pt x="168021" y="124016"/>
                  <a:pt x="193358" y="123349"/>
                </a:cubicBezTo>
                <a:cubicBezTo>
                  <a:pt x="237363" y="122015"/>
                  <a:pt x="253365" y="178689"/>
                  <a:pt x="222028" y="211360"/>
                </a:cubicBezTo>
                <a:lnTo>
                  <a:pt x="217360" y="216027"/>
                </a:lnTo>
                <a:cubicBezTo>
                  <a:pt x="184690" y="247364"/>
                  <a:pt x="126683" y="232696"/>
                  <a:pt x="128016" y="188690"/>
                </a:cubicBezTo>
                <a:cubicBezTo>
                  <a:pt x="128683" y="163354"/>
                  <a:pt x="98679" y="132683"/>
                  <a:pt x="80677" y="150686"/>
                </a:cubicBezTo>
                <a:lnTo>
                  <a:pt x="0" y="232029"/>
                </a:lnTo>
                <a:lnTo>
                  <a:pt x="113348" y="345377"/>
                </a:lnTo>
                <a:cubicBezTo>
                  <a:pt x="131350" y="363379"/>
                  <a:pt x="100679" y="393383"/>
                  <a:pt x="75343" y="392716"/>
                </a:cubicBezTo>
                <a:cubicBezTo>
                  <a:pt x="31337" y="391382"/>
                  <a:pt x="16669" y="449390"/>
                  <a:pt x="48006" y="482060"/>
                </a:cubicBezTo>
                <a:lnTo>
                  <a:pt x="52673" y="486728"/>
                </a:lnTo>
                <a:cubicBezTo>
                  <a:pt x="85344" y="518065"/>
                  <a:pt x="142018" y="502063"/>
                  <a:pt x="140684" y="458057"/>
                </a:cubicBezTo>
                <a:cubicBezTo>
                  <a:pt x="140018" y="432721"/>
                  <a:pt x="170021" y="402050"/>
                  <a:pt x="188024" y="420053"/>
                </a:cubicBezTo>
                <a:lnTo>
                  <a:pt x="301371" y="533400"/>
                </a:lnTo>
                <a:lnTo>
                  <a:pt x="382715" y="452057"/>
                </a:lnTo>
                <a:cubicBezTo>
                  <a:pt x="400717" y="434054"/>
                  <a:pt x="370713" y="404051"/>
                  <a:pt x="344710" y="40471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6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105" name="Graphic 88" descr="Chat">
            <a:extLst>
              <a:ext uri="{FF2B5EF4-FFF2-40B4-BE49-F238E27FC236}">
                <a16:creationId xmlns:a16="http://schemas.microsoft.com/office/drawing/2014/main" id="{263216A9-A40A-4109-9312-76C1411E1635}"/>
              </a:ext>
            </a:extLst>
          </p:cNvPr>
          <p:cNvGrpSpPr/>
          <p:nvPr/>
        </p:nvGrpSpPr>
        <p:grpSpPr>
          <a:xfrm>
            <a:off x="3256145" y="4213633"/>
            <a:ext cx="480060" cy="480060"/>
            <a:chOff x="4341527" y="4216642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546950F4-56E3-4E2A-98C5-098FAA4EC144}"/>
                </a:ext>
              </a:extLst>
            </p:cNvPr>
            <p:cNvSpPr/>
            <p:nvPr/>
          </p:nvSpPr>
          <p:spPr>
            <a:xfrm>
              <a:off x="4394867" y="4349992"/>
              <a:ext cx="333375" cy="300037"/>
            </a:xfrm>
            <a:custGeom>
              <a:avLst/>
              <a:gdLst>
                <a:gd name="connsiteX0" fmla="*/ 226695 w 333375"/>
                <a:gd name="connsiteY0" fmla="*/ 46673 h 300037"/>
                <a:gd name="connsiteX1" fmla="*/ 333375 w 333375"/>
                <a:gd name="connsiteY1" fmla="*/ 46673 h 300037"/>
                <a:gd name="connsiteX2" fmla="*/ 333375 w 333375"/>
                <a:gd name="connsiteY2" fmla="*/ 26670 h 300037"/>
                <a:gd name="connsiteX3" fmla="*/ 306705 w 333375"/>
                <a:gd name="connsiteY3" fmla="*/ 0 h 300037"/>
                <a:gd name="connsiteX4" fmla="*/ 26670 w 333375"/>
                <a:gd name="connsiteY4" fmla="*/ 0 h 300037"/>
                <a:gd name="connsiteX5" fmla="*/ 0 w 333375"/>
                <a:gd name="connsiteY5" fmla="*/ 26670 h 300037"/>
                <a:gd name="connsiteX6" fmla="*/ 0 w 333375"/>
                <a:gd name="connsiteY6" fmla="*/ 206693 h 300037"/>
                <a:gd name="connsiteX7" fmla="*/ 26670 w 333375"/>
                <a:gd name="connsiteY7" fmla="*/ 233363 h 300037"/>
                <a:gd name="connsiteX8" fmla="*/ 66675 w 333375"/>
                <a:gd name="connsiteY8" fmla="*/ 233363 h 300037"/>
                <a:gd name="connsiteX9" fmla="*/ 66675 w 333375"/>
                <a:gd name="connsiteY9" fmla="*/ 300038 h 300037"/>
                <a:gd name="connsiteX10" fmla="*/ 133350 w 333375"/>
                <a:gd name="connsiteY10" fmla="*/ 233363 h 300037"/>
                <a:gd name="connsiteX11" fmla="*/ 173355 w 333375"/>
                <a:gd name="connsiteY11" fmla="*/ 233363 h 300037"/>
                <a:gd name="connsiteX12" fmla="*/ 173355 w 333375"/>
                <a:gd name="connsiteY12" fmla="*/ 100013 h 300037"/>
                <a:gd name="connsiteX13" fmla="*/ 226695 w 333375"/>
                <a:gd name="connsiteY13" fmla="*/ 46673 h 30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3375" h="300037">
                  <a:moveTo>
                    <a:pt x="226695" y="46673"/>
                  </a:moveTo>
                  <a:lnTo>
                    <a:pt x="333375" y="46673"/>
                  </a:lnTo>
                  <a:lnTo>
                    <a:pt x="333375" y="26670"/>
                  </a:lnTo>
                  <a:cubicBezTo>
                    <a:pt x="333375" y="12001"/>
                    <a:pt x="321374" y="0"/>
                    <a:pt x="306705" y="0"/>
                  </a:cubicBezTo>
                  <a:lnTo>
                    <a:pt x="26670" y="0"/>
                  </a:lnTo>
                  <a:cubicBezTo>
                    <a:pt x="12002" y="0"/>
                    <a:pt x="0" y="12001"/>
                    <a:pt x="0" y="26670"/>
                  </a:cubicBezTo>
                  <a:lnTo>
                    <a:pt x="0" y="206693"/>
                  </a:lnTo>
                  <a:cubicBezTo>
                    <a:pt x="0" y="221361"/>
                    <a:pt x="12002" y="233363"/>
                    <a:pt x="26670" y="233363"/>
                  </a:cubicBezTo>
                  <a:lnTo>
                    <a:pt x="66675" y="233363"/>
                  </a:lnTo>
                  <a:lnTo>
                    <a:pt x="66675" y="300038"/>
                  </a:lnTo>
                  <a:lnTo>
                    <a:pt x="133350" y="233363"/>
                  </a:lnTo>
                  <a:lnTo>
                    <a:pt x="173355" y="233363"/>
                  </a:lnTo>
                  <a:lnTo>
                    <a:pt x="173355" y="100013"/>
                  </a:lnTo>
                  <a:cubicBezTo>
                    <a:pt x="173355" y="70676"/>
                    <a:pt x="197358" y="46673"/>
                    <a:pt x="226695" y="46673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B8AF7388-F5D1-4F6F-9415-6B8555958A14}"/>
                </a:ext>
              </a:extLst>
            </p:cNvPr>
            <p:cNvSpPr/>
            <p:nvPr/>
          </p:nvSpPr>
          <p:spPr>
            <a:xfrm>
              <a:off x="4594892" y="4423334"/>
              <a:ext cx="333375" cy="300037"/>
            </a:xfrm>
            <a:custGeom>
              <a:avLst/>
              <a:gdLst>
                <a:gd name="connsiteX0" fmla="*/ 306705 w 333375"/>
                <a:gd name="connsiteY0" fmla="*/ 0 h 300037"/>
                <a:gd name="connsiteX1" fmla="*/ 26670 w 333375"/>
                <a:gd name="connsiteY1" fmla="*/ 0 h 300037"/>
                <a:gd name="connsiteX2" fmla="*/ 0 w 333375"/>
                <a:gd name="connsiteY2" fmla="*/ 26670 h 300037"/>
                <a:gd name="connsiteX3" fmla="*/ 0 w 333375"/>
                <a:gd name="connsiteY3" fmla="*/ 206693 h 300037"/>
                <a:gd name="connsiteX4" fmla="*/ 26670 w 333375"/>
                <a:gd name="connsiteY4" fmla="*/ 233363 h 300037"/>
                <a:gd name="connsiteX5" fmla="*/ 200025 w 333375"/>
                <a:gd name="connsiteY5" fmla="*/ 233363 h 300037"/>
                <a:gd name="connsiteX6" fmla="*/ 266700 w 333375"/>
                <a:gd name="connsiteY6" fmla="*/ 300038 h 300037"/>
                <a:gd name="connsiteX7" fmla="*/ 266700 w 333375"/>
                <a:gd name="connsiteY7" fmla="*/ 233363 h 300037"/>
                <a:gd name="connsiteX8" fmla="*/ 306705 w 333375"/>
                <a:gd name="connsiteY8" fmla="*/ 233363 h 300037"/>
                <a:gd name="connsiteX9" fmla="*/ 333375 w 333375"/>
                <a:gd name="connsiteY9" fmla="*/ 206693 h 300037"/>
                <a:gd name="connsiteX10" fmla="*/ 333375 w 333375"/>
                <a:gd name="connsiteY10" fmla="*/ 26670 h 300037"/>
                <a:gd name="connsiteX11" fmla="*/ 306705 w 333375"/>
                <a:gd name="connsiteY11" fmla="*/ 0 h 30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3375" h="300037">
                  <a:moveTo>
                    <a:pt x="306705" y="0"/>
                  </a:moveTo>
                  <a:lnTo>
                    <a:pt x="26670" y="0"/>
                  </a:lnTo>
                  <a:cubicBezTo>
                    <a:pt x="12001" y="0"/>
                    <a:pt x="0" y="12001"/>
                    <a:pt x="0" y="26670"/>
                  </a:cubicBezTo>
                  <a:lnTo>
                    <a:pt x="0" y="206693"/>
                  </a:lnTo>
                  <a:cubicBezTo>
                    <a:pt x="0" y="221361"/>
                    <a:pt x="12001" y="233363"/>
                    <a:pt x="26670" y="233363"/>
                  </a:cubicBezTo>
                  <a:lnTo>
                    <a:pt x="200025" y="233363"/>
                  </a:lnTo>
                  <a:lnTo>
                    <a:pt x="266700" y="300038"/>
                  </a:lnTo>
                  <a:lnTo>
                    <a:pt x="266700" y="233363"/>
                  </a:lnTo>
                  <a:lnTo>
                    <a:pt x="306705" y="233363"/>
                  </a:lnTo>
                  <a:cubicBezTo>
                    <a:pt x="321373" y="233363"/>
                    <a:pt x="333375" y="221361"/>
                    <a:pt x="333375" y="206693"/>
                  </a:cubicBezTo>
                  <a:lnTo>
                    <a:pt x="333375" y="26670"/>
                  </a:lnTo>
                  <a:cubicBezTo>
                    <a:pt x="333375" y="12001"/>
                    <a:pt x="321373" y="0"/>
                    <a:pt x="306705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08" name="Graphic 96" descr="Research">
            <a:extLst>
              <a:ext uri="{FF2B5EF4-FFF2-40B4-BE49-F238E27FC236}">
                <a16:creationId xmlns:a16="http://schemas.microsoft.com/office/drawing/2014/main" id="{3C9795A4-0B2C-46A3-BF78-92195DEB2C7F}"/>
              </a:ext>
            </a:extLst>
          </p:cNvPr>
          <p:cNvGrpSpPr/>
          <p:nvPr/>
        </p:nvGrpSpPr>
        <p:grpSpPr>
          <a:xfrm>
            <a:off x="4329076" y="4737689"/>
            <a:ext cx="480060" cy="480060"/>
            <a:chOff x="5772101" y="4915384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4D67604F-8E12-4856-90FF-1260893AC371}"/>
                </a:ext>
              </a:extLst>
            </p:cNvPr>
            <p:cNvSpPr/>
            <p:nvPr/>
          </p:nvSpPr>
          <p:spPr>
            <a:xfrm>
              <a:off x="5824103" y="4970720"/>
              <a:ext cx="527569" cy="528236"/>
            </a:xfrm>
            <a:custGeom>
              <a:avLst/>
              <a:gdLst>
                <a:gd name="connsiteX0" fmla="*/ 431391 w 527569"/>
                <a:gd name="connsiteY0" fmla="*/ 365383 h 528236"/>
                <a:gd name="connsiteX1" fmla="*/ 390052 w 527569"/>
                <a:gd name="connsiteY1" fmla="*/ 352714 h 528236"/>
                <a:gd name="connsiteX2" fmla="*/ 360049 w 527569"/>
                <a:gd name="connsiteY2" fmla="*/ 323377 h 528236"/>
                <a:gd name="connsiteX3" fmla="*/ 401387 w 527569"/>
                <a:gd name="connsiteY3" fmla="*/ 202029 h 528236"/>
                <a:gd name="connsiteX4" fmla="*/ 201362 w 527569"/>
                <a:gd name="connsiteY4" fmla="*/ 4 h 528236"/>
                <a:gd name="connsiteX5" fmla="*/ 4 w 527569"/>
                <a:gd name="connsiteY5" fmla="*/ 200029 h 528236"/>
                <a:gd name="connsiteX6" fmla="*/ 200029 w 527569"/>
                <a:gd name="connsiteY6" fmla="*/ 401387 h 528236"/>
                <a:gd name="connsiteX7" fmla="*/ 322711 w 527569"/>
                <a:gd name="connsiteY7" fmla="*/ 360049 h 528236"/>
                <a:gd name="connsiteX8" fmla="*/ 352048 w 527569"/>
                <a:gd name="connsiteY8" fmla="*/ 389386 h 528236"/>
                <a:gd name="connsiteX9" fmla="*/ 364716 w 527569"/>
                <a:gd name="connsiteY9" fmla="*/ 431391 h 528236"/>
                <a:gd name="connsiteX10" fmla="*/ 448060 w 527569"/>
                <a:gd name="connsiteY10" fmla="*/ 514735 h 528236"/>
                <a:gd name="connsiteX11" fmla="*/ 514068 w 527569"/>
                <a:gd name="connsiteY11" fmla="*/ 514735 h 528236"/>
                <a:gd name="connsiteX12" fmla="*/ 514068 w 527569"/>
                <a:gd name="connsiteY12" fmla="*/ 448726 h 528236"/>
                <a:gd name="connsiteX13" fmla="*/ 431391 w 527569"/>
                <a:gd name="connsiteY13" fmla="*/ 365383 h 528236"/>
                <a:gd name="connsiteX14" fmla="*/ 201362 w 527569"/>
                <a:gd name="connsiteY14" fmla="*/ 361382 h 528236"/>
                <a:gd name="connsiteX15" fmla="*/ 41342 w 527569"/>
                <a:gd name="connsiteY15" fmla="*/ 201362 h 528236"/>
                <a:gd name="connsiteX16" fmla="*/ 201362 w 527569"/>
                <a:gd name="connsiteY16" fmla="*/ 41342 h 528236"/>
                <a:gd name="connsiteX17" fmla="*/ 361382 w 527569"/>
                <a:gd name="connsiteY17" fmla="*/ 201362 h 528236"/>
                <a:gd name="connsiteX18" fmla="*/ 201362 w 527569"/>
                <a:gd name="connsiteY18" fmla="*/ 361382 h 52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7569" h="528236">
                  <a:moveTo>
                    <a:pt x="431391" y="365383"/>
                  </a:moveTo>
                  <a:cubicBezTo>
                    <a:pt x="420723" y="354715"/>
                    <a:pt x="404721" y="349381"/>
                    <a:pt x="390052" y="352714"/>
                  </a:cubicBezTo>
                  <a:lnTo>
                    <a:pt x="360049" y="323377"/>
                  </a:lnTo>
                  <a:cubicBezTo>
                    <a:pt x="386719" y="288706"/>
                    <a:pt x="401387" y="246034"/>
                    <a:pt x="401387" y="202029"/>
                  </a:cubicBezTo>
                  <a:cubicBezTo>
                    <a:pt x="402054" y="90682"/>
                    <a:pt x="312043" y="670"/>
                    <a:pt x="201362" y="4"/>
                  </a:cubicBezTo>
                  <a:cubicBezTo>
                    <a:pt x="90682" y="-663"/>
                    <a:pt x="670" y="89348"/>
                    <a:pt x="4" y="200029"/>
                  </a:cubicBezTo>
                  <a:cubicBezTo>
                    <a:pt x="-663" y="310709"/>
                    <a:pt x="89348" y="400720"/>
                    <a:pt x="200029" y="401387"/>
                  </a:cubicBezTo>
                  <a:cubicBezTo>
                    <a:pt x="244034" y="401387"/>
                    <a:pt x="287373" y="386719"/>
                    <a:pt x="322711" y="360049"/>
                  </a:cubicBezTo>
                  <a:lnTo>
                    <a:pt x="352048" y="389386"/>
                  </a:lnTo>
                  <a:cubicBezTo>
                    <a:pt x="349381" y="404721"/>
                    <a:pt x="354048" y="420056"/>
                    <a:pt x="364716" y="431391"/>
                  </a:cubicBezTo>
                  <a:lnTo>
                    <a:pt x="448060" y="514735"/>
                  </a:lnTo>
                  <a:cubicBezTo>
                    <a:pt x="466062" y="532737"/>
                    <a:pt x="496066" y="532737"/>
                    <a:pt x="514068" y="514735"/>
                  </a:cubicBezTo>
                  <a:cubicBezTo>
                    <a:pt x="532070" y="496732"/>
                    <a:pt x="532070" y="466729"/>
                    <a:pt x="514068" y="448726"/>
                  </a:cubicBezTo>
                  <a:lnTo>
                    <a:pt x="431391" y="365383"/>
                  </a:lnTo>
                  <a:close/>
                  <a:moveTo>
                    <a:pt x="201362" y="361382"/>
                  </a:moveTo>
                  <a:cubicBezTo>
                    <a:pt x="112684" y="361382"/>
                    <a:pt x="41342" y="290040"/>
                    <a:pt x="41342" y="201362"/>
                  </a:cubicBezTo>
                  <a:cubicBezTo>
                    <a:pt x="41342" y="112684"/>
                    <a:pt x="112684" y="41342"/>
                    <a:pt x="201362" y="41342"/>
                  </a:cubicBezTo>
                  <a:cubicBezTo>
                    <a:pt x="290040" y="41342"/>
                    <a:pt x="361382" y="112684"/>
                    <a:pt x="361382" y="201362"/>
                  </a:cubicBezTo>
                  <a:cubicBezTo>
                    <a:pt x="361382" y="289373"/>
                    <a:pt x="289373" y="361382"/>
                    <a:pt x="201362" y="36138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FD40C1E7-0F1B-4149-AF29-6D1B5DD4D460}"/>
                </a:ext>
              </a:extLst>
            </p:cNvPr>
            <p:cNvSpPr/>
            <p:nvPr/>
          </p:nvSpPr>
          <p:spPr>
            <a:xfrm>
              <a:off x="5882114" y="5069814"/>
              <a:ext cx="287369" cy="210948"/>
            </a:xfrm>
            <a:custGeom>
              <a:avLst/>
              <a:gdLst>
                <a:gd name="connsiteX0" fmla="*/ 286703 w 287369"/>
                <a:gd name="connsiteY0" fmla="*/ 92267 h 210948"/>
                <a:gd name="connsiteX1" fmla="*/ 248698 w 287369"/>
                <a:gd name="connsiteY1" fmla="*/ 92267 h 210948"/>
                <a:gd name="connsiteX2" fmla="*/ 240030 w 287369"/>
                <a:gd name="connsiteY2" fmla="*/ 97601 h 210948"/>
                <a:gd name="connsiteX3" fmla="*/ 214694 w 287369"/>
                <a:gd name="connsiteY3" fmla="*/ 124938 h 210948"/>
                <a:gd name="connsiteX4" fmla="*/ 193358 w 287369"/>
                <a:gd name="connsiteY4" fmla="*/ 50928 h 210948"/>
                <a:gd name="connsiteX5" fmla="*/ 178689 w 287369"/>
                <a:gd name="connsiteY5" fmla="*/ 42928 h 210948"/>
                <a:gd name="connsiteX6" fmla="*/ 170688 w 287369"/>
                <a:gd name="connsiteY6" fmla="*/ 50262 h 210948"/>
                <a:gd name="connsiteX7" fmla="*/ 130683 w 287369"/>
                <a:gd name="connsiteY7" fmla="*/ 156275 h 210948"/>
                <a:gd name="connsiteX8" fmla="*/ 103346 w 287369"/>
                <a:gd name="connsiteY8" fmla="*/ 9590 h 210948"/>
                <a:gd name="connsiteX9" fmla="*/ 90011 w 287369"/>
                <a:gd name="connsiteY9" fmla="*/ 256 h 210948"/>
                <a:gd name="connsiteX10" fmla="*/ 80677 w 287369"/>
                <a:gd name="connsiteY10" fmla="*/ 8256 h 210948"/>
                <a:gd name="connsiteX11" fmla="*/ 52006 w 287369"/>
                <a:gd name="connsiteY11" fmla="*/ 92267 h 210948"/>
                <a:gd name="connsiteX12" fmla="*/ 0 w 287369"/>
                <a:gd name="connsiteY12" fmla="*/ 92267 h 210948"/>
                <a:gd name="connsiteX13" fmla="*/ 0 w 287369"/>
                <a:gd name="connsiteY13" fmla="*/ 118937 h 210948"/>
                <a:gd name="connsiteX14" fmla="*/ 60674 w 287369"/>
                <a:gd name="connsiteY14" fmla="*/ 118937 h 210948"/>
                <a:gd name="connsiteX15" fmla="*/ 72009 w 287369"/>
                <a:gd name="connsiteY15" fmla="*/ 108936 h 210948"/>
                <a:gd name="connsiteX16" fmla="*/ 88678 w 287369"/>
                <a:gd name="connsiteY16" fmla="*/ 58263 h 210948"/>
                <a:gd name="connsiteX17" fmla="*/ 115348 w 287369"/>
                <a:gd name="connsiteY17" fmla="*/ 201614 h 210948"/>
                <a:gd name="connsiteX18" fmla="*/ 126016 w 287369"/>
                <a:gd name="connsiteY18" fmla="*/ 210949 h 210948"/>
                <a:gd name="connsiteX19" fmla="*/ 127349 w 287369"/>
                <a:gd name="connsiteY19" fmla="*/ 210949 h 210948"/>
                <a:gd name="connsiteX20" fmla="*/ 138684 w 287369"/>
                <a:gd name="connsiteY20" fmla="*/ 203614 h 210948"/>
                <a:gd name="connsiteX21" fmla="*/ 181356 w 287369"/>
                <a:gd name="connsiteY21" fmla="*/ 91600 h 210948"/>
                <a:gd name="connsiteX22" fmla="*/ 198692 w 287369"/>
                <a:gd name="connsiteY22" fmla="*/ 151608 h 210948"/>
                <a:gd name="connsiteX23" fmla="*/ 213360 w 287369"/>
                <a:gd name="connsiteY23" fmla="*/ 159609 h 210948"/>
                <a:gd name="connsiteX24" fmla="*/ 218694 w 287369"/>
                <a:gd name="connsiteY24" fmla="*/ 156275 h 210948"/>
                <a:gd name="connsiteX25" fmla="*/ 254699 w 287369"/>
                <a:gd name="connsiteY25" fmla="*/ 118937 h 210948"/>
                <a:gd name="connsiteX26" fmla="*/ 287369 w 287369"/>
                <a:gd name="connsiteY26" fmla="*/ 118937 h 210948"/>
                <a:gd name="connsiteX27" fmla="*/ 287369 w 287369"/>
                <a:gd name="connsiteY27" fmla="*/ 92267 h 21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7369" h="210948">
                  <a:moveTo>
                    <a:pt x="286703" y="92267"/>
                  </a:moveTo>
                  <a:lnTo>
                    <a:pt x="248698" y="92267"/>
                  </a:lnTo>
                  <a:cubicBezTo>
                    <a:pt x="245364" y="92934"/>
                    <a:pt x="242030" y="94934"/>
                    <a:pt x="240030" y="97601"/>
                  </a:cubicBezTo>
                  <a:lnTo>
                    <a:pt x="214694" y="124938"/>
                  </a:lnTo>
                  <a:lnTo>
                    <a:pt x="193358" y="50928"/>
                  </a:lnTo>
                  <a:cubicBezTo>
                    <a:pt x="191357" y="44928"/>
                    <a:pt x="184690" y="40927"/>
                    <a:pt x="178689" y="42928"/>
                  </a:cubicBezTo>
                  <a:cubicBezTo>
                    <a:pt x="175355" y="44261"/>
                    <a:pt x="172022" y="46261"/>
                    <a:pt x="170688" y="50262"/>
                  </a:cubicBezTo>
                  <a:lnTo>
                    <a:pt x="130683" y="156275"/>
                  </a:lnTo>
                  <a:lnTo>
                    <a:pt x="103346" y="9590"/>
                  </a:lnTo>
                  <a:cubicBezTo>
                    <a:pt x="102013" y="2923"/>
                    <a:pt x="96012" y="-1078"/>
                    <a:pt x="90011" y="256"/>
                  </a:cubicBezTo>
                  <a:cubicBezTo>
                    <a:pt x="86011" y="922"/>
                    <a:pt x="82677" y="4256"/>
                    <a:pt x="80677" y="8256"/>
                  </a:cubicBezTo>
                  <a:lnTo>
                    <a:pt x="52006" y="92267"/>
                  </a:lnTo>
                  <a:lnTo>
                    <a:pt x="0" y="92267"/>
                  </a:lnTo>
                  <a:lnTo>
                    <a:pt x="0" y="118937"/>
                  </a:lnTo>
                  <a:lnTo>
                    <a:pt x="60674" y="118937"/>
                  </a:lnTo>
                  <a:cubicBezTo>
                    <a:pt x="66008" y="118270"/>
                    <a:pt x="70676" y="114270"/>
                    <a:pt x="72009" y="108936"/>
                  </a:cubicBezTo>
                  <a:lnTo>
                    <a:pt x="88678" y="58263"/>
                  </a:lnTo>
                  <a:lnTo>
                    <a:pt x="115348" y="201614"/>
                  </a:lnTo>
                  <a:cubicBezTo>
                    <a:pt x="116015" y="206948"/>
                    <a:pt x="120682" y="210949"/>
                    <a:pt x="126016" y="210949"/>
                  </a:cubicBezTo>
                  <a:lnTo>
                    <a:pt x="127349" y="210949"/>
                  </a:lnTo>
                  <a:cubicBezTo>
                    <a:pt x="132017" y="210949"/>
                    <a:pt x="136684" y="208282"/>
                    <a:pt x="138684" y="203614"/>
                  </a:cubicBezTo>
                  <a:lnTo>
                    <a:pt x="181356" y="91600"/>
                  </a:lnTo>
                  <a:lnTo>
                    <a:pt x="198692" y="151608"/>
                  </a:lnTo>
                  <a:cubicBezTo>
                    <a:pt x="200692" y="157609"/>
                    <a:pt x="206693" y="161609"/>
                    <a:pt x="213360" y="159609"/>
                  </a:cubicBezTo>
                  <a:cubicBezTo>
                    <a:pt x="215360" y="158942"/>
                    <a:pt x="217360" y="157609"/>
                    <a:pt x="218694" y="156275"/>
                  </a:cubicBezTo>
                  <a:lnTo>
                    <a:pt x="254699" y="118937"/>
                  </a:lnTo>
                  <a:lnTo>
                    <a:pt x="287369" y="118937"/>
                  </a:lnTo>
                  <a:lnTo>
                    <a:pt x="287369" y="92267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11" name="Graphic 90" descr="Database">
            <a:extLst>
              <a:ext uri="{FF2B5EF4-FFF2-40B4-BE49-F238E27FC236}">
                <a16:creationId xmlns:a16="http://schemas.microsoft.com/office/drawing/2014/main" id="{B624D805-C6A0-4B37-9771-DC00BC8412E0}"/>
              </a:ext>
            </a:extLst>
          </p:cNvPr>
          <p:cNvGrpSpPr/>
          <p:nvPr/>
        </p:nvGrpSpPr>
        <p:grpSpPr>
          <a:xfrm>
            <a:off x="5502897" y="4260653"/>
            <a:ext cx="280035" cy="380048"/>
            <a:chOff x="7337196" y="4279336"/>
            <a:chExt cx="373380" cy="50673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CCB329F0-678F-4645-80CE-870802B4F3A1}"/>
                </a:ext>
              </a:extLst>
            </p:cNvPr>
            <p:cNvSpPr/>
            <p:nvPr/>
          </p:nvSpPr>
          <p:spPr>
            <a:xfrm>
              <a:off x="7337196" y="4279336"/>
              <a:ext cx="373380" cy="106680"/>
            </a:xfrm>
            <a:custGeom>
              <a:avLst/>
              <a:gdLst>
                <a:gd name="connsiteX0" fmla="*/ 373380 w 373380"/>
                <a:gd name="connsiteY0" fmla="*/ 53340 h 106680"/>
                <a:gd name="connsiteX1" fmla="*/ 186690 w 373380"/>
                <a:gd name="connsiteY1" fmla="*/ 106680 h 106680"/>
                <a:gd name="connsiteX2" fmla="*/ 0 w 373380"/>
                <a:gd name="connsiteY2" fmla="*/ 53340 h 106680"/>
                <a:gd name="connsiteX3" fmla="*/ 186690 w 373380"/>
                <a:gd name="connsiteY3" fmla="*/ 0 h 106680"/>
                <a:gd name="connsiteX4" fmla="*/ 373380 w 373380"/>
                <a:gd name="connsiteY4" fmla="*/ 53340 h 106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380" h="106680">
                  <a:moveTo>
                    <a:pt x="373380" y="53340"/>
                  </a:moveTo>
                  <a:cubicBezTo>
                    <a:pt x="373380" y="82799"/>
                    <a:pt x="289796" y="106680"/>
                    <a:pt x="186690" y="106680"/>
                  </a:cubicBezTo>
                  <a:cubicBezTo>
                    <a:pt x="83584" y="106680"/>
                    <a:pt x="0" y="82799"/>
                    <a:pt x="0" y="53340"/>
                  </a:cubicBezTo>
                  <a:cubicBezTo>
                    <a:pt x="0" y="23881"/>
                    <a:pt x="83584" y="0"/>
                    <a:pt x="186690" y="0"/>
                  </a:cubicBezTo>
                  <a:cubicBezTo>
                    <a:pt x="289796" y="0"/>
                    <a:pt x="373380" y="23881"/>
                    <a:pt x="37338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67DA3028-C86D-4840-B678-EC4E3510AAAB}"/>
                </a:ext>
              </a:extLst>
            </p:cNvPr>
            <p:cNvSpPr/>
            <p:nvPr/>
          </p:nvSpPr>
          <p:spPr>
            <a:xfrm>
              <a:off x="7337196" y="4359346"/>
              <a:ext cx="373380" cy="160020"/>
            </a:xfrm>
            <a:custGeom>
              <a:avLst/>
              <a:gdLst>
                <a:gd name="connsiteX0" fmla="*/ 320040 w 373380"/>
                <a:gd name="connsiteY0" fmla="*/ 106680 h 160020"/>
                <a:gd name="connsiteX1" fmla="*/ 306705 w 373380"/>
                <a:gd name="connsiteY1" fmla="*/ 93345 h 160020"/>
                <a:gd name="connsiteX2" fmla="*/ 320040 w 373380"/>
                <a:gd name="connsiteY2" fmla="*/ 80010 h 160020"/>
                <a:gd name="connsiteX3" fmla="*/ 333375 w 373380"/>
                <a:gd name="connsiteY3" fmla="*/ 93345 h 160020"/>
                <a:gd name="connsiteX4" fmla="*/ 320040 w 373380"/>
                <a:gd name="connsiteY4" fmla="*/ 106680 h 160020"/>
                <a:gd name="connsiteX5" fmla="*/ 186690 w 373380"/>
                <a:gd name="connsiteY5" fmla="*/ 53340 h 160020"/>
                <a:gd name="connsiteX6" fmla="*/ 0 w 373380"/>
                <a:gd name="connsiteY6" fmla="*/ 0 h 160020"/>
                <a:gd name="connsiteX7" fmla="*/ 0 w 373380"/>
                <a:gd name="connsiteY7" fmla="*/ 106680 h 160020"/>
                <a:gd name="connsiteX8" fmla="*/ 186690 w 373380"/>
                <a:gd name="connsiteY8" fmla="*/ 160020 h 160020"/>
                <a:gd name="connsiteX9" fmla="*/ 373380 w 373380"/>
                <a:gd name="connsiteY9" fmla="*/ 106680 h 160020"/>
                <a:gd name="connsiteX10" fmla="*/ 373380 w 373380"/>
                <a:gd name="connsiteY10" fmla="*/ 0 h 160020"/>
                <a:gd name="connsiteX11" fmla="*/ 186690 w 373380"/>
                <a:gd name="connsiteY11" fmla="*/ 5334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3380" h="160020">
                  <a:moveTo>
                    <a:pt x="320040" y="106680"/>
                  </a:moveTo>
                  <a:cubicBezTo>
                    <a:pt x="312039" y="106680"/>
                    <a:pt x="306705" y="101346"/>
                    <a:pt x="306705" y="93345"/>
                  </a:cubicBezTo>
                  <a:cubicBezTo>
                    <a:pt x="306705" y="85344"/>
                    <a:pt x="312039" y="80010"/>
                    <a:pt x="320040" y="80010"/>
                  </a:cubicBezTo>
                  <a:cubicBezTo>
                    <a:pt x="328041" y="80010"/>
                    <a:pt x="333375" y="85344"/>
                    <a:pt x="333375" y="93345"/>
                  </a:cubicBezTo>
                  <a:cubicBezTo>
                    <a:pt x="333375" y="101346"/>
                    <a:pt x="328041" y="106680"/>
                    <a:pt x="320040" y="106680"/>
                  </a:cubicBezTo>
                  <a:close/>
                  <a:moveTo>
                    <a:pt x="186690" y="53340"/>
                  </a:moveTo>
                  <a:cubicBezTo>
                    <a:pt x="84010" y="53340"/>
                    <a:pt x="0" y="29337"/>
                    <a:pt x="0" y="0"/>
                  </a:cubicBezTo>
                  <a:lnTo>
                    <a:pt x="0" y="106680"/>
                  </a:lnTo>
                  <a:cubicBezTo>
                    <a:pt x="0" y="136017"/>
                    <a:pt x="84010" y="160020"/>
                    <a:pt x="186690" y="160020"/>
                  </a:cubicBezTo>
                  <a:cubicBezTo>
                    <a:pt x="289370" y="160020"/>
                    <a:pt x="373380" y="136017"/>
                    <a:pt x="373380" y="106680"/>
                  </a:cubicBezTo>
                  <a:lnTo>
                    <a:pt x="373380" y="0"/>
                  </a:lnTo>
                  <a:cubicBezTo>
                    <a:pt x="373380" y="29337"/>
                    <a:pt x="289370" y="53340"/>
                    <a:pt x="18669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9DB6B527-9C30-4EA6-919A-5E8C929D5366}"/>
                </a:ext>
              </a:extLst>
            </p:cNvPr>
            <p:cNvSpPr/>
            <p:nvPr/>
          </p:nvSpPr>
          <p:spPr>
            <a:xfrm>
              <a:off x="7337196" y="4492696"/>
              <a:ext cx="373380" cy="160020"/>
            </a:xfrm>
            <a:custGeom>
              <a:avLst/>
              <a:gdLst>
                <a:gd name="connsiteX0" fmla="*/ 320040 w 373380"/>
                <a:gd name="connsiteY0" fmla="*/ 106680 h 160020"/>
                <a:gd name="connsiteX1" fmla="*/ 306705 w 373380"/>
                <a:gd name="connsiteY1" fmla="*/ 93345 h 160020"/>
                <a:gd name="connsiteX2" fmla="*/ 320040 w 373380"/>
                <a:gd name="connsiteY2" fmla="*/ 80010 h 160020"/>
                <a:gd name="connsiteX3" fmla="*/ 333375 w 373380"/>
                <a:gd name="connsiteY3" fmla="*/ 93345 h 160020"/>
                <a:gd name="connsiteX4" fmla="*/ 320040 w 373380"/>
                <a:gd name="connsiteY4" fmla="*/ 106680 h 160020"/>
                <a:gd name="connsiteX5" fmla="*/ 186690 w 373380"/>
                <a:gd name="connsiteY5" fmla="*/ 53340 h 160020"/>
                <a:gd name="connsiteX6" fmla="*/ 0 w 373380"/>
                <a:gd name="connsiteY6" fmla="*/ 0 h 160020"/>
                <a:gd name="connsiteX7" fmla="*/ 0 w 373380"/>
                <a:gd name="connsiteY7" fmla="*/ 106680 h 160020"/>
                <a:gd name="connsiteX8" fmla="*/ 186690 w 373380"/>
                <a:gd name="connsiteY8" fmla="*/ 160020 h 160020"/>
                <a:gd name="connsiteX9" fmla="*/ 373380 w 373380"/>
                <a:gd name="connsiteY9" fmla="*/ 106680 h 160020"/>
                <a:gd name="connsiteX10" fmla="*/ 373380 w 373380"/>
                <a:gd name="connsiteY10" fmla="*/ 0 h 160020"/>
                <a:gd name="connsiteX11" fmla="*/ 186690 w 373380"/>
                <a:gd name="connsiteY11" fmla="*/ 5334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3380" h="160020">
                  <a:moveTo>
                    <a:pt x="320040" y="106680"/>
                  </a:moveTo>
                  <a:cubicBezTo>
                    <a:pt x="312039" y="106680"/>
                    <a:pt x="306705" y="101346"/>
                    <a:pt x="306705" y="93345"/>
                  </a:cubicBezTo>
                  <a:cubicBezTo>
                    <a:pt x="306705" y="85344"/>
                    <a:pt x="312039" y="80010"/>
                    <a:pt x="320040" y="80010"/>
                  </a:cubicBezTo>
                  <a:cubicBezTo>
                    <a:pt x="328041" y="80010"/>
                    <a:pt x="333375" y="85344"/>
                    <a:pt x="333375" y="93345"/>
                  </a:cubicBezTo>
                  <a:cubicBezTo>
                    <a:pt x="333375" y="101346"/>
                    <a:pt x="328041" y="106680"/>
                    <a:pt x="320040" y="106680"/>
                  </a:cubicBezTo>
                  <a:close/>
                  <a:moveTo>
                    <a:pt x="186690" y="53340"/>
                  </a:moveTo>
                  <a:cubicBezTo>
                    <a:pt x="84010" y="53340"/>
                    <a:pt x="0" y="29337"/>
                    <a:pt x="0" y="0"/>
                  </a:cubicBezTo>
                  <a:lnTo>
                    <a:pt x="0" y="106680"/>
                  </a:lnTo>
                  <a:cubicBezTo>
                    <a:pt x="0" y="136017"/>
                    <a:pt x="84010" y="160020"/>
                    <a:pt x="186690" y="160020"/>
                  </a:cubicBezTo>
                  <a:cubicBezTo>
                    <a:pt x="289370" y="160020"/>
                    <a:pt x="373380" y="136017"/>
                    <a:pt x="373380" y="106680"/>
                  </a:cubicBezTo>
                  <a:lnTo>
                    <a:pt x="373380" y="0"/>
                  </a:lnTo>
                  <a:cubicBezTo>
                    <a:pt x="373380" y="29337"/>
                    <a:pt x="289370" y="53340"/>
                    <a:pt x="18669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BA157693-885E-4EE3-95E0-77A91CBC1414}"/>
                </a:ext>
              </a:extLst>
            </p:cNvPr>
            <p:cNvSpPr/>
            <p:nvPr/>
          </p:nvSpPr>
          <p:spPr>
            <a:xfrm>
              <a:off x="7337196" y="4626046"/>
              <a:ext cx="373380" cy="160020"/>
            </a:xfrm>
            <a:custGeom>
              <a:avLst/>
              <a:gdLst>
                <a:gd name="connsiteX0" fmla="*/ 320040 w 373380"/>
                <a:gd name="connsiteY0" fmla="*/ 106680 h 160020"/>
                <a:gd name="connsiteX1" fmla="*/ 306705 w 373380"/>
                <a:gd name="connsiteY1" fmla="*/ 93345 h 160020"/>
                <a:gd name="connsiteX2" fmla="*/ 320040 w 373380"/>
                <a:gd name="connsiteY2" fmla="*/ 80010 h 160020"/>
                <a:gd name="connsiteX3" fmla="*/ 333375 w 373380"/>
                <a:gd name="connsiteY3" fmla="*/ 93345 h 160020"/>
                <a:gd name="connsiteX4" fmla="*/ 320040 w 373380"/>
                <a:gd name="connsiteY4" fmla="*/ 106680 h 160020"/>
                <a:gd name="connsiteX5" fmla="*/ 186690 w 373380"/>
                <a:gd name="connsiteY5" fmla="*/ 53340 h 160020"/>
                <a:gd name="connsiteX6" fmla="*/ 0 w 373380"/>
                <a:gd name="connsiteY6" fmla="*/ 0 h 160020"/>
                <a:gd name="connsiteX7" fmla="*/ 0 w 373380"/>
                <a:gd name="connsiteY7" fmla="*/ 106680 h 160020"/>
                <a:gd name="connsiteX8" fmla="*/ 186690 w 373380"/>
                <a:gd name="connsiteY8" fmla="*/ 160020 h 160020"/>
                <a:gd name="connsiteX9" fmla="*/ 373380 w 373380"/>
                <a:gd name="connsiteY9" fmla="*/ 106680 h 160020"/>
                <a:gd name="connsiteX10" fmla="*/ 373380 w 373380"/>
                <a:gd name="connsiteY10" fmla="*/ 0 h 160020"/>
                <a:gd name="connsiteX11" fmla="*/ 186690 w 373380"/>
                <a:gd name="connsiteY11" fmla="*/ 5334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3380" h="160020">
                  <a:moveTo>
                    <a:pt x="320040" y="106680"/>
                  </a:moveTo>
                  <a:cubicBezTo>
                    <a:pt x="312039" y="106680"/>
                    <a:pt x="306705" y="101346"/>
                    <a:pt x="306705" y="93345"/>
                  </a:cubicBezTo>
                  <a:cubicBezTo>
                    <a:pt x="306705" y="85344"/>
                    <a:pt x="312039" y="80010"/>
                    <a:pt x="320040" y="80010"/>
                  </a:cubicBezTo>
                  <a:cubicBezTo>
                    <a:pt x="328041" y="80010"/>
                    <a:pt x="333375" y="85344"/>
                    <a:pt x="333375" y="93345"/>
                  </a:cubicBezTo>
                  <a:cubicBezTo>
                    <a:pt x="333375" y="101346"/>
                    <a:pt x="328041" y="106680"/>
                    <a:pt x="320040" y="106680"/>
                  </a:cubicBezTo>
                  <a:close/>
                  <a:moveTo>
                    <a:pt x="186690" y="53340"/>
                  </a:moveTo>
                  <a:cubicBezTo>
                    <a:pt x="84010" y="53340"/>
                    <a:pt x="0" y="29337"/>
                    <a:pt x="0" y="0"/>
                  </a:cubicBezTo>
                  <a:lnTo>
                    <a:pt x="0" y="106680"/>
                  </a:lnTo>
                  <a:cubicBezTo>
                    <a:pt x="0" y="136017"/>
                    <a:pt x="84010" y="160020"/>
                    <a:pt x="186690" y="160020"/>
                  </a:cubicBezTo>
                  <a:cubicBezTo>
                    <a:pt x="289370" y="160020"/>
                    <a:pt x="373380" y="136017"/>
                    <a:pt x="373380" y="106680"/>
                  </a:cubicBezTo>
                  <a:lnTo>
                    <a:pt x="373380" y="0"/>
                  </a:lnTo>
                  <a:cubicBezTo>
                    <a:pt x="373380" y="29337"/>
                    <a:pt x="289370" y="53340"/>
                    <a:pt x="18669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16" name="Graphic 92" descr="Lightbulb and gear">
            <a:extLst>
              <a:ext uri="{FF2B5EF4-FFF2-40B4-BE49-F238E27FC236}">
                <a16:creationId xmlns:a16="http://schemas.microsoft.com/office/drawing/2014/main" id="{CDC23D60-D25D-4C0B-8A8D-C16061292409}"/>
              </a:ext>
            </a:extLst>
          </p:cNvPr>
          <p:cNvGrpSpPr/>
          <p:nvPr/>
        </p:nvGrpSpPr>
        <p:grpSpPr>
          <a:xfrm>
            <a:off x="5664270" y="3016934"/>
            <a:ext cx="480060" cy="480060"/>
            <a:chOff x="7552360" y="2621044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4DA43D2C-6D32-42CF-960C-32871F918AC5}"/>
                </a:ext>
              </a:extLst>
            </p:cNvPr>
            <p:cNvSpPr/>
            <p:nvPr/>
          </p:nvSpPr>
          <p:spPr>
            <a:xfrm>
              <a:off x="7789989" y="2836937"/>
              <a:ext cx="152685" cy="151752"/>
            </a:xfrm>
            <a:custGeom>
              <a:avLst/>
              <a:gdLst>
                <a:gd name="connsiteX0" fmla="*/ 131283 w 152685"/>
                <a:gd name="connsiteY0" fmla="*/ 45272 h 151752"/>
                <a:gd name="connsiteX1" fmla="*/ 136950 w 152685"/>
                <a:gd name="connsiteY1" fmla="*/ 28470 h 151752"/>
                <a:gd name="connsiteX2" fmla="*/ 124149 w 152685"/>
                <a:gd name="connsiteY2" fmla="*/ 15669 h 151752"/>
                <a:gd name="connsiteX3" fmla="*/ 107347 w 152685"/>
                <a:gd name="connsiteY3" fmla="*/ 21336 h 151752"/>
                <a:gd name="connsiteX4" fmla="*/ 93478 w 152685"/>
                <a:gd name="connsiteY4" fmla="*/ 15669 h 151752"/>
                <a:gd name="connsiteX5" fmla="*/ 85611 w 152685"/>
                <a:gd name="connsiteY5" fmla="*/ 0 h 151752"/>
                <a:gd name="connsiteX6" fmla="*/ 67742 w 152685"/>
                <a:gd name="connsiteY6" fmla="*/ 0 h 151752"/>
                <a:gd name="connsiteX7" fmla="*/ 59807 w 152685"/>
                <a:gd name="connsiteY7" fmla="*/ 15735 h 151752"/>
                <a:gd name="connsiteX8" fmla="*/ 45872 w 152685"/>
                <a:gd name="connsiteY8" fmla="*/ 21403 h 151752"/>
                <a:gd name="connsiteX9" fmla="*/ 29070 w 152685"/>
                <a:gd name="connsiteY9" fmla="*/ 15735 h 151752"/>
                <a:gd name="connsiteX10" fmla="*/ 16269 w 152685"/>
                <a:gd name="connsiteY10" fmla="*/ 28537 h 151752"/>
                <a:gd name="connsiteX11" fmla="*/ 21603 w 152685"/>
                <a:gd name="connsiteY11" fmla="*/ 45339 h 151752"/>
                <a:gd name="connsiteX12" fmla="*/ 15735 w 152685"/>
                <a:gd name="connsiteY12" fmla="*/ 59207 h 151752"/>
                <a:gd name="connsiteX13" fmla="*/ 0 w 152685"/>
                <a:gd name="connsiteY13" fmla="*/ 67075 h 151752"/>
                <a:gd name="connsiteX14" fmla="*/ 0 w 152685"/>
                <a:gd name="connsiteY14" fmla="*/ 84677 h 151752"/>
                <a:gd name="connsiteX15" fmla="*/ 15735 w 152685"/>
                <a:gd name="connsiteY15" fmla="*/ 92612 h 151752"/>
                <a:gd name="connsiteX16" fmla="*/ 21403 w 152685"/>
                <a:gd name="connsiteY16" fmla="*/ 106480 h 151752"/>
                <a:gd name="connsiteX17" fmla="*/ 15735 w 152685"/>
                <a:gd name="connsiteY17" fmla="*/ 123282 h 151752"/>
                <a:gd name="connsiteX18" fmla="*/ 29070 w 152685"/>
                <a:gd name="connsiteY18" fmla="*/ 136084 h 151752"/>
                <a:gd name="connsiteX19" fmla="*/ 45872 w 152685"/>
                <a:gd name="connsiteY19" fmla="*/ 130350 h 151752"/>
                <a:gd name="connsiteX20" fmla="*/ 59741 w 152685"/>
                <a:gd name="connsiteY20" fmla="*/ 136084 h 151752"/>
                <a:gd name="connsiteX21" fmla="*/ 67608 w 152685"/>
                <a:gd name="connsiteY21" fmla="*/ 151752 h 151752"/>
                <a:gd name="connsiteX22" fmla="*/ 85477 w 152685"/>
                <a:gd name="connsiteY22" fmla="*/ 151752 h 151752"/>
                <a:gd name="connsiteX23" fmla="*/ 93412 w 152685"/>
                <a:gd name="connsiteY23" fmla="*/ 136350 h 151752"/>
                <a:gd name="connsiteX24" fmla="*/ 107080 w 152685"/>
                <a:gd name="connsiteY24" fmla="*/ 130816 h 151752"/>
                <a:gd name="connsiteX25" fmla="*/ 123815 w 152685"/>
                <a:gd name="connsiteY25" fmla="*/ 136550 h 151752"/>
                <a:gd name="connsiteX26" fmla="*/ 136617 w 152685"/>
                <a:gd name="connsiteY26" fmla="*/ 123682 h 151752"/>
                <a:gd name="connsiteX27" fmla="*/ 130950 w 152685"/>
                <a:gd name="connsiteY27" fmla="*/ 106947 h 151752"/>
                <a:gd name="connsiteX28" fmla="*/ 137017 w 152685"/>
                <a:gd name="connsiteY28" fmla="*/ 93012 h 151752"/>
                <a:gd name="connsiteX29" fmla="*/ 152686 w 152685"/>
                <a:gd name="connsiteY29" fmla="*/ 85144 h 151752"/>
                <a:gd name="connsiteX30" fmla="*/ 152686 w 152685"/>
                <a:gd name="connsiteY30" fmla="*/ 67075 h 151752"/>
                <a:gd name="connsiteX31" fmla="*/ 136950 w 152685"/>
                <a:gd name="connsiteY31" fmla="*/ 59141 h 151752"/>
                <a:gd name="connsiteX32" fmla="*/ 131283 w 152685"/>
                <a:gd name="connsiteY32" fmla="*/ 45272 h 151752"/>
                <a:gd name="connsiteX33" fmla="*/ 76610 w 152685"/>
                <a:gd name="connsiteY33" fmla="*/ 102813 h 151752"/>
                <a:gd name="connsiteX34" fmla="*/ 49940 w 152685"/>
                <a:gd name="connsiteY34" fmla="*/ 76143 h 151752"/>
                <a:gd name="connsiteX35" fmla="*/ 76610 w 152685"/>
                <a:gd name="connsiteY35" fmla="*/ 49473 h 151752"/>
                <a:gd name="connsiteX36" fmla="*/ 103280 w 152685"/>
                <a:gd name="connsiteY36" fmla="*/ 76143 h 151752"/>
                <a:gd name="connsiteX37" fmla="*/ 76610 w 152685"/>
                <a:gd name="connsiteY37" fmla="*/ 102813 h 15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2685" h="151752">
                  <a:moveTo>
                    <a:pt x="131283" y="45272"/>
                  </a:moveTo>
                  <a:lnTo>
                    <a:pt x="136950" y="28470"/>
                  </a:lnTo>
                  <a:lnTo>
                    <a:pt x="124149" y="15669"/>
                  </a:lnTo>
                  <a:lnTo>
                    <a:pt x="107347" y="21336"/>
                  </a:lnTo>
                  <a:cubicBezTo>
                    <a:pt x="102979" y="18875"/>
                    <a:pt x="98320" y="16971"/>
                    <a:pt x="93478" y="15669"/>
                  </a:cubicBezTo>
                  <a:lnTo>
                    <a:pt x="85611" y="0"/>
                  </a:lnTo>
                  <a:lnTo>
                    <a:pt x="67742" y="0"/>
                  </a:lnTo>
                  <a:lnTo>
                    <a:pt x="59807" y="15735"/>
                  </a:lnTo>
                  <a:cubicBezTo>
                    <a:pt x="54949" y="17049"/>
                    <a:pt x="50269" y="18952"/>
                    <a:pt x="45872" y="21403"/>
                  </a:cubicBezTo>
                  <a:lnTo>
                    <a:pt x="29070" y="15735"/>
                  </a:lnTo>
                  <a:lnTo>
                    <a:pt x="16269" y="28537"/>
                  </a:lnTo>
                  <a:lnTo>
                    <a:pt x="21603" y="45339"/>
                  </a:lnTo>
                  <a:cubicBezTo>
                    <a:pt x="19044" y="49683"/>
                    <a:pt x="17071" y="54346"/>
                    <a:pt x="15735" y="59207"/>
                  </a:cubicBezTo>
                  <a:lnTo>
                    <a:pt x="0" y="67075"/>
                  </a:lnTo>
                  <a:lnTo>
                    <a:pt x="0" y="84677"/>
                  </a:lnTo>
                  <a:lnTo>
                    <a:pt x="15735" y="92612"/>
                  </a:lnTo>
                  <a:cubicBezTo>
                    <a:pt x="17032" y="97455"/>
                    <a:pt x="18936" y="102115"/>
                    <a:pt x="21403" y="106480"/>
                  </a:cubicBezTo>
                  <a:lnTo>
                    <a:pt x="15735" y="123282"/>
                  </a:lnTo>
                  <a:lnTo>
                    <a:pt x="29070" y="136084"/>
                  </a:lnTo>
                  <a:lnTo>
                    <a:pt x="45872" y="130350"/>
                  </a:lnTo>
                  <a:cubicBezTo>
                    <a:pt x="50237" y="132834"/>
                    <a:pt x="54896" y="134760"/>
                    <a:pt x="59741" y="136084"/>
                  </a:cubicBezTo>
                  <a:lnTo>
                    <a:pt x="67608" y="151752"/>
                  </a:lnTo>
                  <a:lnTo>
                    <a:pt x="85477" y="151752"/>
                  </a:lnTo>
                  <a:lnTo>
                    <a:pt x="93412" y="136350"/>
                  </a:lnTo>
                  <a:cubicBezTo>
                    <a:pt x="98172" y="135056"/>
                    <a:pt x="102760" y="133198"/>
                    <a:pt x="107080" y="130816"/>
                  </a:cubicBezTo>
                  <a:lnTo>
                    <a:pt x="123815" y="136550"/>
                  </a:lnTo>
                  <a:lnTo>
                    <a:pt x="136617" y="123682"/>
                  </a:lnTo>
                  <a:lnTo>
                    <a:pt x="130950" y="106947"/>
                  </a:lnTo>
                  <a:cubicBezTo>
                    <a:pt x="133497" y="102548"/>
                    <a:pt x="135532" y="97873"/>
                    <a:pt x="137017" y="93012"/>
                  </a:cubicBezTo>
                  <a:lnTo>
                    <a:pt x="152686" y="85144"/>
                  </a:lnTo>
                  <a:lnTo>
                    <a:pt x="152686" y="67075"/>
                  </a:lnTo>
                  <a:lnTo>
                    <a:pt x="136950" y="59141"/>
                  </a:lnTo>
                  <a:cubicBezTo>
                    <a:pt x="135678" y="54289"/>
                    <a:pt x="133772" y="49627"/>
                    <a:pt x="131283" y="45272"/>
                  </a:cubicBezTo>
                  <a:close/>
                  <a:moveTo>
                    <a:pt x="76610" y="102813"/>
                  </a:moveTo>
                  <a:cubicBezTo>
                    <a:pt x="61880" y="102813"/>
                    <a:pt x="49940" y="90872"/>
                    <a:pt x="49940" y="76143"/>
                  </a:cubicBezTo>
                  <a:cubicBezTo>
                    <a:pt x="49940" y="61414"/>
                    <a:pt x="61880" y="49473"/>
                    <a:pt x="76610" y="49473"/>
                  </a:cubicBezTo>
                  <a:cubicBezTo>
                    <a:pt x="91249" y="49688"/>
                    <a:pt x="103065" y="61503"/>
                    <a:pt x="103280" y="76143"/>
                  </a:cubicBezTo>
                  <a:cubicBezTo>
                    <a:pt x="103280" y="90872"/>
                    <a:pt x="91339" y="102813"/>
                    <a:pt x="76610" y="102813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A7FD0036-5AA9-40BD-992B-3B181ECBF42D}"/>
                </a:ext>
              </a:extLst>
            </p:cNvPr>
            <p:cNvSpPr/>
            <p:nvPr/>
          </p:nvSpPr>
          <p:spPr>
            <a:xfrm>
              <a:off x="7790988" y="3119706"/>
              <a:ext cx="151021" cy="38471"/>
            </a:xfrm>
            <a:custGeom>
              <a:avLst/>
              <a:gdLst>
                <a:gd name="connsiteX0" fmla="*/ 132885 w 151021"/>
                <a:gd name="connsiteY0" fmla="*/ 0 h 38471"/>
                <a:gd name="connsiteX1" fmla="*/ 18137 w 151021"/>
                <a:gd name="connsiteY1" fmla="*/ 0 h 38471"/>
                <a:gd name="connsiteX2" fmla="*/ 34 w 151021"/>
                <a:gd name="connsiteY2" fmla="*/ 20369 h 38471"/>
                <a:gd name="connsiteX3" fmla="*/ 18137 w 151021"/>
                <a:gd name="connsiteY3" fmla="*/ 38471 h 38471"/>
                <a:gd name="connsiteX4" fmla="*/ 132885 w 151021"/>
                <a:gd name="connsiteY4" fmla="*/ 38471 h 38471"/>
                <a:gd name="connsiteX5" fmla="*/ 150987 w 151021"/>
                <a:gd name="connsiteY5" fmla="*/ 18103 h 38471"/>
                <a:gd name="connsiteX6" fmla="*/ 132885 w 151021"/>
                <a:gd name="connsiteY6" fmla="*/ 0 h 38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021" h="38471">
                  <a:moveTo>
                    <a:pt x="132885" y="0"/>
                  </a:moveTo>
                  <a:lnTo>
                    <a:pt x="18137" y="0"/>
                  </a:lnTo>
                  <a:cubicBezTo>
                    <a:pt x="7513" y="626"/>
                    <a:pt x="-592" y="9745"/>
                    <a:pt x="34" y="20369"/>
                  </a:cubicBezTo>
                  <a:cubicBezTo>
                    <a:pt x="609" y="30119"/>
                    <a:pt x="8387" y="37897"/>
                    <a:pt x="18137" y="38471"/>
                  </a:cubicBezTo>
                  <a:lnTo>
                    <a:pt x="132885" y="38471"/>
                  </a:lnTo>
                  <a:cubicBezTo>
                    <a:pt x="143508" y="37845"/>
                    <a:pt x="151613" y="28726"/>
                    <a:pt x="150987" y="18103"/>
                  </a:cubicBezTo>
                  <a:cubicBezTo>
                    <a:pt x="150413" y="8352"/>
                    <a:pt x="142634" y="574"/>
                    <a:pt x="132885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36882401-9829-4F0E-9AD9-12E4F700B2CD}"/>
                </a:ext>
              </a:extLst>
            </p:cNvPr>
            <p:cNvSpPr/>
            <p:nvPr/>
          </p:nvSpPr>
          <p:spPr>
            <a:xfrm>
              <a:off x="7824860" y="3184847"/>
              <a:ext cx="83277" cy="38471"/>
            </a:xfrm>
            <a:custGeom>
              <a:avLst/>
              <a:gdLst>
                <a:gd name="connsiteX0" fmla="*/ 41672 w 83277"/>
                <a:gd name="connsiteY0" fmla="*/ 38472 h 38471"/>
                <a:gd name="connsiteX1" fmla="*/ 83277 w 83277"/>
                <a:gd name="connsiteY1" fmla="*/ 0 h 38471"/>
                <a:gd name="connsiteX2" fmla="*/ 0 w 83277"/>
                <a:gd name="connsiteY2" fmla="*/ 0 h 38471"/>
                <a:gd name="connsiteX3" fmla="*/ 41672 w 83277"/>
                <a:gd name="connsiteY3" fmla="*/ 38472 h 38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277" h="38471">
                  <a:moveTo>
                    <a:pt x="41672" y="38472"/>
                  </a:moveTo>
                  <a:cubicBezTo>
                    <a:pt x="63442" y="38437"/>
                    <a:pt x="81541" y="21701"/>
                    <a:pt x="83277" y="0"/>
                  </a:cubicBezTo>
                  <a:lnTo>
                    <a:pt x="0" y="0"/>
                  </a:lnTo>
                  <a:cubicBezTo>
                    <a:pt x="1769" y="21711"/>
                    <a:pt x="19889" y="38440"/>
                    <a:pt x="41672" y="3847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CB087C37-E805-4DF1-98C6-3081C02653FA}"/>
                </a:ext>
              </a:extLst>
            </p:cNvPr>
            <p:cNvSpPr/>
            <p:nvPr/>
          </p:nvSpPr>
          <p:spPr>
            <a:xfrm>
              <a:off x="7699645" y="2747193"/>
              <a:ext cx="333374" cy="345843"/>
            </a:xfrm>
            <a:custGeom>
              <a:avLst/>
              <a:gdLst>
                <a:gd name="connsiteX0" fmla="*/ 333375 w 333374"/>
                <a:gd name="connsiteY0" fmla="*/ 170355 h 345843"/>
                <a:gd name="connsiteX1" fmla="*/ 333375 w 333374"/>
                <a:gd name="connsiteY1" fmla="*/ 164621 h 345843"/>
                <a:gd name="connsiteX2" fmla="*/ 166688 w 333374"/>
                <a:gd name="connsiteY2" fmla="*/ 0 h 345843"/>
                <a:gd name="connsiteX3" fmla="*/ 166688 w 333374"/>
                <a:gd name="connsiteY3" fmla="*/ 0 h 345843"/>
                <a:gd name="connsiteX4" fmla="*/ 0 w 333374"/>
                <a:gd name="connsiteY4" fmla="*/ 164621 h 345843"/>
                <a:gd name="connsiteX5" fmla="*/ 0 w 333374"/>
                <a:gd name="connsiteY5" fmla="*/ 170355 h 345843"/>
                <a:gd name="connsiteX6" fmla="*/ 11601 w 333374"/>
                <a:gd name="connsiteY6" fmla="*/ 228029 h 345843"/>
                <a:gd name="connsiteX7" fmla="*/ 40538 w 333374"/>
                <a:gd name="connsiteY7" fmla="*/ 275434 h 345843"/>
                <a:gd name="connsiteX8" fmla="*/ 79543 w 333374"/>
                <a:gd name="connsiteY8" fmla="*/ 338776 h 345843"/>
                <a:gd name="connsiteX9" fmla="*/ 91011 w 333374"/>
                <a:gd name="connsiteY9" fmla="*/ 345843 h 345843"/>
                <a:gd name="connsiteX10" fmla="*/ 242364 w 333374"/>
                <a:gd name="connsiteY10" fmla="*/ 345843 h 345843"/>
                <a:gd name="connsiteX11" fmla="*/ 253832 w 333374"/>
                <a:gd name="connsiteY11" fmla="*/ 338776 h 345843"/>
                <a:gd name="connsiteX12" fmla="*/ 292837 w 333374"/>
                <a:gd name="connsiteY12" fmla="*/ 275434 h 345843"/>
                <a:gd name="connsiteX13" fmla="*/ 321774 w 333374"/>
                <a:gd name="connsiteY13" fmla="*/ 228029 h 345843"/>
                <a:gd name="connsiteX14" fmla="*/ 333375 w 333374"/>
                <a:gd name="connsiteY14" fmla="*/ 170355 h 345843"/>
                <a:gd name="connsiteX15" fmla="*/ 294970 w 333374"/>
                <a:gd name="connsiteY15" fmla="*/ 169755 h 345843"/>
                <a:gd name="connsiteX16" fmla="*/ 286102 w 333374"/>
                <a:gd name="connsiteY16" fmla="*/ 214560 h 345843"/>
                <a:gd name="connsiteX17" fmla="*/ 264500 w 333374"/>
                <a:gd name="connsiteY17" fmla="*/ 249765 h 345843"/>
                <a:gd name="connsiteX18" fmla="*/ 226695 w 333374"/>
                <a:gd name="connsiteY18" fmla="*/ 307238 h 345843"/>
                <a:gd name="connsiteX19" fmla="*/ 106680 w 333374"/>
                <a:gd name="connsiteY19" fmla="*/ 307238 h 345843"/>
                <a:gd name="connsiteX20" fmla="*/ 69209 w 333374"/>
                <a:gd name="connsiteY20" fmla="*/ 249565 h 345843"/>
                <a:gd name="connsiteX21" fmla="*/ 47606 w 333374"/>
                <a:gd name="connsiteY21" fmla="*/ 214360 h 345843"/>
                <a:gd name="connsiteX22" fmla="*/ 38405 w 333374"/>
                <a:gd name="connsiteY22" fmla="*/ 169555 h 345843"/>
                <a:gd name="connsiteX23" fmla="*/ 38405 w 333374"/>
                <a:gd name="connsiteY23" fmla="*/ 164754 h 345843"/>
                <a:gd name="connsiteX24" fmla="*/ 166487 w 333374"/>
                <a:gd name="connsiteY24" fmla="*/ 38071 h 345843"/>
                <a:gd name="connsiteX25" fmla="*/ 166487 w 333374"/>
                <a:gd name="connsiteY25" fmla="*/ 38071 h 345843"/>
                <a:gd name="connsiteX26" fmla="*/ 294570 w 333374"/>
                <a:gd name="connsiteY26" fmla="*/ 164754 h 345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33374" h="345843">
                  <a:moveTo>
                    <a:pt x="333375" y="170355"/>
                  </a:moveTo>
                  <a:lnTo>
                    <a:pt x="333375" y="164621"/>
                  </a:lnTo>
                  <a:cubicBezTo>
                    <a:pt x="331676" y="73612"/>
                    <a:pt x="257710" y="563"/>
                    <a:pt x="166688" y="0"/>
                  </a:cubicBezTo>
                  <a:lnTo>
                    <a:pt x="166688" y="0"/>
                  </a:lnTo>
                  <a:cubicBezTo>
                    <a:pt x="75665" y="563"/>
                    <a:pt x="1699" y="73612"/>
                    <a:pt x="0" y="164621"/>
                  </a:cubicBezTo>
                  <a:lnTo>
                    <a:pt x="0" y="170355"/>
                  </a:lnTo>
                  <a:cubicBezTo>
                    <a:pt x="609" y="190093"/>
                    <a:pt x="4531" y="209590"/>
                    <a:pt x="11601" y="228029"/>
                  </a:cubicBezTo>
                  <a:cubicBezTo>
                    <a:pt x="18350" y="245426"/>
                    <a:pt x="28149" y="261480"/>
                    <a:pt x="40538" y="275434"/>
                  </a:cubicBezTo>
                  <a:cubicBezTo>
                    <a:pt x="55807" y="292037"/>
                    <a:pt x="72476" y="324374"/>
                    <a:pt x="79543" y="338776"/>
                  </a:cubicBezTo>
                  <a:cubicBezTo>
                    <a:pt x="81705" y="343126"/>
                    <a:pt x="86153" y="345867"/>
                    <a:pt x="91011" y="345843"/>
                  </a:cubicBezTo>
                  <a:lnTo>
                    <a:pt x="242364" y="345843"/>
                  </a:lnTo>
                  <a:cubicBezTo>
                    <a:pt x="247222" y="345867"/>
                    <a:pt x="251670" y="343126"/>
                    <a:pt x="253832" y="338776"/>
                  </a:cubicBezTo>
                  <a:cubicBezTo>
                    <a:pt x="260899" y="324374"/>
                    <a:pt x="277568" y="292103"/>
                    <a:pt x="292837" y="275434"/>
                  </a:cubicBezTo>
                  <a:cubicBezTo>
                    <a:pt x="305226" y="261480"/>
                    <a:pt x="315025" y="245426"/>
                    <a:pt x="321774" y="228029"/>
                  </a:cubicBezTo>
                  <a:cubicBezTo>
                    <a:pt x="328844" y="209590"/>
                    <a:pt x="332766" y="190093"/>
                    <a:pt x="333375" y="170355"/>
                  </a:cubicBezTo>
                  <a:close/>
                  <a:moveTo>
                    <a:pt x="294970" y="169755"/>
                  </a:moveTo>
                  <a:cubicBezTo>
                    <a:pt x="294496" y="185076"/>
                    <a:pt x="291500" y="200214"/>
                    <a:pt x="286102" y="214560"/>
                  </a:cubicBezTo>
                  <a:cubicBezTo>
                    <a:pt x="281040" y="227480"/>
                    <a:pt x="273726" y="239399"/>
                    <a:pt x="264500" y="249765"/>
                  </a:cubicBezTo>
                  <a:cubicBezTo>
                    <a:pt x="249700" y="267383"/>
                    <a:pt x="237012" y="286672"/>
                    <a:pt x="226695" y="307238"/>
                  </a:cubicBezTo>
                  <a:lnTo>
                    <a:pt x="106680" y="307238"/>
                  </a:lnTo>
                  <a:cubicBezTo>
                    <a:pt x="96481" y="286618"/>
                    <a:pt x="83905" y="267262"/>
                    <a:pt x="69209" y="249565"/>
                  </a:cubicBezTo>
                  <a:cubicBezTo>
                    <a:pt x="59983" y="239199"/>
                    <a:pt x="52669" y="227280"/>
                    <a:pt x="47606" y="214360"/>
                  </a:cubicBezTo>
                  <a:cubicBezTo>
                    <a:pt x="42095" y="200033"/>
                    <a:pt x="38986" y="184894"/>
                    <a:pt x="38405" y="169555"/>
                  </a:cubicBezTo>
                  <a:lnTo>
                    <a:pt x="38405" y="164754"/>
                  </a:lnTo>
                  <a:cubicBezTo>
                    <a:pt x="39599" y="94745"/>
                    <a:pt x="96469" y="38496"/>
                    <a:pt x="166487" y="38071"/>
                  </a:cubicBezTo>
                  <a:lnTo>
                    <a:pt x="166487" y="38071"/>
                  </a:lnTo>
                  <a:cubicBezTo>
                    <a:pt x="236506" y="38496"/>
                    <a:pt x="293376" y="94745"/>
                    <a:pt x="294570" y="16475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76C131EC-C570-4F72-B5E7-419764AED3D7}"/>
                </a:ext>
              </a:extLst>
            </p:cNvPr>
            <p:cNvSpPr/>
            <p:nvPr/>
          </p:nvSpPr>
          <p:spPr>
            <a:xfrm>
              <a:off x="7854464" y="2647714"/>
              <a:ext cx="26670" cy="73342"/>
            </a:xfrm>
            <a:custGeom>
              <a:avLst/>
              <a:gdLst>
                <a:gd name="connsiteX0" fmla="*/ 13335 w 26670"/>
                <a:gd name="connsiteY0" fmla="*/ 73343 h 73342"/>
                <a:gd name="connsiteX1" fmla="*/ 26670 w 26670"/>
                <a:gd name="connsiteY1" fmla="*/ 60008 h 73342"/>
                <a:gd name="connsiteX2" fmla="*/ 26670 w 26670"/>
                <a:gd name="connsiteY2" fmla="*/ 13335 h 73342"/>
                <a:gd name="connsiteX3" fmla="*/ 13335 w 26670"/>
                <a:gd name="connsiteY3" fmla="*/ 0 h 73342"/>
                <a:gd name="connsiteX4" fmla="*/ 0 w 26670"/>
                <a:gd name="connsiteY4" fmla="*/ 13335 h 73342"/>
                <a:gd name="connsiteX5" fmla="*/ 0 w 26670"/>
                <a:gd name="connsiteY5" fmla="*/ 60008 h 73342"/>
                <a:gd name="connsiteX6" fmla="*/ 13335 w 26670"/>
                <a:gd name="connsiteY6" fmla="*/ 73343 h 73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670" h="73342">
                  <a:moveTo>
                    <a:pt x="13335" y="73343"/>
                  </a:moveTo>
                  <a:cubicBezTo>
                    <a:pt x="20700" y="73343"/>
                    <a:pt x="26670" y="67372"/>
                    <a:pt x="26670" y="60008"/>
                  </a:cubicBezTo>
                  <a:lnTo>
                    <a:pt x="26670" y="13335"/>
                  </a:lnTo>
                  <a:cubicBezTo>
                    <a:pt x="26670" y="5970"/>
                    <a:pt x="20700" y="0"/>
                    <a:pt x="13335" y="0"/>
                  </a:cubicBezTo>
                  <a:cubicBezTo>
                    <a:pt x="5970" y="0"/>
                    <a:pt x="0" y="5970"/>
                    <a:pt x="0" y="13335"/>
                  </a:cubicBezTo>
                  <a:lnTo>
                    <a:pt x="0" y="60008"/>
                  </a:lnTo>
                  <a:cubicBezTo>
                    <a:pt x="0" y="67372"/>
                    <a:pt x="5970" y="73343"/>
                    <a:pt x="13335" y="73343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C852CFE-9619-4363-ABD9-DC38A1ADFEBF}"/>
                </a:ext>
              </a:extLst>
            </p:cNvPr>
            <p:cNvSpPr/>
            <p:nvPr/>
          </p:nvSpPr>
          <p:spPr>
            <a:xfrm>
              <a:off x="7673106" y="2724286"/>
              <a:ext cx="59153" cy="59254"/>
            </a:xfrm>
            <a:custGeom>
              <a:avLst/>
              <a:gdLst>
                <a:gd name="connsiteX0" fmla="*/ 36473 w 59153"/>
                <a:gd name="connsiteY0" fmla="*/ 55377 h 59254"/>
                <a:gd name="connsiteX1" fmla="*/ 55276 w 59153"/>
                <a:gd name="connsiteY1" fmla="*/ 55377 h 59254"/>
                <a:gd name="connsiteX2" fmla="*/ 55276 w 59153"/>
                <a:gd name="connsiteY2" fmla="*/ 36575 h 59254"/>
                <a:gd name="connsiteX3" fmla="*/ 22272 w 59153"/>
                <a:gd name="connsiteY3" fmla="*/ 3438 h 59254"/>
                <a:gd name="connsiteX4" fmla="*/ 3437 w 59153"/>
                <a:gd name="connsiteY4" fmla="*/ 4398 h 59254"/>
                <a:gd name="connsiteX5" fmla="*/ 3469 w 59153"/>
                <a:gd name="connsiteY5" fmla="*/ 22307 h 59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153" h="59254">
                  <a:moveTo>
                    <a:pt x="36473" y="55377"/>
                  </a:moveTo>
                  <a:cubicBezTo>
                    <a:pt x="41675" y="60547"/>
                    <a:pt x="50074" y="60547"/>
                    <a:pt x="55276" y="55377"/>
                  </a:cubicBezTo>
                  <a:cubicBezTo>
                    <a:pt x="60446" y="50176"/>
                    <a:pt x="60446" y="41776"/>
                    <a:pt x="55276" y="36575"/>
                  </a:cubicBezTo>
                  <a:lnTo>
                    <a:pt x="22272" y="3438"/>
                  </a:lnTo>
                  <a:cubicBezTo>
                    <a:pt x="16806" y="-1498"/>
                    <a:pt x="8373" y="-1068"/>
                    <a:pt x="3437" y="4398"/>
                  </a:cubicBezTo>
                  <a:cubicBezTo>
                    <a:pt x="-1158" y="9488"/>
                    <a:pt x="-1144" y="17233"/>
                    <a:pt x="3469" y="22307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857E140E-4723-4564-A1B5-E8C11B3BA546}"/>
                </a:ext>
              </a:extLst>
            </p:cNvPr>
            <p:cNvSpPr/>
            <p:nvPr/>
          </p:nvSpPr>
          <p:spPr>
            <a:xfrm>
              <a:off x="8003206" y="2727746"/>
              <a:ext cx="58522" cy="58398"/>
            </a:xfrm>
            <a:custGeom>
              <a:avLst/>
              <a:gdLst>
                <a:gd name="connsiteX0" fmla="*/ 13612 w 58522"/>
                <a:gd name="connsiteY0" fmla="*/ 58385 h 58398"/>
                <a:gd name="connsiteX1" fmla="*/ 23080 w 58522"/>
                <a:gd name="connsiteY1" fmla="*/ 54451 h 58398"/>
                <a:gd name="connsiteX2" fmla="*/ 56017 w 58522"/>
                <a:gd name="connsiteY2" fmla="*/ 21114 h 58398"/>
                <a:gd name="connsiteX3" fmla="*/ 52965 w 58522"/>
                <a:gd name="connsiteY3" fmla="*/ 2504 h 58398"/>
                <a:gd name="connsiteX4" fmla="*/ 37215 w 58522"/>
                <a:gd name="connsiteY4" fmla="*/ 2645 h 58398"/>
                <a:gd name="connsiteX5" fmla="*/ 3877 w 58522"/>
                <a:gd name="connsiteY5" fmla="*/ 35982 h 58398"/>
                <a:gd name="connsiteX6" fmla="*/ 3877 w 58522"/>
                <a:gd name="connsiteY6" fmla="*/ 54785 h 58398"/>
                <a:gd name="connsiteX7" fmla="*/ 13612 w 58522"/>
                <a:gd name="connsiteY7" fmla="*/ 58385 h 58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522" h="58398">
                  <a:moveTo>
                    <a:pt x="13612" y="58385"/>
                  </a:moveTo>
                  <a:cubicBezTo>
                    <a:pt x="17166" y="58388"/>
                    <a:pt x="20574" y="56971"/>
                    <a:pt x="23080" y="54451"/>
                  </a:cubicBezTo>
                  <a:lnTo>
                    <a:pt x="56017" y="21114"/>
                  </a:lnTo>
                  <a:cubicBezTo>
                    <a:pt x="60313" y="15132"/>
                    <a:pt x="58947" y="6800"/>
                    <a:pt x="52965" y="2504"/>
                  </a:cubicBezTo>
                  <a:cubicBezTo>
                    <a:pt x="48245" y="-886"/>
                    <a:pt x="41874" y="-829"/>
                    <a:pt x="37215" y="2645"/>
                  </a:cubicBezTo>
                  <a:lnTo>
                    <a:pt x="3877" y="35982"/>
                  </a:lnTo>
                  <a:cubicBezTo>
                    <a:pt x="-1292" y="41184"/>
                    <a:pt x="-1292" y="49583"/>
                    <a:pt x="3877" y="54785"/>
                  </a:cubicBezTo>
                  <a:cubicBezTo>
                    <a:pt x="6503" y="57250"/>
                    <a:pt x="10014" y="58549"/>
                    <a:pt x="13612" y="5838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63C61279-FBD2-41FA-AF94-5FA0F79251BC}"/>
                </a:ext>
              </a:extLst>
            </p:cNvPr>
            <p:cNvSpPr/>
            <p:nvPr/>
          </p:nvSpPr>
          <p:spPr>
            <a:xfrm>
              <a:off x="7600699" y="2897745"/>
              <a:ext cx="73342" cy="26670"/>
            </a:xfrm>
            <a:custGeom>
              <a:avLst/>
              <a:gdLst>
                <a:gd name="connsiteX0" fmla="*/ 60008 w 73342"/>
                <a:gd name="connsiteY0" fmla="*/ 0 h 26670"/>
                <a:gd name="connsiteX1" fmla="*/ 13335 w 73342"/>
                <a:gd name="connsiteY1" fmla="*/ 0 h 26670"/>
                <a:gd name="connsiteX2" fmla="*/ 0 w 73342"/>
                <a:gd name="connsiteY2" fmla="*/ 13335 h 26670"/>
                <a:gd name="connsiteX3" fmla="*/ 13335 w 73342"/>
                <a:gd name="connsiteY3" fmla="*/ 26670 h 26670"/>
                <a:gd name="connsiteX4" fmla="*/ 60008 w 73342"/>
                <a:gd name="connsiteY4" fmla="*/ 26670 h 26670"/>
                <a:gd name="connsiteX5" fmla="*/ 73343 w 73342"/>
                <a:gd name="connsiteY5" fmla="*/ 13335 h 26670"/>
                <a:gd name="connsiteX6" fmla="*/ 60008 w 73342"/>
                <a:gd name="connsiteY6" fmla="*/ 0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342" h="26670">
                  <a:moveTo>
                    <a:pt x="60008" y="0"/>
                  </a:moveTo>
                  <a:lnTo>
                    <a:pt x="13335" y="0"/>
                  </a:lnTo>
                  <a:cubicBezTo>
                    <a:pt x="5970" y="0"/>
                    <a:pt x="0" y="5970"/>
                    <a:pt x="0" y="13335"/>
                  </a:cubicBezTo>
                  <a:cubicBezTo>
                    <a:pt x="0" y="20700"/>
                    <a:pt x="5970" y="26670"/>
                    <a:pt x="13335" y="26670"/>
                  </a:cubicBezTo>
                  <a:lnTo>
                    <a:pt x="60008" y="26670"/>
                  </a:lnTo>
                  <a:cubicBezTo>
                    <a:pt x="67372" y="26670"/>
                    <a:pt x="73343" y="20700"/>
                    <a:pt x="73343" y="13335"/>
                  </a:cubicBezTo>
                  <a:cubicBezTo>
                    <a:pt x="73343" y="5970"/>
                    <a:pt x="67372" y="0"/>
                    <a:pt x="60008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5315BB27-1CD0-48B3-9F5D-E2393BD2A6AC}"/>
                </a:ext>
              </a:extLst>
            </p:cNvPr>
            <p:cNvSpPr/>
            <p:nvPr/>
          </p:nvSpPr>
          <p:spPr>
            <a:xfrm>
              <a:off x="7671913" y="3038823"/>
              <a:ext cx="59674" cy="60007"/>
            </a:xfrm>
            <a:custGeom>
              <a:avLst/>
              <a:gdLst>
                <a:gd name="connsiteX0" fmla="*/ 37666 w 59674"/>
                <a:gd name="connsiteY0" fmla="*/ 3206 h 60007"/>
                <a:gd name="connsiteX1" fmla="*/ 4662 w 59674"/>
                <a:gd name="connsiteY1" fmla="*/ 36544 h 60007"/>
                <a:gd name="connsiteX2" fmla="*/ 3207 w 59674"/>
                <a:gd name="connsiteY2" fmla="*/ 55346 h 60007"/>
                <a:gd name="connsiteX3" fmla="*/ 22009 w 59674"/>
                <a:gd name="connsiteY3" fmla="*/ 56801 h 60007"/>
                <a:gd name="connsiteX4" fmla="*/ 23464 w 59674"/>
                <a:gd name="connsiteY4" fmla="*/ 55346 h 60007"/>
                <a:gd name="connsiteX5" fmla="*/ 56468 w 59674"/>
                <a:gd name="connsiteY5" fmla="*/ 22009 h 60007"/>
                <a:gd name="connsiteX6" fmla="*/ 55013 w 59674"/>
                <a:gd name="connsiteY6" fmla="*/ 3206 h 60007"/>
                <a:gd name="connsiteX7" fmla="*/ 37666 w 59674"/>
                <a:gd name="connsiteY7" fmla="*/ 3206 h 6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674" h="60007">
                  <a:moveTo>
                    <a:pt x="37666" y="3206"/>
                  </a:moveTo>
                  <a:lnTo>
                    <a:pt x="4662" y="36544"/>
                  </a:lnTo>
                  <a:cubicBezTo>
                    <a:pt x="-932" y="41334"/>
                    <a:pt x="-1584" y="49752"/>
                    <a:pt x="3207" y="55346"/>
                  </a:cubicBezTo>
                  <a:cubicBezTo>
                    <a:pt x="7997" y="60940"/>
                    <a:pt x="16416" y="61591"/>
                    <a:pt x="22009" y="56801"/>
                  </a:cubicBezTo>
                  <a:cubicBezTo>
                    <a:pt x="22531" y="56354"/>
                    <a:pt x="23017" y="55868"/>
                    <a:pt x="23464" y="55346"/>
                  </a:cubicBezTo>
                  <a:lnTo>
                    <a:pt x="56468" y="22009"/>
                  </a:lnTo>
                  <a:cubicBezTo>
                    <a:pt x="61259" y="16415"/>
                    <a:pt x="60607" y="7997"/>
                    <a:pt x="55013" y="3206"/>
                  </a:cubicBezTo>
                  <a:cubicBezTo>
                    <a:pt x="50021" y="-1069"/>
                    <a:pt x="42658" y="-1069"/>
                    <a:pt x="37666" y="3206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2D10AB11-B1B0-4225-A6B4-4913863CA9A2}"/>
                </a:ext>
              </a:extLst>
            </p:cNvPr>
            <p:cNvSpPr/>
            <p:nvPr/>
          </p:nvSpPr>
          <p:spPr>
            <a:xfrm>
              <a:off x="8003053" y="3035097"/>
              <a:ext cx="61282" cy="61338"/>
            </a:xfrm>
            <a:custGeom>
              <a:avLst/>
              <a:gdLst>
                <a:gd name="connsiteX0" fmla="*/ 23233 w 61282"/>
                <a:gd name="connsiteY0" fmla="*/ 4398 h 61338"/>
                <a:gd name="connsiteX1" fmla="*/ 4398 w 61282"/>
                <a:gd name="connsiteY1" fmla="*/ 3438 h 61338"/>
                <a:gd name="connsiteX2" fmla="*/ 3437 w 61282"/>
                <a:gd name="connsiteY2" fmla="*/ 22272 h 61338"/>
                <a:gd name="connsiteX3" fmla="*/ 4364 w 61282"/>
                <a:gd name="connsiteY3" fmla="*/ 23201 h 61338"/>
                <a:gd name="connsiteX4" fmla="*/ 37701 w 61282"/>
                <a:gd name="connsiteY4" fmla="*/ 56538 h 61338"/>
                <a:gd name="connsiteX5" fmla="*/ 56482 w 61282"/>
                <a:gd name="connsiteY5" fmla="*/ 58249 h 61338"/>
                <a:gd name="connsiteX6" fmla="*/ 58193 w 61282"/>
                <a:gd name="connsiteY6" fmla="*/ 39469 h 61338"/>
                <a:gd name="connsiteX7" fmla="*/ 56037 w 61282"/>
                <a:gd name="connsiteY7" fmla="*/ 37402 h 61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282" h="61338">
                  <a:moveTo>
                    <a:pt x="23233" y="4398"/>
                  </a:moveTo>
                  <a:cubicBezTo>
                    <a:pt x="18297" y="-1068"/>
                    <a:pt x="9865" y="-1498"/>
                    <a:pt x="4398" y="3438"/>
                  </a:cubicBezTo>
                  <a:cubicBezTo>
                    <a:pt x="-1068" y="8373"/>
                    <a:pt x="-1498" y="16805"/>
                    <a:pt x="3437" y="22272"/>
                  </a:cubicBezTo>
                  <a:cubicBezTo>
                    <a:pt x="3731" y="22596"/>
                    <a:pt x="4040" y="22907"/>
                    <a:pt x="4364" y="23201"/>
                  </a:cubicBezTo>
                  <a:lnTo>
                    <a:pt x="37701" y="56538"/>
                  </a:lnTo>
                  <a:cubicBezTo>
                    <a:pt x="42415" y="62197"/>
                    <a:pt x="50823" y="62963"/>
                    <a:pt x="56482" y="58249"/>
                  </a:cubicBezTo>
                  <a:cubicBezTo>
                    <a:pt x="62141" y="53536"/>
                    <a:pt x="62906" y="45127"/>
                    <a:pt x="58193" y="39469"/>
                  </a:cubicBezTo>
                  <a:cubicBezTo>
                    <a:pt x="57554" y="38701"/>
                    <a:pt x="56831" y="38009"/>
                    <a:pt x="56037" y="3740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50A493FF-6BBC-4CBF-9DE6-5B529B07E874}"/>
                </a:ext>
              </a:extLst>
            </p:cNvPr>
            <p:cNvSpPr/>
            <p:nvPr/>
          </p:nvSpPr>
          <p:spPr>
            <a:xfrm>
              <a:off x="8059090" y="2897278"/>
              <a:ext cx="73342" cy="26670"/>
            </a:xfrm>
            <a:custGeom>
              <a:avLst/>
              <a:gdLst>
                <a:gd name="connsiteX0" fmla="*/ 60008 w 73342"/>
                <a:gd name="connsiteY0" fmla="*/ 0 h 26670"/>
                <a:gd name="connsiteX1" fmla="*/ 13335 w 73342"/>
                <a:gd name="connsiteY1" fmla="*/ 0 h 26670"/>
                <a:gd name="connsiteX2" fmla="*/ 0 w 73342"/>
                <a:gd name="connsiteY2" fmla="*/ 13335 h 26670"/>
                <a:gd name="connsiteX3" fmla="*/ 13335 w 73342"/>
                <a:gd name="connsiteY3" fmla="*/ 26670 h 26670"/>
                <a:gd name="connsiteX4" fmla="*/ 60008 w 73342"/>
                <a:gd name="connsiteY4" fmla="*/ 26670 h 26670"/>
                <a:gd name="connsiteX5" fmla="*/ 73343 w 73342"/>
                <a:gd name="connsiteY5" fmla="*/ 13335 h 26670"/>
                <a:gd name="connsiteX6" fmla="*/ 60008 w 73342"/>
                <a:gd name="connsiteY6" fmla="*/ 0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342" h="26670">
                  <a:moveTo>
                    <a:pt x="60008" y="0"/>
                  </a:moveTo>
                  <a:lnTo>
                    <a:pt x="13335" y="0"/>
                  </a:lnTo>
                  <a:cubicBezTo>
                    <a:pt x="5970" y="0"/>
                    <a:pt x="0" y="5970"/>
                    <a:pt x="0" y="13335"/>
                  </a:cubicBezTo>
                  <a:cubicBezTo>
                    <a:pt x="0" y="20700"/>
                    <a:pt x="5970" y="26670"/>
                    <a:pt x="13335" y="26670"/>
                  </a:cubicBezTo>
                  <a:lnTo>
                    <a:pt x="60008" y="26670"/>
                  </a:lnTo>
                  <a:cubicBezTo>
                    <a:pt x="67372" y="26670"/>
                    <a:pt x="73343" y="20700"/>
                    <a:pt x="73343" y="13335"/>
                  </a:cubicBezTo>
                  <a:cubicBezTo>
                    <a:pt x="73343" y="5970"/>
                    <a:pt x="67372" y="0"/>
                    <a:pt x="60008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28" name="Graphic 86" descr="Bonfire">
            <a:extLst>
              <a:ext uri="{FF2B5EF4-FFF2-40B4-BE49-F238E27FC236}">
                <a16:creationId xmlns:a16="http://schemas.microsoft.com/office/drawing/2014/main" id="{1CB69B57-4602-49BA-8DA9-D5B8E18CDDA4}"/>
              </a:ext>
            </a:extLst>
          </p:cNvPr>
          <p:cNvGrpSpPr/>
          <p:nvPr/>
        </p:nvGrpSpPr>
        <p:grpSpPr>
          <a:xfrm>
            <a:off x="4921683" y="2107192"/>
            <a:ext cx="480060" cy="480060"/>
            <a:chOff x="6562244" y="1408054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D8073DCF-8245-477E-8042-4383DB06538D}"/>
                </a:ext>
              </a:extLst>
            </p:cNvPr>
            <p:cNvSpPr/>
            <p:nvPr/>
          </p:nvSpPr>
          <p:spPr>
            <a:xfrm>
              <a:off x="6759883" y="1448725"/>
              <a:ext cx="246364" cy="360711"/>
            </a:xfrm>
            <a:custGeom>
              <a:avLst/>
              <a:gdLst>
                <a:gd name="connsiteX0" fmla="*/ 231747 w 246364"/>
                <a:gd name="connsiteY0" fmla="*/ 185357 h 360711"/>
                <a:gd name="connsiteX1" fmla="*/ 177074 w 246364"/>
                <a:gd name="connsiteY1" fmla="*/ 233362 h 360711"/>
                <a:gd name="connsiteX2" fmla="*/ 159071 w 246364"/>
                <a:gd name="connsiteY2" fmla="*/ 168021 h 360711"/>
                <a:gd name="connsiteX3" fmla="*/ 102398 w 246364"/>
                <a:gd name="connsiteY3" fmla="*/ 0 h 360711"/>
                <a:gd name="connsiteX4" fmla="*/ 59059 w 246364"/>
                <a:gd name="connsiteY4" fmla="*/ 133350 h 360711"/>
                <a:gd name="connsiteX5" fmla="*/ 9053 w 246364"/>
                <a:gd name="connsiteY5" fmla="*/ 192024 h 360711"/>
                <a:gd name="connsiteX6" fmla="*/ 50391 w 246364"/>
                <a:gd name="connsiteY6" fmla="*/ 336709 h 360711"/>
                <a:gd name="connsiteX7" fmla="*/ 75728 w 246364"/>
                <a:gd name="connsiteY7" fmla="*/ 202692 h 360711"/>
                <a:gd name="connsiteX8" fmla="*/ 92396 w 246364"/>
                <a:gd name="connsiteY8" fmla="*/ 294704 h 360711"/>
                <a:gd name="connsiteX9" fmla="*/ 123067 w 246364"/>
                <a:gd name="connsiteY9" fmla="*/ 360712 h 360711"/>
                <a:gd name="connsiteX10" fmla="*/ 236414 w 246364"/>
                <a:gd name="connsiteY10" fmla="*/ 284702 h 360711"/>
                <a:gd name="connsiteX11" fmla="*/ 231747 w 246364"/>
                <a:gd name="connsiteY11" fmla="*/ 185357 h 360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6364" h="360711">
                  <a:moveTo>
                    <a:pt x="231747" y="185357"/>
                  </a:moveTo>
                  <a:cubicBezTo>
                    <a:pt x="239081" y="216027"/>
                    <a:pt x="207744" y="246031"/>
                    <a:pt x="177074" y="233362"/>
                  </a:cubicBezTo>
                  <a:cubicBezTo>
                    <a:pt x="151070" y="224028"/>
                    <a:pt x="141069" y="194024"/>
                    <a:pt x="159071" y="168021"/>
                  </a:cubicBezTo>
                  <a:cubicBezTo>
                    <a:pt x="199743" y="114014"/>
                    <a:pt x="169739" y="29337"/>
                    <a:pt x="102398" y="0"/>
                  </a:cubicBezTo>
                  <a:cubicBezTo>
                    <a:pt x="133068" y="58007"/>
                    <a:pt x="86396" y="110681"/>
                    <a:pt x="59059" y="133350"/>
                  </a:cubicBezTo>
                  <a:cubicBezTo>
                    <a:pt x="32389" y="155353"/>
                    <a:pt x="14387" y="178689"/>
                    <a:pt x="9053" y="192024"/>
                  </a:cubicBezTo>
                  <a:cubicBezTo>
                    <a:pt x="-18284" y="258032"/>
                    <a:pt x="22388" y="321374"/>
                    <a:pt x="50391" y="336709"/>
                  </a:cubicBezTo>
                  <a:cubicBezTo>
                    <a:pt x="37723" y="308039"/>
                    <a:pt x="26388" y="254032"/>
                    <a:pt x="75728" y="202692"/>
                  </a:cubicBezTo>
                  <a:cubicBezTo>
                    <a:pt x="75728" y="202692"/>
                    <a:pt x="61726" y="257366"/>
                    <a:pt x="92396" y="294704"/>
                  </a:cubicBezTo>
                  <a:cubicBezTo>
                    <a:pt x="123067" y="332708"/>
                    <a:pt x="123067" y="360712"/>
                    <a:pt x="123067" y="360712"/>
                  </a:cubicBezTo>
                  <a:cubicBezTo>
                    <a:pt x="171073" y="360712"/>
                    <a:pt x="217079" y="332042"/>
                    <a:pt x="236414" y="284702"/>
                  </a:cubicBezTo>
                  <a:cubicBezTo>
                    <a:pt x="249749" y="256032"/>
                    <a:pt x="251083" y="211360"/>
                    <a:pt x="231747" y="185357"/>
                  </a:cubicBezTo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40D0DFA8-8C17-4C9E-B0AB-1DA0883FB502}"/>
                </a:ext>
              </a:extLst>
            </p:cNvPr>
            <p:cNvSpPr/>
            <p:nvPr/>
          </p:nvSpPr>
          <p:spPr>
            <a:xfrm>
              <a:off x="6662714" y="1782172"/>
              <a:ext cx="437544" cy="225217"/>
            </a:xfrm>
            <a:custGeom>
              <a:avLst/>
              <a:gdLst>
                <a:gd name="connsiteX0" fmla="*/ 422261 w 437544"/>
                <a:gd name="connsiteY0" fmla="*/ 155281 h 225217"/>
                <a:gd name="connsiteX1" fmla="*/ 46881 w 437544"/>
                <a:gd name="connsiteY1" fmla="*/ 1928 h 225217"/>
                <a:gd name="connsiteX2" fmla="*/ 10210 w 437544"/>
                <a:gd name="connsiteY2" fmla="*/ 16597 h 225217"/>
                <a:gd name="connsiteX3" fmla="*/ 2209 w 437544"/>
                <a:gd name="connsiteY3" fmla="*/ 35266 h 225217"/>
                <a:gd name="connsiteX4" fmla="*/ 16877 w 437544"/>
                <a:gd name="connsiteY4" fmla="*/ 69937 h 225217"/>
                <a:gd name="connsiteX5" fmla="*/ 122224 w 437544"/>
                <a:gd name="connsiteY5" fmla="*/ 112609 h 225217"/>
                <a:gd name="connsiteX6" fmla="*/ 18211 w 437544"/>
                <a:gd name="connsiteY6" fmla="*/ 155281 h 225217"/>
                <a:gd name="connsiteX7" fmla="*/ 3542 w 437544"/>
                <a:gd name="connsiteY7" fmla="*/ 189952 h 225217"/>
                <a:gd name="connsiteX8" fmla="*/ 11543 w 437544"/>
                <a:gd name="connsiteY8" fmla="*/ 208621 h 225217"/>
                <a:gd name="connsiteX9" fmla="*/ 46881 w 437544"/>
                <a:gd name="connsiteY9" fmla="*/ 223289 h 225217"/>
                <a:gd name="connsiteX10" fmla="*/ 219569 w 437544"/>
                <a:gd name="connsiteY10" fmla="*/ 152614 h 225217"/>
                <a:gd name="connsiteX11" fmla="*/ 392257 w 437544"/>
                <a:gd name="connsiteY11" fmla="*/ 223289 h 225217"/>
                <a:gd name="connsiteX12" fmla="*/ 427595 w 437544"/>
                <a:gd name="connsiteY12" fmla="*/ 208621 h 225217"/>
                <a:gd name="connsiteX13" fmla="*/ 435596 w 437544"/>
                <a:gd name="connsiteY13" fmla="*/ 189952 h 225217"/>
                <a:gd name="connsiteX14" fmla="*/ 422261 w 437544"/>
                <a:gd name="connsiteY14" fmla="*/ 155281 h 225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37544" h="225217">
                  <a:moveTo>
                    <a:pt x="422261" y="155281"/>
                  </a:moveTo>
                  <a:lnTo>
                    <a:pt x="46881" y="1928"/>
                  </a:lnTo>
                  <a:cubicBezTo>
                    <a:pt x="31546" y="-3406"/>
                    <a:pt x="16210" y="2595"/>
                    <a:pt x="10210" y="16597"/>
                  </a:cubicBezTo>
                  <a:lnTo>
                    <a:pt x="2209" y="35266"/>
                  </a:lnTo>
                  <a:cubicBezTo>
                    <a:pt x="-3792" y="48601"/>
                    <a:pt x="2875" y="64603"/>
                    <a:pt x="16877" y="69937"/>
                  </a:cubicBezTo>
                  <a:lnTo>
                    <a:pt x="122224" y="112609"/>
                  </a:lnTo>
                  <a:lnTo>
                    <a:pt x="18211" y="155281"/>
                  </a:lnTo>
                  <a:cubicBezTo>
                    <a:pt x="4209" y="160615"/>
                    <a:pt x="-2459" y="176617"/>
                    <a:pt x="3542" y="189952"/>
                  </a:cubicBezTo>
                  <a:lnTo>
                    <a:pt x="11543" y="208621"/>
                  </a:lnTo>
                  <a:cubicBezTo>
                    <a:pt x="17544" y="221956"/>
                    <a:pt x="32879" y="228623"/>
                    <a:pt x="46881" y="223289"/>
                  </a:cubicBezTo>
                  <a:lnTo>
                    <a:pt x="219569" y="152614"/>
                  </a:lnTo>
                  <a:lnTo>
                    <a:pt x="392257" y="223289"/>
                  </a:lnTo>
                  <a:cubicBezTo>
                    <a:pt x="406259" y="228623"/>
                    <a:pt x="421594" y="222623"/>
                    <a:pt x="427595" y="208621"/>
                  </a:cubicBezTo>
                  <a:lnTo>
                    <a:pt x="435596" y="189952"/>
                  </a:lnTo>
                  <a:cubicBezTo>
                    <a:pt x="440930" y="176617"/>
                    <a:pt x="434929" y="160615"/>
                    <a:pt x="422261" y="155281"/>
                  </a:cubicBezTo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2BDC1B91-1DBE-42C6-8125-210272380321}"/>
                </a:ext>
              </a:extLst>
            </p:cNvPr>
            <p:cNvSpPr/>
            <p:nvPr/>
          </p:nvSpPr>
          <p:spPr>
            <a:xfrm>
              <a:off x="6918288" y="1782259"/>
              <a:ext cx="183564" cy="98520"/>
            </a:xfrm>
            <a:custGeom>
              <a:avLst/>
              <a:gdLst>
                <a:gd name="connsiteX0" fmla="*/ 166688 w 183564"/>
                <a:gd name="connsiteY0" fmla="*/ 69850 h 98520"/>
                <a:gd name="connsiteX1" fmla="*/ 181356 w 183564"/>
                <a:gd name="connsiteY1" fmla="*/ 35179 h 98520"/>
                <a:gd name="connsiteX2" fmla="*/ 173355 w 183564"/>
                <a:gd name="connsiteY2" fmla="*/ 16510 h 98520"/>
                <a:gd name="connsiteX3" fmla="*/ 138017 w 183564"/>
                <a:gd name="connsiteY3" fmla="*/ 1841 h 98520"/>
                <a:gd name="connsiteX4" fmla="*/ 0 w 183564"/>
                <a:gd name="connsiteY4" fmla="*/ 58515 h 98520"/>
                <a:gd name="connsiteX5" fmla="*/ 97345 w 183564"/>
                <a:gd name="connsiteY5" fmla="*/ 98520 h 98520"/>
                <a:gd name="connsiteX6" fmla="*/ 166688 w 183564"/>
                <a:gd name="connsiteY6" fmla="*/ 69850 h 98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3564" h="98520">
                  <a:moveTo>
                    <a:pt x="166688" y="69850"/>
                  </a:moveTo>
                  <a:cubicBezTo>
                    <a:pt x="180689" y="64516"/>
                    <a:pt x="187357" y="48514"/>
                    <a:pt x="181356" y="35179"/>
                  </a:cubicBezTo>
                  <a:lnTo>
                    <a:pt x="173355" y="16510"/>
                  </a:lnTo>
                  <a:cubicBezTo>
                    <a:pt x="167354" y="3175"/>
                    <a:pt x="152019" y="-3493"/>
                    <a:pt x="138017" y="1841"/>
                  </a:cubicBezTo>
                  <a:lnTo>
                    <a:pt x="0" y="58515"/>
                  </a:lnTo>
                  <a:lnTo>
                    <a:pt x="97345" y="98520"/>
                  </a:lnTo>
                  <a:lnTo>
                    <a:pt x="166688" y="6985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0A33EA8-A1CB-4326-A197-C57E680F9C76}"/>
              </a:ext>
            </a:extLst>
          </p:cNvPr>
          <p:cNvGrpSpPr/>
          <p:nvPr/>
        </p:nvGrpSpPr>
        <p:grpSpPr>
          <a:xfrm>
            <a:off x="6695611" y="2622141"/>
            <a:ext cx="2194560" cy="923652"/>
            <a:chOff x="8921977" y="1433010"/>
            <a:chExt cx="2926080" cy="1231534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B46C4FC-0814-494E-A2AB-CB51D9722EB0}"/>
                </a:ext>
              </a:extLst>
            </p:cNvPr>
            <p:cNvSpPr txBox="1"/>
            <p:nvPr/>
          </p:nvSpPr>
          <p:spPr>
            <a:xfrm>
              <a:off x="8921977" y="14330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B2274FC-79DD-4CF0-A642-9C7BDC7532F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76B8E9B7-6FE5-41EA-8E68-4A4B2BE770DE}"/>
              </a:ext>
            </a:extLst>
          </p:cNvPr>
          <p:cNvGrpSpPr/>
          <p:nvPr/>
        </p:nvGrpSpPr>
        <p:grpSpPr>
          <a:xfrm>
            <a:off x="6695611" y="4935912"/>
            <a:ext cx="2194560" cy="923652"/>
            <a:chOff x="8921977" y="4039671"/>
            <a:chExt cx="2926080" cy="1231534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C2510485-FCB8-4421-8A2F-A3AC8C29679D}"/>
                </a:ext>
              </a:extLst>
            </p:cNvPr>
            <p:cNvSpPr txBox="1"/>
            <p:nvPr/>
          </p:nvSpPr>
          <p:spPr>
            <a:xfrm>
              <a:off x="8921977" y="40396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CDB30B4-3001-477F-BE1F-B12604FC673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BBD9CA66-B590-4DBA-898F-9F1F0AB78E60}"/>
              </a:ext>
            </a:extLst>
          </p:cNvPr>
          <p:cNvGrpSpPr/>
          <p:nvPr/>
        </p:nvGrpSpPr>
        <p:grpSpPr>
          <a:xfrm>
            <a:off x="6695611" y="1465257"/>
            <a:ext cx="2194560" cy="923652"/>
            <a:chOff x="8921977" y="1433010"/>
            <a:chExt cx="2926080" cy="1231534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54E758D-9D09-4A2A-BAD7-5C8BBCB7C070}"/>
                </a:ext>
              </a:extLst>
            </p:cNvPr>
            <p:cNvSpPr txBox="1"/>
            <p:nvPr/>
          </p:nvSpPr>
          <p:spPr>
            <a:xfrm>
              <a:off x="8921977" y="14330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A91C952B-2236-47F7-9BDD-B7B5BFCEDB1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418F37C4-E381-4AF9-BA4B-C5B3DBE12318}"/>
              </a:ext>
            </a:extLst>
          </p:cNvPr>
          <p:cNvGrpSpPr/>
          <p:nvPr/>
        </p:nvGrpSpPr>
        <p:grpSpPr>
          <a:xfrm>
            <a:off x="6695611" y="3779026"/>
            <a:ext cx="2194560" cy="923652"/>
            <a:chOff x="8921977" y="4039671"/>
            <a:chExt cx="2926080" cy="1231534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9219E2C8-6722-4FF1-B513-AE6FF7D35DC2}"/>
                </a:ext>
              </a:extLst>
            </p:cNvPr>
            <p:cNvSpPr txBox="1"/>
            <p:nvPr/>
          </p:nvSpPr>
          <p:spPr>
            <a:xfrm>
              <a:off x="8921977" y="40396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BABB4F7-D5D6-4552-8237-1C9B146B36C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7841D62B-54AA-48CD-968D-381207C8451C}"/>
              </a:ext>
            </a:extLst>
          </p:cNvPr>
          <p:cNvGrpSpPr/>
          <p:nvPr/>
        </p:nvGrpSpPr>
        <p:grpSpPr>
          <a:xfrm>
            <a:off x="253830" y="3200584"/>
            <a:ext cx="2194560" cy="923652"/>
            <a:chOff x="8921977" y="1433010"/>
            <a:chExt cx="2926080" cy="1231534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4FC2FC9-FA81-4571-8555-E0634017EE32}"/>
                </a:ext>
              </a:extLst>
            </p:cNvPr>
            <p:cNvSpPr txBox="1"/>
            <p:nvPr/>
          </p:nvSpPr>
          <p:spPr>
            <a:xfrm>
              <a:off x="8921977" y="14330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rgbClr val="EB1E42"/>
                  </a:solidFill>
                </a:rPr>
                <a:t>Lorem Ipsum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EA87BFED-5F9D-4E22-8958-0372338E0CC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53BA6D0E-76F7-4791-8C51-1E31863DDA42}"/>
              </a:ext>
            </a:extLst>
          </p:cNvPr>
          <p:cNvGrpSpPr/>
          <p:nvPr/>
        </p:nvGrpSpPr>
        <p:grpSpPr>
          <a:xfrm>
            <a:off x="253830" y="4357469"/>
            <a:ext cx="2194560" cy="923652"/>
            <a:chOff x="8921977" y="4039671"/>
            <a:chExt cx="2926080" cy="1231534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E78652F5-FB48-4022-99E2-C62E1C23016E}"/>
                </a:ext>
              </a:extLst>
            </p:cNvPr>
            <p:cNvSpPr txBox="1"/>
            <p:nvPr/>
          </p:nvSpPr>
          <p:spPr>
            <a:xfrm>
              <a:off x="8921977" y="40396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9148B47F-8822-48C4-AC1C-DE803263D2D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7558469B-722E-49B8-A589-4FD0C60E5E6A}"/>
              </a:ext>
            </a:extLst>
          </p:cNvPr>
          <p:cNvGrpSpPr/>
          <p:nvPr/>
        </p:nvGrpSpPr>
        <p:grpSpPr>
          <a:xfrm>
            <a:off x="253830" y="2043699"/>
            <a:ext cx="2194560" cy="923652"/>
            <a:chOff x="8921977" y="1433010"/>
            <a:chExt cx="2926080" cy="1231534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84FEAD37-3E9C-4D30-ADE6-DBA21733FD86}"/>
                </a:ext>
              </a:extLst>
            </p:cNvPr>
            <p:cNvSpPr txBox="1"/>
            <p:nvPr/>
          </p:nvSpPr>
          <p:spPr>
            <a:xfrm>
              <a:off x="8921977" y="14330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F9E95EB3-E8DC-4F85-81D7-CEF0584159E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02159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10279</TotalTime>
  <Words>439</Words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Pin Radial with 7 Levels – Slide Template</vt:lpstr>
      <vt:lpstr>Pin Radial with 7 Levels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 Radial with 7 Levels</dc:title>
  <dc:creator>PresentationGO.com</dc:creator>
  <dc:description>© Copyright PresentationGO.com</dc:description>
  <dcterms:created xsi:type="dcterms:W3CDTF">2014-11-26T05:14:11Z</dcterms:created>
  <dcterms:modified xsi:type="dcterms:W3CDTF">2020-11-16T17:05:03Z</dcterms:modified>
  <cp:category>Charts &amp; Diagrams</cp:category>
</cp:coreProperties>
</file>