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4" r:id="rId4"/>
    <p:sldId id="360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53" d="100"/>
          <a:sy n="153" d="100"/>
        </p:scale>
        <p:origin x="1698" y="1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11/16/2020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093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10576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FBC2BD7-7C99-476A-824B-34AEACBE09E4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97388A6D-F2E7-41F0-830B-6957780585C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3FB2F2C-9238-4D45-94A7-5C35D93D1392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A21EA9FF-346A-4403-99E1-6330E0E642DA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52EC167-F9B1-4085-86E7-C378D6346E2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Pin Radial with 8 Levels – Slide Template</a:t>
            </a:r>
          </a:p>
        </p:txBody>
      </p:sp>
      <p:grpSp>
        <p:nvGrpSpPr>
          <p:cNvPr id="112" name="Group 111">
            <a:extLst>
              <a:ext uri="{FF2B5EF4-FFF2-40B4-BE49-F238E27FC236}">
                <a16:creationId xmlns:a16="http://schemas.microsoft.com/office/drawing/2014/main" id="{2294AF04-DD25-4C0D-91BB-A4FE05B552EF}"/>
              </a:ext>
            </a:extLst>
          </p:cNvPr>
          <p:cNvGrpSpPr/>
          <p:nvPr/>
        </p:nvGrpSpPr>
        <p:grpSpPr>
          <a:xfrm>
            <a:off x="6695611" y="2647790"/>
            <a:ext cx="2194560" cy="846708"/>
            <a:chOff x="8921977" y="1474047"/>
            <a:chExt cx="2926080" cy="1128943"/>
          </a:xfrm>
        </p:grpSpPr>
        <p:sp>
          <p:nvSpPr>
            <p:cNvPr id="122" name="TextBox 121">
              <a:extLst>
                <a:ext uri="{FF2B5EF4-FFF2-40B4-BE49-F238E27FC236}">
                  <a16:creationId xmlns:a16="http://schemas.microsoft.com/office/drawing/2014/main" id="{19497745-69CD-4D78-9556-FA7036D7ACA9}"/>
                </a:ext>
              </a:extLst>
            </p:cNvPr>
            <p:cNvSpPr txBox="1"/>
            <p:nvPr/>
          </p:nvSpPr>
          <p:spPr>
            <a:xfrm>
              <a:off x="8921977" y="1474047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23" name="TextBox 122">
              <a:extLst>
                <a:ext uri="{FF2B5EF4-FFF2-40B4-BE49-F238E27FC236}">
                  <a16:creationId xmlns:a16="http://schemas.microsoft.com/office/drawing/2014/main" id="{D5C20D0C-0CAD-4A84-9095-98CC73D0F040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cras. </a:t>
              </a:r>
            </a:p>
          </p:txBody>
        </p:sp>
      </p:grpSp>
      <p:grpSp>
        <p:nvGrpSpPr>
          <p:cNvPr id="113" name="Group 112">
            <a:extLst>
              <a:ext uri="{FF2B5EF4-FFF2-40B4-BE49-F238E27FC236}">
                <a16:creationId xmlns:a16="http://schemas.microsoft.com/office/drawing/2014/main" id="{24F1625F-C5F4-4383-A33A-A541D06A8C13}"/>
              </a:ext>
            </a:extLst>
          </p:cNvPr>
          <p:cNvGrpSpPr/>
          <p:nvPr/>
        </p:nvGrpSpPr>
        <p:grpSpPr>
          <a:xfrm>
            <a:off x="6695611" y="5012856"/>
            <a:ext cx="2194560" cy="846708"/>
            <a:chOff x="8921977" y="4080708"/>
            <a:chExt cx="2926080" cy="1128943"/>
          </a:xfrm>
        </p:grpSpPr>
        <p:sp>
          <p:nvSpPr>
            <p:cNvPr id="120" name="TextBox 119">
              <a:extLst>
                <a:ext uri="{FF2B5EF4-FFF2-40B4-BE49-F238E27FC236}">
                  <a16:creationId xmlns:a16="http://schemas.microsoft.com/office/drawing/2014/main" id="{C0B2528D-60B5-478F-826F-DD9D8073331D}"/>
                </a:ext>
              </a:extLst>
            </p:cNvPr>
            <p:cNvSpPr txBox="1"/>
            <p:nvPr/>
          </p:nvSpPr>
          <p:spPr>
            <a:xfrm>
              <a:off x="8921977" y="4080708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121" name="TextBox 120">
              <a:extLst>
                <a:ext uri="{FF2B5EF4-FFF2-40B4-BE49-F238E27FC236}">
                  <a16:creationId xmlns:a16="http://schemas.microsoft.com/office/drawing/2014/main" id="{57F623ED-F703-4CFC-B9DB-28D98E435B55}"/>
                </a:ext>
              </a:extLst>
            </p:cNvPr>
            <p:cNvSpPr txBox="1"/>
            <p:nvPr/>
          </p:nvSpPr>
          <p:spPr>
            <a:xfrm>
              <a:off x="8921977" y="4532543"/>
              <a:ext cx="2926080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cras. </a:t>
              </a:r>
            </a:p>
          </p:txBody>
        </p:sp>
      </p:grpSp>
      <p:grpSp>
        <p:nvGrpSpPr>
          <p:cNvPr id="114" name="Group 113">
            <a:extLst>
              <a:ext uri="{FF2B5EF4-FFF2-40B4-BE49-F238E27FC236}">
                <a16:creationId xmlns:a16="http://schemas.microsoft.com/office/drawing/2014/main" id="{1804E663-9962-4F34-B6F3-9E3192B3A661}"/>
              </a:ext>
            </a:extLst>
          </p:cNvPr>
          <p:cNvGrpSpPr/>
          <p:nvPr/>
        </p:nvGrpSpPr>
        <p:grpSpPr>
          <a:xfrm>
            <a:off x="6695611" y="1465257"/>
            <a:ext cx="2194560" cy="846708"/>
            <a:chOff x="8921977" y="1474047"/>
            <a:chExt cx="2926080" cy="1128943"/>
          </a:xfrm>
        </p:grpSpPr>
        <p:sp>
          <p:nvSpPr>
            <p:cNvPr id="118" name="TextBox 117">
              <a:extLst>
                <a:ext uri="{FF2B5EF4-FFF2-40B4-BE49-F238E27FC236}">
                  <a16:creationId xmlns:a16="http://schemas.microsoft.com/office/drawing/2014/main" id="{D0D6806F-3337-4030-9E93-98805AB18793}"/>
                </a:ext>
              </a:extLst>
            </p:cNvPr>
            <p:cNvSpPr txBox="1"/>
            <p:nvPr/>
          </p:nvSpPr>
          <p:spPr>
            <a:xfrm>
              <a:off x="8921977" y="1474047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accent2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19" name="TextBox 118">
              <a:extLst>
                <a:ext uri="{FF2B5EF4-FFF2-40B4-BE49-F238E27FC236}">
                  <a16:creationId xmlns:a16="http://schemas.microsoft.com/office/drawing/2014/main" id="{1C513CCD-D5DB-40C6-932F-CFDB41A9F666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cras. </a:t>
              </a:r>
            </a:p>
          </p:txBody>
        </p:sp>
      </p:grpSp>
      <p:grpSp>
        <p:nvGrpSpPr>
          <p:cNvPr id="115" name="Group 114">
            <a:extLst>
              <a:ext uri="{FF2B5EF4-FFF2-40B4-BE49-F238E27FC236}">
                <a16:creationId xmlns:a16="http://schemas.microsoft.com/office/drawing/2014/main" id="{9E2DA5F9-BD2C-438B-937C-535209DC0813}"/>
              </a:ext>
            </a:extLst>
          </p:cNvPr>
          <p:cNvGrpSpPr/>
          <p:nvPr/>
        </p:nvGrpSpPr>
        <p:grpSpPr>
          <a:xfrm>
            <a:off x="6695611" y="3830323"/>
            <a:ext cx="2194560" cy="846708"/>
            <a:chOff x="8921977" y="4080708"/>
            <a:chExt cx="2926080" cy="1128943"/>
          </a:xfrm>
        </p:grpSpPr>
        <p:sp>
          <p:nvSpPr>
            <p:cNvPr id="116" name="TextBox 115">
              <a:extLst>
                <a:ext uri="{FF2B5EF4-FFF2-40B4-BE49-F238E27FC236}">
                  <a16:creationId xmlns:a16="http://schemas.microsoft.com/office/drawing/2014/main" id="{6D55AF3B-3F37-4868-9754-15C9BB81DBB0}"/>
                </a:ext>
              </a:extLst>
            </p:cNvPr>
            <p:cNvSpPr txBox="1"/>
            <p:nvPr/>
          </p:nvSpPr>
          <p:spPr>
            <a:xfrm>
              <a:off x="8921977" y="4080708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accent1"/>
                  </a:solidFill>
                </a:rPr>
                <a:t>Lorem Ipsum</a:t>
              </a:r>
            </a:p>
          </p:txBody>
        </p:sp>
        <p:sp>
          <p:nvSpPr>
            <p:cNvPr id="117" name="TextBox 116">
              <a:extLst>
                <a:ext uri="{FF2B5EF4-FFF2-40B4-BE49-F238E27FC236}">
                  <a16:creationId xmlns:a16="http://schemas.microsoft.com/office/drawing/2014/main" id="{DB5B238F-251E-49C2-A518-6DDF40E76AEB}"/>
                </a:ext>
              </a:extLst>
            </p:cNvPr>
            <p:cNvSpPr txBox="1"/>
            <p:nvPr/>
          </p:nvSpPr>
          <p:spPr>
            <a:xfrm>
              <a:off x="8921977" y="4532543"/>
              <a:ext cx="2926080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cras. </a:t>
              </a:r>
            </a:p>
          </p:txBody>
        </p:sp>
      </p:grpSp>
      <p:grpSp>
        <p:nvGrpSpPr>
          <p:cNvPr id="125" name="Group 124">
            <a:extLst>
              <a:ext uri="{FF2B5EF4-FFF2-40B4-BE49-F238E27FC236}">
                <a16:creationId xmlns:a16="http://schemas.microsoft.com/office/drawing/2014/main" id="{A212AD01-1F7B-4B32-A24E-7DCE290CC25C}"/>
              </a:ext>
            </a:extLst>
          </p:cNvPr>
          <p:cNvGrpSpPr/>
          <p:nvPr/>
        </p:nvGrpSpPr>
        <p:grpSpPr>
          <a:xfrm>
            <a:off x="253830" y="2647790"/>
            <a:ext cx="2194560" cy="846708"/>
            <a:chOff x="8921977" y="1474047"/>
            <a:chExt cx="2926080" cy="1128943"/>
          </a:xfrm>
        </p:grpSpPr>
        <p:sp>
          <p:nvSpPr>
            <p:cNvPr id="135" name="TextBox 134">
              <a:extLst>
                <a:ext uri="{FF2B5EF4-FFF2-40B4-BE49-F238E27FC236}">
                  <a16:creationId xmlns:a16="http://schemas.microsoft.com/office/drawing/2014/main" id="{ABCA3F95-E3C0-43FE-AC70-A9A3EDAAA3D9}"/>
                </a:ext>
              </a:extLst>
            </p:cNvPr>
            <p:cNvSpPr txBox="1"/>
            <p:nvPr/>
          </p:nvSpPr>
          <p:spPr>
            <a:xfrm>
              <a:off x="8921977" y="1474047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rgbClr val="FF0000"/>
                  </a:solidFill>
                </a:rPr>
                <a:t>Lorem Ipsum</a:t>
              </a:r>
            </a:p>
          </p:txBody>
        </p:sp>
        <p:sp>
          <p:nvSpPr>
            <p:cNvPr id="136" name="TextBox 135">
              <a:extLst>
                <a:ext uri="{FF2B5EF4-FFF2-40B4-BE49-F238E27FC236}">
                  <a16:creationId xmlns:a16="http://schemas.microsoft.com/office/drawing/2014/main" id="{6034ECD0-81E3-4F65-AB1C-A10FD3372339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cras. </a:t>
              </a:r>
            </a:p>
          </p:txBody>
        </p:sp>
      </p:grpSp>
      <p:grpSp>
        <p:nvGrpSpPr>
          <p:cNvPr id="126" name="Group 125">
            <a:extLst>
              <a:ext uri="{FF2B5EF4-FFF2-40B4-BE49-F238E27FC236}">
                <a16:creationId xmlns:a16="http://schemas.microsoft.com/office/drawing/2014/main" id="{B12E67F4-8590-469F-A8BB-E82A4AA8C96D}"/>
              </a:ext>
            </a:extLst>
          </p:cNvPr>
          <p:cNvGrpSpPr/>
          <p:nvPr/>
        </p:nvGrpSpPr>
        <p:grpSpPr>
          <a:xfrm>
            <a:off x="253830" y="5012856"/>
            <a:ext cx="2194560" cy="846708"/>
            <a:chOff x="8921977" y="4080708"/>
            <a:chExt cx="2926080" cy="1128943"/>
          </a:xfrm>
        </p:grpSpPr>
        <p:sp>
          <p:nvSpPr>
            <p:cNvPr id="133" name="TextBox 132">
              <a:extLst>
                <a:ext uri="{FF2B5EF4-FFF2-40B4-BE49-F238E27FC236}">
                  <a16:creationId xmlns:a16="http://schemas.microsoft.com/office/drawing/2014/main" id="{05306CD4-76D0-48F0-B358-00BF22687304}"/>
                </a:ext>
              </a:extLst>
            </p:cNvPr>
            <p:cNvSpPr txBox="1"/>
            <p:nvPr/>
          </p:nvSpPr>
          <p:spPr>
            <a:xfrm>
              <a:off x="8921977" y="4080708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34" name="TextBox 133">
              <a:extLst>
                <a:ext uri="{FF2B5EF4-FFF2-40B4-BE49-F238E27FC236}">
                  <a16:creationId xmlns:a16="http://schemas.microsoft.com/office/drawing/2014/main" id="{B02E5206-45BC-443A-8FE8-7F63048578F8}"/>
                </a:ext>
              </a:extLst>
            </p:cNvPr>
            <p:cNvSpPr txBox="1"/>
            <p:nvPr/>
          </p:nvSpPr>
          <p:spPr>
            <a:xfrm>
              <a:off x="8921977" y="4532543"/>
              <a:ext cx="2926080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cras. </a:t>
              </a:r>
            </a:p>
          </p:txBody>
        </p:sp>
      </p:grpSp>
      <p:grpSp>
        <p:nvGrpSpPr>
          <p:cNvPr id="127" name="Group 126">
            <a:extLst>
              <a:ext uri="{FF2B5EF4-FFF2-40B4-BE49-F238E27FC236}">
                <a16:creationId xmlns:a16="http://schemas.microsoft.com/office/drawing/2014/main" id="{5D7CD6FD-91F7-4240-83F3-9E664DF48819}"/>
              </a:ext>
            </a:extLst>
          </p:cNvPr>
          <p:cNvGrpSpPr/>
          <p:nvPr/>
        </p:nvGrpSpPr>
        <p:grpSpPr>
          <a:xfrm>
            <a:off x="253830" y="1465257"/>
            <a:ext cx="2194560" cy="846708"/>
            <a:chOff x="8921977" y="1474047"/>
            <a:chExt cx="2926080" cy="1128943"/>
          </a:xfrm>
        </p:grpSpPr>
        <p:sp>
          <p:nvSpPr>
            <p:cNvPr id="131" name="TextBox 130">
              <a:extLst>
                <a:ext uri="{FF2B5EF4-FFF2-40B4-BE49-F238E27FC236}">
                  <a16:creationId xmlns:a16="http://schemas.microsoft.com/office/drawing/2014/main" id="{348A16E6-3554-4044-AF83-16D3EAF27F8C}"/>
                </a:ext>
              </a:extLst>
            </p:cNvPr>
            <p:cNvSpPr txBox="1"/>
            <p:nvPr/>
          </p:nvSpPr>
          <p:spPr>
            <a:xfrm>
              <a:off x="8921977" y="1474047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chemeClr val="tx2"/>
                  </a:solidFill>
                </a:rPr>
                <a:t>Lorem Ipsum</a:t>
              </a:r>
            </a:p>
          </p:txBody>
        </p:sp>
        <p:sp>
          <p:nvSpPr>
            <p:cNvPr id="132" name="TextBox 131">
              <a:extLst>
                <a:ext uri="{FF2B5EF4-FFF2-40B4-BE49-F238E27FC236}">
                  <a16:creationId xmlns:a16="http://schemas.microsoft.com/office/drawing/2014/main" id="{92B1EADD-6201-4FC2-BDA1-1CD02EC7A735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cras. </a:t>
              </a:r>
            </a:p>
          </p:txBody>
        </p:sp>
      </p:grpSp>
      <p:grpSp>
        <p:nvGrpSpPr>
          <p:cNvPr id="128" name="Group 127">
            <a:extLst>
              <a:ext uri="{FF2B5EF4-FFF2-40B4-BE49-F238E27FC236}">
                <a16:creationId xmlns:a16="http://schemas.microsoft.com/office/drawing/2014/main" id="{4D0AFDDE-D955-4B27-92A8-6F09A0ECCF04}"/>
              </a:ext>
            </a:extLst>
          </p:cNvPr>
          <p:cNvGrpSpPr/>
          <p:nvPr/>
        </p:nvGrpSpPr>
        <p:grpSpPr>
          <a:xfrm>
            <a:off x="253830" y="3830323"/>
            <a:ext cx="2194560" cy="846708"/>
            <a:chOff x="8921977" y="4080708"/>
            <a:chExt cx="2926080" cy="1128943"/>
          </a:xfrm>
        </p:grpSpPr>
        <p:sp>
          <p:nvSpPr>
            <p:cNvPr id="129" name="TextBox 128">
              <a:extLst>
                <a:ext uri="{FF2B5EF4-FFF2-40B4-BE49-F238E27FC236}">
                  <a16:creationId xmlns:a16="http://schemas.microsoft.com/office/drawing/2014/main" id="{421C87C3-E97E-4B8F-BDDD-C4A013FC026B}"/>
                </a:ext>
              </a:extLst>
            </p:cNvPr>
            <p:cNvSpPr txBox="1"/>
            <p:nvPr/>
          </p:nvSpPr>
          <p:spPr>
            <a:xfrm>
              <a:off x="8921977" y="4080708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chemeClr val="bg1">
                      <a:lumMod val="50000"/>
                    </a:schemeClr>
                  </a:solidFill>
                </a:rPr>
                <a:t>Lorem Ipsum</a:t>
              </a:r>
            </a:p>
          </p:txBody>
        </p:sp>
        <p:sp>
          <p:nvSpPr>
            <p:cNvPr id="130" name="TextBox 129">
              <a:extLst>
                <a:ext uri="{FF2B5EF4-FFF2-40B4-BE49-F238E27FC236}">
                  <a16:creationId xmlns:a16="http://schemas.microsoft.com/office/drawing/2014/main" id="{EB26823C-7EE8-4402-B0F7-D638E5F055CE}"/>
                </a:ext>
              </a:extLst>
            </p:cNvPr>
            <p:cNvSpPr txBox="1"/>
            <p:nvPr/>
          </p:nvSpPr>
          <p:spPr>
            <a:xfrm>
              <a:off x="8921977" y="4532543"/>
              <a:ext cx="2926080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cras. </a:t>
              </a:r>
            </a:p>
          </p:txBody>
        </p:sp>
      </p:grpSp>
      <p:grpSp>
        <p:nvGrpSpPr>
          <p:cNvPr id="190" name="Group 189">
            <a:extLst>
              <a:ext uri="{FF2B5EF4-FFF2-40B4-BE49-F238E27FC236}">
                <a16:creationId xmlns:a16="http://schemas.microsoft.com/office/drawing/2014/main" id="{DF89E529-B20F-4BA8-8472-076ADD896C1C}"/>
              </a:ext>
            </a:extLst>
          </p:cNvPr>
          <p:cNvGrpSpPr/>
          <p:nvPr/>
        </p:nvGrpSpPr>
        <p:grpSpPr>
          <a:xfrm>
            <a:off x="4125962" y="1811899"/>
            <a:ext cx="945093" cy="1689039"/>
            <a:chOff x="5501282" y="1092462"/>
            <a:chExt cx="1260124" cy="2252052"/>
          </a:xfrm>
        </p:grpSpPr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85DBEBE7-8F37-49D9-B373-902EFCBC688E}"/>
                </a:ext>
              </a:extLst>
            </p:cNvPr>
            <p:cNvSpPr/>
            <p:nvPr/>
          </p:nvSpPr>
          <p:spPr>
            <a:xfrm>
              <a:off x="5501282" y="1092462"/>
              <a:ext cx="1260124" cy="2252052"/>
            </a:xfrm>
            <a:custGeom>
              <a:avLst/>
              <a:gdLst>
                <a:gd name="connsiteX0" fmla="*/ 702072 w 1404144"/>
                <a:gd name="connsiteY0" fmla="*/ 0 h 2509440"/>
                <a:gd name="connsiteX1" fmla="*/ 1404144 w 1404144"/>
                <a:gd name="connsiteY1" fmla="*/ 702072 h 2509440"/>
                <a:gd name="connsiteX2" fmla="*/ 1389881 w 1404144"/>
                <a:gd name="connsiteY2" fmla="*/ 843564 h 2509440"/>
                <a:gd name="connsiteX3" fmla="*/ 1373294 w 1404144"/>
                <a:gd name="connsiteY3" fmla="*/ 896996 h 2509440"/>
                <a:gd name="connsiteX4" fmla="*/ 1375965 w 1404144"/>
                <a:gd name="connsiteY4" fmla="*/ 898031 h 2509440"/>
                <a:gd name="connsiteX5" fmla="*/ 1366057 w 1404144"/>
                <a:gd name="connsiteY5" fmla="*/ 920310 h 2509440"/>
                <a:gd name="connsiteX6" fmla="*/ 1348972 w 1404144"/>
                <a:gd name="connsiteY6" fmla="*/ 975350 h 2509440"/>
                <a:gd name="connsiteX7" fmla="*/ 1308054 w 1404144"/>
                <a:gd name="connsiteY7" fmla="*/ 1050736 h 2509440"/>
                <a:gd name="connsiteX8" fmla="*/ 659334 w 1404144"/>
                <a:gd name="connsiteY8" fmla="*/ 2509440 h 2509440"/>
                <a:gd name="connsiteX9" fmla="*/ 110337 w 1404144"/>
                <a:gd name="connsiteY9" fmla="*/ 1076984 h 2509440"/>
                <a:gd name="connsiteX10" fmla="*/ 55172 w 1404144"/>
                <a:gd name="connsiteY10" fmla="*/ 975350 h 2509440"/>
                <a:gd name="connsiteX11" fmla="*/ 0 w 1404144"/>
                <a:gd name="connsiteY11" fmla="*/ 702072 h 2509440"/>
                <a:gd name="connsiteX12" fmla="*/ 702072 w 1404144"/>
                <a:gd name="connsiteY12" fmla="*/ 0 h 2509440"/>
                <a:gd name="connsiteX0" fmla="*/ 702072 w 1404144"/>
                <a:gd name="connsiteY0" fmla="*/ 0 h 2509440"/>
                <a:gd name="connsiteX1" fmla="*/ 1404144 w 1404144"/>
                <a:gd name="connsiteY1" fmla="*/ 702072 h 2509440"/>
                <a:gd name="connsiteX2" fmla="*/ 1389881 w 1404144"/>
                <a:gd name="connsiteY2" fmla="*/ 843564 h 2509440"/>
                <a:gd name="connsiteX3" fmla="*/ 1373294 w 1404144"/>
                <a:gd name="connsiteY3" fmla="*/ 896996 h 2509440"/>
                <a:gd name="connsiteX4" fmla="*/ 1375965 w 1404144"/>
                <a:gd name="connsiteY4" fmla="*/ 898031 h 2509440"/>
                <a:gd name="connsiteX5" fmla="*/ 1366057 w 1404144"/>
                <a:gd name="connsiteY5" fmla="*/ 920310 h 2509440"/>
                <a:gd name="connsiteX6" fmla="*/ 1348972 w 1404144"/>
                <a:gd name="connsiteY6" fmla="*/ 975350 h 2509440"/>
                <a:gd name="connsiteX7" fmla="*/ 1308054 w 1404144"/>
                <a:gd name="connsiteY7" fmla="*/ 1050736 h 2509440"/>
                <a:gd name="connsiteX8" fmla="*/ 659334 w 1404144"/>
                <a:gd name="connsiteY8" fmla="*/ 2509440 h 2509440"/>
                <a:gd name="connsiteX9" fmla="*/ 55172 w 1404144"/>
                <a:gd name="connsiteY9" fmla="*/ 975350 h 2509440"/>
                <a:gd name="connsiteX10" fmla="*/ 0 w 1404144"/>
                <a:gd name="connsiteY10" fmla="*/ 702072 h 2509440"/>
                <a:gd name="connsiteX11" fmla="*/ 702072 w 1404144"/>
                <a:gd name="connsiteY11" fmla="*/ 0 h 2509440"/>
                <a:gd name="connsiteX0" fmla="*/ 702072 w 1404144"/>
                <a:gd name="connsiteY0" fmla="*/ 0 h 2509440"/>
                <a:gd name="connsiteX1" fmla="*/ 1404144 w 1404144"/>
                <a:gd name="connsiteY1" fmla="*/ 702072 h 2509440"/>
                <a:gd name="connsiteX2" fmla="*/ 1389881 w 1404144"/>
                <a:gd name="connsiteY2" fmla="*/ 843564 h 2509440"/>
                <a:gd name="connsiteX3" fmla="*/ 1373294 w 1404144"/>
                <a:gd name="connsiteY3" fmla="*/ 896996 h 2509440"/>
                <a:gd name="connsiteX4" fmla="*/ 1375965 w 1404144"/>
                <a:gd name="connsiteY4" fmla="*/ 898031 h 2509440"/>
                <a:gd name="connsiteX5" fmla="*/ 1366057 w 1404144"/>
                <a:gd name="connsiteY5" fmla="*/ 920310 h 2509440"/>
                <a:gd name="connsiteX6" fmla="*/ 1348972 w 1404144"/>
                <a:gd name="connsiteY6" fmla="*/ 975350 h 2509440"/>
                <a:gd name="connsiteX7" fmla="*/ 659334 w 1404144"/>
                <a:gd name="connsiteY7" fmla="*/ 2509440 h 2509440"/>
                <a:gd name="connsiteX8" fmla="*/ 55172 w 1404144"/>
                <a:gd name="connsiteY8" fmla="*/ 975350 h 2509440"/>
                <a:gd name="connsiteX9" fmla="*/ 0 w 1404144"/>
                <a:gd name="connsiteY9" fmla="*/ 702072 h 2509440"/>
                <a:gd name="connsiteX10" fmla="*/ 702072 w 1404144"/>
                <a:gd name="connsiteY10" fmla="*/ 0 h 25094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404144" h="2509440">
                  <a:moveTo>
                    <a:pt x="702072" y="0"/>
                  </a:moveTo>
                  <a:cubicBezTo>
                    <a:pt x="1089816" y="0"/>
                    <a:pt x="1404144" y="314328"/>
                    <a:pt x="1404144" y="702072"/>
                  </a:cubicBezTo>
                  <a:cubicBezTo>
                    <a:pt x="1404144" y="750540"/>
                    <a:pt x="1399233" y="797861"/>
                    <a:pt x="1389881" y="843564"/>
                  </a:cubicBezTo>
                  <a:lnTo>
                    <a:pt x="1373294" y="896996"/>
                  </a:lnTo>
                  <a:lnTo>
                    <a:pt x="1375965" y="898031"/>
                  </a:lnTo>
                  <a:lnTo>
                    <a:pt x="1366057" y="920310"/>
                  </a:lnTo>
                  <a:lnTo>
                    <a:pt x="1348972" y="975350"/>
                  </a:lnTo>
                  <a:lnTo>
                    <a:pt x="659334" y="2509440"/>
                  </a:lnTo>
                  <a:lnTo>
                    <a:pt x="55172" y="975350"/>
                  </a:lnTo>
                  <a:cubicBezTo>
                    <a:pt x="19645" y="891355"/>
                    <a:pt x="0" y="799008"/>
                    <a:pt x="0" y="702072"/>
                  </a:cubicBezTo>
                  <a:cubicBezTo>
                    <a:pt x="0" y="314328"/>
                    <a:pt x="314328" y="0"/>
                    <a:pt x="702072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id="{82128BB1-AD3D-4EBA-A8FE-403192A328D3}"/>
                </a:ext>
              </a:extLst>
            </p:cNvPr>
            <p:cNvSpPr/>
            <p:nvPr/>
          </p:nvSpPr>
          <p:spPr>
            <a:xfrm>
              <a:off x="5678349" y="1269529"/>
              <a:ext cx="905988" cy="905989"/>
            </a:xfrm>
            <a:custGeom>
              <a:avLst/>
              <a:gdLst>
                <a:gd name="connsiteX0" fmla="*/ 532312 w 1121726"/>
                <a:gd name="connsiteY0" fmla="*/ 711 h 1121727"/>
                <a:gd name="connsiteX1" fmla="*/ 1065622 w 1121726"/>
                <a:gd name="connsiteY1" fmla="*/ 316646 h 1121727"/>
                <a:gd name="connsiteX2" fmla="*/ 805081 w 1121726"/>
                <a:gd name="connsiteY2" fmla="*/ 1065623 h 1121727"/>
                <a:gd name="connsiteX3" fmla="*/ 56105 w 1121726"/>
                <a:gd name="connsiteY3" fmla="*/ 805082 h 1121727"/>
                <a:gd name="connsiteX4" fmla="*/ 316645 w 1121726"/>
                <a:gd name="connsiteY4" fmla="*/ 56105 h 1121727"/>
                <a:gd name="connsiteX5" fmla="*/ 532312 w 1121726"/>
                <a:gd name="connsiteY5" fmla="*/ 711 h 11217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21726" h="1121727">
                  <a:moveTo>
                    <a:pt x="532312" y="711"/>
                  </a:moveTo>
                  <a:cubicBezTo>
                    <a:pt x="750552" y="-10316"/>
                    <a:pt x="964464" y="107568"/>
                    <a:pt x="1065622" y="316646"/>
                  </a:cubicBezTo>
                  <a:cubicBezTo>
                    <a:pt x="1200500" y="595416"/>
                    <a:pt x="1083852" y="930745"/>
                    <a:pt x="805081" y="1065623"/>
                  </a:cubicBezTo>
                  <a:cubicBezTo>
                    <a:pt x="526311" y="1200500"/>
                    <a:pt x="190982" y="1083852"/>
                    <a:pt x="56105" y="805082"/>
                  </a:cubicBezTo>
                  <a:cubicBezTo>
                    <a:pt x="-78773" y="526312"/>
                    <a:pt x="37875" y="190983"/>
                    <a:pt x="316645" y="56105"/>
                  </a:cubicBezTo>
                  <a:cubicBezTo>
                    <a:pt x="386338" y="22386"/>
                    <a:pt x="459565" y="4387"/>
                    <a:pt x="532312" y="711"/>
                  </a:cubicBezTo>
                  <a:close/>
                </a:path>
              </a:pathLst>
            </a:custGeom>
            <a:gradFill>
              <a:gsLst>
                <a:gs pos="0">
                  <a:schemeClr val="bg1"/>
                </a:gs>
                <a:gs pos="5000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</a:gradFill>
            <a:ln/>
            <a:effectLst>
              <a:outerShdw blurRad="1651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95" name="Freeform: Shape 94">
              <a:extLst>
                <a:ext uri="{FF2B5EF4-FFF2-40B4-BE49-F238E27FC236}">
                  <a16:creationId xmlns:a16="http://schemas.microsoft.com/office/drawing/2014/main" id="{164678C2-A986-42F0-9AE1-7BCA6834090D}"/>
                </a:ext>
              </a:extLst>
            </p:cNvPr>
            <p:cNvSpPr/>
            <p:nvPr/>
          </p:nvSpPr>
          <p:spPr>
            <a:xfrm>
              <a:off x="5887643" y="2791510"/>
              <a:ext cx="436287" cy="553004"/>
            </a:xfrm>
            <a:custGeom>
              <a:avLst/>
              <a:gdLst>
                <a:gd name="connsiteX0" fmla="*/ 229267 w 486150"/>
                <a:gd name="connsiteY0" fmla="*/ 0 h 616207"/>
                <a:gd name="connsiteX1" fmla="*/ 400874 w 486150"/>
                <a:gd name="connsiteY1" fmla="*/ 17300 h 616207"/>
                <a:gd name="connsiteX2" fmla="*/ 486150 w 486150"/>
                <a:gd name="connsiteY2" fmla="*/ 43770 h 616207"/>
                <a:gd name="connsiteX3" fmla="*/ 228815 w 486150"/>
                <a:gd name="connsiteY3" fmla="*/ 616207 h 616207"/>
                <a:gd name="connsiteX4" fmla="*/ 0 w 486150"/>
                <a:gd name="connsiteY4" fmla="*/ 35198 h 616207"/>
                <a:gd name="connsiteX5" fmla="*/ 57660 w 486150"/>
                <a:gd name="connsiteY5" fmla="*/ 17300 h 616207"/>
                <a:gd name="connsiteX6" fmla="*/ 229267 w 486150"/>
                <a:gd name="connsiteY6" fmla="*/ 0 h 6162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86150" h="616207">
                  <a:moveTo>
                    <a:pt x="229267" y="0"/>
                  </a:moveTo>
                  <a:cubicBezTo>
                    <a:pt x="288051" y="0"/>
                    <a:pt x="345444" y="5957"/>
                    <a:pt x="400874" y="17300"/>
                  </a:cubicBezTo>
                  <a:lnTo>
                    <a:pt x="486150" y="43770"/>
                  </a:lnTo>
                  <a:lnTo>
                    <a:pt x="228815" y="616207"/>
                  </a:lnTo>
                  <a:lnTo>
                    <a:pt x="0" y="35198"/>
                  </a:lnTo>
                  <a:lnTo>
                    <a:pt x="57660" y="17300"/>
                  </a:lnTo>
                  <a:cubicBezTo>
                    <a:pt x="113091" y="5957"/>
                    <a:pt x="170483" y="0"/>
                    <a:pt x="229267" y="0"/>
                  </a:cubicBezTo>
                  <a:close/>
                </a:path>
              </a:pathLst>
            </a:custGeom>
            <a:solidFill>
              <a:schemeClr val="tx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 dirty="0"/>
            </a:p>
          </p:txBody>
        </p:sp>
      </p:grpSp>
      <p:grpSp>
        <p:nvGrpSpPr>
          <p:cNvPr id="191" name="Group 190">
            <a:extLst>
              <a:ext uri="{FF2B5EF4-FFF2-40B4-BE49-F238E27FC236}">
                <a16:creationId xmlns:a16="http://schemas.microsoft.com/office/drawing/2014/main" id="{75541C55-07E8-4E57-926E-B9A2E5243B8C}"/>
              </a:ext>
            </a:extLst>
          </p:cNvPr>
          <p:cNvGrpSpPr/>
          <p:nvPr/>
        </p:nvGrpSpPr>
        <p:grpSpPr>
          <a:xfrm>
            <a:off x="4697815" y="2239689"/>
            <a:ext cx="1353078" cy="1312397"/>
            <a:chOff x="6263753" y="1662849"/>
            <a:chExt cx="1804104" cy="1749862"/>
          </a:xfrm>
        </p:grpSpPr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FD8FAC4E-5817-4DF5-8E12-C74C2335D81C}"/>
                </a:ext>
              </a:extLst>
            </p:cNvPr>
            <p:cNvSpPr/>
            <p:nvPr/>
          </p:nvSpPr>
          <p:spPr>
            <a:xfrm>
              <a:off x="6263753" y="1662849"/>
              <a:ext cx="1804104" cy="1749862"/>
            </a:xfrm>
            <a:custGeom>
              <a:avLst/>
              <a:gdLst>
                <a:gd name="connsiteX0" fmla="*/ 1308224 w 2010296"/>
                <a:gd name="connsiteY0" fmla="*/ 0 h 1949854"/>
                <a:gd name="connsiteX1" fmla="*/ 1804664 w 2010296"/>
                <a:gd name="connsiteY1" fmla="*/ 205632 h 1949854"/>
                <a:gd name="connsiteX2" fmla="*/ 1804664 w 2010296"/>
                <a:gd name="connsiteY2" fmla="*/ 1198512 h 1949854"/>
                <a:gd name="connsiteX3" fmla="*/ 1694528 w 2010296"/>
                <a:gd name="connsiteY3" fmla="*/ 1288476 h 1949854"/>
                <a:gd name="connsiteX4" fmla="*/ 1645017 w 2010296"/>
                <a:gd name="connsiteY4" fmla="*/ 1314530 h 1949854"/>
                <a:gd name="connsiteX5" fmla="*/ 1646173 w 2010296"/>
                <a:gd name="connsiteY5" fmla="*/ 1317151 h 1949854"/>
                <a:gd name="connsiteX6" fmla="*/ 1623416 w 2010296"/>
                <a:gd name="connsiteY6" fmla="*/ 1325898 h 1949854"/>
                <a:gd name="connsiteX7" fmla="*/ 1572414 w 2010296"/>
                <a:gd name="connsiteY7" fmla="*/ 1352736 h 1949854"/>
                <a:gd name="connsiteX8" fmla="*/ 1490172 w 2010296"/>
                <a:gd name="connsiteY8" fmla="*/ 1377110 h 1949854"/>
                <a:gd name="connsiteX9" fmla="*/ 0 w 2010296"/>
                <a:gd name="connsiteY9" fmla="*/ 1949854 h 1949854"/>
                <a:gd name="connsiteX10" fmla="*/ 624701 w 2010296"/>
                <a:gd name="connsiteY10" fmla="*/ 548752 h 1949854"/>
                <a:gd name="connsiteX11" fmla="*/ 657560 w 2010296"/>
                <a:gd name="connsiteY11" fmla="*/ 437882 h 1949854"/>
                <a:gd name="connsiteX12" fmla="*/ 811784 w 2010296"/>
                <a:gd name="connsiteY12" fmla="*/ 205632 h 1949854"/>
                <a:gd name="connsiteX13" fmla="*/ 1308224 w 2010296"/>
                <a:gd name="connsiteY13" fmla="*/ 0 h 1949854"/>
                <a:gd name="connsiteX0" fmla="*/ 1308224 w 2010296"/>
                <a:gd name="connsiteY0" fmla="*/ 0 h 1949854"/>
                <a:gd name="connsiteX1" fmla="*/ 1804664 w 2010296"/>
                <a:gd name="connsiteY1" fmla="*/ 205632 h 1949854"/>
                <a:gd name="connsiteX2" fmla="*/ 1804664 w 2010296"/>
                <a:gd name="connsiteY2" fmla="*/ 1198512 h 1949854"/>
                <a:gd name="connsiteX3" fmla="*/ 1694528 w 2010296"/>
                <a:gd name="connsiteY3" fmla="*/ 1288476 h 1949854"/>
                <a:gd name="connsiteX4" fmla="*/ 1645017 w 2010296"/>
                <a:gd name="connsiteY4" fmla="*/ 1314530 h 1949854"/>
                <a:gd name="connsiteX5" fmla="*/ 1646173 w 2010296"/>
                <a:gd name="connsiteY5" fmla="*/ 1317151 h 1949854"/>
                <a:gd name="connsiteX6" fmla="*/ 1623416 w 2010296"/>
                <a:gd name="connsiteY6" fmla="*/ 1325898 h 1949854"/>
                <a:gd name="connsiteX7" fmla="*/ 1572414 w 2010296"/>
                <a:gd name="connsiteY7" fmla="*/ 1352736 h 1949854"/>
                <a:gd name="connsiteX8" fmla="*/ 1490172 w 2010296"/>
                <a:gd name="connsiteY8" fmla="*/ 1377110 h 1949854"/>
                <a:gd name="connsiteX9" fmla="*/ 0 w 2010296"/>
                <a:gd name="connsiteY9" fmla="*/ 1949854 h 1949854"/>
                <a:gd name="connsiteX10" fmla="*/ 657560 w 2010296"/>
                <a:gd name="connsiteY10" fmla="*/ 437882 h 1949854"/>
                <a:gd name="connsiteX11" fmla="*/ 811784 w 2010296"/>
                <a:gd name="connsiteY11" fmla="*/ 205632 h 1949854"/>
                <a:gd name="connsiteX12" fmla="*/ 1308224 w 2010296"/>
                <a:gd name="connsiteY12" fmla="*/ 0 h 1949854"/>
                <a:gd name="connsiteX0" fmla="*/ 1308224 w 2010296"/>
                <a:gd name="connsiteY0" fmla="*/ 0 h 1949854"/>
                <a:gd name="connsiteX1" fmla="*/ 1804664 w 2010296"/>
                <a:gd name="connsiteY1" fmla="*/ 205632 h 1949854"/>
                <a:gd name="connsiteX2" fmla="*/ 1804664 w 2010296"/>
                <a:gd name="connsiteY2" fmla="*/ 1198512 h 1949854"/>
                <a:gd name="connsiteX3" fmla="*/ 1694528 w 2010296"/>
                <a:gd name="connsiteY3" fmla="*/ 1288476 h 1949854"/>
                <a:gd name="connsiteX4" fmla="*/ 1645017 w 2010296"/>
                <a:gd name="connsiteY4" fmla="*/ 1314530 h 1949854"/>
                <a:gd name="connsiteX5" fmla="*/ 1646173 w 2010296"/>
                <a:gd name="connsiteY5" fmla="*/ 1317151 h 1949854"/>
                <a:gd name="connsiteX6" fmla="*/ 1623416 w 2010296"/>
                <a:gd name="connsiteY6" fmla="*/ 1325898 h 1949854"/>
                <a:gd name="connsiteX7" fmla="*/ 1572414 w 2010296"/>
                <a:gd name="connsiteY7" fmla="*/ 1352736 h 1949854"/>
                <a:gd name="connsiteX8" fmla="*/ 0 w 2010296"/>
                <a:gd name="connsiteY8" fmla="*/ 1949854 h 1949854"/>
                <a:gd name="connsiteX9" fmla="*/ 657560 w 2010296"/>
                <a:gd name="connsiteY9" fmla="*/ 437882 h 1949854"/>
                <a:gd name="connsiteX10" fmla="*/ 811784 w 2010296"/>
                <a:gd name="connsiteY10" fmla="*/ 205632 h 1949854"/>
                <a:gd name="connsiteX11" fmla="*/ 1308224 w 2010296"/>
                <a:gd name="connsiteY11" fmla="*/ 0 h 19498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010296" h="1949854">
                  <a:moveTo>
                    <a:pt x="1308224" y="0"/>
                  </a:moveTo>
                  <a:cubicBezTo>
                    <a:pt x="1487900" y="0"/>
                    <a:pt x="1667576" y="68544"/>
                    <a:pt x="1804664" y="205632"/>
                  </a:cubicBezTo>
                  <a:cubicBezTo>
                    <a:pt x="2078840" y="479809"/>
                    <a:pt x="2078840" y="924336"/>
                    <a:pt x="1804664" y="1198512"/>
                  </a:cubicBezTo>
                  <a:cubicBezTo>
                    <a:pt x="1770392" y="1232784"/>
                    <a:pt x="1733458" y="1262772"/>
                    <a:pt x="1694528" y="1288476"/>
                  </a:cubicBezTo>
                  <a:lnTo>
                    <a:pt x="1645017" y="1314530"/>
                  </a:lnTo>
                  <a:lnTo>
                    <a:pt x="1646173" y="1317151"/>
                  </a:lnTo>
                  <a:lnTo>
                    <a:pt x="1623416" y="1325898"/>
                  </a:lnTo>
                  <a:lnTo>
                    <a:pt x="1572414" y="1352736"/>
                  </a:lnTo>
                  <a:lnTo>
                    <a:pt x="0" y="1949854"/>
                  </a:lnTo>
                  <a:lnTo>
                    <a:pt x="657560" y="437882"/>
                  </a:lnTo>
                  <a:cubicBezTo>
                    <a:pt x="691832" y="353367"/>
                    <a:pt x="743240" y="274176"/>
                    <a:pt x="811784" y="205632"/>
                  </a:cubicBezTo>
                  <a:cubicBezTo>
                    <a:pt x="948872" y="68544"/>
                    <a:pt x="1128548" y="0"/>
                    <a:pt x="130822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D8CBD75E-3740-452D-B812-60FE8B6100BB}"/>
                </a:ext>
              </a:extLst>
            </p:cNvPr>
            <p:cNvSpPr/>
            <p:nvPr/>
          </p:nvSpPr>
          <p:spPr>
            <a:xfrm>
              <a:off x="6984800" y="1839916"/>
              <a:ext cx="905988" cy="905989"/>
            </a:xfrm>
            <a:custGeom>
              <a:avLst/>
              <a:gdLst>
                <a:gd name="connsiteX0" fmla="*/ 532312 w 1121726"/>
                <a:gd name="connsiteY0" fmla="*/ 711 h 1121727"/>
                <a:gd name="connsiteX1" fmla="*/ 1065622 w 1121726"/>
                <a:gd name="connsiteY1" fmla="*/ 316646 h 1121727"/>
                <a:gd name="connsiteX2" fmla="*/ 805081 w 1121726"/>
                <a:gd name="connsiteY2" fmla="*/ 1065623 h 1121727"/>
                <a:gd name="connsiteX3" fmla="*/ 56105 w 1121726"/>
                <a:gd name="connsiteY3" fmla="*/ 805082 h 1121727"/>
                <a:gd name="connsiteX4" fmla="*/ 316645 w 1121726"/>
                <a:gd name="connsiteY4" fmla="*/ 56105 h 1121727"/>
                <a:gd name="connsiteX5" fmla="*/ 532312 w 1121726"/>
                <a:gd name="connsiteY5" fmla="*/ 711 h 11217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21726" h="1121727">
                  <a:moveTo>
                    <a:pt x="532312" y="711"/>
                  </a:moveTo>
                  <a:cubicBezTo>
                    <a:pt x="750552" y="-10316"/>
                    <a:pt x="964464" y="107568"/>
                    <a:pt x="1065622" y="316646"/>
                  </a:cubicBezTo>
                  <a:cubicBezTo>
                    <a:pt x="1200500" y="595416"/>
                    <a:pt x="1083852" y="930745"/>
                    <a:pt x="805081" y="1065623"/>
                  </a:cubicBezTo>
                  <a:cubicBezTo>
                    <a:pt x="526311" y="1200500"/>
                    <a:pt x="190982" y="1083852"/>
                    <a:pt x="56105" y="805082"/>
                  </a:cubicBezTo>
                  <a:cubicBezTo>
                    <a:pt x="-78773" y="526312"/>
                    <a:pt x="37875" y="190983"/>
                    <a:pt x="316645" y="56105"/>
                  </a:cubicBezTo>
                  <a:cubicBezTo>
                    <a:pt x="386338" y="22386"/>
                    <a:pt x="459565" y="4387"/>
                    <a:pt x="532312" y="711"/>
                  </a:cubicBezTo>
                  <a:close/>
                </a:path>
              </a:pathLst>
            </a:custGeom>
            <a:gradFill>
              <a:gsLst>
                <a:gs pos="0">
                  <a:schemeClr val="bg1"/>
                </a:gs>
                <a:gs pos="5000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</a:gradFill>
            <a:ln/>
            <a:effectLst>
              <a:outerShdw blurRad="1651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97" name="Freeform: Shape 96">
              <a:extLst>
                <a:ext uri="{FF2B5EF4-FFF2-40B4-BE49-F238E27FC236}">
                  <a16:creationId xmlns:a16="http://schemas.microsoft.com/office/drawing/2014/main" id="{F498277C-616F-4EB4-A1D3-1C93038F8BDD}"/>
                </a:ext>
              </a:extLst>
            </p:cNvPr>
            <p:cNvSpPr/>
            <p:nvPr/>
          </p:nvSpPr>
          <p:spPr>
            <a:xfrm>
              <a:off x="6263753" y="2902920"/>
              <a:ext cx="512060" cy="509791"/>
            </a:xfrm>
            <a:custGeom>
              <a:avLst/>
              <a:gdLst>
                <a:gd name="connsiteX0" fmla="*/ 247049 w 570584"/>
                <a:gd name="connsiteY0" fmla="*/ 0 h 568055"/>
                <a:gd name="connsiteX1" fmla="*/ 286255 w 570584"/>
                <a:gd name="connsiteY1" fmla="*/ 21280 h 568055"/>
                <a:gd name="connsiteX2" fmla="*/ 516250 w 570584"/>
                <a:gd name="connsiteY2" fmla="*/ 251276 h 568055"/>
                <a:gd name="connsiteX3" fmla="*/ 570584 w 570584"/>
                <a:gd name="connsiteY3" fmla="*/ 351378 h 568055"/>
                <a:gd name="connsiteX4" fmla="*/ 0 w 570584"/>
                <a:gd name="connsiteY4" fmla="*/ 568055 h 5680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70584" h="568055">
                  <a:moveTo>
                    <a:pt x="247049" y="0"/>
                  </a:moveTo>
                  <a:lnTo>
                    <a:pt x="286255" y="21280"/>
                  </a:lnTo>
                  <a:cubicBezTo>
                    <a:pt x="376855" y="82489"/>
                    <a:pt x="455042" y="160676"/>
                    <a:pt x="516250" y="251276"/>
                  </a:cubicBezTo>
                  <a:lnTo>
                    <a:pt x="570584" y="351378"/>
                  </a:lnTo>
                  <a:lnTo>
                    <a:pt x="0" y="568055"/>
                  </a:lnTo>
                  <a:close/>
                </a:path>
              </a:pathLst>
            </a:custGeom>
            <a:solidFill>
              <a:schemeClr val="tx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 dirty="0"/>
            </a:p>
          </p:txBody>
        </p:sp>
      </p:grpSp>
      <p:grpSp>
        <p:nvGrpSpPr>
          <p:cNvPr id="192" name="Group 191">
            <a:extLst>
              <a:ext uri="{FF2B5EF4-FFF2-40B4-BE49-F238E27FC236}">
                <a16:creationId xmlns:a16="http://schemas.microsoft.com/office/drawing/2014/main" id="{DFA0B9D8-E0B6-4924-A9A6-1078273DE3CA}"/>
              </a:ext>
            </a:extLst>
          </p:cNvPr>
          <p:cNvGrpSpPr/>
          <p:nvPr/>
        </p:nvGrpSpPr>
        <p:grpSpPr>
          <a:xfrm>
            <a:off x="4734621" y="3217763"/>
            <a:ext cx="1689040" cy="945093"/>
            <a:chOff x="6312827" y="2966948"/>
            <a:chExt cx="2252053" cy="1260124"/>
          </a:xfrm>
        </p:grpSpPr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23B3BACA-25AD-4374-B7C0-7DA98E7A6207}"/>
                </a:ext>
              </a:extLst>
            </p:cNvPr>
            <p:cNvSpPr/>
            <p:nvPr/>
          </p:nvSpPr>
          <p:spPr>
            <a:xfrm>
              <a:off x="6312827" y="2966948"/>
              <a:ext cx="2252053" cy="1260124"/>
            </a:xfrm>
            <a:custGeom>
              <a:avLst/>
              <a:gdLst>
                <a:gd name="connsiteX0" fmla="*/ 1807369 w 2509441"/>
                <a:gd name="connsiteY0" fmla="*/ 0 h 1404144"/>
                <a:gd name="connsiteX1" fmla="*/ 2509441 w 2509441"/>
                <a:gd name="connsiteY1" fmla="*/ 702072 h 1404144"/>
                <a:gd name="connsiteX2" fmla="*/ 1807369 w 2509441"/>
                <a:gd name="connsiteY2" fmla="*/ 1404144 h 1404144"/>
                <a:gd name="connsiteX3" fmla="*/ 1665877 w 2509441"/>
                <a:gd name="connsiteY3" fmla="*/ 1389881 h 1404144"/>
                <a:gd name="connsiteX4" fmla="*/ 1612445 w 2509441"/>
                <a:gd name="connsiteY4" fmla="*/ 1373294 h 1404144"/>
                <a:gd name="connsiteX5" fmla="*/ 1611409 w 2509441"/>
                <a:gd name="connsiteY5" fmla="*/ 1375965 h 1404144"/>
                <a:gd name="connsiteX6" fmla="*/ 1589133 w 2509441"/>
                <a:gd name="connsiteY6" fmla="*/ 1366058 h 1404144"/>
                <a:gd name="connsiteX7" fmla="*/ 1534091 w 2509441"/>
                <a:gd name="connsiteY7" fmla="*/ 1348972 h 1404144"/>
                <a:gd name="connsiteX8" fmla="*/ 1458702 w 2509441"/>
                <a:gd name="connsiteY8" fmla="*/ 1308052 h 1404144"/>
                <a:gd name="connsiteX9" fmla="*/ 0 w 2509441"/>
                <a:gd name="connsiteY9" fmla="*/ 659334 h 1404144"/>
                <a:gd name="connsiteX10" fmla="*/ 1432461 w 2509441"/>
                <a:gd name="connsiteY10" fmla="*/ 110335 h 1404144"/>
                <a:gd name="connsiteX11" fmla="*/ 1534091 w 2509441"/>
                <a:gd name="connsiteY11" fmla="*/ 55172 h 1404144"/>
                <a:gd name="connsiteX12" fmla="*/ 1807369 w 2509441"/>
                <a:gd name="connsiteY12" fmla="*/ 0 h 1404144"/>
                <a:gd name="connsiteX0" fmla="*/ 1807369 w 2509441"/>
                <a:gd name="connsiteY0" fmla="*/ 0 h 1404144"/>
                <a:gd name="connsiteX1" fmla="*/ 2509441 w 2509441"/>
                <a:gd name="connsiteY1" fmla="*/ 702072 h 1404144"/>
                <a:gd name="connsiteX2" fmla="*/ 1807369 w 2509441"/>
                <a:gd name="connsiteY2" fmla="*/ 1404144 h 1404144"/>
                <a:gd name="connsiteX3" fmla="*/ 1665877 w 2509441"/>
                <a:gd name="connsiteY3" fmla="*/ 1389881 h 1404144"/>
                <a:gd name="connsiteX4" fmla="*/ 1612445 w 2509441"/>
                <a:gd name="connsiteY4" fmla="*/ 1373294 h 1404144"/>
                <a:gd name="connsiteX5" fmla="*/ 1611409 w 2509441"/>
                <a:gd name="connsiteY5" fmla="*/ 1375965 h 1404144"/>
                <a:gd name="connsiteX6" fmla="*/ 1589133 w 2509441"/>
                <a:gd name="connsiteY6" fmla="*/ 1366058 h 1404144"/>
                <a:gd name="connsiteX7" fmla="*/ 1534091 w 2509441"/>
                <a:gd name="connsiteY7" fmla="*/ 1348972 h 1404144"/>
                <a:gd name="connsiteX8" fmla="*/ 1458702 w 2509441"/>
                <a:gd name="connsiteY8" fmla="*/ 1308052 h 1404144"/>
                <a:gd name="connsiteX9" fmla="*/ 0 w 2509441"/>
                <a:gd name="connsiteY9" fmla="*/ 659334 h 1404144"/>
                <a:gd name="connsiteX10" fmla="*/ 1534091 w 2509441"/>
                <a:gd name="connsiteY10" fmla="*/ 55172 h 1404144"/>
                <a:gd name="connsiteX11" fmla="*/ 1807369 w 2509441"/>
                <a:gd name="connsiteY11" fmla="*/ 0 h 1404144"/>
                <a:gd name="connsiteX0" fmla="*/ 1807369 w 2509441"/>
                <a:gd name="connsiteY0" fmla="*/ 0 h 1404144"/>
                <a:gd name="connsiteX1" fmla="*/ 2509441 w 2509441"/>
                <a:gd name="connsiteY1" fmla="*/ 702072 h 1404144"/>
                <a:gd name="connsiteX2" fmla="*/ 1807369 w 2509441"/>
                <a:gd name="connsiteY2" fmla="*/ 1404144 h 1404144"/>
                <a:gd name="connsiteX3" fmla="*/ 1665877 w 2509441"/>
                <a:gd name="connsiteY3" fmla="*/ 1389881 h 1404144"/>
                <a:gd name="connsiteX4" fmla="*/ 1612445 w 2509441"/>
                <a:gd name="connsiteY4" fmla="*/ 1373294 h 1404144"/>
                <a:gd name="connsiteX5" fmla="*/ 1611409 w 2509441"/>
                <a:gd name="connsiteY5" fmla="*/ 1375965 h 1404144"/>
                <a:gd name="connsiteX6" fmla="*/ 1589133 w 2509441"/>
                <a:gd name="connsiteY6" fmla="*/ 1366058 h 1404144"/>
                <a:gd name="connsiteX7" fmla="*/ 1534091 w 2509441"/>
                <a:gd name="connsiteY7" fmla="*/ 1348972 h 1404144"/>
                <a:gd name="connsiteX8" fmla="*/ 0 w 2509441"/>
                <a:gd name="connsiteY8" fmla="*/ 659334 h 1404144"/>
                <a:gd name="connsiteX9" fmla="*/ 1534091 w 2509441"/>
                <a:gd name="connsiteY9" fmla="*/ 55172 h 1404144"/>
                <a:gd name="connsiteX10" fmla="*/ 1807369 w 2509441"/>
                <a:gd name="connsiteY10" fmla="*/ 0 h 14041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509441" h="1404144">
                  <a:moveTo>
                    <a:pt x="1807369" y="0"/>
                  </a:moveTo>
                  <a:cubicBezTo>
                    <a:pt x="2195113" y="0"/>
                    <a:pt x="2509441" y="314328"/>
                    <a:pt x="2509441" y="702072"/>
                  </a:cubicBezTo>
                  <a:cubicBezTo>
                    <a:pt x="2509441" y="1089816"/>
                    <a:pt x="2195113" y="1404144"/>
                    <a:pt x="1807369" y="1404144"/>
                  </a:cubicBezTo>
                  <a:cubicBezTo>
                    <a:pt x="1758901" y="1404144"/>
                    <a:pt x="1711580" y="1399233"/>
                    <a:pt x="1665877" y="1389881"/>
                  </a:cubicBezTo>
                  <a:lnTo>
                    <a:pt x="1612445" y="1373294"/>
                  </a:lnTo>
                  <a:lnTo>
                    <a:pt x="1611409" y="1375965"/>
                  </a:lnTo>
                  <a:lnTo>
                    <a:pt x="1589133" y="1366058"/>
                  </a:lnTo>
                  <a:lnTo>
                    <a:pt x="1534091" y="1348972"/>
                  </a:lnTo>
                  <a:lnTo>
                    <a:pt x="0" y="659334"/>
                  </a:lnTo>
                  <a:lnTo>
                    <a:pt x="1534091" y="55172"/>
                  </a:lnTo>
                  <a:cubicBezTo>
                    <a:pt x="1618086" y="19645"/>
                    <a:pt x="1710433" y="0"/>
                    <a:pt x="1807369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DB27820B-C1DF-466F-A19F-F390D18E9B38}"/>
                </a:ext>
              </a:extLst>
            </p:cNvPr>
            <p:cNvSpPr/>
            <p:nvPr/>
          </p:nvSpPr>
          <p:spPr>
            <a:xfrm>
              <a:off x="7481824" y="3144014"/>
              <a:ext cx="905988" cy="905989"/>
            </a:xfrm>
            <a:custGeom>
              <a:avLst/>
              <a:gdLst>
                <a:gd name="connsiteX0" fmla="*/ 532312 w 1121726"/>
                <a:gd name="connsiteY0" fmla="*/ 711 h 1121727"/>
                <a:gd name="connsiteX1" fmla="*/ 1065622 w 1121726"/>
                <a:gd name="connsiteY1" fmla="*/ 316646 h 1121727"/>
                <a:gd name="connsiteX2" fmla="*/ 805081 w 1121726"/>
                <a:gd name="connsiteY2" fmla="*/ 1065623 h 1121727"/>
                <a:gd name="connsiteX3" fmla="*/ 56105 w 1121726"/>
                <a:gd name="connsiteY3" fmla="*/ 805082 h 1121727"/>
                <a:gd name="connsiteX4" fmla="*/ 316645 w 1121726"/>
                <a:gd name="connsiteY4" fmla="*/ 56105 h 1121727"/>
                <a:gd name="connsiteX5" fmla="*/ 532312 w 1121726"/>
                <a:gd name="connsiteY5" fmla="*/ 711 h 11217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21726" h="1121727">
                  <a:moveTo>
                    <a:pt x="532312" y="711"/>
                  </a:moveTo>
                  <a:cubicBezTo>
                    <a:pt x="750552" y="-10316"/>
                    <a:pt x="964464" y="107568"/>
                    <a:pt x="1065622" y="316646"/>
                  </a:cubicBezTo>
                  <a:cubicBezTo>
                    <a:pt x="1200500" y="595416"/>
                    <a:pt x="1083852" y="930745"/>
                    <a:pt x="805081" y="1065623"/>
                  </a:cubicBezTo>
                  <a:cubicBezTo>
                    <a:pt x="526311" y="1200500"/>
                    <a:pt x="190982" y="1083852"/>
                    <a:pt x="56105" y="805082"/>
                  </a:cubicBezTo>
                  <a:cubicBezTo>
                    <a:pt x="-78773" y="526312"/>
                    <a:pt x="37875" y="190983"/>
                    <a:pt x="316645" y="56105"/>
                  </a:cubicBezTo>
                  <a:cubicBezTo>
                    <a:pt x="386338" y="22386"/>
                    <a:pt x="459565" y="4387"/>
                    <a:pt x="532312" y="711"/>
                  </a:cubicBezTo>
                  <a:close/>
                </a:path>
              </a:pathLst>
            </a:custGeom>
            <a:gradFill>
              <a:gsLst>
                <a:gs pos="0">
                  <a:schemeClr val="bg1"/>
                </a:gs>
                <a:gs pos="5000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</a:gradFill>
            <a:ln/>
            <a:effectLst>
              <a:outerShdw blurRad="1651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99" name="Freeform: Shape 98">
              <a:extLst>
                <a:ext uri="{FF2B5EF4-FFF2-40B4-BE49-F238E27FC236}">
                  <a16:creationId xmlns:a16="http://schemas.microsoft.com/office/drawing/2014/main" id="{87382609-C6A3-4717-9D2F-8E3C2AB44A23}"/>
                </a:ext>
              </a:extLst>
            </p:cNvPr>
            <p:cNvSpPr/>
            <p:nvPr/>
          </p:nvSpPr>
          <p:spPr>
            <a:xfrm>
              <a:off x="6312827" y="3355843"/>
              <a:ext cx="544732" cy="430075"/>
            </a:xfrm>
            <a:custGeom>
              <a:avLst/>
              <a:gdLst>
                <a:gd name="connsiteX0" fmla="*/ 573840 w 606990"/>
                <a:gd name="connsiteY0" fmla="*/ 0 h 479228"/>
                <a:gd name="connsiteX1" fmla="*/ 589691 w 606990"/>
                <a:gd name="connsiteY1" fmla="*/ 51064 h 479228"/>
                <a:gd name="connsiteX2" fmla="*/ 606990 w 606990"/>
                <a:gd name="connsiteY2" fmla="*/ 222671 h 479228"/>
                <a:gd name="connsiteX3" fmla="*/ 589691 w 606990"/>
                <a:gd name="connsiteY3" fmla="*/ 394278 h 479228"/>
                <a:gd name="connsiteX4" fmla="*/ 563321 w 606990"/>
                <a:gd name="connsiteY4" fmla="*/ 479228 h 479228"/>
                <a:gd name="connsiteX5" fmla="*/ 0 w 606990"/>
                <a:gd name="connsiteY5" fmla="*/ 225992 h 4792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06990" h="479228">
                  <a:moveTo>
                    <a:pt x="573840" y="0"/>
                  </a:moveTo>
                  <a:lnTo>
                    <a:pt x="589691" y="51064"/>
                  </a:lnTo>
                  <a:cubicBezTo>
                    <a:pt x="601034" y="106495"/>
                    <a:pt x="606990" y="163887"/>
                    <a:pt x="606990" y="222671"/>
                  </a:cubicBezTo>
                  <a:cubicBezTo>
                    <a:pt x="606990" y="281455"/>
                    <a:pt x="601034" y="338848"/>
                    <a:pt x="589691" y="394278"/>
                  </a:cubicBezTo>
                  <a:lnTo>
                    <a:pt x="563321" y="479228"/>
                  </a:lnTo>
                  <a:lnTo>
                    <a:pt x="0" y="225992"/>
                  </a:lnTo>
                  <a:close/>
                </a:path>
              </a:pathLst>
            </a:custGeom>
            <a:solidFill>
              <a:schemeClr val="tx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 dirty="0"/>
            </a:p>
          </p:txBody>
        </p:sp>
      </p:grpSp>
      <p:grpSp>
        <p:nvGrpSpPr>
          <p:cNvPr id="193" name="Group 192">
            <a:extLst>
              <a:ext uri="{FF2B5EF4-FFF2-40B4-BE49-F238E27FC236}">
                <a16:creationId xmlns:a16="http://schemas.microsoft.com/office/drawing/2014/main" id="{D996AAFB-67AB-4FAD-A4F0-D5B219FD7A9E}"/>
              </a:ext>
            </a:extLst>
          </p:cNvPr>
          <p:cNvGrpSpPr/>
          <p:nvPr/>
        </p:nvGrpSpPr>
        <p:grpSpPr>
          <a:xfrm>
            <a:off x="4684907" y="3777541"/>
            <a:ext cx="1312397" cy="1353078"/>
            <a:chOff x="6246542" y="3713319"/>
            <a:chExt cx="1749863" cy="1804104"/>
          </a:xfrm>
        </p:grpSpPr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F2087BCF-9FA7-4D95-B3AB-093020F0332C}"/>
                </a:ext>
              </a:extLst>
            </p:cNvPr>
            <p:cNvSpPr/>
            <p:nvPr/>
          </p:nvSpPr>
          <p:spPr>
            <a:xfrm>
              <a:off x="6246542" y="3713319"/>
              <a:ext cx="1749863" cy="1804104"/>
            </a:xfrm>
            <a:custGeom>
              <a:avLst/>
              <a:gdLst>
                <a:gd name="connsiteX0" fmla="*/ 0 w 1949855"/>
                <a:gd name="connsiteY0" fmla="*/ 0 h 2010296"/>
                <a:gd name="connsiteX1" fmla="*/ 1401099 w 1949855"/>
                <a:gd name="connsiteY1" fmla="*/ 624701 h 2010296"/>
                <a:gd name="connsiteX2" fmla="*/ 1511973 w 1949855"/>
                <a:gd name="connsiteY2" fmla="*/ 657560 h 2010296"/>
                <a:gd name="connsiteX3" fmla="*/ 1744223 w 1949855"/>
                <a:gd name="connsiteY3" fmla="*/ 811784 h 2010296"/>
                <a:gd name="connsiteX4" fmla="*/ 1744223 w 1949855"/>
                <a:gd name="connsiteY4" fmla="*/ 1804664 h 2010296"/>
                <a:gd name="connsiteX5" fmla="*/ 751343 w 1949855"/>
                <a:gd name="connsiteY5" fmla="*/ 1804664 h 2010296"/>
                <a:gd name="connsiteX6" fmla="*/ 661379 w 1949855"/>
                <a:gd name="connsiteY6" fmla="*/ 1694528 h 2010296"/>
                <a:gd name="connsiteX7" fmla="*/ 635325 w 1949855"/>
                <a:gd name="connsiteY7" fmla="*/ 1645017 h 2010296"/>
                <a:gd name="connsiteX8" fmla="*/ 632703 w 1949855"/>
                <a:gd name="connsiteY8" fmla="*/ 1646174 h 2010296"/>
                <a:gd name="connsiteX9" fmla="*/ 623954 w 1949855"/>
                <a:gd name="connsiteY9" fmla="*/ 1623410 h 2010296"/>
                <a:gd name="connsiteX10" fmla="*/ 597118 w 1949855"/>
                <a:gd name="connsiteY10" fmla="*/ 1572414 h 2010296"/>
                <a:gd name="connsiteX11" fmla="*/ 572748 w 1949855"/>
                <a:gd name="connsiteY11" fmla="*/ 1490182 h 2010296"/>
                <a:gd name="connsiteX0" fmla="*/ 0 w 1949855"/>
                <a:gd name="connsiteY0" fmla="*/ 0 h 2010296"/>
                <a:gd name="connsiteX1" fmla="*/ 1511973 w 1949855"/>
                <a:gd name="connsiteY1" fmla="*/ 657560 h 2010296"/>
                <a:gd name="connsiteX2" fmla="*/ 1744223 w 1949855"/>
                <a:gd name="connsiteY2" fmla="*/ 811784 h 2010296"/>
                <a:gd name="connsiteX3" fmla="*/ 1744223 w 1949855"/>
                <a:gd name="connsiteY3" fmla="*/ 1804664 h 2010296"/>
                <a:gd name="connsiteX4" fmla="*/ 751343 w 1949855"/>
                <a:gd name="connsiteY4" fmla="*/ 1804664 h 2010296"/>
                <a:gd name="connsiteX5" fmla="*/ 661379 w 1949855"/>
                <a:gd name="connsiteY5" fmla="*/ 1694528 h 2010296"/>
                <a:gd name="connsiteX6" fmla="*/ 635325 w 1949855"/>
                <a:gd name="connsiteY6" fmla="*/ 1645017 h 2010296"/>
                <a:gd name="connsiteX7" fmla="*/ 632703 w 1949855"/>
                <a:gd name="connsiteY7" fmla="*/ 1646174 h 2010296"/>
                <a:gd name="connsiteX8" fmla="*/ 623954 w 1949855"/>
                <a:gd name="connsiteY8" fmla="*/ 1623410 h 2010296"/>
                <a:gd name="connsiteX9" fmla="*/ 597118 w 1949855"/>
                <a:gd name="connsiteY9" fmla="*/ 1572414 h 2010296"/>
                <a:gd name="connsiteX10" fmla="*/ 572748 w 1949855"/>
                <a:gd name="connsiteY10" fmla="*/ 1490182 h 2010296"/>
                <a:gd name="connsiteX11" fmla="*/ 0 w 1949855"/>
                <a:gd name="connsiteY11" fmla="*/ 0 h 2010296"/>
                <a:gd name="connsiteX0" fmla="*/ 0 w 1949855"/>
                <a:gd name="connsiteY0" fmla="*/ 0 h 2010296"/>
                <a:gd name="connsiteX1" fmla="*/ 1511973 w 1949855"/>
                <a:gd name="connsiteY1" fmla="*/ 657560 h 2010296"/>
                <a:gd name="connsiteX2" fmla="*/ 1744223 w 1949855"/>
                <a:gd name="connsiteY2" fmla="*/ 811784 h 2010296"/>
                <a:gd name="connsiteX3" fmla="*/ 1744223 w 1949855"/>
                <a:gd name="connsiteY3" fmla="*/ 1804664 h 2010296"/>
                <a:gd name="connsiteX4" fmla="*/ 751343 w 1949855"/>
                <a:gd name="connsiteY4" fmla="*/ 1804664 h 2010296"/>
                <a:gd name="connsiteX5" fmla="*/ 661379 w 1949855"/>
                <a:gd name="connsiteY5" fmla="*/ 1694528 h 2010296"/>
                <a:gd name="connsiteX6" fmla="*/ 635325 w 1949855"/>
                <a:gd name="connsiteY6" fmla="*/ 1645017 h 2010296"/>
                <a:gd name="connsiteX7" fmla="*/ 632703 w 1949855"/>
                <a:gd name="connsiteY7" fmla="*/ 1646174 h 2010296"/>
                <a:gd name="connsiteX8" fmla="*/ 623954 w 1949855"/>
                <a:gd name="connsiteY8" fmla="*/ 1623410 h 2010296"/>
                <a:gd name="connsiteX9" fmla="*/ 597118 w 1949855"/>
                <a:gd name="connsiteY9" fmla="*/ 1572414 h 2010296"/>
                <a:gd name="connsiteX10" fmla="*/ 0 w 1949855"/>
                <a:gd name="connsiteY10" fmla="*/ 0 h 20102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949855" h="2010296">
                  <a:moveTo>
                    <a:pt x="0" y="0"/>
                  </a:moveTo>
                  <a:lnTo>
                    <a:pt x="1511973" y="657560"/>
                  </a:lnTo>
                  <a:cubicBezTo>
                    <a:pt x="1596488" y="691832"/>
                    <a:pt x="1675679" y="743240"/>
                    <a:pt x="1744223" y="811784"/>
                  </a:cubicBezTo>
                  <a:cubicBezTo>
                    <a:pt x="2018399" y="1085960"/>
                    <a:pt x="2018399" y="1530487"/>
                    <a:pt x="1744223" y="1804664"/>
                  </a:cubicBezTo>
                  <a:cubicBezTo>
                    <a:pt x="1470047" y="2078840"/>
                    <a:pt x="1025520" y="2078840"/>
                    <a:pt x="751343" y="1804664"/>
                  </a:cubicBezTo>
                  <a:cubicBezTo>
                    <a:pt x="717071" y="1770392"/>
                    <a:pt x="687083" y="1733458"/>
                    <a:pt x="661379" y="1694528"/>
                  </a:cubicBezTo>
                  <a:lnTo>
                    <a:pt x="635325" y="1645017"/>
                  </a:lnTo>
                  <a:lnTo>
                    <a:pt x="632703" y="1646174"/>
                  </a:lnTo>
                  <a:lnTo>
                    <a:pt x="623954" y="1623410"/>
                  </a:lnTo>
                  <a:lnTo>
                    <a:pt x="597118" y="1572414"/>
                  </a:lnTo>
                  <a:lnTo>
                    <a:pt x="0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89" name="Freeform: Shape 88">
              <a:extLst>
                <a:ext uri="{FF2B5EF4-FFF2-40B4-BE49-F238E27FC236}">
                  <a16:creationId xmlns:a16="http://schemas.microsoft.com/office/drawing/2014/main" id="{E0E84F10-3013-4F41-A987-0C574E298705}"/>
                </a:ext>
              </a:extLst>
            </p:cNvPr>
            <p:cNvSpPr/>
            <p:nvPr/>
          </p:nvSpPr>
          <p:spPr>
            <a:xfrm>
              <a:off x="6913348" y="4434367"/>
              <a:ext cx="905988" cy="905989"/>
            </a:xfrm>
            <a:custGeom>
              <a:avLst/>
              <a:gdLst>
                <a:gd name="connsiteX0" fmla="*/ 532312 w 1121726"/>
                <a:gd name="connsiteY0" fmla="*/ 711 h 1121727"/>
                <a:gd name="connsiteX1" fmla="*/ 1065622 w 1121726"/>
                <a:gd name="connsiteY1" fmla="*/ 316646 h 1121727"/>
                <a:gd name="connsiteX2" fmla="*/ 805081 w 1121726"/>
                <a:gd name="connsiteY2" fmla="*/ 1065623 h 1121727"/>
                <a:gd name="connsiteX3" fmla="*/ 56105 w 1121726"/>
                <a:gd name="connsiteY3" fmla="*/ 805082 h 1121727"/>
                <a:gd name="connsiteX4" fmla="*/ 316645 w 1121726"/>
                <a:gd name="connsiteY4" fmla="*/ 56105 h 1121727"/>
                <a:gd name="connsiteX5" fmla="*/ 532312 w 1121726"/>
                <a:gd name="connsiteY5" fmla="*/ 711 h 11217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21726" h="1121727">
                  <a:moveTo>
                    <a:pt x="532312" y="711"/>
                  </a:moveTo>
                  <a:cubicBezTo>
                    <a:pt x="750552" y="-10316"/>
                    <a:pt x="964464" y="107568"/>
                    <a:pt x="1065622" y="316646"/>
                  </a:cubicBezTo>
                  <a:cubicBezTo>
                    <a:pt x="1200500" y="595416"/>
                    <a:pt x="1083852" y="930745"/>
                    <a:pt x="805081" y="1065623"/>
                  </a:cubicBezTo>
                  <a:cubicBezTo>
                    <a:pt x="526311" y="1200500"/>
                    <a:pt x="190982" y="1083852"/>
                    <a:pt x="56105" y="805082"/>
                  </a:cubicBezTo>
                  <a:cubicBezTo>
                    <a:pt x="-78773" y="526312"/>
                    <a:pt x="37875" y="190983"/>
                    <a:pt x="316645" y="56105"/>
                  </a:cubicBezTo>
                  <a:cubicBezTo>
                    <a:pt x="386338" y="22386"/>
                    <a:pt x="459565" y="4387"/>
                    <a:pt x="532312" y="711"/>
                  </a:cubicBezTo>
                  <a:close/>
                </a:path>
              </a:pathLst>
            </a:custGeom>
            <a:gradFill>
              <a:gsLst>
                <a:gs pos="0">
                  <a:schemeClr val="bg1"/>
                </a:gs>
                <a:gs pos="5000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</a:gradFill>
            <a:ln/>
            <a:effectLst>
              <a:outerShdw blurRad="1651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01" name="Freeform: Shape 100">
              <a:extLst>
                <a:ext uri="{FF2B5EF4-FFF2-40B4-BE49-F238E27FC236}">
                  <a16:creationId xmlns:a16="http://schemas.microsoft.com/office/drawing/2014/main" id="{CDBD7EAF-D17F-4E95-BA04-0519306EA7F9}"/>
                </a:ext>
              </a:extLst>
            </p:cNvPr>
            <p:cNvSpPr/>
            <p:nvPr/>
          </p:nvSpPr>
          <p:spPr>
            <a:xfrm>
              <a:off x="6246542" y="3713319"/>
              <a:ext cx="507135" cy="518019"/>
            </a:xfrm>
            <a:custGeom>
              <a:avLst/>
              <a:gdLst>
                <a:gd name="connsiteX0" fmla="*/ 0 w 565096"/>
                <a:gd name="connsiteY0" fmla="*/ 0 h 577223"/>
                <a:gd name="connsiteX1" fmla="*/ 565096 w 565096"/>
                <a:gd name="connsiteY1" fmla="*/ 245761 h 577223"/>
                <a:gd name="connsiteX2" fmla="*/ 535428 w 565096"/>
                <a:gd name="connsiteY2" fmla="*/ 300420 h 577223"/>
                <a:gd name="connsiteX3" fmla="*/ 305433 w 565096"/>
                <a:gd name="connsiteY3" fmla="*/ 530416 h 577223"/>
                <a:gd name="connsiteX4" fmla="*/ 219198 w 565096"/>
                <a:gd name="connsiteY4" fmla="*/ 577223 h 577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65096" h="577223">
                  <a:moveTo>
                    <a:pt x="0" y="0"/>
                  </a:moveTo>
                  <a:lnTo>
                    <a:pt x="565096" y="245761"/>
                  </a:lnTo>
                  <a:lnTo>
                    <a:pt x="535428" y="300420"/>
                  </a:lnTo>
                  <a:cubicBezTo>
                    <a:pt x="474220" y="391021"/>
                    <a:pt x="396033" y="469208"/>
                    <a:pt x="305433" y="530416"/>
                  </a:cubicBezTo>
                  <a:lnTo>
                    <a:pt x="219198" y="577223"/>
                  </a:lnTo>
                  <a:close/>
                </a:path>
              </a:pathLst>
            </a:custGeom>
            <a:solidFill>
              <a:schemeClr val="tx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 dirty="0"/>
            </a:p>
          </p:txBody>
        </p:sp>
      </p:grpSp>
      <p:grpSp>
        <p:nvGrpSpPr>
          <p:cNvPr id="194" name="Group 193">
            <a:extLst>
              <a:ext uri="{FF2B5EF4-FFF2-40B4-BE49-F238E27FC236}">
                <a16:creationId xmlns:a16="http://schemas.microsoft.com/office/drawing/2014/main" id="{9BB62056-C20F-4385-B383-392EC5919A48}"/>
              </a:ext>
            </a:extLst>
          </p:cNvPr>
          <p:cNvGrpSpPr/>
          <p:nvPr/>
        </p:nvGrpSpPr>
        <p:grpSpPr>
          <a:xfrm>
            <a:off x="4073069" y="3823883"/>
            <a:ext cx="945093" cy="1689039"/>
            <a:chOff x="5430759" y="3775108"/>
            <a:chExt cx="1260124" cy="2252052"/>
          </a:xfrm>
        </p:grpSpPr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id="{D41EE641-0B33-41F7-AECB-D1654F8A045B}"/>
                </a:ext>
              </a:extLst>
            </p:cNvPr>
            <p:cNvSpPr/>
            <p:nvPr/>
          </p:nvSpPr>
          <p:spPr>
            <a:xfrm>
              <a:off x="5430759" y="3775108"/>
              <a:ext cx="1260124" cy="2252052"/>
            </a:xfrm>
            <a:custGeom>
              <a:avLst/>
              <a:gdLst>
                <a:gd name="connsiteX0" fmla="*/ 744810 w 1404144"/>
                <a:gd name="connsiteY0" fmla="*/ 0 h 2509440"/>
                <a:gd name="connsiteX1" fmla="*/ 1292679 w 1404144"/>
                <a:gd name="connsiteY1" fmla="*/ 1429512 h 2509440"/>
                <a:gd name="connsiteX2" fmla="*/ 1334912 w 1404144"/>
                <a:gd name="connsiteY2" fmla="*/ 1502991 h 2509440"/>
                <a:gd name="connsiteX3" fmla="*/ 1404144 w 1404144"/>
                <a:gd name="connsiteY3" fmla="*/ 1807368 h 2509440"/>
                <a:gd name="connsiteX4" fmla="*/ 702072 w 1404144"/>
                <a:gd name="connsiteY4" fmla="*/ 2509440 h 2509440"/>
                <a:gd name="connsiteX5" fmla="*/ 0 w 1404144"/>
                <a:gd name="connsiteY5" fmla="*/ 1807368 h 2509440"/>
                <a:gd name="connsiteX6" fmla="*/ 10965 w 1404144"/>
                <a:gd name="connsiteY6" fmla="*/ 1683090 h 2509440"/>
                <a:gd name="connsiteX7" fmla="*/ 30124 w 1404144"/>
                <a:gd name="connsiteY7" fmla="*/ 1612163 h 2509440"/>
                <a:gd name="connsiteX8" fmla="*/ 28179 w 1404144"/>
                <a:gd name="connsiteY8" fmla="*/ 1611409 h 2509440"/>
                <a:gd name="connsiteX9" fmla="*/ 33653 w 1404144"/>
                <a:gd name="connsiteY9" fmla="*/ 1599100 h 2509440"/>
                <a:gd name="connsiteX10" fmla="*/ 42601 w 1404144"/>
                <a:gd name="connsiteY10" fmla="*/ 1565972 h 2509440"/>
                <a:gd name="connsiteX11" fmla="*/ 93016 w 1404144"/>
                <a:gd name="connsiteY11" fmla="*/ 1457907 h 2509440"/>
                <a:gd name="connsiteX12" fmla="*/ 102586 w 1404144"/>
                <a:gd name="connsiteY12" fmla="*/ 1444096 h 2509440"/>
                <a:gd name="connsiteX0" fmla="*/ 744810 w 1404144"/>
                <a:gd name="connsiteY0" fmla="*/ 0 h 2509440"/>
                <a:gd name="connsiteX1" fmla="*/ 1334912 w 1404144"/>
                <a:gd name="connsiteY1" fmla="*/ 1502991 h 2509440"/>
                <a:gd name="connsiteX2" fmla="*/ 1404144 w 1404144"/>
                <a:gd name="connsiteY2" fmla="*/ 1807368 h 2509440"/>
                <a:gd name="connsiteX3" fmla="*/ 702072 w 1404144"/>
                <a:gd name="connsiteY3" fmla="*/ 2509440 h 2509440"/>
                <a:gd name="connsiteX4" fmla="*/ 0 w 1404144"/>
                <a:gd name="connsiteY4" fmla="*/ 1807368 h 2509440"/>
                <a:gd name="connsiteX5" fmla="*/ 10965 w 1404144"/>
                <a:gd name="connsiteY5" fmla="*/ 1683090 h 2509440"/>
                <a:gd name="connsiteX6" fmla="*/ 30124 w 1404144"/>
                <a:gd name="connsiteY6" fmla="*/ 1612163 h 2509440"/>
                <a:gd name="connsiteX7" fmla="*/ 28179 w 1404144"/>
                <a:gd name="connsiteY7" fmla="*/ 1611409 h 2509440"/>
                <a:gd name="connsiteX8" fmla="*/ 33653 w 1404144"/>
                <a:gd name="connsiteY8" fmla="*/ 1599100 h 2509440"/>
                <a:gd name="connsiteX9" fmla="*/ 42601 w 1404144"/>
                <a:gd name="connsiteY9" fmla="*/ 1565972 h 2509440"/>
                <a:gd name="connsiteX10" fmla="*/ 93016 w 1404144"/>
                <a:gd name="connsiteY10" fmla="*/ 1457907 h 2509440"/>
                <a:gd name="connsiteX11" fmla="*/ 102586 w 1404144"/>
                <a:gd name="connsiteY11" fmla="*/ 1444096 h 2509440"/>
                <a:gd name="connsiteX12" fmla="*/ 744810 w 1404144"/>
                <a:gd name="connsiteY12" fmla="*/ 0 h 2509440"/>
                <a:gd name="connsiteX0" fmla="*/ 744810 w 1404144"/>
                <a:gd name="connsiteY0" fmla="*/ 0 h 2509440"/>
                <a:gd name="connsiteX1" fmla="*/ 1334912 w 1404144"/>
                <a:gd name="connsiteY1" fmla="*/ 1502991 h 2509440"/>
                <a:gd name="connsiteX2" fmla="*/ 1404144 w 1404144"/>
                <a:gd name="connsiteY2" fmla="*/ 1807368 h 2509440"/>
                <a:gd name="connsiteX3" fmla="*/ 702072 w 1404144"/>
                <a:gd name="connsiteY3" fmla="*/ 2509440 h 2509440"/>
                <a:gd name="connsiteX4" fmla="*/ 0 w 1404144"/>
                <a:gd name="connsiteY4" fmla="*/ 1807368 h 2509440"/>
                <a:gd name="connsiteX5" fmla="*/ 10965 w 1404144"/>
                <a:gd name="connsiteY5" fmla="*/ 1683090 h 2509440"/>
                <a:gd name="connsiteX6" fmla="*/ 30124 w 1404144"/>
                <a:gd name="connsiteY6" fmla="*/ 1612163 h 2509440"/>
                <a:gd name="connsiteX7" fmla="*/ 28179 w 1404144"/>
                <a:gd name="connsiteY7" fmla="*/ 1611409 h 2509440"/>
                <a:gd name="connsiteX8" fmla="*/ 33653 w 1404144"/>
                <a:gd name="connsiteY8" fmla="*/ 1599100 h 2509440"/>
                <a:gd name="connsiteX9" fmla="*/ 42601 w 1404144"/>
                <a:gd name="connsiteY9" fmla="*/ 1565972 h 2509440"/>
                <a:gd name="connsiteX10" fmla="*/ 93016 w 1404144"/>
                <a:gd name="connsiteY10" fmla="*/ 1457907 h 2509440"/>
                <a:gd name="connsiteX11" fmla="*/ 744810 w 1404144"/>
                <a:gd name="connsiteY11" fmla="*/ 0 h 25094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404144" h="2509440">
                  <a:moveTo>
                    <a:pt x="744810" y="0"/>
                  </a:moveTo>
                  <a:lnTo>
                    <a:pt x="1334912" y="1502991"/>
                  </a:lnTo>
                  <a:cubicBezTo>
                    <a:pt x="1379280" y="1595070"/>
                    <a:pt x="1404144" y="1698315"/>
                    <a:pt x="1404144" y="1807368"/>
                  </a:cubicBezTo>
                  <a:cubicBezTo>
                    <a:pt x="1404144" y="2195112"/>
                    <a:pt x="1089816" y="2509440"/>
                    <a:pt x="702072" y="2509440"/>
                  </a:cubicBezTo>
                  <a:cubicBezTo>
                    <a:pt x="314328" y="2509440"/>
                    <a:pt x="0" y="2195112"/>
                    <a:pt x="0" y="1807368"/>
                  </a:cubicBezTo>
                  <a:cubicBezTo>
                    <a:pt x="0" y="1764959"/>
                    <a:pt x="3760" y="1723428"/>
                    <a:pt x="10965" y="1683090"/>
                  </a:cubicBezTo>
                  <a:lnTo>
                    <a:pt x="30124" y="1612163"/>
                  </a:lnTo>
                  <a:lnTo>
                    <a:pt x="28179" y="1611409"/>
                  </a:lnTo>
                  <a:lnTo>
                    <a:pt x="33653" y="1599100"/>
                  </a:lnTo>
                  <a:lnTo>
                    <a:pt x="42601" y="1565972"/>
                  </a:lnTo>
                  <a:cubicBezTo>
                    <a:pt x="56382" y="1528337"/>
                    <a:pt x="73292" y="1492210"/>
                    <a:pt x="93016" y="1457907"/>
                  </a:cubicBezTo>
                  <a:lnTo>
                    <a:pt x="744810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91" name="Freeform: Shape 90">
              <a:extLst>
                <a:ext uri="{FF2B5EF4-FFF2-40B4-BE49-F238E27FC236}">
                  <a16:creationId xmlns:a16="http://schemas.microsoft.com/office/drawing/2014/main" id="{4C4F7980-1A7E-4B8C-96BF-BCD8041658A6}"/>
                </a:ext>
              </a:extLst>
            </p:cNvPr>
            <p:cNvSpPr/>
            <p:nvPr/>
          </p:nvSpPr>
          <p:spPr>
            <a:xfrm>
              <a:off x="5607826" y="4944105"/>
              <a:ext cx="905988" cy="905989"/>
            </a:xfrm>
            <a:custGeom>
              <a:avLst/>
              <a:gdLst>
                <a:gd name="connsiteX0" fmla="*/ 532312 w 1121726"/>
                <a:gd name="connsiteY0" fmla="*/ 711 h 1121727"/>
                <a:gd name="connsiteX1" fmla="*/ 1065622 w 1121726"/>
                <a:gd name="connsiteY1" fmla="*/ 316646 h 1121727"/>
                <a:gd name="connsiteX2" fmla="*/ 805081 w 1121726"/>
                <a:gd name="connsiteY2" fmla="*/ 1065623 h 1121727"/>
                <a:gd name="connsiteX3" fmla="*/ 56105 w 1121726"/>
                <a:gd name="connsiteY3" fmla="*/ 805082 h 1121727"/>
                <a:gd name="connsiteX4" fmla="*/ 316645 w 1121726"/>
                <a:gd name="connsiteY4" fmla="*/ 56105 h 1121727"/>
                <a:gd name="connsiteX5" fmla="*/ 532312 w 1121726"/>
                <a:gd name="connsiteY5" fmla="*/ 711 h 11217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21726" h="1121727">
                  <a:moveTo>
                    <a:pt x="532312" y="711"/>
                  </a:moveTo>
                  <a:cubicBezTo>
                    <a:pt x="750552" y="-10316"/>
                    <a:pt x="964464" y="107568"/>
                    <a:pt x="1065622" y="316646"/>
                  </a:cubicBezTo>
                  <a:cubicBezTo>
                    <a:pt x="1200500" y="595416"/>
                    <a:pt x="1083852" y="930745"/>
                    <a:pt x="805081" y="1065623"/>
                  </a:cubicBezTo>
                  <a:cubicBezTo>
                    <a:pt x="526311" y="1200500"/>
                    <a:pt x="190982" y="1083852"/>
                    <a:pt x="56105" y="805082"/>
                  </a:cubicBezTo>
                  <a:cubicBezTo>
                    <a:pt x="-78773" y="526312"/>
                    <a:pt x="37875" y="190983"/>
                    <a:pt x="316645" y="56105"/>
                  </a:cubicBezTo>
                  <a:cubicBezTo>
                    <a:pt x="386338" y="22386"/>
                    <a:pt x="459565" y="4387"/>
                    <a:pt x="532312" y="711"/>
                  </a:cubicBezTo>
                  <a:close/>
                </a:path>
              </a:pathLst>
            </a:custGeom>
            <a:gradFill>
              <a:gsLst>
                <a:gs pos="0">
                  <a:schemeClr val="bg1"/>
                </a:gs>
                <a:gs pos="5000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</a:gradFill>
            <a:ln/>
            <a:effectLst>
              <a:outerShdw blurRad="1651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03" name="Freeform: Shape 102">
              <a:extLst>
                <a:ext uri="{FF2B5EF4-FFF2-40B4-BE49-F238E27FC236}">
                  <a16:creationId xmlns:a16="http://schemas.microsoft.com/office/drawing/2014/main" id="{A2B67B60-8227-4896-B180-F79DB8028D88}"/>
                </a:ext>
              </a:extLst>
            </p:cNvPr>
            <p:cNvSpPr/>
            <p:nvPr/>
          </p:nvSpPr>
          <p:spPr>
            <a:xfrm>
              <a:off x="5871941" y="3775108"/>
              <a:ext cx="428542" cy="544731"/>
            </a:xfrm>
            <a:custGeom>
              <a:avLst/>
              <a:gdLst>
                <a:gd name="connsiteX0" fmla="*/ 253205 w 477520"/>
                <a:gd name="connsiteY0" fmla="*/ 0 h 606989"/>
                <a:gd name="connsiteX1" fmla="*/ 477520 w 477520"/>
                <a:gd name="connsiteY1" fmla="*/ 571329 h 606989"/>
                <a:gd name="connsiteX2" fmla="*/ 418371 w 477520"/>
                <a:gd name="connsiteY2" fmla="*/ 589690 h 606989"/>
                <a:gd name="connsiteX3" fmla="*/ 246764 w 477520"/>
                <a:gd name="connsiteY3" fmla="*/ 606989 h 606989"/>
                <a:gd name="connsiteX4" fmla="*/ 75157 w 477520"/>
                <a:gd name="connsiteY4" fmla="*/ 589690 h 606989"/>
                <a:gd name="connsiteX5" fmla="*/ 0 w 477520"/>
                <a:gd name="connsiteY5" fmla="*/ 566360 h 6069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77520" h="606989">
                  <a:moveTo>
                    <a:pt x="253205" y="0"/>
                  </a:moveTo>
                  <a:lnTo>
                    <a:pt x="477520" y="571329"/>
                  </a:lnTo>
                  <a:lnTo>
                    <a:pt x="418371" y="589690"/>
                  </a:lnTo>
                  <a:cubicBezTo>
                    <a:pt x="362941" y="601033"/>
                    <a:pt x="305548" y="606989"/>
                    <a:pt x="246764" y="606989"/>
                  </a:cubicBezTo>
                  <a:cubicBezTo>
                    <a:pt x="187980" y="606989"/>
                    <a:pt x="130588" y="601033"/>
                    <a:pt x="75157" y="589690"/>
                  </a:cubicBezTo>
                  <a:lnTo>
                    <a:pt x="0" y="566360"/>
                  </a:lnTo>
                  <a:close/>
                </a:path>
              </a:pathLst>
            </a:custGeom>
            <a:solidFill>
              <a:schemeClr val="tx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 dirty="0"/>
            </a:p>
          </p:txBody>
        </p:sp>
      </p:grpSp>
      <p:grpSp>
        <p:nvGrpSpPr>
          <p:cNvPr id="195" name="Group 194">
            <a:extLst>
              <a:ext uri="{FF2B5EF4-FFF2-40B4-BE49-F238E27FC236}">
                <a16:creationId xmlns:a16="http://schemas.microsoft.com/office/drawing/2014/main" id="{088C29C1-A7E1-4AC2-A00B-30AB191C4515}"/>
              </a:ext>
            </a:extLst>
          </p:cNvPr>
          <p:cNvGrpSpPr/>
          <p:nvPr/>
        </p:nvGrpSpPr>
        <p:grpSpPr>
          <a:xfrm>
            <a:off x="3099641" y="3778398"/>
            <a:ext cx="1353077" cy="1312397"/>
            <a:chOff x="4132854" y="3714462"/>
            <a:chExt cx="1804103" cy="1749862"/>
          </a:xfrm>
        </p:grpSpPr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E35A9237-3CE4-4D66-B85B-BBAAA2CDE000}"/>
                </a:ext>
              </a:extLst>
            </p:cNvPr>
            <p:cNvSpPr/>
            <p:nvPr/>
          </p:nvSpPr>
          <p:spPr>
            <a:xfrm>
              <a:off x="4132854" y="3714462"/>
              <a:ext cx="1804103" cy="1749862"/>
            </a:xfrm>
            <a:custGeom>
              <a:avLst/>
              <a:gdLst>
                <a:gd name="connsiteX0" fmla="*/ 2010295 w 2010295"/>
                <a:gd name="connsiteY0" fmla="*/ 0 h 1949854"/>
                <a:gd name="connsiteX1" fmla="*/ 1386878 w 2010295"/>
                <a:gd name="connsiteY1" fmla="*/ 1398222 h 1949854"/>
                <a:gd name="connsiteX2" fmla="*/ 1364785 w 2010295"/>
                <a:gd name="connsiteY2" fmla="*/ 1480040 h 1949854"/>
                <a:gd name="connsiteX3" fmla="*/ 1198512 w 2010295"/>
                <a:gd name="connsiteY3" fmla="*/ 1744222 h 1949854"/>
                <a:gd name="connsiteX4" fmla="*/ 205632 w 2010295"/>
                <a:gd name="connsiteY4" fmla="*/ 1744222 h 1949854"/>
                <a:gd name="connsiteX5" fmla="*/ 205632 w 2010295"/>
                <a:gd name="connsiteY5" fmla="*/ 751342 h 1949854"/>
                <a:gd name="connsiteX6" fmla="*/ 315767 w 2010295"/>
                <a:gd name="connsiteY6" fmla="*/ 661378 h 1949854"/>
                <a:gd name="connsiteX7" fmla="*/ 365278 w 2010295"/>
                <a:gd name="connsiteY7" fmla="*/ 635324 h 1949854"/>
                <a:gd name="connsiteX8" fmla="*/ 364122 w 2010295"/>
                <a:gd name="connsiteY8" fmla="*/ 632703 h 1949854"/>
                <a:gd name="connsiteX9" fmla="*/ 386882 w 2010295"/>
                <a:gd name="connsiteY9" fmla="*/ 623955 h 1949854"/>
                <a:gd name="connsiteX10" fmla="*/ 437881 w 2010295"/>
                <a:gd name="connsiteY10" fmla="*/ 597118 h 1949854"/>
                <a:gd name="connsiteX11" fmla="*/ 520119 w 2010295"/>
                <a:gd name="connsiteY11" fmla="*/ 572746 h 1949854"/>
                <a:gd name="connsiteX0" fmla="*/ 2010295 w 2010295"/>
                <a:gd name="connsiteY0" fmla="*/ 0 h 1949854"/>
                <a:gd name="connsiteX1" fmla="*/ 1364785 w 2010295"/>
                <a:gd name="connsiteY1" fmla="*/ 1480040 h 1949854"/>
                <a:gd name="connsiteX2" fmla="*/ 1198512 w 2010295"/>
                <a:gd name="connsiteY2" fmla="*/ 1744222 h 1949854"/>
                <a:gd name="connsiteX3" fmla="*/ 205632 w 2010295"/>
                <a:gd name="connsiteY3" fmla="*/ 1744222 h 1949854"/>
                <a:gd name="connsiteX4" fmla="*/ 205632 w 2010295"/>
                <a:gd name="connsiteY4" fmla="*/ 751342 h 1949854"/>
                <a:gd name="connsiteX5" fmla="*/ 315767 w 2010295"/>
                <a:gd name="connsiteY5" fmla="*/ 661378 h 1949854"/>
                <a:gd name="connsiteX6" fmla="*/ 365278 w 2010295"/>
                <a:gd name="connsiteY6" fmla="*/ 635324 h 1949854"/>
                <a:gd name="connsiteX7" fmla="*/ 364122 w 2010295"/>
                <a:gd name="connsiteY7" fmla="*/ 632703 h 1949854"/>
                <a:gd name="connsiteX8" fmla="*/ 386882 w 2010295"/>
                <a:gd name="connsiteY8" fmla="*/ 623955 h 1949854"/>
                <a:gd name="connsiteX9" fmla="*/ 437881 w 2010295"/>
                <a:gd name="connsiteY9" fmla="*/ 597118 h 1949854"/>
                <a:gd name="connsiteX10" fmla="*/ 520119 w 2010295"/>
                <a:gd name="connsiteY10" fmla="*/ 572746 h 1949854"/>
                <a:gd name="connsiteX11" fmla="*/ 2010295 w 2010295"/>
                <a:gd name="connsiteY11" fmla="*/ 0 h 1949854"/>
                <a:gd name="connsiteX0" fmla="*/ 2010295 w 2010295"/>
                <a:gd name="connsiteY0" fmla="*/ 0 h 1949854"/>
                <a:gd name="connsiteX1" fmla="*/ 1364785 w 2010295"/>
                <a:gd name="connsiteY1" fmla="*/ 1480040 h 1949854"/>
                <a:gd name="connsiteX2" fmla="*/ 1198512 w 2010295"/>
                <a:gd name="connsiteY2" fmla="*/ 1744222 h 1949854"/>
                <a:gd name="connsiteX3" fmla="*/ 205632 w 2010295"/>
                <a:gd name="connsiteY3" fmla="*/ 1744222 h 1949854"/>
                <a:gd name="connsiteX4" fmla="*/ 205632 w 2010295"/>
                <a:gd name="connsiteY4" fmla="*/ 751342 h 1949854"/>
                <a:gd name="connsiteX5" fmla="*/ 315767 w 2010295"/>
                <a:gd name="connsiteY5" fmla="*/ 661378 h 1949854"/>
                <a:gd name="connsiteX6" fmla="*/ 365278 w 2010295"/>
                <a:gd name="connsiteY6" fmla="*/ 635324 h 1949854"/>
                <a:gd name="connsiteX7" fmla="*/ 364122 w 2010295"/>
                <a:gd name="connsiteY7" fmla="*/ 632703 h 1949854"/>
                <a:gd name="connsiteX8" fmla="*/ 386882 w 2010295"/>
                <a:gd name="connsiteY8" fmla="*/ 623955 h 1949854"/>
                <a:gd name="connsiteX9" fmla="*/ 437881 w 2010295"/>
                <a:gd name="connsiteY9" fmla="*/ 597118 h 1949854"/>
                <a:gd name="connsiteX10" fmla="*/ 2010295 w 2010295"/>
                <a:gd name="connsiteY10" fmla="*/ 0 h 19498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010295" h="1949854">
                  <a:moveTo>
                    <a:pt x="2010295" y="0"/>
                  </a:moveTo>
                  <a:lnTo>
                    <a:pt x="1364785" y="1480040"/>
                  </a:lnTo>
                  <a:cubicBezTo>
                    <a:pt x="1331048" y="1576523"/>
                    <a:pt x="1275624" y="1667110"/>
                    <a:pt x="1198512" y="1744222"/>
                  </a:cubicBezTo>
                  <a:cubicBezTo>
                    <a:pt x="924335" y="2018398"/>
                    <a:pt x="479808" y="2018398"/>
                    <a:pt x="205632" y="1744222"/>
                  </a:cubicBezTo>
                  <a:cubicBezTo>
                    <a:pt x="-68545" y="1470046"/>
                    <a:pt x="-68545" y="1025519"/>
                    <a:pt x="205632" y="751342"/>
                  </a:cubicBezTo>
                  <a:cubicBezTo>
                    <a:pt x="239904" y="717070"/>
                    <a:pt x="276837" y="687082"/>
                    <a:pt x="315767" y="661378"/>
                  </a:cubicBezTo>
                  <a:lnTo>
                    <a:pt x="365278" y="635324"/>
                  </a:lnTo>
                  <a:lnTo>
                    <a:pt x="364122" y="632703"/>
                  </a:lnTo>
                  <a:lnTo>
                    <a:pt x="386882" y="623955"/>
                  </a:lnTo>
                  <a:lnTo>
                    <a:pt x="437881" y="597118"/>
                  </a:lnTo>
                  <a:lnTo>
                    <a:pt x="201029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93" name="Freeform: Shape 92">
              <a:extLst>
                <a:ext uri="{FF2B5EF4-FFF2-40B4-BE49-F238E27FC236}">
                  <a16:creationId xmlns:a16="http://schemas.microsoft.com/office/drawing/2014/main" id="{A4918281-7935-4B68-8DBA-7AC8D65B1131}"/>
                </a:ext>
              </a:extLst>
            </p:cNvPr>
            <p:cNvSpPr/>
            <p:nvPr/>
          </p:nvSpPr>
          <p:spPr>
            <a:xfrm>
              <a:off x="4309921" y="4381268"/>
              <a:ext cx="905988" cy="905989"/>
            </a:xfrm>
            <a:custGeom>
              <a:avLst/>
              <a:gdLst>
                <a:gd name="connsiteX0" fmla="*/ 532312 w 1121726"/>
                <a:gd name="connsiteY0" fmla="*/ 711 h 1121727"/>
                <a:gd name="connsiteX1" fmla="*/ 1065622 w 1121726"/>
                <a:gd name="connsiteY1" fmla="*/ 316646 h 1121727"/>
                <a:gd name="connsiteX2" fmla="*/ 805081 w 1121726"/>
                <a:gd name="connsiteY2" fmla="*/ 1065623 h 1121727"/>
                <a:gd name="connsiteX3" fmla="*/ 56105 w 1121726"/>
                <a:gd name="connsiteY3" fmla="*/ 805082 h 1121727"/>
                <a:gd name="connsiteX4" fmla="*/ 316645 w 1121726"/>
                <a:gd name="connsiteY4" fmla="*/ 56105 h 1121727"/>
                <a:gd name="connsiteX5" fmla="*/ 532312 w 1121726"/>
                <a:gd name="connsiteY5" fmla="*/ 711 h 11217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21726" h="1121727">
                  <a:moveTo>
                    <a:pt x="532312" y="711"/>
                  </a:moveTo>
                  <a:cubicBezTo>
                    <a:pt x="750552" y="-10316"/>
                    <a:pt x="964464" y="107568"/>
                    <a:pt x="1065622" y="316646"/>
                  </a:cubicBezTo>
                  <a:cubicBezTo>
                    <a:pt x="1200500" y="595416"/>
                    <a:pt x="1083852" y="930745"/>
                    <a:pt x="805081" y="1065623"/>
                  </a:cubicBezTo>
                  <a:cubicBezTo>
                    <a:pt x="526311" y="1200500"/>
                    <a:pt x="190982" y="1083852"/>
                    <a:pt x="56105" y="805082"/>
                  </a:cubicBezTo>
                  <a:cubicBezTo>
                    <a:pt x="-78773" y="526312"/>
                    <a:pt x="37875" y="190983"/>
                    <a:pt x="316645" y="56105"/>
                  </a:cubicBezTo>
                  <a:cubicBezTo>
                    <a:pt x="386338" y="22386"/>
                    <a:pt x="459565" y="4387"/>
                    <a:pt x="532312" y="711"/>
                  </a:cubicBezTo>
                  <a:close/>
                </a:path>
              </a:pathLst>
            </a:custGeom>
            <a:gradFill>
              <a:gsLst>
                <a:gs pos="0">
                  <a:schemeClr val="bg1"/>
                </a:gs>
                <a:gs pos="5000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</a:gradFill>
            <a:ln/>
            <a:effectLst>
              <a:outerShdw blurRad="1651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05" name="Freeform: Shape 104">
              <a:extLst>
                <a:ext uri="{FF2B5EF4-FFF2-40B4-BE49-F238E27FC236}">
                  <a16:creationId xmlns:a16="http://schemas.microsoft.com/office/drawing/2014/main" id="{4E852737-14C3-4A53-BE71-1A07BB5CB514}"/>
                </a:ext>
              </a:extLst>
            </p:cNvPr>
            <p:cNvSpPr/>
            <p:nvPr/>
          </p:nvSpPr>
          <p:spPr>
            <a:xfrm>
              <a:off x="5420477" y="3714462"/>
              <a:ext cx="516480" cy="502828"/>
            </a:xfrm>
            <a:custGeom>
              <a:avLst/>
              <a:gdLst>
                <a:gd name="connsiteX0" fmla="*/ 575509 w 575509"/>
                <a:gd name="connsiteY0" fmla="*/ 0 h 560296"/>
                <a:gd name="connsiteX1" fmla="*/ 331140 w 575509"/>
                <a:gd name="connsiteY1" fmla="*/ 560296 h 560296"/>
                <a:gd name="connsiteX2" fmla="*/ 273744 w 575509"/>
                <a:gd name="connsiteY2" fmla="*/ 529143 h 560296"/>
                <a:gd name="connsiteX3" fmla="*/ 43748 w 575509"/>
                <a:gd name="connsiteY3" fmla="*/ 299147 h 560296"/>
                <a:gd name="connsiteX4" fmla="*/ 0 w 575509"/>
                <a:gd name="connsiteY4" fmla="*/ 218547 h 5602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75509" h="560296">
                  <a:moveTo>
                    <a:pt x="575509" y="0"/>
                  </a:moveTo>
                  <a:lnTo>
                    <a:pt x="331140" y="560296"/>
                  </a:lnTo>
                  <a:lnTo>
                    <a:pt x="273744" y="529143"/>
                  </a:lnTo>
                  <a:cubicBezTo>
                    <a:pt x="183144" y="467935"/>
                    <a:pt x="104957" y="389748"/>
                    <a:pt x="43748" y="299147"/>
                  </a:cubicBezTo>
                  <a:lnTo>
                    <a:pt x="0" y="218547"/>
                  </a:lnTo>
                  <a:close/>
                </a:path>
              </a:pathLst>
            </a:custGeom>
            <a:solidFill>
              <a:schemeClr val="tx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 dirty="0"/>
            </a:p>
          </p:txBody>
        </p:sp>
      </p:grpSp>
      <p:grpSp>
        <p:nvGrpSpPr>
          <p:cNvPr id="196" name="Group 195">
            <a:extLst>
              <a:ext uri="{FF2B5EF4-FFF2-40B4-BE49-F238E27FC236}">
                <a16:creationId xmlns:a16="http://schemas.microsoft.com/office/drawing/2014/main" id="{CFBD5292-73DC-49C7-A12E-B415E3BF993F}"/>
              </a:ext>
            </a:extLst>
          </p:cNvPr>
          <p:cNvGrpSpPr/>
          <p:nvPr/>
        </p:nvGrpSpPr>
        <p:grpSpPr>
          <a:xfrm>
            <a:off x="2720340" y="3164869"/>
            <a:ext cx="1689039" cy="945093"/>
            <a:chOff x="3627120" y="2896423"/>
            <a:chExt cx="2252052" cy="1260124"/>
          </a:xfrm>
        </p:grpSpPr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E42A95DB-9A10-4FB5-9A8E-2EB77C342B05}"/>
                </a:ext>
              </a:extLst>
            </p:cNvPr>
            <p:cNvSpPr/>
            <p:nvPr/>
          </p:nvSpPr>
          <p:spPr>
            <a:xfrm>
              <a:off x="3627120" y="2896423"/>
              <a:ext cx="2252052" cy="1260124"/>
            </a:xfrm>
            <a:custGeom>
              <a:avLst/>
              <a:gdLst>
                <a:gd name="connsiteX0" fmla="*/ 702072 w 2509440"/>
                <a:gd name="connsiteY0" fmla="*/ 0 h 1404144"/>
                <a:gd name="connsiteX1" fmla="*/ 808991 w 2509440"/>
                <a:gd name="connsiteY1" fmla="*/ 8089 h 1404144"/>
                <a:gd name="connsiteX2" fmla="*/ 897877 w 2509440"/>
                <a:gd name="connsiteY2" fmla="*/ 28575 h 1404144"/>
                <a:gd name="connsiteX3" fmla="*/ 898031 w 2509440"/>
                <a:gd name="connsiteY3" fmla="*/ 28178 h 1404144"/>
                <a:gd name="connsiteX4" fmla="*/ 900045 w 2509440"/>
                <a:gd name="connsiteY4" fmla="*/ 29074 h 1404144"/>
                <a:gd name="connsiteX5" fmla="*/ 910847 w 2509440"/>
                <a:gd name="connsiteY5" fmla="*/ 31564 h 1404144"/>
                <a:gd name="connsiteX6" fmla="*/ 1006449 w 2509440"/>
                <a:gd name="connsiteY6" fmla="*/ 69232 h 1404144"/>
                <a:gd name="connsiteX7" fmla="*/ 1061526 w 2509440"/>
                <a:gd name="connsiteY7" fmla="*/ 100889 h 1404144"/>
                <a:gd name="connsiteX8" fmla="*/ 2509440 w 2509440"/>
                <a:gd name="connsiteY8" fmla="*/ 744810 h 1404144"/>
                <a:gd name="connsiteX9" fmla="*/ 1075966 w 2509440"/>
                <a:gd name="connsiteY9" fmla="*/ 1294196 h 1404144"/>
                <a:gd name="connsiteX10" fmla="*/ 1051533 w 2509440"/>
                <a:gd name="connsiteY10" fmla="*/ 1311128 h 1404144"/>
                <a:gd name="connsiteX11" fmla="*/ 702072 w 2509440"/>
                <a:gd name="connsiteY11" fmla="*/ 1404144 h 1404144"/>
                <a:gd name="connsiteX12" fmla="*/ 0 w 2509440"/>
                <a:gd name="connsiteY12" fmla="*/ 702072 h 1404144"/>
                <a:gd name="connsiteX13" fmla="*/ 702072 w 2509440"/>
                <a:gd name="connsiteY13" fmla="*/ 0 h 1404144"/>
                <a:gd name="connsiteX0" fmla="*/ 702072 w 2509440"/>
                <a:gd name="connsiteY0" fmla="*/ 0 h 1404144"/>
                <a:gd name="connsiteX1" fmla="*/ 808991 w 2509440"/>
                <a:gd name="connsiteY1" fmla="*/ 8089 h 1404144"/>
                <a:gd name="connsiteX2" fmla="*/ 897877 w 2509440"/>
                <a:gd name="connsiteY2" fmla="*/ 28575 h 1404144"/>
                <a:gd name="connsiteX3" fmla="*/ 898031 w 2509440"/>
                <a:gd name="connsiteY3" fmla="*/ 28178 h 1404144"/>
                <a:gd name="connsiteX4" fmla="*/ 900045 w 2509440"/>
                <a:gd name="connsiteY4" fmla="*/ 29074 h 1404144"/>
                <a:gd name="connsiteX5" fmla="*/ 910847 w 2509440"/>
                <a:gd name="connsiteY5" fmla="*/ 31564 h 1404144"/>
                <a:gd name="connsiteX6" fmla="*/ 1006449 w 2509440"/>
                <a:gd name="connsiteY6" fmla="*/ 69232 h 1404144"/>
                <a:gd name="connsiteX7" fmla="*/ 1061526 w 2509440"/>
                <a:gd name="connsiteY7" fmla="*/ 100889 h 1404144"/>
                <a:gd name="connsiteX8" fmla="*/ 2509440 w 2509440"/>
                <a:gd name="connsiteY8" fmla="*/ 744810 h 1404144"/>
                <a:gd name="connsiteX9" fmla="*/ 1051533 w 2509440"/>
                <a:gd name="connsiteY9" fmla="*/ 1311128 h 1404144"/>
                <a:gd name="connsiteX10" fmla="*/ 702072 w 2509440"/>
                <a:gd name="connsiteY10" fmla="*/ 1404144 h 1404144"/>
                <a:gd name="connsiteX11" fmla="*/ 0 w 2509440"/>
                <a:gd name="connsiteY11" fmla="*/ 702072 h 1404144"/>
                <a:gd name="connsiteX12" fmla="*/ 702072 w 2509440"/>
                <a:gd name="connsiteY12" fmla="*/ 0 h 1404144"/>
                <a:gd name="connsiteX0" fmla="*/ 702072 w 2509440"/>
                <a:gd name="connsiteY0" fmla="*/ 0 h 1404144"/>
                <a:gd name="connsiteX1" fmla="*/ 808991 w 2509440"/>
                <a:gd name="connsiteY1" fmla="*/ 8089 h 1404144"/>
                <a:gd name="connsiteX2" fmla="*/ 897877 w 2509440"/>
                <a:gd name="connsiteY2" fmla="*/ 28575 h 1404144"/>
                <a:gd name="connsiteX3" fmla="*/ 898031 w 2509440"/>
                <a:gd name="connsiteY3" fmla="*/ 28178 h 1404144"/>
                <a:gd name="connsiteX4" fmla="*/ 900045 w 2509440"/>
                <a:gd name="connsiteY4" fmla="*/ 29074 h 1404144"/>
                <a:gd name="connsiteX5" fmla="*/ 910847 w 2509440"/>
                <a:gd name="connsiteY5" fmla="*/ 31564 h 1404144"/>
                <a:gd name="connsiteX6" fmla="*/ 1006449 w 2509440"/>
                <a:gd name="connsiteY6" fmla="*/ 69232 h 1404144"/>
                <a:gd name="connsiteX7" fmla="*/ 2509440 w 2509440"/>
                <a:gd name="connsiteY7" fmla="*/ 744810 h 1404144"/>
                <a:gd name="connsiteX8" fmla="*/ 1051533 w 2509440"/>
                <a:gd name="connsiteY8" fmla="*/ 1311128 h 1404144"/>
                <a:gd name="connsiteX9" fmla="*/ 702072 w 2509440"/>
                <a:gd name="connsiteY9" fmla="*/ 1404144 h 1404144"/>
                <a:gd name="connsiteX10" fmla="*/ 0 w 2509440"/>
                <a:gd name="connsiteY10" fmla="*/ 702072 h 1404144"/>
                <a:gd name="connsiteX11" fmla="*/ 702072 w 2509440"/>
                <a:gd name="connsiteY11" fmla="*/ 0 h 14041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509440" h="1404144">
                  <a:moveTo>
                    <a:pt x="702072" y="0"/>
                  </a:moveTo>
                  <a:cubicBezTo>
                    <a:pt x="738423" y="0"/>
                    <a:pt x="774129" y="2763"/>
                    <a:pt x="808991" y="8089"/>
                  </a:cubicBezTo>
                  <a:lnTo>
                    <a:pt x="897877" y="28575"/>
                  </a:lnTo>
                  <a:cubicBezTo>
                    <a:pt x="897928" y="28443"/>
                    <a:pt x="897980" y="28310"/>
                    <a:pt x="898031" y="28178"/>
                  </a:cubicBezTo>
                  <a:lnTo>
                    <a:pt x="900045" y="29074"/>
                  </a:lnTo>
                  <a:lnTo>
                    <a:pt x="910847" y="31564"/>
                  </a:lnTo>
                  <a:cubicBezTo>
                    <a:pt x="943823" y="41820"/>
                    <a:pt x="975756" y="54442"/>
                    <a:pt x="1006449" y="69232"/>
                  </a:cubicBezTo>
                  <a:lnTo>
                    <a:pt x="2509440" y="744810"/>
                  </a:lnTo>
                  <a:lnTo>
                    <a:pt x="1051533" y="1311128"/>
                  </a:lnTo>
                  <a:cubicBezTo>
                    <a:pt x="948624" y="1370302"/>
                    <a:pt x="829300" y="1404144"/>
                    <a:pt x="702072" y="1404144"/>
                  </a:cubicBezTo>
                  <a:cubicBezTo>
                    <a:pt x="314328" y="1404144"/>
                    <a:pt x="0" y="1089816"/>
                    <a:pt x="0" y="702072"/>
                  </a:cubicBezTo>
                  <a:cubicBezTo>
                    <a:pt x="0" y="314328"/>
                    <a:pt x="314328" y="0"/>
                    <a:pt x="702072" y="0"/>
                  </a:cubicBez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A00A9A2E-B62B-477D-968D-0906A20C3712}"/>
                </a:ext>
              </a:extLst>
            </p:cNvPr>
            <p:cNvSpPr/>
            <p:nvPr/>
          </p:nvSpPr>
          <p:spPr>
            <a:xfrm>
              <a:off x="3804187" y="3073491"/>
              <a:ext cx="905988" cy="905989"/>
            </a:xfrm>
            <a:custGeom>
              <a:avLst/>
              <a:gdLst>
                <a:gd name="connsiteX0" fmla="*/ 532312 w 1121726"/>
                <a:gd name="connsiteY0" fmla="*/ 711 h 1121727"/>
                <a:gd name="connsiteX1" fmla="*/ 1065622 w 1121726"/>
                <a:gd name="connsiteY1" fmla="*/ 316646 h 1121727"/>
                <a:gd name="connsiteX2" fmla="*/ 805081 w 1121726"/>
                <a:gd name="connsiteY2" fmla="*/ 1065623 h 1121727"/>
                <a:gd name="connsiteX3" fmla="*/ 56105 w 1121726"/>
                <a:gd name="connsiteY3" fmla="*/ 805082 h 1121727"/>
                <a:gd name="connsiteX4" fmla="*/ 316645 w 1121726"/>
                <a:gd name="connsiteY4" fmla="*/ 56105 h 1121727"/>
                <a:gd name="connsiteX5" fmla="*/ 532312 w 1121726"/>
                <a:gd name="connsiteY5" fmla="*/ 711 h 11217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21726" h="1121727">
                  <a:moveTo>
                    <a:pt x="532312" y="711"/>
                  </a:moveTo>
                  <a:cubicBezTo>
                    <a:pt x="750552" y="-10316"/>
                    <a:pt x="964464" y="107568"/>
                    <a:pt x="1065622" y="316646"/>
                  </a:cubicBezTo>
                  <a:cubicBezTo>
                    <a:pt x="1200500" y="595416"/>
                    <a:pt x="1083852" y="930745"/>
                    <a:pt x="805081" y="1065623"/>
                  </a:cubicBezTo>
                  <a:cubicBezTo>
                    <a:pt x="526311" y="1200500"/>
                    <a:pt x="190982" y="1083852"/>
                    <a:pt x="56105" y="805082"/>
                  </a:cubicBezTo>
                  <a:cubicBezTo>
                    <a:pt x="-78773" y="526312"/>
                    <a:pt x="37875" y="190983"/>
                    <a:pt x="316645" y="56105"/>
                  </a:cubicBezTo>
                  <a:cubicBezTo>
                    <a:pt x="386338" y="22386"/>
                    <a:pt x="459565" y="4387"/>
                    <a:pt x="532312" y="711"/>
                  </a:cubicBezTo>
                  <a:close/>
                </a:path>
              </a:pathLst>
            </a:custGeom>
            <a:gradFill>
              <a:gsLst>
                <a:gs pos="0">
                  <a:schemeClr val="bg1"/>
                </a:gs>
                <a:gs pos="5000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</a:gradFill>
            <a:ln/>
            <a:effectLst>
              <a:outerShdw blurRad="1651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07" name="Freeform: Shape 106">
              <a:extLst>
                <a:ext uri="{FF2B5EF4-FFF2-40B4-BE49-F238E27FC236}">
                  <a16:creationId xmlns:a16="http://schemas.microsoft.com/office/drawing/2014/main" id="{83F5CCBE-6EB7-44C4-84F0-DCEE537DA0B0}"/>
                </a:ext>
              </a:extLst>
            </p:cNvPr>
            <p:cNvSpPr/>
            <p:nvPr/>
          </p:nvSpPr>
          <p:spPr>
            <a:xfrm>
              <a:off x="5329230" y="3334058"/>
              <a:ext cx="549942" cy="431621"/>
            </a:xfrm>
            <a:custGeom>
              <a:avLst/>
              <a:gdLst>
                <a:gd name="connsiteX0" fmla="*/ 40686 w 612795"/>
                <a:gd name="connsiteY0" fmla="*/ 0 h 480951"/>
                <a:gd name="connsiteX1" fmla="*/ 612795 w 612795"/>
                <a:gd name="connsiteY1" fmla="*/ 257157 h 480951"/>
                <a:gd name="connsiteX2" fmla="*/ 36669 w 612795"/>
                <a:gd name="connsiteY2" fmla="*/ 480951 h 480951"/>
                <a:gd name="connsiteX3" fmla="*/ 17300 w 612795"/>
                <a:gd name="connsiteY3" fmla="*/ 418552 h 480951"/>
                <a:gd name="connsiteX4" fmla="*/ 0 w 612795"/>
                <a:gd name="connsiteY4" fmla="*/ 246945 h 480951"/>
                <a:gd name="connsiteX5" fmla="*/ 17300 w 612795"/>
                <a:gd name="connsiteY5" fmla="*/ 75338 h 4809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12795" h="480951">
                  <a:moveTo>
                    <a:pt x="40686" y="0"/>
                  </a:moveTo>
                  <a:lnTo>
                    <a:pt x="612795" y="257157"/>
                  </a:lnTo>
                  <a:lnTo>
                    <a:pt x="36669" y="480951"/>
                  </a:lnTo>
                  <a:lnTo>
                    <a:pt x="17300" y="418552"/>
                  </a:lnTo>
                  <a:cubicBezTo>
                    <a:pt x="5957" y="363122"/>
                    <a:pt x="0" y="305729"/>
                    <a:pt x="0" y="246945"/>
                  </a:cubicBezTo>
                  <a:cubicBezTo>
                    <a:pt x="0" y="188161"/>
                    <a:pt x="5957" y="130769"/>
                    <a:pt x="17300" y="75338"/>
                  </a:cubicBezTo>
                  <a:close/>
                </a:path>
              </a:pathLst>
            </a:custGeom>
            <a:solidFill>
              <a:schemeClr val="tx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 dirty="0"/>
            </a:p>
          </p:txBody>
        </p:sp>
      </p:grpSp>
      <p:grpSp>
        <p:nvGrpSpPr>
          <p:cNvPr id="197" name="Group 196">
            <a:extLst>
              <a:ext uri="{FF2B5EF4-FFF2-40B4-BE49-F238E27FC236}">
                <a16:creationId xmlns:a16="http://schemas.microsoft.com/office/drawing/2014/main" id="{4C6609CB-64C3-4DC8-A822-B24C09D1360A}"/>
              </a:ext>
            </a:extLst>
          </p:cNvPr>
          <p:cNvGrpSpPr/>
          <p:nvPr/>
        </p:nvGrpSpPr>
        <p:grpSpPr>
          <a:xfrm>
            <a:off x="3128894" y="2198063"/>
            <a:ext cx="1312397" cy="1353079"/>
            <a:chOff x="4171858" y="1607348"/>
            <a:chExt cx="1749863" cy="1804105"/>
          </a:xfrm>
        </p:grpSpPr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8EAFD23A-9044-4D30-8A81-A5984FF7B598}"/>
                </a:ext>
              </a:extLst>
            </p:cNvPr>
            <p:cNvSpPr/>
            <p:nvPr/>
          </p:nvSpPr>
          <p:spPr>
            <a:xfrm>
              <a:off x="4171858" y="1607348"/>
              <a:ext cx="1749863" cy="1804104"/>
            </a:xfrm>
            <a:custGeom>
              <a:avLst/>
              <a:gdLst>
                <a:gd name="connsiteX0" fmla="*/ 702072 w 1949855"/>
                <a:gd name="connsiteY0" fmla="*/ 0 h 2010296"/>
                <a:gd name="connsiteX1" fmla="*/ 1198512 w 1949855"/>
                <a:gd name="connsiteY1" fmla="*/ 205633 h 2010296"/>
                <a:gd name="connsiteX2" fmla="*/ 1288476 w 1949855"/>
                <a:gd name="connsiteY2" fmla="*/ 315768 h 2010296"/>
                <a:gd name="connsiteX3" fmla="*/ 1314531 w 1949855"/>
                <a:gd name="connsiteY3" fmla="*/ 365279 h 2010296"/>
                <a:gd name="connsiteX4" fmla="*/ 1317152 w 1949855"/>
                <a:gd name="connsiteY4" fmla="*/ 364123 h 2010296"/>
                <a:gd name="connsiteX5" fmla="*/ 1325901 w 1949855"/>
                <a:gd name="connsiteY5" fmla="*/ 386886 h 2010296"/>
                <a:gd name="connsiteX6" fmla="*/ 1352737 w 1949855"/>
                <a:gd name="connsiteY6" fmla="*/ 437882 h 2010296"/>
                <a:gd name="connsiteX7" fmla="*/ 1377107 w 1949855"/>
                <a:gd name="connsiteY7" fmla="*/ 520115 h 2010296"/>
                <a:gd name="connsiteX8" fmla="*/ 1949855 w 1949855"/>
                <a:gd name="connsiteY8" fmla="*/ 2010296 h 2010296"/>
                <a:gd name="connsiteX9" fmla="*/ 548754 w 1949855"/>
                <a:gd name="connsiteY9" fmla="*/ 1385595 h 2010296"/>
                <a:gd name="connsiteX10" fmla="*/ 437882 w 1949855"/>
                <a:gd name="connsiteY10" fmla="*/ 1352737 h 2010296"/>
                <a:gd name="connsiteX11" fmla="*/ 205632 w 1949855"/>
                <a:gd name="connsiteY11" fmla="*/ 1198512 h 2010296"/>
                <a:gd name="connsiteX12" fmla="*/ 205632 w 1949855"/>
                <a:gd name="connsiteY12" fmla="*/ 205633 h 2010296"/>
                <a:gd name="connsiteX13" fmla="*/ 702072 w 1949855"/>
                <a:gd name="connsiteY13" fmla="*/ 0 h 2010296"/>
                <a:gd name="connsiteX0" fmla="*/ 702072 w 1949855"/>
                <a:gd name="connsiteY0" fmla="*/ 0 h 2010296"/>
                <a:gd name="connsiteX1" fmla="*/ 1198512 w 1949855"/>
                <a:gd name="connsiteY1" fmla="*/ 205633 h 2010296"/>
                <a:gd name="connsiteX2" fmla="*/ 1288476 w 1949855"/>
                <a:gd name="connsiteY2" fmla="*/ 315768 h 2010296"/>
                <a:gd name="connsiteX3" fmla="*/ 1314531 w 1949855"/>
                <a:gd name="connsiteY3" fmla="*/ 365279 h 2010296"/>
                <a:gd name="connsiteX4" fmla="*/ 1317152 w 1949855"/>
                <a:gd name="connsiteY4" fmla="*/ 364123 h 2010296"/>
                <a:gd name="connsiteX5" fmla="*/ 1325901 w 1949855"/>
                <a:gd name="connsiteY5" fmla="*/ 386886 h 2010296"/>
                <a:gd name="connsiteX6" fmla="*/ 1352737 w 1949855"/>
                <a:gd name="connsiteY6" fmla="*/ 437882 h 2010296"/>
                <a:gd name="connsiteX7" fmla="*/ 1377107 w 1949855"/>
                <a:gd name="connsiteY7" fmla="*/ 520115 h 2010296"/>
                <a:gd name="connsiteX8" fmla="*/ 1949855 w 1949855"/>
                <a:gd name="connsiteY8" fmla="*/ 2010296 h 2010296"/>
                <a:gd name="connsiteX9" fmla="*/ 437882 w 1949855"/>
                <a:gd name="connsiteY9" fmla="*/ 1352737 h 2010296"/>
                <a:gd name="connsiteX10" fmla="*/ 205632 w 1949855"/>
                <a:gd name="connsiteY10" fmla="*/ 1198512 h 2010296"/>
                <a:gd name="connsiteX11" fmla="*/ 205632 w 1949855"/>
                <a:gd name="connsiteY11" fmla="*/ 205633 h 2010296"/>
                <a:gd name="connsiteX12" fmla="*/ 702072 w 1949855"/>
                <a:gd name="connsiteY12" fmla="*/ 0 h 2010296"/>
                <a:gd name="connsiteX0" fmla="*/ 702072 w 1949855"/>
                <a:gd name="connsiteY0" fmla="*/ 0 h 2010296"/>
                <a:gd name="connsiteX1" fmla="*/ 1198512 w 1949855"/>
                <a:gd name="connsiteY1" fmla="*/ 205633 h 2010296"/>
                <a:gd name="connsiteX2" fmla="*/ 1288476 w 1949855"/>
                <a:gd name="connsiteY2" fmla="*/ 315768 h 2010296"/>
                <a:gd name="connsiteX3" fmla="*/ 1314531 w 1949855"/>
                <a:gd name="connsiteY3" fmla="*/ 365279 h 2010296"/>
                <a:gd name="connsiteX4" fmla="*/ 1317152 w 1949855"/>
                <a:gd name="connsiteY4" fmla="*/ 364123 h 2010296"/>
                <a:gd name="connsiteX5" fmla="*/ 1325901 w 1949855"/>
                <a:gd name="connsiteY5" fmla="*/ 386886 h 2010296"/>
                <a:gd name="connsiteX6" fmla="*/ 1352737 w 1949855"/>
                <a:gd name="connsiteY6" fmla="*/ 437882 h 2010296"/>
                <a:gd name="connsiteX7" fmla="*/ 1949855 w 1949855"/>
                <a:gd name="connsiteY7" fmla="*/ 2010296 h 2010296"/>
                <a:gd name="connsiteX8" fmla="*/ 437882 w 1949855"/>
                <a:gd name="connsiteY8" fmla="*/ 1352737 h 2010296"/>
                <a:gd name="connsiteX9" fmla="*/ 205632 w 1949855"/>
                <a:gd name="connsiteY9" fmla="*/ 1198512 h 2010296"/>
                <a:gd name="connsiteX10" fmla="*/ 205632 w 1949855"/>
                <a:gd name="connsiteY10" fmla="*/ 205633 h 2010296"/>
                <a:gd name="connsiteX11" fmla="*/ 702072 w 1949855"/>
                <a:gd name="connsiteY11" fmla="*/ 0 h 20102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949855" h="2010296">
                  <a:moveTo>
                    <a:pt x="702072" y="0"/>
                  </a:moveTo>
                  <a:cubicBezTo>
                    <a:pt x="881748" y="0"/>
                    <a:pt x="1061424" y="68544"/>
                    <a:pt x="1198512" y="205633"/>
                  </a:cubicBezTo>
                  <a:cubicBezTo>
                    <a:pt x="1232784" y="239905"/>
                    <a:pt x="1262772" y="276838"/>
                    <a:pt x="1288476" y="315768"/>
                  </a:cubicBezTo>
                  <a:lnTo>
                    <a:pt x="1314531" y="365279"/>
                  </a:lnTo>
                  <a:lnTo>
                    <a:pt x="1317152" y="364123"/>
                  </a:lnTo>
                  <a:lnTo>
                    <a:pt x="1325901" y="386886"/>
                  </a:lnTo>
                  <a:lnTo>
                    <a:pt x="1352737" y="437882"/>
                  </a:lnTo>
                  <a:lnTo>
                    <a:pt x="1949855" y="2010296"/>
                  </a:lnTo>
                  <a:lnTo>
                    <a:pt x="437882" y="1352737"/>
                  </a:lnTo>
                  <a:cubicBezTo>
                    <a:pt x="353367" y="1318465"/>
                    <a:pt x="274176" y="1267056"/>
                    <a:pt x="205632" y="1198512"/>
                  </a:cubicBezTo>
                  <a:cubicBezTo>
                    <a:pt x="-68544" y="924336"/>
                    <a:pt x="-68544" y="479809"/>
                    <a:pt x="205632" y="205633"/>
                  </a:cubicBezTo>
                  <a:cubicBezTo>
                    <a:pt x="342720" y="68544"/>
                    <a:pt x="522396" y="0"/>
                    <a:pt x="702072" y="0"/>
                  </a:cubicBezTo>
                  <a:close/>
                </a:path>
              </a:pathLst>
            </a:custGeom>
            <a:solidFill>
              <a:srgbClr val="EB1E4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C03F74AD-A62C-4EBF-B910-CD0D5EE5F6C0}"/>
                </a:ext>
              </a:extLst>
            </p:cNvPr>
            <p:cNvSpPr/>
            <p:nvPr/>
          </p:nvSpPr>
          <p:spPr>
            <a:xfrm>
              <a:off x="4348925" y="1784416"/>
              <a:ext cx="905988" cy="905989"/>
            </a:xfrm>
            <a:custGeom>
              <a:avLst/>
              <a:gdLst>
                <a:gd name="connsiteX0" fmla="*/ 532312 w 1121726"/>
                <a:gd name="connsiteY0" fmla="*/ 711 h 1121727"/>
                <a:gd name="connsiteX1" fmla="*/ 1065622 w 1121726"/>
                <a:gd name="connsiteY1" fmla="*/ 316646 h 1121727"/>
                <a:gd name="connsiteX2" fmla="*/ 805081 w 1121726"/>
                <a:gd name="connsiteY2" fmla="*/ 1065623 h 1121727"/>
                <a:gd name="connsiteX3" fmla="*/ 56105 w 1121726"/>
                <a:gd name="connsiteY3" fmla="*/ 805082 h 1121727"/>
                <a:gd name="connsiteX4" fmla="*/ 316645 w 1121726"/>
                <a:gd name="connsiteY4" fmla="*/ 56105 h 1121727"/>
                <a:gd name="connsiteX5" fmla="*/ 532312 w 1121726"/>
                <a:gd name="connsiteY5" fmla="*/ 711 h 11217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21726" h="1121727">
                  <a:moveTo>
                    <a:pt x="532312" y="711"/>
                  </a:moveTo>
                  <a:cubicBezTo>
                    <a:pt x="750552" y="-10316"/>
                    <a:pt x="964464" y="107568"/>
                    <a:pt x="1065622" y="316646"/>
                  </a:cubicBezTo>
                  <a:cubicBezTo>
                    <a:pt x="1200500" y="595416"/>
                    <a:pt x="1083852" y="930745"/>
                    <a:pt x="805081" y="1065623"/>
                  </a:cubicBezTo>
                  <a:cubicBezTo>
                    <a:pt x="526311" y="1200500"/>
                    <a:pt x="190982" y="1083852"/>
                    <a:pt x="56105" y="805082"/>
                  </a:cubicBezTo>
                  <a:cubicBezTo>
                    <a:pt x="-78773" y="526312"/>
                    <a:pt x="37875" y="190983"/>
                    <a:pt x="316645" y="56105"/>
                  </a:cubicBezTo>
                  <a:cubicBezTo>
                    <a:pt x="386338" y="22386"/>
                    <a:pt x="459565" y="4387"/>
                    <a:pt x="532312" y="711"/>
                  </a:cubicBezTo>
                  <a:close/>
                </a:path>
              </a:pathLst>
            </a:custGeom>
            <a:gradFill>
              <a:gsLst>
                <a:gs pos="0">
                  <a:schemeClr val="bg1"/>
                </a:gs>
                <a:gs pos="5000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</a:gradFill>
            <a:ln/>
            <a:effectLst>
              <a:outerShdw blurRad="1651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09" name="Freeform: Shape 108">
              <a:extLst>
                <a:ext uri="{FF2B5EF4-FFF2-40B4-BE49-F238E27FC236}">
                  <a16:creationId xmlns:a16="http://schemas.microsoft.com/office/drawing/2014/main" id="{534BE65F-248A-4813-97DF-A8FA4B82BC17}"/>
                </a:ext>
              </a:extLst>
            </p:cNvPr>
            <p:cNvSpPr/>
            <p:nvPr/>
          </p:nvSpPr>
          <p:spPr>
            <a:xfrm>
              <a:off x="5423681" y="2890643"/>
              <a:ext cx="498040" cy="520810"/>
            </a:xfrm>
            <a:custGeom>
              <a:avLst/>
              <a:gdLst>
                <a:gd name="connsiteX0" fmla="*/ 334582 w 554961"/>
                <a:gd name="connsiteY0" fmla="*/ 0 h 580333"/>
                <a:gd name="connsiteX1" fmla="*/ 554961 w 554961"/>
                <a:gd name="connsiteY1" fmla="*/ 580333 h 580333"/>
                <a:gd name="connsiteX2" fmla="*/ 0 w 554961"/>
                <a:gd name="connsiteY2" fmla="*/ 338980 h 580333"/>
                <a:gd name="connsiteX3" fmla="*/ 40178 w 554961"/>
                <a:gd name="connsiteY3" fmla="*/ 264956 h 580333"/>
                <a:gd name="connsiteX4" fmla="*/ 270174 w 554961"/>
                <a:gd name="connsiteY4" fmla="*/ 34960 h 580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54961" h="580333">
                  <a:moveTo>
                    <a:pt x="334582" y="0"/>
                  </a:moveTo>
                  <a:lnTo>
                    <a:pt x="554961" y="580333"/>
                  </a:lnTo>
                  <a:lnTo>
                    <a:pt x="0" y="338980"/>
                  </a:lnTo>
                  <a:lnTo>
                    <a:pt x="40178" y="264956"/>
                  </a:lnTo>
                  <a:cubicBezTo>
                    <a:pt x="101387" y="174356"/>
                    <a:pt x="179574" y="96169"/>
                    <a:pt x="270174" y="34960"/>
                  </a:cubicBezTo>
                  <a:close/>
                </a:path>
              </a:pathLst>
            </a:custGeom>
            <a:solidFill>
              <a:schemeClr val="tx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 dirty="0"/>
            </a:p>
          </p:txBody>
        </p:sp>
      </p:grpSp>
      <p:grpSp>
        <p:nvGrpSpPr>
          <p:cNvPr id="153" name="Graphic 143" descr="Database">
            <a:extLst>
              <a:ext uri="{FF2B5EF4-FFF2-40B4-BE49-F238E27FC236}">
                <a16:creationId xmlns:a16="http://schemas.microsoft.com/office/drawing/2014/main" id="{E8C066C2-9872-4FF5-AA5D-366EC7E7D468}"/>
              </a:ext>
            </a:extLst>
          </p:cNvPr>
          <p:cNvGrpSpPr/>
          <p:nvPr/>
        </p:nvGrpSpPr>
        <p:grpSpPr>
          <a:xfrm>
            <a:off x="5401648" y="4490996"/>
            <a:ext cx="246218" cy="334154"/>
            <a:chOff x="7202196" y="4664592"/>
            <a:chExt cx="328291" cy="445538"/>
          </a:xfrm>
          <a:solidFill>
            <a:srgbClr val="262626"/>
          </a:solidFill>
        </p:grpSpPr>
        <p:sp>
          <p:nvSpPr>
            <p:cNvPr id="154" name="Freeform: Shape 153">
              <a:extLst>
                <a:ext uri="{FF2B5EF4-FFF2-40B4-BE49-F238E27FC236}">
                  <a16:creationId xmlns:a16="http://schemas.microsoft.com/office/drawing/2014/main" id="{F50415A6-1858-4C07-9CA0-08267B269FC4}"/>
                </a:ext>
              </a:extLst>
            </p:cNvPr>
            <p:cNvSpPr/>
            <p:nvPr/>
          </p:nvSpPr>
          <p:spPr>
            <a:xfrm>
              <a:off x="7202196" y="4664592"/>
              <a:ext cx="328291" cy="93797"/>
            </a:xfrm>
            <a:custGeom>
              <a:avLst/>
              <a:gdLst>
                <a:gd name="connsiteX0" fmla="*/ 328291 w 328291"/>
                <a:gd name="connsiteY0" fmla="*/ 46899 h 93797"/>
                <a:gd name="connsiteX1" fmla="*/ 164146 w 328291"/>
                <a:gd name="connsiteY1" fmla="*/ 93798 h 93797"/>
                <a:gd name="connsiteX2" fmla="*/ 0 w 328291"/>
                <a:gd name="connsiteY2" fmla="*/ 46899 h 93797"/>
                <a:gd name="connsiteX3" fmla="*/ 164146 w 328291"/>
                <a:gd name="connsiteY3" fmla="*/ 0 h 93797"/>
                <a:gd name="connsiteX4" fmla="*/ 328291 w 328291"/>
                <a:gd name="connsiteY4" fmla="*/ 46899 h 937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28291" h="93797">
                  <a:moveTo>
                    <a:pt x="328291" y="46899"/>
                  </a:moveTo>
                  <a:cubicBezTo>
                    <a:pt x="328291" y="72800"/>
                    <a:pt x="254801" y="93798"/>
                    <a:pt x="164146" y="93798"/>
                  </a:cubicBezTo>
                  <a:cubicBezTo>
                    <a:pt x="73490" y="93798"/>
                    <a:pt x="0" y="72800"/>
                    <a:pt x="0" y="46899"/>
                  </a:cubicBezTo>
                  <a:cubicBezTo>
                    <a:pt x="0" y="20997"/>
                    <a:pt x="73490" y="0"/>
                    <a:pt x="164146" y="0"/>
                  </a:cubicBezTo>
                  <a:cubicBezTo>
                    <a:pt x="254801" y="0"/>
                    <a:pt x="328291" y="20997"/>
                    <a:pt x="328291" y="46899"/>
                  </a:cubicBezTo>
                  <a:close/>
                </a:path>
              </a:pathLst>
            </a:custGeom>
            <a:solidFill>
              <a:srgbClr val="262626"/>
            </a:solidFill>
            <a:ln w="5854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55" name="Freeform: Shape 154">
              <a:extLst>
                <a:ext uri="{FF2B5EF4-FFF2-40B4-BE49-F238E27FC236}">
                  <a16:creationId xmlns:a16="http://schemas.microsoft.com/office/drawing/2014/main" id="{C89C718A-B605-4202-8281-60EBB6F20766}"/>
                </a:ext>
              </a:extLst>
            </p:cNvPr>
            <p:cNvSpPr/>
            <p:nvPr/>
          </p:nvSpPr>
          <p:spPr>
            <a:xfrm>
              <a:off x="7202196" y="4734940"/>
              <a:ext cx="328291" cy="140696"/>
            </a:xfrm>
            <a:custGeom>
              <a:avLst/>
              <a:gdLst>
                <a:gd name="connsiteX0" fmla="*/ 281393 w 328291"/>
                <a:gd name="connsiteY0" fmla="*/ 93798 h 140696"/>
                <a:gd name="connsiteX1" fmla="*/ 269668 w 328291"/>
                <a:gd name="connsiteY1" fmla="*/ 82073 h 140696"/>
                <a:gd name="connsiteX2" fmla="*/ 281393 w 328291"/>
                <a:gd name="connsiteY2" fmla="*/ 70348 h 140696"/>
                <a:gd name="connsiteX3" fmla="*/ 293117 w 328291"/>
                <a:gd name="connsiteY3" fmla="*/ 82073 h 140696"/>
                <a:gd name="connsiteX4" fmla="*/ 281393 w 328291"/>
                <a:gd name="connsiteY4" fmla="*/ 93798 h 140696"/>
                <a:gd name="connsiteX5" fmla="*/ 164146 w 328291"/>
                <a:gd name="connsiteY5" fmla="*/ 46899 h 140696"/>
                <a:gd name="connsiteX6" fmla="*/ 0 w 328291"/>
                <a:gd name="connsiteY6" fmla="*/ 0 h 140696"/>
                <a:gd name="connsiteX7" fmla="*/ 0 w 328291"/>
                <a:gd name="connsiteY7" fmla="*/ 93798 h 140696"/>
                <a:gd name="connsiteX8" fmla="*/ 164146 w 328291"/>
                <a:gd name="connsiteY8" fmla="*/ 140696 h 140696"/>
                <a:gd name="connsiteX9" fmla="*/ 328291 w 328291"/>
                <a:gd name="connsiteY9" fmla="*/ 93798 h 140696"/>
                <a:gd name="connsiteX10" fmla="*/ 328291 w 328291"/>
                <a:gd name="connsiteY10" fmla="*/ 0 h 140696"/>
                <a:gd name="connsiteX11" fmla="*/ 164146 w 328291"/>
                <a:gd name="connsiteY11" fmla="*/ 46899 h 1406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28291" h="140696">
                  <a:moveTo>
                    <a:pt x="281393" y="93798"/>
                  </a:moveTo>
                  <a:cubicBezTo>
                    <a:pt x="274358" y="93798"/>
                    <a:pt x="269668" y="89108"/>
                    <a:pt x="269668" y="82073"/>
                  </a:cubicBezTo>
                  <a:cubicBezTo>
                    <a:pt x="269668" y="75038"/>
                    <a:pt x="274358" y="70348"/>
                    <a:pt x="281393" y="70348"/>
                  </a:cubicBezTo>
                  <a:cubicBezTo>
                    <a:pt x="288427" y="70348"/>
                    <a:pt x="293117" y="75038"/>
                    <a:pt x="293117" y="82073"/>
                  </a:cubicBezTo>
                  <a:cubicBezTo>
                    <a:pt x="293117" y="89108"/>
                    <a:pt x="288427" y="93798"/>
                    <a:pt x="281393" y="93798"/>
                  </a:cubicBezTo>
                  <a:close/>
                  <a:moveTo>
                    <a:pt x="164146" y="46899"/>
                  </a:moveTo>
                  <a:cubicBezTo>
                    <a:pt x="73866" y="46899"/>
                    <a:pt x="0" y="25794"/>
                    <a:pt x="0" y="0"/>
                  </a:cubicBezTo>
                  <a:lnTo>
                    <a:pt x="0" y="93798"/>
                  </a:lnTo>
                  <a:cubicBezTo>
                    <a:pt x="0" y="119592"/>
                    <a:pt x="73866" y="140696"/>
                    <a:pt x="164146" y="140696"/>
                  </a:cubicBezTo>
                  <a:cubicBezTo>
                    <a:pt x="254426" y="140696"/>
                    <a:pt x="328291" y="119592"/>
                    <a:pt x="328291" y="93798"/>
                  </a:cubicBezTo>
                  <a:lnTo>
                    <a:pt x="328291" y="0"/>
                  </a:lnTo>
                  <a:cubicBezTo>
                    <a:pt x="328291" y="25794"/>
                    <a:pt x="254426" y="46899"/>
                    <a:pt x="164146" y="46899"/>
                  </a:cubicBezTo>
                  <a:close/>
                </a:path>
              </a:pathLst>
            </a:custGeom>
            <a:solidFill>
              <a:srgbClr val="262626"/>
            </a:solidFill>
            <a:ln w="5854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56" name="Freeform: Shape 155">
              <a:extLst>
                <a:ext uri="{FF2B5EF4-FFF2-40B4-BE49-F238E27FC236}">
                  <a16:creationId xmlns:a16="http://schemas.microsoft.com/office/drawing/2014/main" id="{574DCA5C-3659-48FA-AB1C-FEFF7E36EC4F}"/>
                </a:ext>
              </a:extLst>
            </p:cNvPr>
            <p:cNvSpPr/>
            <p:nvPr/>
          </p:nvSpPr>
          <p:spPr>
            <a:xfrm>
              <a:off x="7202196" y="4852187"/>
              <a:ext cx="328291" cy="140696"/>
            </a:xfrm>
            <a:custGeom>
              <a:avLst/>
              <a:gdLst>
                <a:gd name="connsiteX0" fmla="*/ 281393 w 328291"/>
                <a:gd name="connsiteY0" fmla="*/ 93798 h 140696"/>
                <a:gd name="connsiteX1" fmla="*/ 269668 w 328291"/>
                <a:gd name="connsiteY1" fmla="*/ 82073 h 140696"/>
                <a:gd name="connsiteX2" fmla="*/ 281393 w 328291"/>
                <a:gd name="connsiteY2" fmla="*/ 70348 h 140696"/>
                <a:gd name="connsiteX3" fmla="*/ 293117 w 328291"/>
                <a:gd name="connsiteY3" fmla="*/ 82073 h 140696"/>
                <a:gd name="connsiteX4" fmla="*/ 281393 w 328291"/>
                <a:gd name="connsiteY4" fmla="*/ 93798 h 140696"/>
                <a:gd name="connsiteX5" fmla="*/ 164146 w 328291"/>
                <a:gd name="connsiteY5" fmla="*/ 46899 h 140696"/>
                <a:gd name="connsiteX6" fmla="*/ 0 w 328291"/>
                <a:gd name="connsiteY6" fmla="*/ 0 h 140696"/>
                <a:gd name="connsiteX7" fmla="*/ 0 w 328291"/>
                <a:gd name="connsiteY7" fmla="*/ 93798 h 140696"/>
                <a:gd name="connsiteX8" fmla="*/ 164146 w 328291"/>
                <a:gd name="connsiteY8" fmla="*/ 140696 h 140696"/>
                <a:gd name="connsiteX9" fmla="*/ 328291 w 328291"/>
                <a:gd name="connsiteY9" fmla="*/ 93798 h 140696"/>
                <a:gd name="connsiteX10" fmla="*/ 328291 w 328291"/>
                <a:gd name="connsiteY10" fmla="*/ 0 h 140696"/>
                <a:gd name="connsiteX11" fmla="*/ 164146 w 328291"/>
                <a:gd name="connsiteY11" fmla="*/ 46899 h 1406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28291" h="140696">
                  <a:moveTo>
                    <a:pt x="281393" y="93798"/>
                  </a:moveTo>
                  <a:cubicBezTo>
                    <a:pt x="274358" y="93798"/>
                    <a:pt x="269668" y="89108"/>
                    <a:pt x="269668" y="82073"/>
                  </a:cubicBezTo>
                  <a:cubicBezTo>
                    <a:pt x="269668" y="75038"/>
                    <a:pt x="274358" y="70348"/>
                    <a:pt x="281393" y="70348"/>
                  </a:cubicBezTo>
                  <a:cubicBezTo>
                    <a:pt x="288427" y="70348"/>
                    <a:pt x="293117" y="75038"/>
                    <a:pt x="293117" y="82073"/>
                  </a:cubicBezTo>
                  <a:cubicBezTo>
                    <a:pt x="293117" y="89108"/>
                    <a:pt x="288427" y="93798"/>
                    <a:pt x="281393" y="93798"/>
                  </a:cubicBezTo>
                  <a:close/>
                  <a:moveTo>
                    <a:pt x="164146" y="46899"/>
                  </a:moveTo>
                  <a:cubicBezTo>
                    <a:pt x="73866" y="46899"/>
                    <a:pt x="0" y="25794"/>
                    <a:pt x="0" y="0"/>
                  </a:cubicBezTo>
                  <a:lnTo>
                    <a:pt x="0" y="93798"/>
                  </a:lnTo>
                  <a:cubicBezTo>
                    <a:pt x="0" y="119592"/>
                    <a:pt x="73866" y="140696"/>
                    <a:pt x="164146" y="140696"/>
                  </a:cubicBezTo>
                  <a:cubicBezTo>
                    <a:pt x="254426" y="140696"/>
                    <a:pt x="328291" y="119592"/>
                    <a:pt x="328291" y="93798"/>
                  </a:cubicBezTo>
                  <a:lnTo>
                    <a:pt x="328291" y="0"/>
                  </a:lnTo>
                  <a:cubicBezTo>
                    <a:pt x="328291" y="25794"/>
                    <a:pt x="254426" y="46899"/>
                    <a:pt x="164146" y="46899"/>
                  </a:cubicBezTo>
                  <a:close/>
                </a:path>
              </a:pathLst>
            </a:custGeom>
            <a:solidFill>
              <a:srgbClr val="262626"/>
            </a:solidFill>
            <a:ln w="5854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57" name="Freeform: Shape 156">
              <a:extLst>
                <a:ext uri="{FF2B5EF4-FFF2-40B4-BE49-F238E27FC236}">
                  <a16:creationId xmlns:a16="http://schemas.microsoft.com/office/drawing/2014/main" id="{1DC3D195-9A24-4AF1-A8FA-F389B8D561A7}"/>
                </a:ext>
              </a:extLst>
            </p:cNvPr>
            <p:cNvSpPr/>
            <p:nvPr/>
          </p:nvSpPr>
          <p:spPr>
            <a:xfrm>
              <a:off x="7202196" y="4969434"/>
              <a:ext cx="328291" cy="140696"/>
            </a:xfrm>
            <a:custGeom>
              <a:avLst/>
              <a:gdLst>
                <a:gd name="connsiteX0" fmla="*/ 281393 w 328291"/>
                <a:gd name="connsiteY0" fmla="*/ 93798 h 140696"/>
                <a:gd name="connsiteX1" fmla="*/ 269668 w 328291"/>
                <a:gd name="connsiteY1" fmla="*/ 82073 h 140696"/>
                <a:gd name="connsiteX2" fmla="*/ 281393 w 328291"/>
                <a:gd name="connsiteY2" fmla="*/ 70348 h 140696"/>
                <a:gd name="connsiteX3" fmla="*/ 293117 w 328291"/>
                <a:gd name="connsiteY3" fmla="*/ 82073 h 140696"/>
                <a:gd name="connsiteX4" fmla="*/ 281393 w 328291"/>
                <a:gd name="connsiteY4" fmla="*/ 93798 h 140696"/>
                <a:gd name="connsiteX5" fmla="*/ 164146 w 328291"/>
                <a:gd name="connsiteY5" fmla="*/ 46899 h 140696"/>
                <a:gd name="connsiteX6" fmla="*/ 0 w 328291"/>
                <a:gd name="connsiteY6" fmla="*/ 0 h 140696"/>
                <a:gd name="connsiteX7" fmla="*/ 0 w 328291"/>
                <a:gd name="connsiteY7" fmla="*/ 93798 h 140696"/>
                <a:gd name="connsiteX8" fmla="*/ 164146 w 328291"/>
                <a:gd name="connsiteY8" fmla="*/ 140696 h 140696"/>
                <a:gd name="connsiteX9" fmla="*/ 328291 w 328291"/>
                <a:gd name="connsiteY9" fmla="*/ 93798 h 140696"/>
                <a:gd name="connsiteX10" fmla="*/ 328291 w 328291"/>
                <a:gd name="connsiteY10" fmla="*/ 0 h 140696"/>
                <a:gd name="connsiteX11" fmla="*/ 164146 w 328291"/>
                <a:gd name="connsiteY11" fmla="*/ 46899 h 1406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28291" h="140696">
                  <a:moveTo>
                    <a:pt x="281393" y="93798"/>
                  </a:moveTo>
                  <a:cubicBezTo>
                    <a:pt x="274358" y="93798"/>
                    <a:pt x="269668" y="89108"/>
                    <a:pt x="269668" y="82073"/>
                  </a:cubicBezTo>
                  <a:cubicBezTo>
                    <a:pt x="269668" y="75038"/>
                    <a:pt x="274358" y="70348"/>
                    <a:pt x="281393" y="70348"/>
                  </a:cubicBezTo>
                  <a:cubicBezTo>
                    <a:pt x="288427" y="70348"/>
                    <a:pt x="293117" y="75038"/>
                    <a:pt x="293117" y="82073"/>
                  </a:cubicBezTo>
                  <a:cubicBezTo>
                    <a:pt x="293117" y="89108"/>
                    <a:pt x="288427" y="93798"/>
                    <a:pt x="281393" y="93798"/>
                  </a:cubicBezTo>
                  <a:close/>
                  <a:moveTo>
                    <a:pt x="164146" y="46899"/>
                  </a:moveTo>
                  <a:cubicBezTo>
                    <a:pt x="73866" y="46899"/>
                    <a:pt x="0" y="25794"/>
                    <a:pt x="0" y="0"/>
                  </a:cubicBezTo>
                  <a:lnTo>
                    <a:pt x="0" y="93798"/>
                  </a:lnTo>
                  <a:cubicBezTo>
                    <a:pt x="0" y="119592"/>
                    <a:pt x="73866" y="140696"/>
                    <a:pt x="164146" y="140696"/>
                  </a:cubicBezTo>
                  <a:cubicBezTo>
                    <a:pt x="254426" y="140696"/>
                    <a:pt x="328291" y="119592"/>
                    <a:pt x="328291" y="93798"/>
                  </a:cubicBezTo>
                  <a:lnTo>
                    <a:pt x="328291" y="0"/>
                  </a:lnTo>
                  <a:cubicBezTo>
                    <a:pt x="328291" y="25794"/>
                    <a:pt x="254426" y="46899"/>
                    <a:pt x="164146" y="46899"/>
                  </a:cubicBezTo>
                  <a:close/>
                </a:path>
              </a:pathLst>
            </a:custGeom>
            <a:solidFill>
              <a:srgbClr val="262626"/>
            </a:solidFill>
            <a:ln w="5854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158" name="Graphic 149" descr="Research">
            <a:extLst>
              <a:ext uri="{FF2B5EF4-FFF2-40B4-BE49-F238E27FC236}">
                <a16:creationId xmlns:a16="http://schemas.microsoft.com/office/drawing/2014/main" id="{D1D881AE-FE6C-45B0-A836-281B148F29E5}"/>
              </a:ext>
            </a:extLst>
          </p:cNvPr>
          <p:cNvGrpSpPr/>
          <p:nvPr/>
        </p:nvGrpSpPr>
        <p:grpSpPr>
          <a:xfrm>
            <a:off x="4334571" y="4829333"/>
            <a:ext cx="422089" cy="422089"/>
            <a:chOff x="5779428" y="5115707"/>
            <a:chExt cx="562785" cy="562785"/>
          </a:xfrm>
        </p:grpSpPr>
        <p:sp>
          <p:nvSpPr>
            <p:cNvPr id="159" name="Freeform: Shape 158">
              <a:extLst>
                <a:ext uri="{FF2B5EF4-FFF2-40B4-BE49-F238E27FC236}">
                  <a16:creationId xmlns:a16="http://schemas.microsoft.com/office/drawing/2014/main" id="{BBFF1085-1DD4-45E9-A6B5-2C35D5F9B4EA}"/>
                </a:ext>
              </a:extLst>
            </p:cNvPr>
            <p:cNvSpPr/>
            <p:nvPr/>
          </p:nvSpPr>
          <p:spPr>
            <a:xfrm>
              <a:off x="5825151" y="5164361"/>
              <a:ext cx="463861" cy="464447"/>
            </a:xfrm>
            <a:custGeom>
              <a:avLst/>
              <a:gdLst>
                <a:gd name="connsiteX0" fmla="*/ 379297 w 463861"/>
                <a:gd name="connsiteY0" fmla="*/ 321260 h 464447"/>
                <a:gd name="connsiteX1" fmla="*/ 342950 w 463861"/>
                <a:gd name="connsiteY1" fmla="*/ 310121 h 464447"/>
                <a:gd name="connsiteX2" fmla="*/ 316570 w 463861"/>
                <a:gd name="connsiteY2" fmla="*/ 284327 h 464447"/>
                <a:gd name="connsiteX3" fmla="*/ 352916 w 463861"/>
                <a:gd name="connsiteY3" fmla="*/ 177632 h 464447"/>
                <a:gd name="connsiteX4" fmla="*/ 177046 w 463861"/>
                <a:gd name="connsiteY4" fmla="*/ 3 h 464447"/>
                <a:gd name="connsiteX5" fmla="*/ 3 w 463861"/>
                <a:gd name="connsiteY5" fmla="*/ 175874 h 464447"/>
                <a:gd name="connsiteX6" fmla="*/ 175874 w 463861"/>
                <a:gd name="connsiteY6" fmla="*/ 352916 h 464447"/>
                <a:gd name="connsiteX7" fmla="*/ 283741 w 463861"/>
                <a:gd name="connsiteY7" fmla="*/ 316570 h 464447"/>
                <a:gd name="connsiteX8" fmla="*/ 309535 w 463861"/>
                <a:gd name="connsiteY8" fmla="*/ 342364 h 464447"/>
                <a:gd name="connsiteX9" fmla="*/ 320673 w 463861"/>
                <a:gd name="connsiteY9" fmla="*/ 379297 h 464447"/>
                <a:gd name="connsiteX10" fmla="*/ 393953 w 463861"/>
                <a:gd name="connsiteY10" fmla="*/ 452576 h 464447"/>
                <a:gd name="connsiteX11" fmla="*/ 451990 w 463861"/>
                <a:gd name="connsiteY11" fmla="*/ 452576 h 464447"/>
                <a:gd name="connsiteX12" fmla="*/ 451990 w 463861"/>
                <a:gd name="connsiteY12" fmla="*/ 394539 h 464447"/>
                <a:gd name="connsiteX13" fmla="*/ 379297 w 463861"/>
                <a:gd name="connsiteY13" fmla="*/ 321260 h 464447"/>
                <a:gd name="connsiteX14" fmla="*/ 177046 w 463861"/>
                <a:gd name="connsiteY14" fmla="*/ 317742 h 464447"/>
                <a:gd name="connsiteX15" fmla="*/ 36350 w 463861"/>
                <a:gd name="connsiteY15" fmla="*/ 177046 h 464447"/>
                <a:gd name="connsiteX16" fmla="*/ 177046 w 463861"/>
                <a:gd name="connsiteY16" fmla="*/ 36350 h 464447"/>
                <a:gd name="connsiteX17" fmla="*/ 317742 w 463861"/>
                <a:gd name="connsiteY17" fmla="*/ 177046 h 464447"/>
                <a:gd name="connsiteX18" fmla="*/ 177046 w 463861"/>
                <a:gd name="connsiteY18" fmla="*/ 317742 h 4644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463861" h="464447">
                  <a:moveTo>
                    <a:pt x="379297" y="321260"/>
                  </a:moveTo>
                  <a:cubicBezTo>
                    <a:pt x="369917" y="311880"/>
                    <a:pt x="355848" y="307190"/>
                    <a:pt x="342950" y="310121"/>
                  </a:cubicBezTo>
                  <a:lnTo>
                    <a:pt x="316570" y="284327"/>
                  </a:lnTo>
                  <a:cubicBezTo>
                    <a:pt x="340019" y="253843"/>
                    <a:pt x="352916" y="216324"/>
                    <a:pt x="352916" y="177632"/>
                  </a:cubicBezTo>
                  <a:cubicBezTo>
                    <a:pt x="353503" y="79731"/>
                    <a:pt x="274361" y="589"/>
                    <a:pt x="177046" y="3"/>
                  </a:cubicBezTo>
                  <a:cubicBezTo>
                    <a:pt x="79731" y="-583"/>
                    <a:pt x="589" y="78559"/>
                    <a:pt x="3" y="175874"/>
                  </a:cubicBezTo>
                  <a:cubicBezTo>
                    <a:pt x="-583" y="273188"/>
                    <a:pt x="78559" y="352330"/>
                    <a:pt x="175874" y="352916"/>
                  </a:cubicBezTo>
                  <a:cubicBezTo>
                    <a:pt x="214565" y="352916"/>
                    <a:pt x="252670" y="340019"/>
                    <a:pt x="283741" y="316570"/>
                  </a:cubicBezTo>
                  <a:lnTo>
                    <a:pt x="309535" y="342364"/>
                  </a:lnTo>
                  <a:cubicBezTo>
                    <a:pt x="307190" y="355848"/>
                    <a:pt x="311294" y="369331"/>
                    <a:pt x="320673" y="379297"/>
                  </a:cubicBezTo>
                  <a:lnTo>
                    <a:pt x="393953" y="452576"/>
                  </a:lnTo>
                  <a:cubicBezTo>
                    <a:pt x="409781" y="468404"/>
                    <a:pt x="436162" y="468404"/>
                    <a:pt x="451990" y="452576"/>
                  </a:cubicBezTo>
                  <a:cubicBezTo>
                    <a:pt x="467818" y="436748"/>
                    <a:pt x="467818" y="410367"/>
                    <a:pt x="451990" y="394539"/>
                  </a:cubicBezTo>
                  <a:lnTo>
                    <a:pt x="379297" y="321260"/>
                  </a:lnTo>
                  <a:close/>
                  <a:moveTo>
                    <a:pt x="177046" y="317742"/>
                  </a:moveTo>
                  <a:cubicBezTo>
                    <a:pt x="99077" y="317742"/>
                    <a:pt x="36350" y="255015"/>
                    <a:pt x="36350" y="177046"/>
                  </a:cubicBezTo>
                  <a:cubicBezTo>
                    <a:pt x="36350" y="99077"/>
                    <a:pt x="99077" y="36350"/>
                    <a:pt x="177046" y="36350"/>
                  </a:cubicBezTo>
                  <a:cubicBezTo>
                    <a:pt x="255015" y="36350"/>
                    <a:pt x="317742" y="99077"/>
                    <a:pt x="317742" y="177046"/>
                  </a:cubicBezTo>
                  <a:cubicBezTo>
                    <a:pt x="317742" y="254429"/>
                    <a:pt x="254429" y="317742"/>
                    <a:pt x="177046" y="317742"/>
                  </a:cubicBezTo>
                  <a:close/>
                </a:path>
              </a:pathLst>
            </a:custGeom>
            <a:solidFill>
              <a:srgbClr val="262626"/>
            </a:solidFill>
            <a:ln w="5854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60" name="Freeform: Shape 159">
              <a:extLst>
                <a:ext uri="{FF2B5EF4-FFF2-40B4-BE49-F238E27FC236}">
                  <a16:creationId xmlns:a16="http://schemas.microsoft.com/office/drawing/2014/main" id="{F9D3947D-96E2-472F-8FD1-5B52212E03EF}"/>
                </a:ext>
              </a:extLst>
            </p:cNvPr>
            <p:cNvSpPr/>
            <p:nvPr/>
          </p:nvSpPr>
          <p:spPr>
            <a:xfrm>
              <a:off x="5876156" y="5251488"/>
              <a:ext cx="252667" cy="185474"/>
            </a:xfrm>
            <a:custGeom>
              <a:avLst/>
              <a:gdLst>
                <a:gd name="connsiteX0" fmla="*/ 252081 w 252667"/>
                <a:gd name="connsiteY0" fmla="*/ 81125 h 185474"/>
                <a:gd name="connsiteX1" fmla="*/ 218665 w 252667"/>
                <a:gd name="connsiteY1" fmla="*/ 81125 h 185474"/>
                <a:gd name="connsiteX2" fmla="*/ 211044 w 252667"/>
                <a:gd name="connsiteY2" fmla="*/ 85815 h 185474"/>
                <a:gd name="connsiteX3" fmla="*/ 188767 w 252667"/>
                <a:gd name="connsiteY3" fmla="*/ 109850 h 185474"/>
                <a:gd name="connsiteX4" fmla="*/ 170008 w 252667"/>
                <a:gd name="connsiteY4" fmla="*/ 44778 h 185474"/>
                <a:gd name="connsiteX5" fmla="*/ 157111 w 252667"/>
                <a:gd name="connsiteY5" fmla="*/ 37744 h 185474"/>
                <a:gd name="connsiteX6" fmla="*/ 150076 w 252667"/>
                <a:gd name="connsiteY6" fmla="*/ 44192 h 185474"/>
                <a:gd name="connsiteX7" fmla="*/ 114902 w 252667"/>
                <a:gd name="connsiteY7" fmla="*/ 137403 h 185474"/>
                <a:gd name="connsiteX8" fmla="*/ 90866 w 252667"/>
                <a:gd name="connsiteY8" fmla="*/ 8432 h 185474"/>
                <a:gd name="connsiteX9" fmla="*/ 79142 w 252667"/>
                <a:gd name="connsiteY9" fmla="*/ 225 h 185474"/>
                <a:gd name="connsiteX10" fmla="*/ 70934 w 252667"/>
                <a:gd name="connsiteY10" fmla="*/ 7259 h 185474"/>
                <a:gd name="connsiteX11" fmla="*/ 45726 w 252667"/>
                <a:gd name="connsiteY11" fmla="*/ 81125 h 185474"/>
                <a:gd name="connsiteX12" fmla="*/ 0 w 252667"/>
                <a:gd name="connsiteY12" fmla="*/ 81125 h 185474"/>
                <a:gd name="connsiteX13" fmla="*/ 0 w 252667"/>
                <a:gd name="connsiteY13" fmla="*/ 104574 h 185474"/>
                <a:gd name="connsiteX14" fmla="*/ 53347 w 252667"/>
                <a:gd name="connsiteY14" fmla="*/ 104574 h 185474"/>
                <a:gd name="connsiteX15" fmla="*/ 63313 w 252667"/>
                <a:gd name="connsiteY15" fmla="*/ 95781 h 185474"/>
                <a:gd name="connsiteX16" fmla="*/ 77969 w 252667"/>
                <a:gd name="connsiteY16" fmla="*/ 51227 h 185474"/>
                <a:gd name="connsiteX17" fmla="*/ 101419 w 252667"/>
                <a:gd name="connsiteY17" fmla="*/ 177267 h 185474"/>
                <a:gd name="connsiteX18" fmla="*/ 110798 w 252667"/>
                <a:gd name="connsiteY18" fmla="*/ 185475 h 185474"/>
                <a:gd name="connsiteX19" fmla="*/ 111971 w 252667"/>
                <a:gd name="connsiteY19" fmla="*/ 185475 h 185474"/>
                <a:gd name="connsiteX20" fmla="*/ 121937 w 252667"/>
                <a:gd name="connsiteY20" fmla="*/ 179026 h 185474"/>
                <a:gd name="connsiteX21" fmla="*/ 159456 w 252667"/>
                <a:gd name="connsiteY21" fmla="*/ 80539 h 185474"/>
                <a:gd name="connsiteX22" fmla="*/ 174698 w 252667"/>
                <a:gd name="connsiteY22" fmla="*/ 133300 h 185474"/>
                <a:gd name="connsiteX23" fmla="*/ 187595 w 252667"/>
                <a:gd name="connsiteY23" fmla="*/ 140335 h 185474"/>
                <a:gd name="connsiteX24" fmla="*/ 192285 w 252667"/>
                <a:gd name="connsiteY24" fmla="*/ 137403 h 185474"/>
                <a:gd name="connsiteX25" fmla="*/ 223942 w 252667"/>
                <a:gd name="connsiteY25" fmla="*/ 104574 h 185474"/>
                <a:gd name="connsiteX26" fmla="*/ 252667 w 252667"/>
                <a:gd name="connsiteY26" fmla="*/ 104574 h 185474"/>
                <a:gd name="connsiteX27" fmla="*/ 252667 w 252667"/>
                <a:gd name="connsiteY27" fmla="*/ 81125 h 1854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252667" h="185474">
                  <a:moveTo>
                    <a:pt x="252081" y="81125"/>
                  </a:moveTo>
                  <a:lnTo>
                    <a:pt x="218665" y="81125"/>
                  </a:lnTo>
                  <a:cubicBezTo>
                    <a:pt x="215734" y="81711"/>
                    <a:pt x="212803" y="83470"/>
                    <a:pt x="211044" y="85815"/>
                  </a:cubicBezTo>
                  <a:lnTo>
                    <a:pt x="188767" y="109850"/>
                  </a:lnTo>
                  <a:lnTo>
                    <a:pt x="170008" y="44778"/>
                  </a:lnTo>
                  <a:cubicBezTo>
                    <a:pt x="168249" y="39502"/>
                    <a:pt x="162387" y="35985"/>
                    <a:pt x="157111" y="37744"/>
                  </a:cubicBezTo>
                  <a:cubicBezTo>
                    <a:pt x="154180" y="38916"/>
                    <a:pt x="151248" y="40675"/>
                    <a:pt x="150076" y="44192"/>
                  </a:cubicBezTo>
                  <a:lnTo>
                    <a:pt x="114902" y="137403"/>
                  </a:lnTo>
                  <a:lnTo>
                    <a:pt x="90866" y="8432"/>
                  </a:lnTo>
                  <a:cubicBezTo>
                    <a:pt x="89694" y="2570"/>
                    <a:pt x="84418" y="-948"/>
                    <a:pt x="79142" y="225"/>
                  </a:cubicBezTo>
                  <a:cubicBezTo>
                    <a:pt x="75624" y="811"/>
                    <a:pt x="72693" y="3742"/>
                    <a:pt x="70934" y="7259"/>
                  </a:cubicBezTo>
                  <a:lnTo>
                    <a:pt x="45726" y="81125"/>
                  </a:lnTo>
                  <a:lnTo>
                    <a:pt x="0" y="81125"/>
                  </a:lnTo>
                  <a:lnTo>
                    <a:pt x="0" y="104574"/>
                  </a:lnTo>
                  <a:lnTo>
                    <a:pt x="53347" y="104574"/>
                  </a:lnTo>
                  <a:cubicBezTo>
                    <a:pt x="58037" y="103988"/>
                    <a:pt x="62141" y="100471"/>
                    <a:pt x="63313" y="95781"/>
                  </a:cubicBezTo>
                  <a:lnTo>
                    <a:pt x="77969" y="51227"/>
                  </a:lnTo>
                  <a:lnTo>
                    <a:pt x="101419" y="177267"/>
                  </a:lnTo>
                  <a:cubicBezTo>
                    <a:pt x="102005" y="181957"/>
                    <a:pt x="106108" y="185475"/>
                    <a:pt x="110798" y="185475"/>
                  </a:cubicBezTo>
                  <a:lnTo>
                    <a:pt x="111971" y="185475"/>
                  </a:lnTo>
                  <a:cubicBezTo>
                    <a:pt x="116074" y="185475"/>
                    <a:pt x="120178" y="183130"/>
                    <a:pt x="121937" y="179026"/>
                  </a:cubicBezTo>
                  <a:lnTo>
                    <a:pt x="159456" y="80539"/>
                  </a:lnTo>
                  <a:lnTo>
                    <a:pt x="174698" y="133300"/>
                  </a:lnTo>
                  <a:cubicBezTo>
                    <a:pt x="176457" y="138576"/>
                    <a:pt x="181733" y="142093"/>
                    <a:pt x="187595" y="140335"/>
                  </a:cubicBezTo>
                  <a:cubicBezTo>
                    <a:pt x="189354" y="139748"/>
                    <a:pt x="191112" y="138576"/>
                    <a:pt x="192285" y="137403"/>
                  </a:cubicBezTo>
                  <a:lnTo>
                    <a:pt x="223942" y="104574"/>
                  </a:lnTo>
                  <a:lnTo>
                    <a:pt x="252667" y="104574"/>
                  </a:lnTo>
                  <a:lnTo>
                    <a:pt x="252667" y="81125"/>
                  </a:lnTo>
                  <a:close/>
                </a:path>
              </a:pathLst>
            </a:custGeom>
            <a:solidFill>
              <a:srgbClr val="262626"/>
            </a:solidFill>
            <a:ln w="5854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161" name="Graphic 141" descr="Chat">
            <a:extLst>
              <a:ext uri="{FF2B5EF4-FFF2-40B4-BE49-F238E27FC236}">
                <a16:creationId xmlns:a16="http://schemas.microsoft.com/office/drawing/2014/main" id="{98750EBA-FBB0-4FCB-9555-249113FC0483}"/>
              </a:ext>
            </a:extLst>
          </p:cNvPr>
          <p:cNvGrpSpPr/>
          <p:nvPr/>
        </p:nvGrpSpPr>
        <p:grpSpPr>
          <a:xfrm>
            <a:off x="3361143" y="4407205"/>
            <a:ext cx="422089" cy="422089"/>
            <a:chOff x="4481523" y="4552870"/>
            <a:chExt cx="562785" cy="562785"/>
          </a:xfrm>
        </p:grpSpPr>
        <p:sp>
          <p:nvSpPr>
            <p:cNvPr id="162" name="Freeform: Shape 161">
              <a:extLst>
                <a:ext uri="{FF2B5EF4-FFF2-40B4-BE49-F238E27FC236}">
                  <a16:creationId xmlns:a16="http://schemas.microsoft.com/office/drawing/2014/main" id="{648958FC-ABC1-4BFE-80B7-1E435E467E35}"/>
                </a:ext>
              </a:extLst>
            </p:cNvPr>
            <p:cNvSpPr/>
            <p:nvPr/>
          </p:nvSpPr>
          <p:spPr>
            <a:xfrm>
              <a:off x="4528421" y="4670116"/>
              <a:ext cx="293117" cy="263805"/>
            </a:xfrm>
            <a:custGeom>
              <a:avLst/>
              <a:gdLst>
                <a:gd name="connsiteX0" fmla="*/ 199320 w 293117"/>
                <a:gd name="connsiteY0" fmla="*/ 41036 h 263805"/>
                <a:gd name="connsiteX1" fmla="*/ 293117 w 293117"/>
                <a:gd name="connsiteY1" fmla="*/ 41036 h 263805"/>
                <a:gd name="connsiteX2" fmla="*/ 293117 w 293117"/>
                <a:gd name="connsiteY2" fmla="*/ 23449 h 263805"/>
                <a:gd name="connsiteX3" fmla="*/ 269668 w 293117"/>
                <a:gd name="connsiteY3" fmla="*/ 0 h 263805"/>
                <a:gd name="connsiteX4" fmla="*/ 23449 w 293117"/>
                <a:gd name="connsiteY4" fmla="*/ 0 h 263805"/>
                <a:gd name="connsiteX5" fmla="*/ 0 w 293117"/>
                <a:gd name="connsiteY5" fmla="*/ 23449 h 263805"/>
                <a:gd name="connsiteX6" fmla="*/ 0 w 293117"/>
                <a:gd name="connsiteY6" fmla="*/ 181733 h 263805"/>
                <a:gd name="connsiteX7" fmla="*/ 23449 w 293117"/>
                <a:gd name="connsiteY7" fmla="*/ 205182 h 263805"/>
                <a:gd name="connsiteX8" fmla="*/ 58623 w 293117"/>
                <a:gd name="connsiteY8" fmla="*/ 205182 h 263805"/>
                <a:gd name="connsiteX9" fmla="*/ 58623 w 293117"/>
                <a:gd name="connsiteY9" fmla="*/ 263805 h 263805"/>
                <a:gd name="connsiteX10" fmla="*/ 117247 w 293117"/>
                <a:gd name="connsiteY10" fmla="*/ 205182 h 263805"/>
                <a:gd name="connsiteX11" fmla="*/ 152421 w 293117"/>
                <a:gd name="connsiteY11" fmla="*/ 205182 h 263805"/>
                <a:gd name="connsiteX12" fmla="*/ 152421 w 293117"/>
                <a:gd name="connsiteY12" fmla="*/ 87935 h 263805"/>
                <a:gd name="connsiteX13" fmla="*/ 199320 w 293117"/>
                <a:gd name="connsiteY13" fmla="*/ 41036 h 2638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93117" h="263805">
                  <a:moveTo>
                    <a:pt x="199320" y="41036"/>
                  </a:moveTo>
                  <a:lnTo>
                    <a:pt x="293117" y="41036"/>
                  </a:lnTo>
                  <a:lnTo>
                    <a:pt x="293117" y="23449"/>
                  </a:lnTo>
                  <a:cubicBezTo>
                    <a:pt x="293117" y="10552"/>
                    <a:pt x="282565" y="0"/>
                    <a:pt x="269668" y="0"/>
                  </a:cubicBezTo>
                  <a:lnTo>
                    <a:pt x="23449" y="0"/>
                  </a:lnTo>
                  <a:cubicBezTo>
                    <a:pt x="10552" y="0"/>
                    <a:pt x="0" y="10552"/>
                    <a:pt x="0" y="23449"/>
                  </a:cubicBezTo>
                  <a:lnTo>
                    <a:pt x="0" y="181733"/>
                  </a:lnTo>
                  <a:cubicBezTo>
                    <a:pt x="0" y="194630"/>
                    <a:pt x="10552" y="205182"/>
                    <a:pt x="23449" y="205182"/>
                  </a:cubicBezTo>
                  <a:lnTo>
                    <a:pt x="58623" y="205182"/>
                  </a:lnTo>
                  <a:lnTo>
                    <a:pt x="58623" y="263805"/>
                  </a:lnTo>
                  <a:lnTo>
                    <a:pt x="117247" y="205182"/>
                  </a:lnTo>
                  <a:lnTo>
                    <a:pt x="152421" y="205182"/>
                  </a:lnTo>
                  <a:lnTo>
                    <a:pt x="152421" y="87935"/>
                  </a:lnTo>
                  <a:cubicBezTo>
                    <a:pt x="152421" y="62141"/>
                    <a:pt x="173525" y="41036"/>
                    <a:pt x="199320" y="41036"/>
                  </a:cubicBezTo>
                  <a:close/>
                </a:path>
              </a:pathLst>
            </a:custGeom>
            <a:solidFill>
              <a:srgbClr val="262626"/>
            </a:solidFill>
            <a:ln w="5854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63" name="Freeform: Shape 162">
              <a:extLst>
                <a:ext uri="{FF2B5EF4-FFF2-40B4-BE49-F238E27FC236}">
                  <a16:creationId xmlns:a16="http://schemas.microsoft.com/office/drawing/2014/main" id="{5EC83F09-76AF-4851-8B3C-7747D6B42CED}"/>
                </a:ext>
              </a:extLst>
            </p:cNvPr>
            <p:cNvSpPr/>
            <p:nvPr/>
          </p:nvSpPr>
          <p:spPr>
            <a:xfrm>
              <a:off x="4704292" y="4734602"/>
              <a:ext cx="293117" cy="263805"/>
            </a:xfrm>
            <a:custGeom>
              <a:avLst/>
              <a:gdLst>
                <a:gd name="connsiteX0" fmla="*/ 269668 w 293117"/>
                <a:gd name="connsiteY0" fmla="*/ 0 h 263805"/>
                <a:gd name="connsiteX1" fmla="*/ 23449 w 293117"/>
                <a:gd name="connsiteY1" fmla="*/ 0 h 263805"/>
                <a:gd name="connsiteX2" fmla="*/ 0 w 293117"/>
                <a:gd name="connsiteY2" fmla="*/ 23449 h 263805"/>
                <a:gd name="connsiteX3" fmla="*/ 0 w 293117"/>
                <a:gd name="connsiteY3" fmla="*/ 181733 h 263805"/>
                <a:gd name="connsiteX4" fmla="*/ 23449 w 293117"/>
                <a:gd name="connsiteY4" fmla="*/ 205182 h 263805"/>
                <a:gd name="connsiteX5" fmla="*/ 175870 w 293117"/>
                <a:gd name="connsiteY5" fmla="*/ 205182 h 263805"/>
                <a:gd name="connsiteX6" fmla="*/ 234494 w 293117"/>
                <a:gd name="connsiteY6" fmla="*/ 263805 h 263805"/>
                <a:gd name="connsiteX7" fmla="*/ 234494 w 293117"/>
                <a:gd name="connsiteY7" fmla="*/ 205182 h 263805"/>
                <a:gd name="connsiteX8" fmla="*/ 269668 w 293117"/>
                <a:gd name="connsiteY8" fmla="*/ 205182 h 263805"/>
                <a:gd name="connsiteX9" fmla="*/ 293117 w 293117"/>
                <a:gd name="connsiteY9" fmla="*/ 181733 h 263805"/>
                <a:gd name="connsiteX10" fmla="*/ 293117 w 293117"/>
                <a:gd name="connsiteY10" fmla="*/ 23449 h 263805"/>
                <a:gd name="connsiteX11" fmla="*/ 269668 w 293117"/>
                <a:gd name="connsiteY11" fmla="*/ 0 h 2638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93117" h="263805">
                  <a:moveTo>
                    <a:pt x="269668" y="0"/>
                  </a:moveTo>
                  <a:lnTo>
                    <a:pt x="23449" y="0"/>
                  </a:lnTo>
                  <a:cubicBezTo>
                    <a:pt x="10552" y="0"/>
                    <a:pt x="0" y="10552"/>
                    <a:pt x="0" y="23449"/>
                  </a:cubicBezTo>
                  <a:lnTo>
                    <a:pt x="0" y="181733"/>
                  </a:lnTo>
                  <a:cubicBezTo>
                    <a:pt x="0" y="194630"/>
                    <a:pt x="10552" y="205182"/>
                    <a:pt x="23449" y="205182"/>
                  </a:cubicBezTo>
                  <a:lnTo>
                    <a:pt x="175870" y="205182"/>
                  </a:lnTo>
                  <a:lnTo>
                    <a:pt x="234494" y="263805"/>
                  </a:lnTo>
                  <a:lnTo>
                    <a:pt x="234494" y="205182"/>
                  </a:lnTo>
                  <a:lnTo>
                    <a:pt x="269668" y="205182"/>
                  </a:lnTo>
                  <a:cubicBezTo>
                    <a:pt x="282565" y="205182"/>
                    <a:pt x="293117" y="194630"/>
                    <a:pt x="293117" y="181733"/>
                  </a:cubicBezTo>
                  <a:lnTo>
                    <a:pt x="293117" y="23449"/>
                  </a:lnTo>
                  <a:cubicBezTo>
                    <a:pt x="293117" y="10552"/>
                    <a:pt x="282565" y="0"/>
                    <a:pt x="269668" y="0"/>
                  </a:cubicBezTo>
                  <a:close/>
                </a:path>
              </a:pathLst>
            </a:custGeom>
            <a:solidFill>
              <a:srgbClr val="262626"/>
            </a:solidFill>
            <a:ln w="5854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sp>
        <p:nvSpPr>
          <p:cNvPr id="164" name="Graphic 147" descr="Puzzle">
            <a:extLst>
              <a:ext uri="{FF2B5EF4-FFF2-40B4-BE49-F238E27FC236}">
                <a16:creationId xmlns:a16="http://schemas.microsoft.com/office/drawing/2014/main" id="{BE61EED5-94E2-4937-825F-CBADA98356DA}"/>
              </a:ext>
            </a:extLst>
          </p:cNvPr>
          <p:cNvSpPr/>
          <p:nvPr/>
        </p:nvSpPr>
        <p:spPr>
          <a:xfrm>
            <a:off x="3017016" y="3452753"/>
            <a:ext cx="351740" cy="351740"/>
          </a:xfrm>
          <a:custGeom>
            <a:avLst/>
            <a:gdLst>
              <a:gd name="connsiteX0" fmla="*/ 303083 w 468987"/>
              <a:gd name="connsiteY0" fmla="*/ 355844 h 468987"/>
              <a:gd name="connsiteX1" fmla="*/ 277875 w 468987"/>
              <a:gd name="connsiteY1" fmla="*/ 278461 h 468987"/>
              <a:gd name="connsiteX2" fmla="*/ 281979 w 468987"/>
              <a:gd name="connsiteY2" fmla="*/ 274358 h 468987"/>
              <a:gd name="connsiteX3" fmla="*/ 360534 w 468987"/>
              <a:gd name="connsiteY3" fmla="*/ 298393 h 468987"/>
              <a:gd name="connsiteX4" fmla="*/ 402157 w 468987"/>
              <a:gd name="connsiteY4" fmla="*/ 331809 h 468987"/>
              <a:gd name="connsiteX5" fmla="*/ 468988 w 468987"/>
              <a:gd name="connsiteY5" fmla="*/ 264978 h 468987"/>
              <a:gd name="connsiteX6" fmla="*/ 369328 w 468987"/>
              <a:gd name="connsiteY6" fmla="*/ 165318 h 468987"/>
              <a:gd name="connsiteX7" fmla="*/ 402743 w 468987"/>
              <a:gd name="connsiteY7" fmla="*/ 123695 h 468987"/>
              <a:gd name="connsiteX8" fmla="*/ 426779 w 468987"/>
              <a:gd name="connsiteY8" fmla="*/ 45140 h 468987"/>
              <a:gd name="connsiteX9" fmla="*/ 422675 w 468987"/>
              <a:gd name="connsiteY9" fmla="*/ 41036 h 468987"/>
              <a:gd name="connsiteX10" fmla="*/ 345292 w 468987"/>
              <a:gd name="connsiteY10" fmla="*/ 66244 h 468987"/>
              <a:gd name="connsiteX11" fmla="*/ 303669 w 468987"/>
              <a:gd name="connsiteY11" fmla="*/ 99660 h 468987"/>
              <a:gd name="connsiteX12" fmla="*/ 204010 w 468987"/>
              <a:gd name="connsiteY12" fmla="*/ 0 h 468987"/>
              <a:gd name="connsiteX13" fmla="*/ 136593 w 468987"/>
              <a:gd name="connsiteY13" fmla="*/ 66831 h 468987"/>
              <a:gd name="connsiteX14" fmla="*/ 170008 w 468987"/>
              <a:gd name="connsiteY14" fmla="*/ 108453 h 468987"/>
              <a:gd name="connsiteX15" fmla="*/ 195216 w 468987"/>
              <a:gd name="connsiteY15" fmla="*/ 185836 h 468987"/>
              <a:gd name="connsiteX16" fmla="*/ 191112 w 468987"/>
              <a:gd name="connsiteY16" fmla="*/ 189940 h 468987"/>
              <a:gd name="connsiteX17" fmla="*/ 112557 w 468987"/>
              <a:gd name="connsiteY17" fmla="*/ 165904 h 468987"/>
              <a:gd name="connsiteX18" fmla="*/ 70934 w 468987"/>
              <a:gd name="connsiteY18" fmla="*/ 132489 h 468987"/>
              <a:gd name="connsiteX19" fmla="*/ 0 w 468987"/>
              <a:gd name="connsiteY19" fmla="*/ 204010 h 468987"/>
              <a:gd name="connsiteX20" fmla="*/ 99660 w 468987"/>
              <a:gd name="connsiteY20" fmla="*/ 303669 h 468987"/>
              <a:gd name="connsiteX21" fmla="*/ 66244 w 468987"/>
              <a:gd name="connsiteY21" fmla="*/ 345292 h 468987"/>
              <a:gd name="connsiteX22" fmla="*/ 42209 w 468987"/>
              <a:gd name="connsiteY22" fmla="*/ 423847 h 468987"/>
              <a:gd name="connsiteX23" fmla="*/ 46313 w 468987"/>
              <a:gd name="connsiteY23" fmla="*/ 427951 h 468987"/>
              <a:gd name="connsiteX24" fmla="*/ 123695 w 468987"/>
              <a:gd name="connsiteY24" fmla="*/ 402743 h 468987"/>
              <a:gd name="connsiteX25" fmla="*/ 165318 w 468987"/>
              <a:gd name="connsiteY25" fmla="*/ 369328 h 468987"/>
              <a:gd name="connsiteX26" fmla="*/ 264978 w 468987"/>
              <a:gd name="connsiteY26" fmla="*/ 468988 h 468987"/>
              <a:gd name="connsiteX27" fmla="*/ 336499 w 468987"/>
              <a:gd name="connsiteY27" fmla="*/ 397467 h 468987"/>
              <a:gd name="connsiteX28" fmla="*/ 303083 w 468987"/>
              <a:gd name="connsiteY28" fmla="*/ 355844 h 4689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468987" h="468987">
                <a:moveTo>
                  <a:pt x="303083" y="355844"/>
                </a:moveTo>
                <a:cubicBezTo>
                  <a:pt x="264392" y="357017"/>
                  <a:pt x="250322" y="307187"/>
                  <a:pt x="277875" y="278461"/>
                </a:cubicBezTo>
                <a:lnTo>
                  <a:pt x="281979" y="274358"/>
                </a:lnTo>
                <a:cubicBezTo>
                  <a:pt x="310704" y="246805"/>
                  <a:pt x="361707" y="259702"/>
                  <a:pt x="360534" y="298393"/>
                </a:cubicBezTo>
                <a:cubicBezTo>
                  <a:pt x="359948" y="320670"/>
                  <a:pt x="386328" y="347637"/>
                  <a:pt x="402157" y="331809"/>
                </a:cubicBezTo>
                <a:lnTo>
                  <a:pt x="468988" y="264978"/>
                </a:lnTo>
                <a:lnTo>
                  <a:pt x="369328" y="165318"/>
                </a:lnTo>
                <a:cubicBezTo>
                  <a:pt x="353499" y="149490"/>
                  <a:pt x="380466" y="123109"/>
                  <a:pt x="402743" y="123695"/>
                </a:cubicBezTo>
                <a:cubicBezTo>
                  <a:pt x="441435" y="124868"/>
                  <a:pt x="454332" y="73866"/>
                  <a:pt x="426779" y="45140"/>
                </a:cubicBezTo>
                <a:lnTo>
                  <a:pt x="422675" y="41036"/>
                </a:lnTo>
                <a:cubicBezTo>
                  <a:pt x="393949" y="13483"/>
                  <a:pt x="344120" y="27553"/>
                  <a:pt x="345292" y="66244"/>
                </a:cubicBezTo>
                <a:cubicBezTo>
                  <a:pt x="345878" y="88521"/>
                  <a:pt x="319498" y="115488"/>
                  <a:pt x="303669" y="99660"/>
                </a:cubicBezTo>
                <a:lnTo>
                  <a:pt x="204010" y="0"/>
                </a:lnTo>
                <a:lnTo>
                  <a:pt x="136593" y="66831"/>
                </a:lnTo>
                <a:cubicBezTo>
                  <a:pt x="120764" y="82659"/>
                  <a:pt x="147731" y="109040"/>
                  <a:pt x="170008" y="108453"/>
                </a:cubicBezTo>
                <a:cubicBezTo>
                  <a:pt x="208699" y="107281"/>
                  <a:pt x="222769" y="157111"/>
                  <a:pt x="195216" y="185836"/>
                </a:cubicBezTo>
                <a:lnTo>
                  <a:pt x="191112" y="189940"/>
                </a:lnTo>
                <a:cubicBezTo>
                  <a:pt x="162387" y="217493"/>
                  <a:pt x="111385" y="204596"/>
                  <a:pt x="112557" y="165904"/>
                </a:cubicBezTo>
                <a:cubicBezTo>
                  <a:pt x="113143" y="143627"/>
                  <a:pt x="86763" y="116661"/>
                  <a:pt x="70934" y="132489"/>
                </a:cubicBezTo>
                <a:lnTo>
                  <a:pt x="0" y="204010"/>
                </a:lnTo>
                <a:lnTo>
                  <a:pt x="99660" y="303669"/>
                </a:lnTo>
                <a:cubicBezTo>
                  <a:pt x="115488" y="319498"/>
                  <a:pt x="88521" y="345878"/>
                  <a:pt x="66244" y="345292"/>
                </a:cubicBezTo>
                <a:cubicBezTo>
                  <a:pt x="27553" y="344120"/>
                  <a:pt x="14656" y="395122"/>
                  <a:pt x="42209" y="423847"/>
                </a:cubicBezTo>
                <a:lnTo>
                  <a:pt x="46313" y="427951"/>
                </a:lnTo>
                <a:cubicBezTo>
                  <a:pt x="75038" y="455504"/>
                  <a:pt x="124868" y="441435"/>
                  <a:pt x="123695" y="402743"/>
                </a:cubicBezTo>
                <a:cubicBezTo>
                  <a:pt x="123109" y="380466"/>
                  <a:pt x="149490" y="353499"/>
                  <a:pt x="165318" y="369328"/>
                </a:cubicBezTo>
                <a:lnTo>
                  <a:pt x="264978" y="468988"/>
                </a:lnTo>
                <a:lnTo>
                  <a:pt x="336499" y="397467"/>
                </a:lnTo>
                <a:cubicBezTo>
                  <a:pt x="352327" y="381639"/>
                  <a:pt x="325946" y="355258"/>
                  <a:pt x="303083" y="355844"/>
                </a:cubicBezTo>
                <a:close/>
              </a:path>
            </a:pathLst>
          </a:custGeom>
          <a:solidFill>
            <a:srgbClr val="262626"/>
          </a:solidFill>
          <a:ln w="5854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grpSp>
        <p:nvGrpSpPr>
          <p:cNvPr id="165" name="Graphic 151" descr="Shopping cart">
            <a:extLst>
              <a:ext uri="{FF2B5EF4-FFF2-40B4-BE49-F238E27FC236}">
                <a16:creationId xmlns:a16="http://schemas.microsoft.com/office/drawing/2014/main" id="{7742A96E-1674-4EBE-BBAC-4D1B2FA6F508}"/>
              </a:ext>
            </a:extLst>
          </p:cNvPr>
          <p:cNvGrpSpPr/>
          <p:nvPr/>
        </p:nvGrpSpPr>
        <p:grpSpPr>
          <a:xfrm>
            <a:off x="3390396" y="2459566"/>
            <a:ext cx="422089" cy="422089"/>
            <a:chOff x="4520527" y="1956018"/>
            <a:chExt cx="562785" cy="562785"/>
          </a:xfrm>
        </p:grpSpPr>
        <p:sp>
          <p:nvSpPr>
            <p:cNvPr id="166" name="Freeform: Shape 165">
              <a:extLst>
                <a:ext uri="{FF2B5EF4-FFF2-40B4-BE49-F238E27FC236}">
                  <a16:creationId xmlns:a16="http://schemas.microsoft.com/office/drawing/2014/main" id="{87822B07-62DD-4374-A646-8CE7F162CCFD}"/>
                </a:ext>
              </a:extLst>
            </p:cNvPr>
            <p:cNvSpPr/>
            <p:nvPr/>
          </p:nvSpPr>
          <p:spPr>
            <a:xfrm>
              <a:off x="4567425" y="2002916"/>
              <a:ext cx="433813" cy="398639"/>
            </a:xfrm>
            <a:custGeom>
              <a:avLst/>
              <a:gdLst>
                <a:gd name="connsiteX0" fmla="*/ 134834 w 433813"/>
                <a:gd name="connsiteY0" fmla="*/ 134834 h 398639"/>
                <a:gd name="connsiteX1" fmla="*/ 70348 w 433813"/>
                <a:gd name="connsiteY1" fmla="*/ 134834 h 398639"/>
                <a:gd name="connsiteX2" fmla="*/ 70348 w 433813"/>
                <a:gd name="connsiteY2" fmla="*/ 93798 h 398639"/>
                <a:gd name="connsiteX3" fmla="*/ 134834 w 433813"/>
                <a:gd name="connsiteY3" fmla="*/ 93798 h 398639"/>
                <a:gd name="connsiteX4" fmla="*/ 134834 w 433813"/>
                <a:gd name="connsiteY4" fmla="*/ 134834 h 398639"/>
                <a:gd name="connsiteX5" fmla="*/ 222769 w 433813"/>
                <a:gd name="connsiteY5" fmla="*/ 93798 h 398639"/>
                <a:gd name="connsiteX6" fmla="*/ 222769 w 433813"/>
                <a:gd name="connsiteY6" fmla="*/ 134834 h 398639"/>
                <a:gd name="connsiteX7" fmla="*/ 158283 w 433813"/>
                <a:gd name="connsiteY7" fmla="*/ 134834 h 398639"/>
                <a:gd name="connsiteX8" fmla="*/ 158283 w 433813"/>
                <a:gd name="connsiteY8" fmla="*/ 93798 h 398639"/>
                <a:gd name="connsiteX9" fmla="*/ 222769 w 433813"/>
                <a:gd name="connsiteY9" fmla="*/ 93798 h 398639"/>
                <a:gd name="connsiteX10" fmla="*/ 310704 w 433813"/>
                <a:gd name="connsiteY10" fmla="*/ 93798 h 398639"/>
                <a:gd name="connsiteX11" fmla="*/ 310704 w 433813"/>
                <a:gd name="connsiteY11" fmla="*/ 134834 h 398639"/>
                <a:gd name="connsiteX12" fmla="*/ 246218 w 433813"/>
                <a:gd name="connsiteY12" fmla="*/ 134834 h 398639"/>
                <a:gd name="connsiteX13" fmla="*/ 246218 w 433813"/>
                <a:gd name="connsiteY13" fmla="*/ 93798 h 398639"/>
                <a:gd name="connsiteX14" fmla="*/ 310704 w 433813"/>
                <a:gd name="connsiteY14" fmla="*/ 93798 h 398639"/>
                <a:gd name="connsiteX15" fmla="*/ 398639 w 433813"/>
                <a:gd name="connsiteY15" fmla="*/ 93798 h 398639"/>
                <a:gd name="connsiteX16" fmla="*/ 398639 w 433813"/>
                <a:gd name="connsiteY16" fmla="*/ 134834 h 398639"/>
                <a:gd name="connsiteX17" fmla="*/ 334154 w 433813"/>
                <a:gd name="connsiteY17" fmla="*/ 134834 h 398639"/>
                <a:gd name="connsiteX18" fmla="*/ 334154 w 433813"/>
                <a:gd name="connsiteY18" fmla="*/ 93798 h 398639"/>
                <a:gd name="connsiteX19" fmla="*/ 398639 w 433813"/>
                <a:gd name="connsiteY19" fmla="*/ 93798 h 398639"/>
                <a:gd name="connsiteX20" fmla="*/ 398639 w 433813"/>
                <a:gd name="connsiteY20" fmla="*/ 199320 h 398639"/>
                <a:gd name="connsiteX21" fmla="*/ 334154 w 433813"/>
                <a:gd name="connsiteY21" fmla="*/ 199320 h 398639"/>
                <a:gd name="connsiteX22" fmla="*/ 334154 w 433813"/>
                <a:gd name="connsiteY22" fmla="*/ 158283 h 398639"/>
                <a:gd name="connsiteX23" fmla="*/ 398639 w 433813"/>
                <a:gd name="connsiteY23" fmla="*/ 158283 h 398639"/>
                <a:gd name="connsiteX24" fmla="*/ 398639 w 433813"/>
                <a:gd name="connsiteY24" fmla="*/ 199320 h 398639"/>
                <a:gd name="connsiteX25" fmla="*/ 398639 w 433813"/>
                <a:gd name="connsiteY25" fmla="*/ 249150 h 398639"/>
                <a:gd name="connsiteX26" fmla="*/ 334154 w 433813"/>
                <a:gd name="connsiteY26" fmla="*/ 255012 h 398639"/>
                <a:gd name="connsiteX27" fmla="*/ 334154 w 433813"/>
                <a:gd name="connsiteY27" fmla="*/ 222769 h 398639"/>
                <a:gd name="connsiteX28" fmla="*/ 398639 w 433813"/>
                <a:gd name="connsiteY28" fmla="*/ 222769 h 398639"/>
                <a:gd name="connsiteX29" fmla="*/ 398639 w 433813"/>
                <a:gd name="connsiteY29" fmla="*/ 249150 h 398639"/>
                <a:gd name="connsiteX30" fmla="*/ 134834 w 433813"/>
                <a:gd name="connsiteY30" fmla="*/ 222769 h 398639"/>
                <a:gd name="connsiteX31" fmla="*/ 134834 w 433813"/>
                <a:gd name="connsiteY31" fmla="*/ 272599 h 398639"/>
                <a:gd name="connsiteX32" fmla="*/ 70348 w 433813"/>
                <a:gd name="connsiteY32" fmla="*/ 278461 h 398639"/>
                <a:gd name="connsiteX33" fmla="*/ 70348 w 433813"/>
                <a:gd name="connsiteY33" fmla="*/ 222769 h 398639"/>
                <a:gd name="connsiteX34" fmla="*/ 134834 w 433813"/>
                <a:gd name="connsiteY34" fmla="*/ 222769 h 398639"/>
                <a:gd name="connsiteX35" fmla="*/ 134834 w 433813"/>
                <a:gd name="connsiteY35" fmla="*/ 199320 h 398639"/>
                <a:gd name="connsiteX36" fmla="*/ 70348 w 433813"/>
                <a:gd name="connsiteY36" fmla="*/ 199320 h 398639"/>
                <a:gd name="connsiteX37" fmla="*/ 70348 w 433813"/>
                <a:gd name="connsiteY37" fmla="*/ 158283 h 398639"/>
                <a:gd name="connsiteX38" fmla="*/ 134834 w 433813"/>
                <a:gd name="connsiteY38" fmla="*/ 158283 h 398639"/>
                <a:gd name="connsiteX39" fmla="*/ 134834 w 433813"/>
                <a:gd name="connsiteY39" fmla="*/ 199320 h 398639"/>
                <a:gd name="connsiteX40" fmla="*/ 222769 w 433813"/>
                <a:gd name="connsiteY40" fmla="*/ 199320 h 398639"/>
                <a:gd name="connsiteX41" fmla="*/ 158283 w 433813"/>
                <a:gd name="connsiteY41" fmla="*/ 199320 h 398639"/>
                <a:gd name="connsiteX42" fmla="*/ 158283 w 433813"/>
                <a:gd name="connsiteY42" fmla="*/ 158283 h 398639"/>
                <a:gd name="connsiteX43" fmla="*/ 222769 w 433813"/>
                <a:gd name="connsiteY43" fmla="*/ 158283 h 398639"/>
                <a:gd name="connsiteX44" fmla="*/ 222769 w 433813"/>
                <a:gd name="connsiteY44" fmla="*/ 199320 h 398639"/>
                <a:gd name="connsiteX45" fmla="*/ 246218 w 433813"/>
                <a:gd name="connsiteY45" fmla="*/ 199320 h 398639"/>
                <a:gd name="connsiteX46" fmla="*/ 246218 w 433813"/>
                <a:gd name="connsiteY46" fmla="*/ 158283 h 398639"/>
                <a:gd name="connsiteX47" fmla="*/ 310704 w 433813"/>
                <a:gd name="connsiteY47" fmla="*/ 158283 h 398639"/>
                <a:gd name="connsiteX48" fmla="*/ 310704 w 433813"/>
                <a:gd name="connsiteY48" fmla="*/ 199320 h 398639"/>
                <a:gd name="connsiteX49" fmla="*/ 246218 w 433813"/>
                <a:gd name="connsiteY49" fmla="*/ 199320 h 398639"/>
                <a:gd name="connsiteX50" fmla="*/ 222769 w 433813"/>
                <a:gd name="connsiteY50" fmla="*/ 264978 h 398639"/>
                <a:gd name="connsiteX51" fmla="*/ 158283 w 433813"/>
                <a:gd name="connsiteY51" fmla="*/ 270840 h 398639"/>
                <a:gd name="connsiteX52" fmla="*/ 158283 w 433813"/>
                <a:gd name="connsiteY52" fmla="*/ 222769 h 398639"/>
                <a:gd name="connsiteX53" fmla="*/ 222769 w 433813"/>
                <a:gd name="connsiteY53" fmla="*/ 222769 h 398639"/>
                <a:gd name="connsiteX54" fmla="*/ 222769 w 433813"/>
                <a:gd name="connsiteY54" fmla="*/ 264978 h 398639"/>
                <a:gd name="connsiteX55" fmla="*/ 246218 w 433813"/>
                <a:gd name="connsiteY55" fmla="*/ 222769 h 398639"/>
                <a:gd name="connsiteX56" fmla="*/ 310704 w 433813"/>
                <a:gd name="connsiteY56" fmla="*/ 222769 h 398639"/>
                <a:gd name="connsiteX57" fmla="*/ 310704 w 433813"/>
                <a:gd name="connsiteY57" fmla="*/ 256771 h 398639"/>
                <a:gd name="connsiteX58" fmla="*/ 246218 w 433813"/>
                <a:gd name="connsiteY58" fmla="*/ 262633 h 398639"/>
                <a:gd name="connsiteX59" fmla="*/ 246218 w 433813"/>
                <a:gd name="connsiteY59" fmla="*/ 222769 h 398639"/>
                <a:gd name="connsiteX60" fmla="*/ 433813 w 433813"/>
                <a:gd name="connsiteY60" fmla="*/ 281393 h 398639"/>
                <a:gd name="connsiteX61" fmla="*/ 433813 w 433813"/>
                <a:gd name="connsiteY61" fmla="*/ 58623 h 398639"/>
                <a:gd name="connsiteX62" fmla="*/ 70348 w 433813"/>
                <a:gd name="connsiteY62" fmla="*/ 58623 h 398639"/>
                <a:gd name="connsiteX63" fmla="*/ 70348 w 433813"/>
                <a:gd name="connsiteY63" fmla="*/ 52761 h 398639"/>
                <a:gd name="connsiteX64" fmla="*/ 17587 w 433813"/>
                <a:gd name="connsiteY64" fmla="*/ 0 h 398639"/>
                <a:gd name="connsiteX65" fmla="*/ 0 w 433813"/>
                <a:gd name="connsiteY65" fmla="*/ 17587 h 398639"/>
                <a:gd name="connsiteX66" fmla="*/ 17587 w 433813"/>
                <a:gd name="connsiteY66" fmla="*/ 35174 h 398639"/>
                <a:gd name="connsiteX67" fmla="*/ 35174 w 433813"/>
                <a:gd name="connsiteY67" fmla="*/ 52761 h 398639"/>
                <a:gd name="connsiteX68" fmla="*/ 35174 w 433813"/>
                <a:gd name="connsiteY68" fmla="*/ 345878 h 398639"/>
                <a:gd name="connsiteX69" fmla="*/ 87935 w 433813"/>
                <a:gd name="connsiteY69" fmla="*/ 398639 h 398639"/>
                <a:gd name="connsiteX70" fmla="*/ 105522 w 433813"/>
                <a:gd name="connsiteY70" fmla="*/ 398639 h 398639"/>
                <a:gd name="connsiteX71" fmla="*/ 363465 w 433813"/>
                <a:gd name="connsiteY71" fmla="*/ 398639 h 398639"/>
                <a:gd name="connsiteX72" fmla="*/ 416226 w 433813"/>
                <a:gd name="connsiteY72" fmla="*/ 398639 h 398639"/>
                <a:gd name="connsiteX73" fmla="*/ 433813 w 433813"/>
                <a:gd name="connsiteY73" fmla="*/ 381052 h 398639"/>
                <a:gd name="connsiteX74" fmla="*/ 416226 w 433813"/>
                <a:gd name="connsiteY74" fmla="*/ 363465 h 398639"/>
                <a:gd name="connsiteX75" fmla="*/ 87935 w 433813"/>
                <a:gd name="connsiteY75" fmla="*/ 363465 h 398639"/>
                <a:gd name="connsiteX76" fmla="*/ 70348 w 433813"/>
                <a:gd name="connsiteY76" fmla="*/ 345878 h 398639"/>
                <a:gd name="connsiteX77" fmla="*/ 70348 w 433813"/>
                <a:gd name="connsiteY77" fmla="*/ 313635 h 398639"/>
                <a:gd name="connsiteX78" fmla="*/ 433813 w 433813"/>
                <a:gd name="connsiteY78" fmla="*/ 281393 h 3986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</a:cxnLst>
              <a:rect l="l" t="t" r="r" b="b"/>
              <a:pathLst>
                <a:path w="433813" h="398639">
                  <a:moveTo>
                    <a:pt x="134834" y="134834"/>
                  </a:moveTo>
                  <a:lnTo>
                    <a:pt x="70348" y="134834"/>
                  </a:lnTo>
                  <a:lnTo>
                    <a:pt x="70348" y="93798"/>
                  </a:lnTo>
                  <a:lnTo>
                    <a:pt x="134834" y="93798"/>
                  </a:lnTo>
                  <a:lnTo>
                    <a:pt x="134834" y="134834"/>
                  </a:lnTo>
                  <a:close/>
                  <a:moveTo>
                    <a:pt x="222769" y="93798"/>
                  </a:moveTo>
                  <a:lnTo>
                    <a:pt x="222769" y="134834"/>
                  </a:lnTo>
                  <a:lnTo>
                    <a:pt x="158283" y="134834"/>
                  </a:lnTo>
                  <a:lnTo>
                    <a:pt x="158283" y="93798"/>
                  </a:lnTo>
                  <a:lnTo>
                    <a:pt x="222769" y="93798"/>
                  </a:lnTo>
                  <a:close/>
                  <a:moveTo>
                    <a:pt x="310704" y="93798"/>
                  </a:moveTo>
                  <a:lnTo>
                    <a:pt x="310704" y="134834"/>
                  </a:lnTo>
                  <a:lnTo>
                    <a:pt x="246218" y="134834"/>
                  </a:lnTo>
                  <a:lnTo>
                    <a:pt x="246218" y="93798"/>
                  </a:lnTo>
                  <a:lnTo>
                    <a:pt x="310704" y="93798"/>
                  </a:lnTo>
                  <a:close/>
                  <a:moveTo>
                    <a:pt x="398639" y="93798"/>
                  </a:moveTo>
                  <a:lnTo>
                    <a:pt x="398639" y="134834"/>
                  </a:lnTo>
                  <a:lnTo>
                    <a:pt x="334154" y="134834"/>
                  </a:lnTo>
                  <a:lnTo>
                    <a:pt x="334154" y="93798"/>
                  </a:lnTo>
                  <a:lnTo>
                    <a:pt x="398639" y="93798"/>
                  </a:lnTo>
                  <a:close/>
                  <a:moveTo>
                    <a:pt x="398639" y="199320"/>
                  </a:moveTo>
                  <a:lnTo>
                    <a:pt x="334154" y="199320"/>
                  </a:lnTo>
                  <a:lnTo>
                    <a:pt x="334154" y="158283"/>
                  </a:lnTo>
                  <a:lnTo>
                    <a:pt x="398639" y="158283"/>
                  </a:lnTo>
                  <a:lnTo>
                    <a:pt x="398639" y="199320"/>
                  </a:lnTo>
                  <a:close/>
                  <a:moveTo>
                    <a:pt x="398639" y="249150"/>
                  </a:moveTo>
                  <a:lnTo>
                    <a:pt x="334154" y="255012"/>
                  </a:lnTo>
                  <a:lnTo>
                    <a:pt x="334154" y="222769"/>
                  </a:lnTo>
                  <a:lnTo>
                    <a:pt x="398639" y="222769"/>
                  </a:lnTo>
                  <a:lnTo>
                    <a:pt x="398639" y="249150"/>
                  </a:lnTo>
                  <a:close/>
                  <a:moveTo>
                    <a:pt x="134834" y="222769"/>
                  </a:moveTo>
                  <a:lnTo>
                    <a:pt x="134834" y="272599"/>
                  </a:lnTo>
                  <a:lnTo>
                    <a:pt x="70348" y="278461"/>
                  </a:lnTo>
                  <a:lnTo>
                    <a:pt x="70348" y="222769"/>
                  </a:lnTo>
                  <a:lnTo>
                    <a:pt x="134834" y="222769"/>
                  </a:lnTo>
                  <a:close/>
                  <a:moveTo>
                    <a:pt x="134834" y="199320"/>
                  </a:moveTo>
                  <a:lnTo>
                    <a:pt x="70348" y="199320"/>
                  </a:lnTo>
                  <a:lnTo>
                    <a:pt x="70348" y="158283"/>
                  </a:lnTo>
                  <a:lnTo>
                    <a:pt x="134834" y="158283"/>
                  </a:lnTo>
                  <a:lnTo>
                    <a:pt x="134834" y="199320"/>
                  </a:lnTo>
                  <a:close/>
                  <a:moveTo>
                    <a:pt x="222769" y="199320"/>
                  </a:moveTo>
                  <a:lnTo>
                    <a:pt x="158283" y="199320"/>
                  </a:lnTo>
                  <a:lnTo>
                    <a:pt x="158283" y="158283"/>
                  </a:lnTo>
                  <a:lnTo>
                    <a:pt x="222769" y="158283"/>
                  </a:lnTo>
                  <a:lnTo>
                    <a:pt x="222769" y="199320"/>
                  </a:lnTo>
                  <a:close/>
                  <a:moveTo>
                    <a:pt x="246218" y="199320"/>
                  </a:moveTo>
                  <a:lnTo>
                    <a:pt x="246218" y="158283"/>
                  </a:lnTo>
                  <a:lnTo>
                    <a:pt x="310704" y="158283"/>
                  </a:lnTo>
                  <a:lnTo>
                    <a:pt x="310704" y="199320"/>
                  </a:lnTo>
                  <a:lnTo>
                    <a:pt x="246218" y="199320"/>
                  </a:lnTo>
                  <a:close/>
                  <a:moveTo>
                    <a:pt x="222769" y="264978"/>
                  </a:moveTo>
                  <a:lnTo>
                    <a:pt x="158283" y="270840"/>
                  </a:lnTo>
                  <a:lnTo>
                    <a:pt x="158283" y="222769"/>
                  </a:lnTo>
                  <a:lnTo>
                    <a:pt x="222769" y="222769"/>
                  </a:lnTo>
                  <a:lnTo>
                    <a:pt x="222769" y="264978"/>
                  </a:lnTo>
                  <a:close/>
                  <a:moveTo>
                    <a:pt x="246218" y="222769"/>
                  </a:moveTo>
                  <a:lnTo>
                    <a:pt x="310704" y="222769"/>
                  </a:lnTo>
                  <a:lnTo>
                    <a:pt x="310704" y="256771"/>
                  </a:lnTo>
                  <a:lnTo>
                    <a:pt x="246218" y="262633"/>
                  </a:lnTo>
                  <a:lnTo>
                    <a:pt x="246218" y="222769"/>
                  </a:lnTo>
                  <a:close/>
                  <a:moveTo>
                    <a:pt x="433813" y="281393"/>
                  </a:moveTo>
                  <a:lnTo>
                    <a:pt x="433813" y="58623"/>
                  </a:lnTo>
                  <a:lnTo>
                    <a:pt x="70348" y="58623"/>
                  </a:lnTo>
                  <a:lnTo>
                    <a:pt x="70348" y="52761"/>
                  </a:lnTo>
                  <a:cubicBezTo>
                    <a:pt x="70348" y="23449"/>
                    <a:pt x="46899" y="0"/>
                    <a:pt x="17587" y="0"/>
                  </a:cubicBezTo>
                  <a:cubicBezTo>
                    <a:pt x="7621" y="0"/>
                    <a:pt x="0" y="7621"/>
                    <a:pt x="0" y="17587"/>
                  </a:cubicBezTo>
                  <a:cubicBezTo>
                    <a:pt x="0" y="27553"/>
                    <a:pt x="7621" y="35174"/>
                    <a:pt x="17587" y="35174"/>
                  </a:cubicBezTo>
                  <a:cubicBezTo>
                    <a:pt x="27553" y="35174"/>
                    <a:pt x="35174" y="42795"/>
                    <a:pt x="35174" y="52761"/>
                  </a:cubicBezTo>
                  <a:lnTo>
                    <a:pt x="35174" y="345878"/>
                  </a:lnTo>
                  <a:cubicBezTo>
                    <a:pt x="35174" y="375190"/>
                    <a:pt x="58623" y="398639"/>
                    <a:pt x="87935" y="398639"/>
                  </a:cubicBezTo>
                  <a:lnTo>
                    <a:pt x="105522" y="398639"/>
                  </a:lnTo>
                  <a:lnTo>
                    <a:pt x="363465" y="398639"/>
                  </a:lnTo>
                  <a:lnTo>
                    <a:pt x="416226" y="398639"/>
                  </a:lnTo>
                  <a:cubicBezTo>
                    <a:pt x="426192" y="398639"/>
                    <a:pt x="433813" y="391018"/>
                    <a:pt x="433813" y="381052"/>
                  </a:cubicBezTo>
                  <a:cubicBezTo>
                    <a:pt x="433813" y="371086"/>
                    <a:pt x="426192" y="363465"/>
                    <a:pt x="416226" y="363465"/>
                  </a:cubicBezTo>
                  <a:lnTo>
                    <a:pt x="87935" y="363465"/>
                  </a:lnTo>
                  <a:cubicBezTo>
                    <a:pt x="77969" y="363465"/>
                    <a:pt x="70348" y="355844"/>
                    <a:pt x="70348" y="345878"/>
                  </a:cubicBezTo>
                  <a:lnTo>
                    <a:pt x="70348" y="313635"/>
                  </a:lnTo>
                  <a:lnTo>
                    <a:pt x="433813" y="281393"/>
                  </a:lnTo>
                  <a:close/>
                </a:path>
              </a:pathLst>
            </a:custGeom>
            <a:solidFill>
              <a:srgbClr val="262626"/>
            </a:solidFill>
            <a:ln w="5854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67" name="Freeform: Shape 166">
              <a:extLst>
                <a:ext uri="{FF2B5EF4-FFF2-40B4-BE49-F238E27FC236}">
                  <a16:creationId xmlns:a16="http://schemas.microsoft.com/office/drawing/2014/main" id="{2CC37488-AF29-46C2-8219-DE258D5F4451}"/>
                </a:ext>
              </a:extLst>
            </p:cNvPr>
            <p:cNvSpPr/>
            <p:nvPr/>
          </p:nvSpPr>
          <p:spPr>
            <a:xfrm>
              <a:off x="4637773" y="2401556"/>
              <a:ext cx="70348" cy="70348"/>
            </a:xfrm>
            <a:custGeom>
              <a:avLst/>
              <a:gdLst>
                <a:gd name="connsiteX0" fmla="*/ 70348 w 70348"/>
                <a:gd name="connsiteY0" fmla="*/ 35174 h 70348"/>
                <a:gd name="connsiteX1" fmla="*/ 35174 w 70348"/>
                <a:gd name="connsiteY1" fmla="*/ 70348 h 70348"/>
                <a:gd name="connsiteX2" fmla="*/ 0 w 70348"/>
                <a:gd name="connsiteY2" fmla="*/ 35174 h 70348"/>
                <a:gd name="connsiteX3" fmla="*/ 35174 w 70348"/>
                <a:gd name="connsiteY3" fmla="*/ 0 h 70348"/>
                <a:gd name="connsiteX4" fmla="*/ 70348 w 70348"/>
                <a:gd name="connsiteY4" fmla="*/ 35174 h 703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0348" h="70348">
                  <a:moveTo>
                    <a:pt x="70348" y="35174"/>
                  </a:moveTo>
                  <a:cubicBezTo>
                    <a:pt x="70348" y="54600"/>
                    <a:pt x="54600" y="70348"/>
                    <a:pt x="35174" y="70348"/>
                  </a:cubicBezTo>
                  <a:cubicBezTo>
                    <a:pt x="15748" y="70348"/>
                    <a:pt x="0" y="54600"/>
                    <a:pt x="0" y="35174"/>
                  </a:cubicBezTo>
                  <a:cubicBezTo>
                    <a:pt x="0" y="15748"/>
                    <a:pt x="15748" y="0"/>
                    <a:pt x="35174" y="0"/>
                  </a:cubicBezTo>
                  <a:cubicBezTo>
                    <a:pt x="54600" y="0"/>
                    <a:pt x="70348" y="15748"/>
                    <a:pt x="70348" y="35174"/>
                  </a:cubicBezTo>
                  <a:close/>
                </a:path>
              </a:pathLst>
            </a:custGeom>
            <a:solidFill>
              <a:srgbClr val="262626"/>
            </a:solidFill>
            <a:ln w="5854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68" name="Freeform: Shape 167">
              <a:extLst>
                <a:ext uri="{FF2B5EF4-FFF2-40B4-BE49-F238E27FC236}">
                  <a16:creationId xmlns:a16="http://schemas.microsoft.com/office/drawing/2014/main" id="{379CA6CC-6E21-4974-8730-38EFC93FB532}"/>
                </a:ext>
              </a:extLst>
            </p:cNvPr>
            <p:cNvSpPr/>
            <p:nvPr/>
          </p:nvSpPr>
          <p:spPr>
            <a:xfrm>
              <a:off x="4895717" y="2401556"/>
              <a:ext cx="70348" cy="70348"/>
            </a:xfrm>
            <a:custGeom>
              <a:avLst/>
              <a:gdLst>
                <a:gd name="connsiteX0" fmla="*/ 70348 w 70348"/>
                <a:gd name="connsiteY0" fmla="*/ 35174 h 70348"/>
                <a:gd name="connsiteX1" fmla="*/ 35174 w 70348"/>
                <a:gd name="connsiteY1" fmla="*/ 70348 h 70348"/>
                <a:gd name="connsiteX2" fmla="*/ 0 w 70348"/>
                <a:gd name="connsiteY2" fmla="*/ 35174 h 70348"/>
                <a:gd name="connsiteX3" fmla="*/ 35174 w 70348"/>
                <a:gd name="connsiteY3" fmla="*/ 0 h 70348"/>
                <a:gd name="connsiteX4" fmla="*/ 70348 w 70348"/>
                <a:gd name="connsiteY4" fmla="*/ 35174 h 703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0348" h="70348">
                  <a:moveTo>
                    <a:pt x="70348" y="35174"/>
                  </a:moveTo>
                  <a:cubicBezTo>
                    <a:pt x="70348" y="54600"/>
                    <a:pt x="54600" y="70348"/>
                    <a:pt x="35174" y="70348"/>
                  </a:cubicBezTo>
                  <a:cubicBezTo>
                    <a:pt x="15748" y="70348"/>
                    <a:pt x="0" y="54600"/>
                    <a:pt x="0" y="35174"/>
                  </a:cubicBezTo>
                  <a:cubicBezTo>
                    <a:pt x="0" y="15748"/>
                    <a:pt x="15748" y="0"/>
                    <a:pt x="35174" y="0"/>
                  </a:cubicBezTo>
                  <a:cubicBezTo>
                    <a:pt x="54600" y="0"/>
                    <a:pt x="70348" y="15748"/>
                    <a:pt x="70348" y="35174"/>
                  </a:cubicBezTo>
                  <a:close/>
                </a:path>
              </a:pathLst>
            </a:custGeom>
            <a:solidFill>
              <a:srgbClr val="262626"/>
            </a:solidFill>
            <a:ln w="5854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169" name="Graphic 137" descr="Bonfire">
            <a:extLst>
              <a:ext uri="{FF2B5EF4-FFF2-40B4-BE49-F238E27FC236}">
                <a16:creationId xmlns:a16="http://schemas.microsoft.com/office/drawing/2014/main" id="{0EDFB10A-B0ED-4187-AB69-C1970AD0B451}"/>
              </a:ext>
            </a:extLst>
          </p:cNvPr>
          <p:cNvGrpSpPr/>
          <p:nvPr/>
        </p:nvGrpSpPr>
        <p:grpSpPr>
          <a:xfrm>
            <a:off x="4387464" y="2073401"/>
            <a:ext cx="422089" cy="422089"/>
            <a:chOff x="5849951" y="1441131"/>
            <a:chExt cx="562785" cy="562785"/>
          </a:xfrm>
        </p:grpSpPr>
        <p:sp>
          <p:nvSpPr>
            <p:cNvPr id="170" name="Freeform: Shape 169">
              <a:extLst>
                <a:ext uri="{FF2B5EF4-FFF2-40B4-BE49-F238E27FC236}">
                  <a16:creationId xmlns:a16="http://schemas.microsoft.com/office/drawing/2014/main" id="{07BDAFD7-4830-4C0B-B87F-BA9BD35FB916}"/>
                </a:ext>
              </a:extLst>
            </p:cNvPr>
            <p:cNvSpPr/>
            <p:nvPr/>
          </p:nvSpPr>
          <p:spPr>
            <a:xfrm>
              <a:off x="6023724" y="1476891"/>
              <a:ext cx="216613" cy="317152"/>
            </a:xfrm>
            <a:custGeom>
              <a:avLst/>
              <a:gdLst>
                <a:gd name="connsiteX0" fmla="*/ 203762 w 216613"/>
                <a:gd name="connsiteY0" fmla="*/ 162973 h 317152"/>
                <a:gd name="connsiteX1" fmla="*/ 155690 w 216613"/>
                <a:gd name="connsiteY1" fmla="*/ 205182 h 317152"/>
                <a:gd name="connsiteX2" fmla="*/ 139862 w 216613"/>
                <a:gd name="connsiteY2" fmla="*/ 147731 h 317152"/>
                <a:gd name="connsiteX3" fmla="*/ 90032 w 216613"/>
                <a:gd name="connsiteY3" fmla="*/ 0 h 317152"/>
                <a:gd name="connsiteX4" fmla="*/ 51927 w 216613"/>
                <a:gd name="connsiteY4" fmla="*/ 117247 h 317152"/>
                <a:gd name="connsiteX5" fmla="*/ 7959 w 216613"/>
                <a:gd name="connsiteY5" fmla="*/ 168836 h 317152"/>
                <a:gd name="connsiteX6" fmla="*/ 44306 w 216613"/>
                <a:gd name="connsiteY6" fmla="*/ 296048 h 317152"/>
                <a:gd name="connsiteX7" fmla="*/ 66583 w 216613"/>
                <a:gd name="connsiteY7" fmla="*/ 178215 h 317152"/>
                <a:gd name="connsiteX8" fmla="*/ 81239 w 216613"/>
                <a:gd name="connsiteY8" fmla="*/ 259116 h 317152"/>
                <a:gd name="connsiteX9" fmla="*/ 108205 w 216613"/>
                <a:gd name="connsiteY9" fmla="*/ 317153 h 317152"/>
                <a:gd name="connsiteX10" fmla="*/ 207865 w 216613"/>
                <a:gd name="connsiteY10" fmla="*/ 250322 h 317152"/>
                <a:gd name="connsiteX11" fmla="*/ 203762 w 216613"/>
                <a:gd name="connsiteY11" fmla="*/ 162973 h 3171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16613" h="317152">
                  <a:moveTo>
                    <a:pt x="203762" y="162973"/>
                  </a:moveTo>
                  <a:cubicBezTo>
                    <a:pt x="210210" y="189940"/>
                    <a:pt x="182657" y="216320"/>
                    <a:pt x="155690" y="205182"/>
                  </a:cubicBezTo>
                  <a:cubicBezTo>
                    <a:pt x="132827" y="196975"/>
                    <a:pt x="124034" y="170594"/>
                    <a:pt x="139862" y="147731"/>
                  </a:cubicBezTo>
                  <a:cubicBezTo>
                    <a:pt x="175622" y="100246"/>
                    <a:pt x="149242" y="25794"/>
                    <a:pt x="90032" y="0"/>
                  </a:cubicBezTo>
                  <a:cubicBezTo>
                    <a:pt x="116999" y="51002"/>
                    <a:pt x="75963" y="97315"/>
                    <a:pt x="51927" y="117247"/>
                  </a:cubicBezTo>
                  <a:cubicBezTo>
                    <a:pt x="28478" y="136593"/>
                    <a:pt x="12649" y="157111"/>
                    <a:pt x="7959" y="168836"/>
                  </a:cubicBezTo>
                  <a:cubicBezTo>
                    <a:pt x="-16076" y="226873"/>
                    <a:pt x="19684" y="282565"/>
                    <a:pt x="44306" y="296048"/>
                  </a:cubicBezTo>
                  <a:cubicBezTo>
                    <a:pt x="33167" y="270840"/>
                    <a:pt x="23201" y="223355"/>
                    <a:pt x="66583" y="178215"/>
                  </a:cubicBezTo>
                  <a:cubicBezTo>
                    <a:pt x="66583" y="178215"/>
                    <a:pt x="54272" y="226286"/>
                    <a:pt x="81239" y="259116"/>
                  </a:cubicBezTo>
                  <a:cubicBezTo>
                    <a:pt x="108205" y="292531"/>
                    <a:pt x="108205" y="317153"/>
                    <a:pt x="108205" y="317153"/>
                  </a:cubicBezTo>
                  <a:cubicBezTo>
                    <a:pt x="150414" y="317153"/>
                    <a:pt x="190865" y="291945"/>
                    <a:pt x="207865" y="250322"/>
                  </a:cubicBezTo>
                  <a:cubicBezTo>
                    <a:pt x="219590" y="225114"/>
                    <a:pt x="220762" y="185836"/>
                    <a:pt x="203762" y="162973"/>
                  </a:cubicBezTo>
                </a:path>
              </a:pathLst>
            </a:custGeom>
            <a:solidFill>
              <a:srgbClr val="262626"/>
            </a:solidFill>
            <a:ln w="5854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71" name="Freeform: Shape 170">
              <a:extLst>
                <a:ext uri="{FF2B5EF4-FFF2-40B4-BE49-F238E27FC236}">
                  <a16:creationId xmlns:a16="http://schemas.microsoft.com/office/drawing/2014/main" id="{1106F027-4ABE-4DA2-B0E1-3CEA169CF2B5}"/>
                </a:ext>
              </a:extLst>
            </p:cNvPr>
            <p:cNvSpPr/>
            <p:nvPr/>
          </p:nvSpPr>
          <p:spPr>
            <a:xfrm>
              <a:off x="5938289" y="1770071"/>
              <a:ext cx="384707" cy="198020"/>
            </a:xfrm>
            <a:custGeom>
              <a:avLst/>
              <a:gdLst>
                <a:gd name="connsiteX0" fmla="*/ 371270 w 384707"/>
                <a:gd name="connsiteY0" fmla="*/ 136529 h 198020"/>
                <a:gd name="connsiteX1" fmla="*/ 41220 w 384707"/>
                <a:gd name="connsiteY1" fmla="*/ 1696 h 198020"/>
                <a:gd name="connsiteX2" fmla="*/ 8977 w 384707"/>
                <a:gd name="connsiteY2" fmla="*/ 14593 h 198020"/>
                <a:gd name="connsiteX3" fmla="*/ 1942 w 384707"/>
                <a:gd name="connsiteY3" fmla="*/ 31007 h 198020"/>
                <a:gd name="connsiteX4" fmla="*/ 14839 w 384707"/>
                <a:gd name="connsiteY4" fmla="*/ 61491 h 198020"/>
                <a:gd name="connsiteX5" fmla="*/ 107464 w 384707"/>
                <a:gd name="connsiteY5" fmla="*/ 99010 h 198020"/>
                <a:gd name="connsiteX6" fmla="*/ 16012 w 384707"/>
                <a:gd name="connsiteY6" fmla="*/ 136529 h 198020"/>
                <a:gd name="connsiteX7" fmla="*/ 3114 w 384707"/>
                <a:gd name="connsiteY7" fmla="*/ 167014 h 198020"/>
                <a:gd name="connsiteX8" fmla="*/ 10149 w 384707"/>
                <a:gd name="connsiteY8" fmla="*/ 183428 h 198020"/>
                <a:gd name="connsiteX9" fmla="*/ 41220 w 384707"/>
                <a:gd name="connsiteY9" fmla="*/ 196325 h 198020"/>
                <a:gd name="connsiteX10" fmla="*/ 193054 w 384707"/>
                <a:gd name="connsiteY10" fmla="*/ 134185 h 198020"/>
                <a:gd name="connsiteX11" fmla="*/ 344889 w 384707"/>
                <a:gd name="connsiteY11" fmla="*/ 196325 h 198020"/>
                <a:gd name="connsiteX12" fmla="*/ 375959 w 384707"/>
                <a:gd name="connsiteY12" fmla="*/ 183428 h 198020"/>
                <a:gd name="connsiteX13" fmla="*/ 382994 w 384707"/>
                <a:gd name="connsiteY13" fmla="*/ 167014 h 198020"/>
                <a:gd name="connsiteX14" fmla="*/ 371270 w 384707"/>
                <a:gd name="connsiteY14" fmla="*/ 136529 h 1980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84707" h="198020">
                  <a:moveTo>
                    <a:pt x="371270" y="136529"/>
                  </a:moveTo>
                  <a:lnTo>
                    <a:pt x="41220" y="1696"/>
                  </a:lnTo>
                  <a:cubicBezTo>
                    <a:pt x="27736" y="-2994"/>
                    <a:pt x="14253" y="2282"/>
                    <a:pt x="8977" y="14593"/>
                  </a:cubicBezTo>
                  <a:lnTo>
                    <a:pt x="1942" y="31007"/>
                  </a:lnTo>
                  <a:cubicBezTo>
                    <a:pt x="-3334" y="42732"/>
                    <a:pt x="2528" y="56802"/>
                    <a:pt x="14839" y="61491"/>
                  </a:cubicBezTo>
                  <a:lnTo>
                    <a:pt x="107464" y="99010"/>
                  </a:lnTo>
                  <a:lnTo>
                    <a:pt x="16012" y="136529"/>
                  </a:lnTo>
                  <a:cubicBezTo>
                    <a:pt x="3701" y="141219"/>
                    <a:pt x="-2162" y="155289"/>
                    <a:pt x="3114" y="167014"/>
                  </a:cubicBezTo>
                  <a:lnTo>
                    <a:pt x="10149" y="183428"/>
                  </a:lnTo>
                  <a:cubicBezTo>
                    <a:pt x="15425" y="195153"/>
                    <a:pt x="28909" y="201015"/>
                    <a:pt x="41220" y="196325"/>
                  </a:cubicBezTo>
                  <a:lnTo>
                    <a:pt x="193054" y="134185"/>
                  </a:lnTo>
                  <a:lnTo>
                    <a:pt x="344889" y="196325"/>
                  </a:lnTo>
                  <a:cubicBezTo>
                    <a:pt x="357200" y="201015"/>
                    <a:pt x="370683" y="195739"/>
                    <a:pt x="375959" y="183428"/>
                  </a:cubicBezTo>
                  <a:lnTo>
                    <a:pt x="382994" y="167014"/>
                  </a:lnTo>
                  <a:cubicBezTo>
                    <a:pt x="387684" y="155289"/>
                    <a:pt x="382408" y="141219"/>
                    <a:pt x="371270" y="136529"/>
                  </a:cubicBezTo>
                </a:path>
              </a:pathLst>
            </a:custGeom>
            <a:solidFill>
              <a:srgbClr val="262626"/>
            </a:solidFill>
            <a:ln w="5854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72" name="Freeform: Shape 171">
              <a:extLst>
                <a:ext uri="{FF2B5EF4-FFF2-40B4-BE49-F238E27FC236}">
                  <a16:creationId xmlns:a16="http://schemas.microsoft.com/office/drawing/2014/main" id="{7F1AB834-E151-4819-BC21-2612673C2955}"/>
                </a:ext>
              </a:extLst>
            </p:cNvPr>
            <p:cNvSpPr/>
            <p:nvPr/>
          </p:nvSpPr>
          <p:spPr>
            <a:xfrm>
              <a:off x="6163000" y="1770148"/>
              <a:ext cx="161397" cy="86622"/>
            </a:xfrm>
            <a:custGeom>
              <a:avLst/>
              <a:gdLst>
                <a:gd name="connsiteX0" fmla="*/ 146559 w 161397"/>
                <a:gd name="connsiteY0" fmla="*/ 61415 h 86622"/>
                <a:gd name="connsiteX1" fmla="*/ 159456 w 161397"/>
                <a:gd name="connsiteY1" fmla="*/ 30931 h 86622"/>
                <a:gd name="connsiteX2" fmla="*/ 152421 w 161397"/>
                <a:gd name="connsiteY2" fmla="*/ 14516 h 86622"/>
                <a:gd name="connsiteX3" fmla="*/ 121351 w 161397"/>
                <a:gd name="connsiteY3" fmla="*/ 1619 h 86622"/>
                <a:gd name="connsiteX4" fmla="*/ 0 w 161397"/>
                <a:gd name="connsiteY4" fmla="*/ 51449 h 86622"/>
                <a:gd name="connsiteX5" fmla="*/ 85590 w 161397"/>
                <a:gd name="connsiteY5" fmla="*/ 86623 h 86622"/>
                <a:gd name="connsiteX6" fmla="*/ 146559 w 161397"/>
                <a:gd name="connsiteY6" fmla="*/ 61415 h 866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1397" h="86622">
                  <a:moveTo>
                    <a:pt x="146559" y="61415"/>
                  </a:moveTo>
                  <a:cubicBezTo>
                    <a:pt x="158870" y="56725"/>
                    <a:pt x="164732" y="42655"/>
                    <a:pt x="159456" y="30931"/>
                  </a:cubicBezTo>
                  <a:lnTo>
                    <a:pt x="152421" y="14516"/>
                  </a:lnTo>
                  <a:cubicBezTo>
                    <a:pt x="147145" y="2791"/>
                    <a:pt x="133661" y="-3071"/>
                    <a:pt x="121351" y="1619"/>
                  </a:cubicBezTo>
                  <a:lnTo>
                    <a:pt x="0" y="51449"/>
                  </a:lnTo>
                  <a:lnTo>
                    <a:pt x="85590" y="86623"/>
                  </a:lnTo>
                  <a:lnTo>
                    <a:pt x="146559" y="61415"/>
                  </a:lnTo>
                  <a:close/>
                </a:path>
              </a:pathLst>
            </a:custGeom>
            <a:solidFill>
              <a:srgbClr val="262626"/>
            </a:solidFill>
            <a:ln w="5854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173" name="Graphic 139" descr="Box trolley">
            <a:extLst>
              <a:ext uri="{FF2B5EF4-FFF2-40B4-BE49-F238E27FC236}">
                <a16:creationId xmlns:a16="http://schemas.microsoft.com/office/drawing/2014/main" id="{88159F5D-A9B9-457A-B48E-A9A70A4E0186}"/>
              </a:ext>
            </a:extLst>
          </p:cNvPr>
          <p:cNvGrpSpPr/>
          <p:nvPr/>
        </p:nvGrpSpPr>
        <p:grpSpPr>
          <a:xfrm>
            <a:off x="5367302" y="2501191"/>
            <a:ext cx="422089" cy="422089"/>
            <a:chOff x="7156402" y="2011518"/>
            <a:chExt cx="562785" cy="562785"/>
          </a:xfrm>
        </p:grpSpPr>
        <p:sp>
          <p:nvSpPr>
            <p:cNvPr id="174" name="Freeform: Shape 173">
              <a:extLst>
                <a:ext uri="{FF2B5EF4-FFF2-40B4-BE49-F238E27FC236}">
                  <a16:creationId xmlns:a16="http://schemas.microsoft.com/office/drawing/2014/main" id="{CC4F175B-4B35-4E1E-981B-3FFCA791C8B4}"/>
                </a:ext>
              </a:extLst>
            </p:cNvPr>
            <p:cNvSpPr/>
            <p:nvPr/>
          </p:nvSpPr>
          <p:spPr>
            <a:xfrm>
              <a:off x="7301788" y="2363258"/>
              <a:ext cx="170007" cy="170007"/>
            </a:xfrm>
            <a:custGeom>
              <a:avLst/>
              <a:gdLst>
                <a:gd name="connsiteX0" fmla="*/ 85004 w 170007"/>
                <a:gd name="connsiteY0" fmla="*/ 114316 h 170007"/>
                <a:gd name="connsiteX1" fmla="*/ 55692 w 170007"/>
                <a:gd name="connsiteY1" fmla="*/ 85004 h 170007"/>
                <a:gd name="connsiteX2" fmla="*/ 85004 w 170007"/>
                <a:gd name="connsiteY2" fmla="*/ 55692 h 170007"/>
                <a:gd name="connsiteX3" fmla="*/ 114316 w 170007"/>
                <a:gd name="connsiteY3" fmla="*/ 85004 h 170007"/>
                <a:gd name="connsiteX4" fmla="*/ 85004 w 170007"/>
                <a:gd name="connsiteY4" fmla="*/ 114316 h 170007"/>
                <a:gd name="connsiteX5" fmla="*/ 85004 w 170007"/>
                <a:gd name="connsiteY5" fmla="*/ 0 h 170007"/>
                <a:gd name="connsiteX6" fmla="*/ 0 w 170007"/>
                <a:gd name="connsiteY6" fmla="*/ 85004 h 170007"/>
                <a:gd name="connsiteX7" fmla="*/ 85004 w 170007"/>
                <a:gd name="connsiteY7" fmla="*/ 170008 h 170007"/>
                <a:gd name="connsiteX8" fmla="*/ 170008 w 170007"/>
                <a:gd name="connsiteY8" fmla="*/ 85004 h 170007"/>
                <a:gd name="connsiteX9" fmla="*/ 85004 w 170007"/>
                <a:gd name="connsiteY9" fmla="*/ 0 h 1700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70007" h="170007">
                  <a:moveTo>
                    <a:pt x="85004" y="114316"/>
                  </a:moveTo>
                  <a:cubicBezTo>
                    <a:pt x="68589" y="114316"/>
                    <a:pt x="55692" y="101419"/>
                    <a:pt x="55692" y="85004"/>
                  </a:cubicBezTo>
                  <a:cubicBezTo>
                    <a:pt x="55692" y="68589"/>
                    <a:pt x="68589" y="55692"/>
                    <a:pt x="85004" y="55692"/>
                  </a:cubicBezTo>
                  <a:cubicBezTo>
                    <a:pt x="101419" y="55692"/>
                    <a:pt x="114316" y="68589"/>
                    <a:pt x="114316" y="85004"/>
                  </a:cubicBezTo>
                  <a:cubicBezTo>
                    <a:pt x="114316" y="101419"/>
                    <a:pt x="100832" y="114316"/>
                    <a:pt x="85004" y="114316"/>
                  </a:cubicBezTo>
                  <a:close/>
                  <a:moveTo>
                    <a:pt x="85004" y="0"/>
                  </a:moveTo>
                  <a:cubicBezTo>
                    <a:pt x="38105" y="0"/>
                    <a:pt x="0" y="38105"/>
                    <a:pt x="0" y="85004"/>
                  </a:cubicBezTo>
                  <a:cubicBezTo>
                    <a:pt x="0" y="131903"/>
                    <a:pt x="38105" y="170008"/>
                    <a:pt x="85004" y="170008"/>
                  </a:cubicBezTo>
                  <a:cubicBezTo>
                    <a:pt x="131903" y="170008"/>
                    <a:pt x="170008" y="131903"/>
                    <a:pt x="170008" y="85004"/>
                  </a:cubicBezTo>
                  <a:cubicBezTo>
                    <a:pt x="170008" y="38105"/>
                    <a:pt x="131903" y="0"/>
                    <a:pt x="85004" y="0"/>
                  </a:cubicBezTo>
                  <a:close/>
                </a:path>
              </a:pathLst>
            </a:custGeom>
            <a:solidFill>
              <a:srgbClr val="262626"/>
            </a:solidFill>
            <a:ln w="5854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75" name="Freeform: Shape 174">
              <a:extLst>
                <a:ext uri="{FF2B5EF4-FFF2-40B4-BE49-F238E27FC236}">
                  <a16:creationId xmlns:a16="http://schemas.microsoft.com/office/drawing/2014/main" id="{9F9B2077-0B22-42E4-A4B6-82E496FA381A}"/>
                </a:ext>
              </a:extLst>
            </p:cNvPr>
            <p:cNvSpPr/>
            <p:nvPr/>
          </p:nvSpPr>
          <p:spPr>
            <a:xfrm rot="-6750026">
              <a:off x="7477623" y="2224822"/>
              <a:ext cx="152424" cy="193462"/>
            </a:xfrm>
            <a:custGeom>
              <a:avLst/>
              <a:gdLst>
                <a:gd name="connsiteX0" fmla="*/ 0 w 152424"/>
                <a:gd name="connsiteY0" fmla="*/ 0 h 193462"/>
                <a:gd name="connsiteX1" fmla="*/ 152425 w 152424"/>
                <a:gd name="connsiteY1" fmla="*/ 0 h 193462"/>
                <a:gd name="connsiteX2" fmla="*/ 152425 w 152424"/>
                <a:gd name="connsiteY2" fmla="*/ 193462 h 193462"/>
                <a:gd name="connsiteX3" fmla="*/ 0 w 152424"/>
                <a:gd name="connsiteY3" fmla="*/ 193462 h 1934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2424" h="193462">
                  <a:moveTo>
                    <a:pt x="0" y="0"/>
                  </a:moveTo>
                  <a:lnTo>
                    <a:pt x="152425" y="0"/>
                  </a:lnTo>
                  <a:lnTo>
                    <a:pt x="152425" y="193462"/>
                  </a:lnTo>
                  <a:lnTo>
                    <a:pt x="0" y="193462"/>
                  </a:lnTo>
                  <a:close/>
                </a:path>
              </a:pathLst>
            </a:custGeom>
            <a:solidFill>
              <a:srgbClr val="262626"/>
            </a:solidFill>
            <a:ln w="5854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76" name="Freeform: Shape 175">
              <a:extLst>
                <a:ext uri="{FF2B5EF4-FFF2-40B4-BE49-F238E27FC236}">
                  <a16:creationId xmlns:a16="http://schemas.microsoft.com/office/drawing/2014/main" id="{753075EE-28E1-437A-9B87-FF9E071EDE4B}"/>
                </a:ext>
              </a:extLst>
            </p:cNvPr>
            <p:cNvSpPr/>
            <p:nvPr/>
          </p:nvSpPr>
          <p:spPr>
            <a:xfrm>
              <a:off x="7251628" y="2088314"/>
              <a:ext cx="184993" cy="264391"/>
            </a:xfrm>
            <a:custGeom>
              <a:avLst/>
              <a:gdLst>
                <a:gd name="connsiteX0" fmla="*/ 142198 w 184993"/>
                <a:gd name="connsiteY0" fmla="*/ 252081 h 264391"/>
                <a:gd name="connsiteX1" fmla="*/ 184994 w 184993"/>
                <a:gd name="connsiteY1" fmla="*/ 264392 h 264391"/>
                <a:gd name="connsiteX2" fmla="*/ 78299 w 184993"/>
                <a:gd name="connsiteY2" fmla="*/ 1759 h 264391"/>
                <a:gd name="connsiteX3" fmla="*/ 77713 w 184993"/>
                <a:gd name="connsiteY3" fmla="*/ 0 h 264391"/>
                <a:gd name="connsiteX4" fmla="*/ 44884 w 184993"/>
                <a:gd name="connsiteY4" fmla="*/ 13483 h 264391"/>
                <a:gd name="connsiteX5" fmla="*/ 45470 w 184993"/>
                <a:gd name="connsiteY5" fmla="*/ 15242 h 264391"/>
                <a:gd name="connsiteX6" fmla="*/ 58953 w 184993"/>
                <a:gd name="connsiteY6" fmla="*/ 48657 h 264391"/>
                <a:gd name="connsiteX7" fmla="*/ 10882 w 184993"/>
                <a:gd name="connsiteY7" fmla="*/ 68589 h 264391"/>
                <a:gd name="connsiteX8" fmla="*/ 1502 w 184993"/>
                <a:gd name="connsiteY8" fmla="*/ 91453 h 264391"/>
                <a:gd name="connsiteX9" fmla="*/ 17917 w 184993"/>
                <a:gd name="connsiteY9" fmla="*/ 102591 h 264391"/>
                <a:gd name="connsiteX10" fmla="*/ 24365 w 184993"/>
                <a:gd name="connsiteY10" fmla="*/ 101419 h 264391"/>
                <a:gd name="connsiteX11" fmla="*/ 72437 w 184993"/>
                <a:gd name="connsiteY11" fmla="*/ 81487 h 264391"/>
                <a:gd name="connsiteX12" fmla="*/ 142198 w 184993"/>
                <a:gd name="connsiteY12" fmla="*/ 252081 h 2643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84993" h="264391">
                  <a:moveTo>
                    <a:pt x="142198" y="252081"/>
                  </a:moveTo>
                  <a:cubicBezTo>
                    <a:pt x="157441" y="253253"/>
                    <a:pt x="172096" y="257357"/>
                    <a:pt x="184994" y="264392"/>
                  </a:cubicBezTo>
                  <a:lnTo>
                    <a:pt x="78299" y="1759"/>
                  </a:lnTo>
                  <a:cubicBezTo>
                    <a:pt x="78299" y="1172"/>
                    <a:pt x="77713" y="586"/>
                    <a:pt x="77713" y="0"/>
                  </a:cubicBezTo>
                  <a:lnTo>
                    <a:pt x="44884" y="13483"/>
                  </a:lnTo>
                  <a:cubicBezTo>
                    <a:pt x="44884" y="14070"/>
                    <a:pt x="45470" y="14656"/>
                    <a:pt x="45470" y="15242"/>
                  </a:cubicBezTo>
                  <a:lnTo>
                    <a:pt x="58953" y="48657"/>
                  </a:lnTo>
                  <a:lnTo>
                    <a:pt x="10882" y="68589"/>
                  </a:lnTo>
                  <a:cubicBezTo>
                    <a:pt x="2088" y="72107"/>
                    <a:pt x="-2601" y="82659"/>
                    <a:pt x="1502" y="91453"/>
                  </a:cubicBezTo>
                  <a:cubicBezTo>
                    <a:pt x="4433" y="98487"/>
                    <a:pt x="10882" y="102591"/>
                    <a:pt x="17917" y="102591"/>
                  </a:cubicBezTo>
                  <a:cubicBezTo>
                    <a:pt x="20262" y="102591"/>
                    <a:pt x="22607" y="102005"/>
                    <a:pt x="24365" y="101419"/>
                  </a:cubicBezTo>
                  <a:lnTo>
                    <a:pt x="72437" y="81487"/>
                  </a:lnTo>
                  <a:lnTo>
                    <a:pt x="142198" y="252081"/>
                  </a:lnTo>
                  <a:close/>
                </a:path>
              </a:pathLst>
            </a:custGeom>
            <a:solidFill>
              <a:srgbClr val="262626"/>
            </a:solidFill>
            <a:ln w="5854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77" name="Freeform: Shape 176">
              <a:extLst>
                <a:ext uri="{FF2B5EF4-FFF2-40B4-BE49-F238E27FC236}">
                  <a16:creationId xmlns:a16="http://schemas.microsoft.com/office/drawing/2014/main" id="{C2099ECA-DDE3-44BD-9844-BBEDABD79BF5}"/>
                </a:ext>
              </a:extLst>
            </p:cNvPr>
            <p:cNvSpPr/>
            <p:nvPr/>
          </p:nvSpPr>
          <p:spPr>
            <a:xfrm>
              <a:off x="7483520" y="2403708"/>
              <a:ext cx="155352" cy="93797"/>
            </a:xfrm>
            <a:custGeom>
              <a:avLst/>
              <a:gdLst>
                <a:gd name="connsiteX0" fmla="*/ 137765 w 155352"/>
                <a:gd name="connsiteY0" fmla="*/ 0 h 93797"/>
                <a:gd name="connsiteX1" fmla="*/ 130730 w 155352"/>
                <a:gd name="connsiteY1" fmla="*/ 1172 h 93797"/>
                <a:gd name="connsiteX2" fmla="*/ 11725 w 155352"/>
                <a:gd name="connsiteY2" fmla="*/ 50416 h 93797"/>
                <a:gd name="connsiteX3" fmla="*/ 0 w 155352"/>
                <a:gd name="connsiteY3" fmla="*/ 93211 h 93797"/>
                <a:gd name="connsiteX4" fmla="*/ 0 w 155352"/>
                <a:gd name="connsiteY4" fmla="*/ 93798 h 93797"/>
                <a:gd name="connsiteX5" fmla="*/ 143041 w 155352"/>
                <a:gd name="connsiteY5" fmla="*/ 34002 h 93797"/>
                <a:gd name="connsiteX6" fmla="*/ 155352 w 155352"/>
                <a:gd name="connsiteY6" fmla="*/ 17587 h 93797"/>
                <a:gd name="connsiteX7" fmla="*/ 137765 w 155352"/>
                <a:gd name="connsiteY7" fmla="*/ 0 h 937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55352" h="93797">
                  <a:moveTo>
                    <a:pt x="137765" y="0"/>
                  </a:moveTo>
                  <a:cubicBezTo>
                    <a:pt x="135420" y="0"/>
                    <a:pt x="133075" y="586"/>
                    <a:pt x="130730" y="1172"/>
                  </a:cubicBezTo>
                  <a:lnTo>
                    <a:pt x="11725" y="50416"/>
                  </a:lnTo>
                  <a:cubicBezTo>
                    <a:pt x="10552" y="65658"/>
                    <a:pt x="7035" y="80314"/>
                    <a:pt x="0" y="93211"/>
                  </a:cubicBezTo>
                  <a:lnTo>
                    <a:pt x="0" y="93798"/>
                  </a:lnTo>
                  <a:lnTo>
                    <a:pt x="143041" y="34002"/>
                  </a:lnTo>
                  <a:cubicBezTo>
                    <a:pt x="150076" y="31657"/>
                    <a:pt x="155352" y="25208"/>
                    <a:pt x="155352" y="17587"/>
                  </a:cubicBezTo>
                  <a:cubicBezTo>
                    <a:pt x="155352" y="8207"/>
                    <a:pt x="147145" y="0"/>
                    <a:pt x="137765" y="0"/>
                  </a:cubicBezTo>
                  <a:close/>
                </a:path>
              </a:pathLst>
            </a:custGeom>
            <a:solidFill>
              <a:srgbClr val="262626"/>
            </a:solidFill>
            <a:ln w="5854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178" name="Graphic 145" descr="Lightbulb and gear">
            <a:extLst>
              <a:ext uri="{FF2B5EF4-FFF2-40B4-BE49-F238E27FC236}">
                <a16:creationId xmlns:a16="http://schemas.microsoft.com/office/drawing/2014/main" id="{487CBEEE-B445-4EB6-80F1-5A065E041661}"/>
              </a:ext>
            </a:extLst>
          </p:cNvPr>
          <p:cNvGrpSpPr/>
          <p:nvPr/>
        </p:nvGrpSpPr>
        <p:grpSpPr>
          <a:xfrm>
            <a:off x="5740070" y="3479264"/>
            <a:ext cx="422089" cy="422089"/>
            <a:chOff x="7653426" y="3315616"/>
            <a:chExt cx="562785" cy="562785"/>
          </a:xfrm>
        </p:grpSpPr>
        <p:sp>
          <p:nvSpPr>
            <p:cNvPr id="179" name="Freeform: Shape 178">
              <a:extLst>
                <a:ext uri="{FF2B5EF4-FFF2-40B4-BE49-F238E27FC236}">
                  <a16:creationId xmlns:a16="http://schemas.microsoft.com/office/drawing/2014/main" id="{A6ABE0A8-EB8E-46E6-B657-620E586743AE}"/>
                </a:ext>
              </a:extLst>
            </p:cNvPr>
            <p:cNvSpPr/>
            <p:nvPr/>
          </p:nvSpPr>
          <p:spPr>
            <a:xfrm>
              <a:off x="7862359" y="3505438"/>
              <a:ext cx="134247" cy="133426"/>
            </a:xfrm>
            <a:custGeom>
              <a:avLst/>
              <a:gdLst>
                <a:gd name="connsiteX0" fmla="*/ 115430 w 134247"/>
                <a:gd name="connsiteY0" fmla="*/ 39805 h 133426"/>
                <a:gd name="connsiteX1" fmla="*/ 120413 w 134247"/>
                <a:gd name="connsiteY1" fmla="*/ 25032 h 133426"/>
                <a:gd name="connsiteX2" fmla="*/ 109157 w 134247"/>
                <a:gd name="connsiteY2" fmla="*/ 13776 h 133426"/>
                <a:gd name="connsiteX3" fmla="*/ 94384 w 134247"/>
                <a:gd name="connsiteY3" fmla="*/ 18760 h 133426"/>
                <a:gd name="connsiteX4" fmla="*/ 82190 w 134247"/>
                <a:gd name="connsiteY4" fmla="*/ 13776 h 133426"/>
                <a:gd name="connsiteX5" fmla="*/ 75272 w 134247"/>
                <a:gd name="connsiteY5" fmla="*/ 0 h 133426"/>
                <a:gd name="connsiteX6" fmla="*/ 59561 w 134247"/>
                <a:gd name="connsiteY6" fmla="*/ 0 h 133426"/>
                <a:gd name="connsiteX7" fmla="*/ 52585 w 134247"/>
                <a:gd name="connsiteY7" fmla="*/ 13835 h 133426"/>
                <a:gd name="connsiteX8" fmla="*/ 40333 w 134247"/>
                <a:gd name="connsiteY8" fmla="*/ 18818 h 133426"/>
                <a:gd name="connsiteX9" fmla="*/ 25560 w 134247"/>
                <a:gd name="connsiteY9" fmla="*/ 13835 h 133426"/>
                <a:gd name="connsiteX10" fmla="*/ 14304 w 134247"/>
                <a:gd name="connsiteY10" fmla="*/ 25091 h 133426"/>
                <a:gd name="connsiteX11" fmla="*/ 18994 w 134247"/>
                <a:gd name="connsiteY11" fmla="*/ 39864 h 133426"/>
                <a:gd name="connsiteX12" fmla="*/ 13835 w 134247"/>
                <a:gd name="connsiteY12" fmla="*/ 52058 h 133426"/>
                <a:gd name="connsiteX13" fmla="*/ 0 w 134247"/>
                <a:gd name="connsiteY13" fmla="*/ 58975 h 133426"/>
                <a:gd name="connsiteX14" fmla="*/ 0 w 134247"/>
                <a:gd name="connsiteY14" fmla="*/ 74452 h 133426"/>
                <a:gd name="connsiteX15" fmla="*/ 13835 w 134247"/>
                <a:gd name="connsiteY15" fmla="*/ 81428 h 133426"/>
                <a:gd name="connsiteX16" fmla="*/ 18818 w 134247"/>
                <a:gd name="connsiteY16" fmla="*/ 93622 h 133426"/>
                <a:gd name="connsiteX17" fmla="*/ 13835 w 134247"/>
                <a:gd name="connsiteY17" fmla="*/ 108395 h 133426"/>
                <a:gd name="connsiteX18" fmla="*/ 25560 w 134247"/>
                <a:gd name="connsiteY18" fmla="*/ 119650 h 133426"/>
                <a:gd name="connsiteX19" fmla="*/ 40333 w 134247"/>
                <a:gd name="connsiteY19" fmla="*/ 114609 h 133426"/>
                <a:gd name="connsiteX20" fmla="*/ 52527 w 134247"/>
                <a:gd name="connsiteY20" fmla="*/ 119650 h 133426"/>
                <a:gd name="connsiteX21" fmla="*/ 59444 w 134247"/>
                <a:gd name="connsiteY21" fmla="*/ 133427 h 133426"/>
                <a:gd name="connsiteX22" fmla="*/ 75155 w 134247"/>
                <a:gd name="connsiteY22" fmla="*/ 133427 h 133426"/>
                <a:gd name="connsiteX23" fmla="*/ 82131 w 134247"/>
                <a:gd name="connsiteY23" fmla="*/ 119885 h 133426"/>
                <a:gd name="connsiteX24" fmla="*/ 94149 w 134247"/>
                <a:gd name="connsiteY24" fmla="*/ 115019 h 133426"/>
                <a:gd name="connsiteX25" fmla="*/ 108864 w 134247"/>
                <a:gd name="connsiteY25" fmla="*/ 120061 h 133426"/>
                <a:gd name="connsiteX26" fmla="*/ 120119 w 134247"/>
                <a:gd name="connsiteY26" fmla="*/ 108746 h 133426"/>
                <a:gd name="connsiteX27" fmla="*/ 115136 w 134247"/>
                <a:gd name="connsiteY27" fmla="*/ 94032 h 133426"/>
                <a:gd name="connsiteX28" fmla="*/ 120471 w 134247"/>
                <a:gd name="connsiteY28" fmla="*/ 81780 h 133426"/>
                <a:gd name="connsiteX29" fmla="*/ 134248 w 134247"/>
                <a:gd name="connsiteY29" fmla="*/ 74862 h 133426"/>
                <a:gd name="connsiteX30" fmla="*/ 134248 w 134247"/>
                <a:gd name="connsiteY30" fmla="*/ 58975 h 133426"/>
                <a:gd name="connsiteX31" fmla="*/ 120413 w 134247"/>
                <a:gd name="connsiteY31" fmla="*/ 51999 h 133426"/>
                <a:gd name="connsiteX32" fmla="*/ 115430 w 134247"/>
                <a:gd name="connsiteY32" fmla="*/ 39805 h 133426"/>
                <a:gd name="connsiteX33" fmla="*/ 67358 w 134247"/>
                <a:gd name="connsiteY33" fmla="*/ 90397 h 133426"/>
                <a:gd name="connsiteX34" fmla="*/ 43909 w 134247"/>
                <a:gd name="connsiteY34" fmla="*/ 66948 h 133426"/>
                <a:gd name="connsiteX35" fmla="*/ 67358 w 134247"/>
                <a:gd name="connsiteY35" fmla="*/ 43499 h 133426"/>
                <a:gd name="connsiteX36" fmla="*/ 90808 w 134247"/>
                <a:gd name="connsiteY36" fmla="*/ 66948 h 133426"/>
                <a:gd name="connsiteX37" fmla="*/ 67358 w 134247"/>
                <a:gd name="connsiteY37" fmla="*/ 90397 h 133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134247" h="133426">
                  <a:moveTo>
                    <a:pt x="115430" y="39805"/>
                  </a:moveTo>
                  <a:lnTo>
                    <a:pt x="120413" y="25032"/>
                  </a:lnTo>
                  <a:lnTo>
                    <a:pt x="109157" y="13776"/>
                  </a:lnTo>
                  <a:lnTo>
                    <a:pt x="94384" y="18760"/>
                  </a:lnTo>
                  <a:cubicBezTo>
                    <a:pt x="90543" y="16596"/>
                    <a:pt x="86447" y="14921"/>
                    <a:pt x="82190" y="13776"/>
                  </a:cubicBezTo>
                  <a:lnTo>
                    <a:pt x="75272" y="0"/>
                  </a:lnTo>
                  <a:lnTo>
                    <a:pt x="59561" y="0"/>
                  </a:lnTo>
                  <a:lnTo>
                    <a:pt x="52585" y="13835"/>
                  </a:lnTo>
                  <a:cubicBezTo>
                    <a:pt x="48313" y="14991"/>
                    <a:pt x="44199" y="16664"/>
                    <a:pt x="40333" y="18818"/>
                  </a:cubicBezTo>
                  <a:lnTo>
                    <a:pt x="25560" y="13835"/>
                  </a:lnTo>
                  <a:lnTo>
                    <a:pt x="14304" y="25091"/>
                  </a:lnTo>
                  <a:lnTo>
                    <a:pt x="18994" y="39864"/>
                  </a:lnTo>
                  <a:cubicBezTo>
                    <a:pt x="16745" y="43683"/>
                    <a:pt x="15010" y="47783"/>
                    <a:pt x="13835" y="52058"/>
                  </a:cubicBezTo>
                  <a:lnTo>
                    <a:pt x="0" y="58975"/>
                  </a:lnTo>
                  <a:lnTo>
                    <a:pt x="0" y="74452"/>
                  </a:lnTo>
                  <a:lnTo>
                    <a:pt x="13835" y="81428"/>
                  </a:lnTo>
                  <a:cubicBezTo>
                    <a:pt x="14975" y="85686"/>
                    <a:pt x="16650" y="89784"/>
                    <a:pt x="18818" y="93622"/>
                  </a:cubicBezTo>
                  <a:lnTo>
                    <a:pt x="13835" y="108395"/>
                  </a:lnTo>
                  <a:lnTo>
                    <a:pt x="25560" y="119650"/>
                  </a:lnTo>
                  <a:lnTo>
                    <a:pt x="40333" y="114609"/>
                  </a:lnTo>
                  <a:cubicBezTo>
                    <a:pt x="44170" y="116793"/>
                    <a:pt x="48267" y="118487"/>
                    <a:pt x="52527" y="119650"/>
                  </a:cubicBezTo>
                  <a:lnTo>
                    <a:pt x="59444" y="133427"/>
                  </a:lnTo>
                  <a:lnTo>
                    <a:pt x="75155" y="133427"/>
                  </a:lnTo>
                  <a:lnTo>
                    <a:pt x="82131" y="119885"/>
                  </a:lnTo>
                  <a:cubicBezTo>
                    <a:pt x="86317" y="118747"/>
                    <a:pt x="90351" y="117113"/>
                    <a:pt x="94149" y="115019"/>
                  </a:cubicBezTo>
                  <a:lnTo>
                    <a:pt x="108864" y="120061"/>
                  </a:lnTo>
                  <a:lnTo>
                    <a:pt x="120119" y="108746"/>
                  </a:lnTo>
                  <a:lnTo>
                    <a:pt x="115136" y="94032"/>
                  </a:lnTo>
                  <a:cubicBezTo>
                    <a:pt x="117376" y="90165"/>
                    <a:pt x="119166" y="86054"/>
                    <a:pt x="120471" y="81780"/>
                  </a:cubicBezTo>
                  <a:lnTo>
                    <a:pt x="134248" y="74862"/>
                  </a:lnTo>
                  <a:lnTo>
                    <a:pt x="134248" y="58975"/>
                  </a:lnTo>
                  <a:lnTo>
                    <a:pt x="120413" y="51999"/>
                  </a:lnTo>
                  <a:cubicBezTo>
                    <a:pt x="119293" y="47734"/>
                    <a:pt x="117618" y="43634"/>
                    <a:pt x="115430" y="39805"/>
                  </a:cubicBezTo>
                  <a:close/>
                  <a:moveTo>
                    <a:pt x="67358" y="90397"/>
                  </a:moveTo>
                  <a:cubicBezTo>
                    <a:pt x="54408" y="90397"/>
                    <a:pt x="43909" y="79898"/>
                    <a:pt x="43909" y="66948"/>
                  </a:cubicBezTo>
                  <a:cubicBezTo>
                    <a:pt x="43909" y="53997"/>
                    <a:pt x="54408" y="43499"/>
                    <a:pt x="67358" y="43499"/>
                  </a:cubicBezTo>
                  <a:cubicBezTo>
                    <a:pt x="80230" y="43687"/>
                    <a:pt x="90619" y="54076"/>
                    <a:pt x="90808" y="66948"/>
                  </a:cubicBezTo>
                  <a:cubicBezTo>
                    <a:pt x="90808" y="79898"/>
                    <a:pt x="80309" y="90397"/>
                    <a:pt x="67358" y="90397"/>
                  </a:cubicBezTo>
                  <a:close/>
                </a:path>
              </a:pathLst>
            </a:custGeom>
            <a:solidFill>
              <a:srgbClr val="262626"/>
            </a:solidFill>
            <a:ln w="5854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80" name="Freeform: Shape 179">
              <a:extLst>
                <a:ext uri="{FF2B5EF4-FFF2-40B4-BE49-F238E27FC236}">
                  <a16:creationId xmlns:a16="http://schemas.microsoft.com/office/drawing/2014/main" id="{39B61776-914C-41AC-B61E-705A2326AB8F}"/>
                </a:ext>
              </a:extLst>
            </p:cNvPr>
            <p:cNvSpPr/>
            <p:nvPr/>
          </p:nvSpPr>
          <p:spPr>
            <a:xfrm>
              <a:off x="7863238" y="3754060"/>
              <a:ext cx="132784" cy="33825"/>
            </a:xfrm>
            <a:custGeom>
              <a:avLst/>
              <a:gdLst>
                <a:gd name="connsiteX0" fmla="*/ 116838 w 132784"/>
                <a:gd name="connsiteY0" fmla="*/ 0 h 33825"/>
                <a:gd name="connsiteX1" fmla="*/ 15947 w 132784"/>
                <a:gd name="connsiteY1" fmla="*/ 0 h 33825"/>
                <a:gd name="connsiteX2" fmla="*/ 30 w 132784"/>
                <a:gd name="connsiteY2" fmla="*/ 17909 h 33825"/>
                <a:gd name="connsiteX3" fmla="*/ 15947 w 132784"/>
                <a:gd name="connsiteY3" fmla="*/ 33826 h 33825"/>
                <a:gd name="connsiteX4" fmla="*/ 116838 w 132784"/>
                <a:gd name="connsiteY4" fmla="*/ 33826 h 33825"/>
                <a:gd name="connsiteX5" fmla="*/ 132754 w 132784"/>
                <a:gd name="connsiteY5" fmla="*/ 15917 h 33825"/>
                <a:gd name="connsiteX6" fmla="*/ 116838 w 132784"/>
                <a:gd name="connsiteY6" fmla="*/ 0 h 338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2784" h="33825">
                  <a:moveTo>
                    <a:pt x="116838" y="0"/>
                  </a:moveTo>
                  <a:lnTo>
                    <a:pt x="15947" y="0"/>
                  </a:lnTo>
                  <a:cubicBezTo>
                    <a:pt x="6606" y="550"/>
                    <a:pt x="-520" y="8568"/>
                    <a:pt x="30" y="17909"/>
                  </a:cubicBezTo>
                  <a:cubicBezTo>
                    <a:pt x="535" y="26482"/>
                    <a:pt x="7374" y="33321"/>
                    <a:pt x="15947" y="33826"/>
                  </a:cubicBezTo>
                  <a:lnTo>
                    <a:pt x="116838" y="33826"/>
                  </a:lnTo>
                  <a:cubicBezTo>
                    <a:pt x="126178" y="33275"/>
                    <a:pt x="133304" y="25257"/>
                    <a:pt x="132754" y="15917"/>
                  </a:cubicBezTo>
                  <a:cubicBezTo>
                    <a:pt x="132249" y="7344"/>
                    <a:pt x="125410" y="505"/>
                    <a:pt x="116838" y="0"/>
                  </a:cubicBezTo>
                  <a:close/>
                </a:path>
              </a:pathLst>
            </a:custGeom>
            <a:solidFill>
              <a:srgbClr val="262626"/>
            </a:solidFill>
            <a:ln w="5854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81" name="Freeform: Shape 180">
              <a:extLst>
                <a:ext uri="{FF2B5EF4-FFF2-40B4-BE49-F238E27FC236}">
                  <a16:creationId xmlns:a16="http://schemas.microsoft.com/office/drawing/2014/main" id="{8056F9A8-A561-4D81-8CB3-F4C563DDABA5}"/>
                </a:ext>
              </a:extLst>
            </p:cNvPr>
            <p:cNvSpPr/>
            <p:nvPr/>
          </p:nvSpPr>
          <p:spPr>
            <a:xfrm>
              <a:off x="7893019" y="3811335"/>
              <a:ext cx="73220" cy="33825"/>
            </a:xfrm>
            <a:custGeom>
              <a:avLst/>
              <a:gdLst>
                <a:gd name="connsiteX0" fmla="*/ 36640 w 73220"/>
                <a:gd name="connsiteY0" fmla="*/ 33826 h 33825"/>
                <a:gd name="connsiteX1" fmla="*/ 73221 w 73220"/>
                <a:gd name="connsiteY1" fmla="*/ 0 h 33825"/>
                <a:gd name="connsiteX2" fmla="*/ 0 w 73220"/>
                <a:gd name="connsiteY2" fmla="*/ 0 h 33825"/>
                <a:gd name="connsiteX3" fmla="*/ 36640 w 73220"/>
                <a:gd name="connsiteY3" fmla="*/ 33826 h 338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3220" h="33825">
                  <a:moveTo>
                    <a:pt x="36640" y="33826"/>
                  </a:moveTo>
                  <a:cubicBezTo>
                    <a:pt x="55781" y="33795"/>
                    <a:pt x="71694" y="19080"/>
                    <a:pt x="73221" y="0"/>
                  </a:cubicBezTo>
                  <a:lnTo>
                    <a:pt x="0" y="0"/>
                  </a:lnTo>
                  <a:cubicBezTo>
                    <a:pt x="1555" y="19090"/>
                    <a:pt x="17487" y="33798"/>
                    <a:pt x="36640" y="33826"/>
                  </a:cubicBezTo>
                  <a:close/>
                </a:path>
              </a:pathLst>
            </a:custGeom>
            <a:solidFill>
              <a:srgbClr val="262626"/>
            </a:solidFill>
            <a:ln w="5854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82" name="Freeform: Shape 181">
              <a:extLst>
                <a:ext uri="{FF2B5EF4-FFF2-40B4-BE49-F238E27FC236}">
                  <a16:creationId xmlns:a16="http://schemas.microsoft.com/office/drawing/2014/main" id="{580B5A84-C8CE-499C-B0BF-6864FC2C11C6}"/>
                </a:ext>
              </a:extLst>
            </p:cNvPr>
            <p:cNvSpPr/>
            <p:nvPr/>
          </p:nvSpPr>
          <p:spPr>
            <a:xfrm>
              <a:off x="7782925" y="3426531"/>
              <a:ext cx="293117" cy="304079"/>
            </a:xfrm>
            <a:custGeom>
              <a:avLst/>
              <a:gdLst>
                <a:gd name="connsiteX0" fmla="*/ 293117 w 293117"/>
                <a:gd name="connsiteY0" fmla="*/ 149783 h 304079"/>
                <a:gd name="connsiteX1" fmla="*/ 293117 w 293117"/>
                <a:gd name="connsiteY1" fmla="*/ 144741 h 304079"/>
                <a:gd name="connsiteX2" fmla="*/ 146559 w 293117"/>
                <a:gd name="connsiteY2" fmla="*/ 0 h 304079"/>
                <a:gd name="connsiteX3" fmla="*/ 146559 w 293117"/>
                <a:gd name="connsiteY3" fmla="*/ 0 h 304079"/>
                <a:gd name="connsiteX4" fmla="*/ 0 w 293117"/>
                <a:gd name="connsiteY4" fmla="*/ 144741 h 304079"/>
                <a:gd name="connsiteX5" fmla="*/ 0 w 293117"/>
                <a:gd name="connsiteY5" fmla="*/ 149783 h 304079"/>
                <a:gd name="connsiteX6" fmla="*/ 10200 w 293117"/>
                <a:gd name="connsiteY6" fmla="*/ 200492 h 304079"/>
                <a:gd name="connsiteX7" fmla="*/ 35643 w 293117"/>
                <a:gd name="connsiteY7" fmla="*/ 242173 h 304079"/>
                <a:gd name="connsiteX8" fmla="*/ 69938 w 293117"/>
                <a:gd name="connsiteY8" fmla="*/ 297866 h 304079"/>
                <a:gd name="connsiteX9" fmla="*/ 80021 w 293117"/>
                <a:gd name="connsiteY9" fmla="*/ 304080 h 304079"/>
                <a:gd name="connsiteX10" fmla="*/ 213096 w 293117"/>
                <a:gd name="connsiteY10" fmla="*/ 304080 h 304079"/>
                <a:gd name="connsiteX11" fmla="*/ 223179 w 293117"/>
                <a:gd name="connsiteY11" fmla="*/ 297866 h 304079"/>
                <a:gd name="connsiteX12" fmla="*/ 257474 w 293117"/>
                <a:gd name="connsiteY12" fmla="*/ 242173 h 304079"/>
                <a:gd name="connsiteX13" fmla="*/ 282917 w 293117"/>
                <a:gd name="connsiteY13" fmla="*/ 200492 h 304079"/>
                <a:gd name="connsiteX14" fmla="*/ 293117 w 293117"/>
                <a:gd name="connsiteY14" fmla="*/ 149783 h 304079"/>
                <a:gd name="connsiteX15" fmla="*/ 259350 w 293117"/>
                <a:gd name="connsiteY15" fmla="*/ 149255 h 304079"/>
                <a:gd name="connsiteX16" fmla="*/ 251553 w 293117"/>
                <a:gd name="connsiteY16" fmla="*/ 188650 h 304079"/>
                <a:gd name="connsiteX17" fmla="*/ 232559 w 293117"/>
                <a:gd name="connsiteY17" fmla="*/ 219603 h 304079"/>
                <a:gd name="connsiteX18" fmla="*/ 199320 w 293117"/>
                <a:gd name="connsiteY18" fmla="*/ 270137 h 304079"/>
                <a:gd name="connsiteX19" fmla="*/ 93798 w 293117"/>
                <a:gd name="connsiteY19" fmla="*/ 270137 h 304079"/>
                <a:gd name="connsiteX20" fmla="*/ 60851 w 293117"/>
                <a:gd name="connsiteY20" fmla="*/ 219428 h 304079"/>
                <a:gd name="connsiteX21" fmla="*/ 41857 w 293117"/>
                <a:gd name="connsiteY21" fmla="*/ 188474 h 304079"/>
                <a:gd name="connsiteX22" fmla="*/ 33767 w 293117"/>
                <a:gd name="connsiteY22" fmla="*/ 149079 h 304079"/>
                <a:gd name="connsiteX23" fmla="*/ 33767 w 293117"/>
                <a:gd name="connsiteY23" fmla="*/ 144859 h 304079"/>
                <a:gd name="connsiteX24" fmla="*/ 146383 w 293117"/>
                <a:gd name="connsiteY24" fmla="*/ 33474 h 304079"/>
                <a:gd name="connsiteX25" fmla="*/ 146383 w 293117"/>
                <a:gd name="connsiteY25" fmla="*/ 33474 h 304079"/>
                <a:gd name="connsiteX26" fmla="*/ 258998 w 293117"/>
                <a:gd name="connsiteY26" fmla="*/ 144859 h 304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293117" h="304079">
                  <a:moveTo>
                    <a:pt x="293117" y="149783"/>
                  </a:moveTo>
                  <a:lnTo>
                    <a:pt x="293117" y="144741"/>
                  </a:lnTo>
                  <a:cubicBezTo>
                    <a:pt x="291623" y="64723"/>
                    <a:pt x="226590" y="495"/>
                    <a:pt x="146559" y="0"/>
                  </a:cubicBezTo>
                  <a:lnTo>
                    <a:pt x="146559" y="0"/>
                  </a:lnTo>
                  <a:cubicBezTo>
                    <a:pt x="66528" y="495"/>
                    <a:pt x="1494" y="64723"/>
                    <a:pt x="0" y="144741"/>
                  </a:cubicBezTo>
                  <a:lnTo>
                    <a:pt x="0" y="149783"/>
                  </a:lnTo>
                  <a:cubicBezTo>
                    <a:pt x="536" y="167138"/>
                    <a:pt x="3984" y="184280"/>
                    <a:pt x="10200" y="200492"/>
                  </a:cubicBezTo>
                  <a:cubicBezTo>
                    <a:pt x="16134" y="215789"/>
                    <a:pt x="24750" y="229904"/>
                    <a:pt x="35643" y="242173"/>
                  </a:cubicBezTo>
                  <a:cubicBezTo>
                    <a:pt x="49068" y="256771"/>
                    <a:pt x="63724" y="285203"/>
                    <a:pt x="69938" y="297866"/>
                  </a:cubicBezTo>
                  <a:cubicBezTo>
                    <a:pt x="71838" y="301691"/>
                    <a:pt x="75750" y="304101"/>
                    <a:pt x="80021" y="304080"/>
                  </a:cubicBezTo>
                  <a:lnTo>
                    <a:pt x="213096" y="304080"/>
                  </a:lnTo>
                  <a:cubicBezTo>
                    <a:pt x="217367" y="304101"/>
                    <a:pt x="221279" y="301691"/>
                    <a:pt x="223179" y="297866"/>
                  </a:cubicBezTo>
                  <a:cubicBezTo>
                    <a:pt x="229394" y="285203"/>
                    <a:pt x="244049" y="256829"/>
                    <a:pt x="257474" y="242173"/>
                  </a:cubicBezTo>
                  <a:cubicBezTo>
                    <a:pt x="268368" y="229904"/>
                    <a:pt x="276983" y="215789"/>
                    <a:pt x="282917" y="200492"/>
                  </a:cubicBezTo>
                  <a:cubicBezTo>
                    <a:pt x="289133" y="184280"/>
                    <a:pt x="292581" y="167138"/>
                    <a:pt x="293117" y="149783"/>
                  </a:cubicBezTo>
                  <a:close/>
                  <a:moveTo>
                    <a:pt x="259350" y="149255"/>
                  </a:moveTo>
                  <a:cubicBezTo>
                    <a:pt x="258933" y="162726"/>
                    <a:pt x="256299" y="176036"/>
                    <a:pt x="251553" y="188650"/>
                  </a:cubicBezTo>
                  <a:cubicBezTo>
                    <a:pt x="247102" y="200010"/>
                    <a:pt x="240671" y="210490"/>
                    <a:pt x="232559" y="219603"/>
                  </a:cubicBezTo>
                  <a:cubicBezTo>
                    <a:pt x="219547" y="235094"/>
                    <a:pt x="208390" y="252054"/>
                    <a:pt x="199320" y="270137"/>
                  </a:cubicBezTo>
                  <a:lnTo>
                    <a:pt x="93798" y="270137"/>
                  </a:lnTo>
                  <a:cubicBezTo>
                    <a:pt x="84830" y="252007"/>
                    <a:pt x="73773" y="234988"/>
                    <a:pt x="60851" y="219428"/>
                  </a:cubicBezTo>
                  <a:cubicBezTo>
                    <a:pt x="52739" y="210314"/>
                    <a:pt x="46308" y="199834"/>
                    <a:pt x="41857" y="188474"/>
                  </a:cubicBezTo>
                  <a:cubicBezTo>
                    <a:pt x="37011" y="175877"/>
                    <a:pt x="34278" y="162567"/>
                    <a:pt x="33767" y="149079"/>
                  </a:cubicBezTo>
                  <a:lnTo>
                    <a:pt x="33767" y="144859"/>
                  </a:lnTo>
                  <a:cubicBezTo>
                    <a:pt x="34817" y="83304"/>
                    <a:pt x="84820" y="33847"/>
                    <a:pt x="146383" y="33474"/>
                  </a:cubicBezTo>
                  <a:lnTo>
                    <a:pt x="146383" y="33474"/>
                  </a:lnTo>
                  <a:cubicBezTo>
                    <a:pt x="207946" y="33847"/>
                    <a:pt x="257948" y="83304"/>
                    <a:pt x="258998" y="144859"/>
                  </a:cubicBezTo>
                  <a:close/>
                </a:path>
              </a:pathLst>
            </a:custGeom>
            <a:solidFill>
              <a:srgbClr val="262626"/>
            </a:solidFill>
            <a:ln w="5854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83" name="Freeform: Shape 182">
              <a:extLst>
                <a:ext uri="{FF2B5EF4-FFF2-40B4-BE49-F238E27FC236}">
                  <a16:creationId xmlns:a16="http://schemas.microsoft.com/office/drawing/2014/main" id="{318ECF65-12F9-4BFA-9E71-5126912C8A72}"/>
                </a:ext>
              </a:extLst>
            </p:cNvPr>
            <p:cNvSpPr/>
            <p:nvPr/>
          </p:nvSpPr>
          <p:spPr>
            <a:xfrm>
              <a:off x="7919048" y="3339065"/>
              <a:ext cx="23449" cy="64485"/>
            </a:xfrm>
            <a:custGeom>
              <a:avLst/>
              <a:gdLst>
                <a:gd name="connsiteX0" fmla="*/ 11725 w 23449"/>
                <a:gd name="connsiteY0" fmla="*/ 64486 h 64485"/>
                <a:gd name="connsiteX1" fmla="*/ 23449 w 23449"/>
                <a:gd name="connsiteY1" fmla="*/ 52761 h 64485"/>
                <a:gd name="connsiteX2" fmla="*/ 23449 w 23449"/>
                <a:gd name="connsiteY2" fmla="*/ 11725 h 64485"/>
                <a:gd name="connsiteX3" fmla="*/ 11725 w 23449"/>
                <a:gd name="connsiteY3" fmla="*/ 0 h 64485"/>
                <a:gd name="connsiteX4" fmla="*/ 0 w 23449"/>
                <a:gd name="connsiteY4" fmla="*/ 11725 h 64485"/>
                <a:gd name="connsiteX5" fmla="*/ 0 w 23449"/>
                <a:gd name="connsiteY5" fmla="*/ 52761 h 64485"/>
                <a:gd name="connsiteX6" fmla="*/ 11725 w 23449"/>
                <a:gd name="connsiteY6" fmla="*/ 64486 h 644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3449" h="64485">
                  <a:moveTo>
                    <a:pt x="11725" y="64486"/>
                  </a:moveTo>
                  <a:cubicBezTo>
                    <a:pt x="18200" y="64486"/>
                    <a:pt x="23449" y="59237"/>
                    <a:pt x="23449" y="52761"/>
                  </a:cubicBezTo>
                  <a:lnTo>
                    <a:pt x="23449" y="11725"/>
                  </a:lnTo>
                  <a:cubicBezTo>
                    <a:pt x="23449" y="5249"/>
                    <a:pt x="18200" y="0"/>
                    <a:pt x="11725" y="0"/>
                  </a:cubicBezTo>
                  <a:cubicBezTo>
                    <a:pt x="5249" y="0"/>
                    <a:pt x="0" y="5249"/>
                    <a:pt x="0" y="11725"/>
                  </a:cubicBezTo>
                  <a:lnTo>
                    <a:pt x="0" y="52761"/>
                  </a:lnTo>
                  <a:cubicBezTo>
                    <a:pt x="0" y="59237"/>
                    <a:pt x="5249" y="64486"/>
                    <a:pt x="11725" y="64486"/>
                  </a:cubicBezTo>
                  <a:close/>
                </a:path>
              </a:pathLst>
            </a:custGeom>
            <a:solidFill>
              <a:srgbClr val="262626"/>
            </a:solidFill>
            <a:ln w="5854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84" name="Freeform: Shape 183">
              <a:extLst>
                <a:ext uri="{FF2B5EF4-FFF2-40B4-BE49-F238E27FC236}">
                  <a16:creationId xmlns:a16="http://schemas.microsoft.com/office/drawing/2014/main" id="{A19DC7CF-EFB9-45F3-BC9F-36CE60A428B9}"/>
                </a:ext>
              </a:extLst>
            </p:cNvPr>
            <p:cNvSpPr/>
            <p:nvPr/>
          </p:nvSpPr>
          <p:spPr>
            <a:xfrm>
              <a:off x="7759591" y="3406391"/>
              <a:ext cx="52009" cy="52099"/>
            </a:xfrm>
            <a:custGeom>
              <a:avLst/>
              <a:gdLst>
                <a:gd name="connsiteX0" fmla="*/ 32069 w 52009"/>
                <a:gd name="connsiteY0" fmla="*/ 48690 h 52099"/>
                <a:gd name="connsiteX1" fmla="*/ 48601 w 52009"/>
                <a:gd name="connsiteY1" fmla="*/ 48690 h 52099"/>
                <a:gd name="connsiteX2" fmla="*/ 48601 w 52009"/>
                <a:gd name="connsiteY2" fmla="*/ 32158 h 52099"/>
                <a:gd name="connsiteX3" fmla="*/ 19582 w 52009"/>
                <a:gd name="connsiteY3" fmla="*/ 3022 h 52099"/>
                <a:gd name="connsiteX4" fmla="*/ 3022 w 52009"/>
                <a:gd name="connsiteY4" fmla="*/ 3867 h 52099"/>
                <a:gd name="connsiteX5" fmla="*/ 3050 w 52009"/>
                <a:gd name="connsiteY5" fmla="*/ 19613 h 52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2009" h="52099">
                  <a:moveTo>
                    <a:pt x="32069" y="48690"/>
                  </a:moveTo>
                  <a:cubicBezTo>
                    <a:pt x="36642" y="53236"/>
                    <a:pt x="44027" y="53236"/>
                    <a:pt x="48601" y="48690"/>
                  </a:cubicBezTo>
                  <a:cubicBezTo>
                    <a:pt x="53146" y="44117"/>
                    <a:pt x="53146" y="36731"/>
                    <a:pt x="48601" y="32158"/>
                  </a:cubicBezTo>
                  <a:lnTo>
                    <a:pt x="19582" y="3022"/>
                  </a:lnTo>
                  <a:cubicBezTo>
                    <a:pt x="14776" y="-1317"/>
                    <a:pt x="7362" y="-939"/>
                    <a:pt x="3022" y="3867"/>
                  </a:cubicBezTo>
                  <a:cubicBezTo>
                    <a:pt x="-1018" y="8342"/>
                    <a:pt x="-1006" y="15152"/>
                    <a:pt x="3050" y="19613"/>
                  </a:cubicBezTo>
                  <a:close/>
                </a:path>
              </a:pathLst>
            </a:custGeom>
            <a:solidFill>
              <a:srgbClr val="262626"/>
            </a:solidFill>
            <a:ln w="5854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85" name="Freeform: Shape 184">
              <a:extLst>
                <a:ext uri="{FF2B5EF4-FFF2-40B4-BE49-F238E27FC236}">
                  <a16:creationId xmlns:a16="http://schemas.microsoft.com/office/drawing/2014/main" id="{318B0B6D-F326-4DA9-9BC0-1862C5ED51C6}"/>
                </a:ext>
              </a:extLst>
            </p:cNvPr>
            <p:cNvSpPr/>
            <p:nvPr/>
          </p:nvSpPr>
          <p:spPr>
            <a:xfrm>
              <a:off x="8049828" y="3409433"/>
              <a:ext cx="51455" cy="51346"/>
            </a:xfrm>
            <a:custGeom>
              <a:avLst/>
              <a:gdLst>
                <a:gd name="connsiteX0" fmla="*/ 11968 w 51455"/>
                <a:gd name="connsiteY0" fmla="*/ 51335 h 51346"/>
                <a:gd name="connsiteX1" fmla="*/ 20293 w 51455"/>
                <a:gd name="connsiteY1" fmla="*/ 47876 h 51346"/>
                <a:gd name="connsiteX2" fmla="*/ 49253 w 51455"/>
                <a:gd name="connsiteY2" fmla="*/ 18564 h 51346"/>
                <a:gd name="connsiteX3" fmla="*/ 46569 w 51455"/>
                <a:gd name="connsiteY3" fmla="*/ 2202 h 51346"/>
                <a:gd name="connsiteX4" fmla="*/ 32721 w 51455"/>
                <a:gd name="connsiteY4" fmla="*/ 2325 h 51346"/>
                <a:gd name="connsiteX5" fmla="*/ 3409 w 51455"/>
                <a:gd name="connsiteY5" fmla="*/ 31637 h 51346"/>
                <a:gd name="connsiteX6" fmla="*/ 3409 w 51455"/>
                <a:gd name="connsiteY6" fmla="*/ 48169 h 51346"/>
                <a:gd name="connsiteX7" fmla="*/ 11968 w 51455"/>
                <a:gd name="connsiteY7" fmla="*/ 51335 h 513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1455" h="51346">
                  <a:moveTo>
                    <a:pt x="11968" y="51335"/>
                  </a:moveTo>
                  <a:cubicBezTo>
                    <a:pt x="15093" y="51337"/>
                    <a:pt x="18090" y="50092"/>
                    <a:pt x="20293" y="47876"/>
                  </a:cubicBezTo>
                  <a:lnTo>
                    <a:pt x="49253" y="18564"/>
                  </a:lnTo>
                  <a:cubicBezTo>
                    <a:pt x="53030" y="13304"/>
                    <a:pt x="51829" y="5979"/>
                    <a:pt x="46569" y="2202"/>
                  </a:cubicBezTo>
                  <a:cubicBezTo>
                    <a:pt x="42419" y="-779"/>
                    <a:pt x="36817" y="-729"/>
                    <a:pt x="32721" y="2325"/>
                  </a:cubicBezTo>
                  <a:lnTo>
                    <a:pt x="3409" y="31637"/>
                  </a:lnTo>
                  <a:cubicBezTo>
                    <a:pt x="-1136" y="36210"/>
                    <a:pt x="-1136" y="43596"/>
                    <a:pt x="3409" y="48169"/>
                  </a:cubicBezTo>
                  <a:cubicBezTo>
                    <a:pt x="5718" y="50337"/>
                    <a:pt x="8805" y="51479"/>
                    <a:pt x="11968" y="51335"/>
                  </a:cubicBezTo>
                  <a:close/>
                </a:path>
              </a:pathLst>
            </a:custGeom>
            <a:solidFill>
              <a:srgbClr val="262626"/>
            </a:solidFill>
            <a:ln w="5854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86" name="Freeform: Shape 185">
              <a:extLst>
                <a:ext uri="{FF2B5EF4-FFF2-40B4-BE49-F238E27FC236}">
                  <a16:creationId xmlns:a16="http://schemas.microsoft.com/office/drawing/2014/main" id="{D39157E7-600C-4057-B811-15A0AFCE3129}"/>
                </a:ext>
              </a:extLst>
            </p:cNvPr>
            <p:cNvSpPr/>
            <p:nvPr/>
          </p:nvSpPr>
          <p:spPr>
            <a:xfrm>
              <a:off x="7695927" y="3558903"/>
              <a:ext cx="64485" cy="23449"/>
            </a:xfrm>
            <a:custGeom>
              <a:avLst/>
              <a:gdLst>
                <a:gd name="connsiteX0" fmla="*/ 52761 w 64485"/>
                <a:gd name="connsiteY0" fmla="*/ 0 h 23449"/>
                <a:gd name="connsiteX1" fmla="*/ 11725 w 64485"/>
                <a:gd name="connsiteY1" fmla="*/ 0 h 23449"/>
                <a:gd name="connsiteX2" fmla="*/ 0 w 64485"/>
                <a:gd name="connsiteY2" fmla="*/ 11725 h 23449"/>
                <a:gd name="connsiteX3" fmla="*/ 11725 w 64485"/>
                <a:gd name="connsiteY3" fmla="*/ 23449 h 23449"/>
                <a:gd name="connsiteX4" fmla="*/ 52761 w 64485"/>
                <a:gd name="connsiteY4" fmla="*/ 23449 h 23449"/>
                <a:gd name="connsiteX5" fmla="*/ 64486 w 64485"/>
                <a:gd name="connsiteY5" fmla="*/ 11725 h 23449"/>
                <a:gd name="connsiteX6" fmla="*/ 52761 w 64485"/>
                <a:gd name="connsiteY6" fmla="*/ 0 h 234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4485" h="23449">
                  <a:moveTo>
                    <a:pt x="52761" y="0"/>
                  </a:moveTo>
                  <a:lnTo>
                    <a:pt x="11725" y="0"/>
                  </a:lnTo>
                  <a:cubicBezTo>
                    <a:pt x="5249" y="0"/>
                    <a:pt x="0" y="5249"/>
                    <a:pt x="0" y="11725"/>
                  </a:cubicBezTo>
                  <a:cubicBezTo>
                    <a:pt x="0" y="18200"/>
                    <a:pt x="5249" y="23449"/>
                    <a:pt x="11725" y="23449"/>
                  </a:cubicBezTo>
                  <a:lnTo>
                    <a:pt x="52761" y="23449"/>
                  </a:lnTo>
                  <a:cubicBezTo>
                    <a:pt x="59237" y="23449"/>
                    <a:pt x="64486" y="18200"/>
                    <a:pt x="64486" y="11725"/>
                  </a:cubicBezTo>
                  <a:cubicBezTo>
                    <a:pt x="64486" y="5249"/>
                    <a:pt x="59237" y="0"/>
                    <a:pt x="52761" y="0"/>
                  </a:cubicBezTo>
                  <a:close/>
                </a:path>
              </a:pathLst>
            </a:custGeom>
            <a:solidFill>
              <a:srgbClr val="262626"/>
            </a:solidFill>
            <a:ln w="5854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87" name="Freeform: Shape 186">
              <a:extLst>
                <a:ext uri="{FF2B5EF4-FFF2-40B4-BE49-F238E27FC236}">
                  <a16:creationId xmlns:a16="http://schemas.microsoft.com/office/drawing/2014/main" id="{B4C81B9B-23F9-459D-BA1A-4FFC645C4D4D}"/>
                </a:ext>
              </a:extLst>
            </p:cNvPr>
            <p:cNvSpPr/>
            <p:nvPr/>
          </p:nvSpPr>
          <p:spPr>
            <a:xfrm>
              <a:off x="7758542" y="3682945"/>
              <a:ext cx="52468" cy="52761"/>
            </a:xfrm>
            <a:custGeom>
              <a:avLst/>
              <a:gdLst>
                <a:gd name="connsiteX0" fmla="*/ 33117 w 52468"/>
                <a:gd name="connsiteY0" fmla="*/ 2819 h 52761"/>
                <a:gd name="connsiteX1" fmla="*/ 4099 w 52468"/>
                <a:gd name="connsiteY1" fmla="*/ 32131 h 52761"/>
                <a:gd name="connsiteX2" fmla="*/ 2820 w 52468"/>
                <a:gd name="connsiteY2" fmla="*/ 48663 h 52761"/>
                <a:gd name="connsiteX3" fmla="*/ 19351 w 52468"/>
                <a:gd name="connsiteY3" fmla="*/ 49942 h 52761"/>
                <a:gd name="connsiteX4" fmla="*/ 20631 w 52468"/>
                <a:gd name="connsiteY4" fmla="*/ 48663 h 52761"/>
                <a:gd name="connsiteX5" fmla="*/ 49649 w 52468"/>
                <a:gd name="connsiteY5" fmla="*/ 19351 h 52761"/>
                <a:gd name="connsiteX6" fmla="*/ 48370 w 52468"/>
                <a:gd name="connsiteY6" fmla="*/ 2819 h 52761"/>
                <a:gd name="connsiteX7" fmla="*/ 33117 w 52468"/>
                <a:gd name="connsiteY7" fmla="*/ 2819 h 527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2468" h="52761">
                  <a:moveTo>
                    <a:pt x="33117" y="2819"/>
                  </a:moveTo>
                  <a:lnTo>
                    <a:pt x="4099" y="32131"/>
                  </a:lnTo>
                  <a:cubicBezTo>
                    <a:pt x="-820" y="36343"/>
                    <a:pt x="-1393" y="43744"/>
                    <a:pt x="2820" y="48663"/>
                  </a:cubicBezTo>
                  <a:cubicBezTo>
                    <a:pt x="7032" y="53581"/>
                    <a:pt x="14433" y="54153"/>
                    <a:pt x="19351" y="49942"/>
                  </a:cubicBezTo>
                  <a:cubicBezTo>
                    <a:pt x="19810" y="49549"/>
                    <a:pt x="20238" y="49121"/>
                    <a:pt x="20631" y="48663"/>
                  </a:cubicBezTo>
                  <a:lnTo>
                    <a:pt x="49649" y="19351"/>
                  </a:lnTo>
                  <a:cubicBezTo>
                    <a:pt x="53861" y="14433"/>
                    <a:pt x="53288" y="7031"/>
                    <a:pt x="48370" y="2819"/>
                  </a:cubicBezTo>
                  <a:cubicBezTo>
                    <a:pt x="43981" y="-940"/>
                    <a:pt x="37507" y="-940"/>
                    <a:pt x="33117" y="2819"/>
                  </a:cubicBezTo>
                  <a:close/>
                </a:path>
              </a:pathLst>
            </a:custGeom>
            <a:solidFill>
              <a:srgbClr val="262626"/>
            </a:solidFill>
            <a:ln w="5854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88" name="Freeform: Shape 187">
              <a:extLst>
                <a:ext uri="{FF2B5EF4-FFF2-40B4-BE49-F238E27FC236}">
                  <a16:creationId xmlns:a16="http://schemas.microsoft.com/office/drawing/2014/main" id="{21CBA503-BC53-4A23-B234-DF0330668596}"/>
                </a:ext>
              </a:extLst>
            </p:cNvPr>
            <p:cNvSpPr/>
            <p:nvPr/>
          </p:nvSpPr>
          <p:spPr>
            <a:xfrm>
              <a:off x="8049694" y="3679669"/>
              <a:ext cx="53881" cy="53931"/>
            </a:xfrm>
            <a:custGeom>
              <a:avLst/>
              <a:gdLst>
                <a:gd name="connsiteX0" fmla="*/ 20427 w 53881"/>
                <a:gd name="connsiteY0" fmla="*/ 3867 h 53931"/>
                <a:gd name="connsiteX1" fmla="*/ 3867 w 53881"/>
                <a:gd name="connsiteY1" fmla="*/ 3022 h 53931"/>
                <a:gd name="connsiteX2" fmla="*/ 3022 w 53881"/>
                <a:gd name="connsiteY2" fmla="*/ 19582 h 53931"/>
                <a:gd name="connsiteX3" fmla="*/ 3837 w 53881"/>
                <a:gd name="connsiteY3" fmla="*/ 20399 h 53931"/>
                <a:gd name="connsiteX4" fmla="*/ 33148 w 53881"/>
                <a:gd name="connsiteY4" fmla="*/ 49711 h 53931"/>
                <a:gd name="connsiteX5" fmla="*/ 49661 w 53881"/>
                <a:gd name="connsiteY5" fmla="*/ 51215 h 53931"/>
                <a:gd name="connsiteX6" fmla="*/ 51166 w 53881"/>
                <a:gd name="connsiteY6" fmla="*/ 34702 h 53931"/>
                <a:gd name="connsiteX7" fmla="*/ 49270 w 53881"/>
                <a:gd name="connsiteY7" fmla="*/ 32886 h 539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3881" h="53931">
                  <a:moveTo>
                    <a:pt x="20427" y="3867"/>
                  </a:moveTo>
                  <a:cubicBezTo>
                    <a:pt x="16088" y="-939"/>
                    <a:pt x="8674" y="-1317"/>
                    <a:pt x="3867" y="3022"/>
                  </a:cubicBezTo>
                  <a:cubicBezTo>
                    <a:pt x="-939" y="7362"/>
                    <a:pt x="-1317" y="14776"/>
                    <a:pt x="3022" y="19582"/>
                  </a:cubicBezTo>
                  <a:cubicBezTo>
                    <a:pt x="3280" y="19867"/>
                    <a:pt x="3552" y="20140"/>
                    <a:pt x="3837" y="20399"/>
                  </a:cubicBezTo>
                  <a:lnTo>
                    <a:pt x="33148" y="49711"/>
                  </a:lnTo>
                  <a:cubicBezTo>
                    <a:pt x="37293" y="54686"/>
                    <a:pt x="44686" y="55360"/>
                    <a:pt x="49661" y="51215"/>
                  </a:cubicBezTo>
                  <a:cubicBezTo>
                    <a:pt x="54637" y="47071"/>
                    <a:pt x="55310" y="39678"/>
                    <a:pt x="51166" y="34702"/>
                  </a:cubicBezTo>
                  <a:cubicBezTo>
                    <a:pt x="50604" y="34028"/>
                    <a:pt x="49968" y="33419"/>
                    <a:pt x="49270" y="32886"/>
                  </a:cubicBezTo>
                  <a:close/>
                </a:path>
              </a:pathLst>
            </a:custGeom>
            <a:solidFill>
              <a:srgbClr val="262626"/>
            </a:solidFill>
            <a:ln w="5854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89" name="Freeform: Shape 188">
              <a:extLst>
                <a:ext uri="{FF2B5EF4-FFF2-40B4-BE49-F238E27FC236}">
                  <a16:creationId xmlns:a16="http://schemas.microsoft.com/office/drawing/2014/main" id="{3E9CEAB6-3102-4378-BA18-832159285FB4}"/>
                </a:ext>
              </a:extLst>
            </p:cNvPr>
            <p:cNvSpPr/>
            <p:nvPr/>
          </p:nvSpPr>
          <p:spPr>
            <a:xfrm>
              <a:off x="8098964" y="3558492"/>
              <a:ext cx="64485" cy="23449"/>
            </a:xfrm>
            <a:custGeom>
              <a:avLst/>
              <a:gdLst>
                <a:gd name="connsiteX0" fmla="*/ 52761 w 64485"/>
                <a:gd name="connsiteY0" fmla="*/ 0 h 23449"/>
                <a:gd name="connsiteX1" fmla="*/ 11725 w 64485"/>
                <a:gd name="connsiteY1" fmla="*/ 0 h 23449"/>
                <a:gd name="connsiteX2" fmla="*/ 0 w 64485"/>
                <a:gd name="connsiteY2" fmla="*/ 11725 h 23449"/>
                <a:gd name="connsiteX3" fmla="*/ 11725 w 64485"/>
                <a:gd name="connsiteY3" fmla="*/ 23449 h 23449"/>
                <a:gd name="connsiteX4" fmla="*/ 52761 w 64485"/>
                <a:gd name="connsiteY4" fmla="*/ 23449 h 23449"/>
                <a:gd name="connsiteX5" fmla="*/ 64486 w 64485"/>
                <a:gd name="connsiteY5" fmla="*/ 11725 h 23449"/>
                <a:gd name="connsiteX6" fmla="*/ 52761 w 64485"/>
                <a:gd name="connsiteY6" fmla="*/ 0 h 234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4485" h="23449">
                  <a:moveTo>
                    <a:pt x="52761" y="0"/>
                  </a:moveTo>
                  <a:lnTo>
                    <a:pt x="11725" y="0"/>
                  </a:lnTo>
                  <a:cubicBezTo>
                    <a:pt x="5249" y="0"/>
                    <a:pt x="0" y="5249"/>
                    <a:pt x="0" y="11725"/>
                  </a:cubicBezTo>
                  <a:cubicBezTo>
                    <a:pt x="0" y="18200"/>
                    <a:pt x="5249" y="23449"/>
                    <a:pt x="11725" y="23449"/>
                  </a:cubicBezTo>
                  <a:lnTo>
                    <a:pt x="52761" y="23449"/>
                  </a:lnTo>
                  <a:cubicBezTo>
                    <a:pt x="59237" y="23449"/>
                    <a:pt x="64486" y="18200"/>
                    <a:pt x="64486" y="11725"/>
                  </a:cubicBezTo>
                  <a:cubicBezTo>
                    <a:pt x="64486" y="5249"/>
                    <a:pt x="59237" y="0"/>
                    <a:pt x="52761" y="0"/>
                  </a:cubicBezTo>
                  <a:close/>
                </a:path>
              </a:pathLst>
            </a:custGeom>
            <a:solidFill>
              <a:srgbClr val="262626"/>
            </a:solidFill>
            <a:ln w="5854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</p:spTree>
    <p:extLst>
      <p:ext uri="{BB962C8B-B14F-4D97-AF65-F5344CB8AC3E}">
        <p14:creationId xmlns:p14="http://schemas.microsoft.com/office/powerpoint/2010/main" val="15368206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Pin Radial with 8 Levels – Slide Template</a:t>
            </a:r>
          </a:p>
        </p:txBody>
      </p:sp>
      <p:grpSp>
        <p:nvGrpSpPr>
          <p:cNvPr id="190" name="Group 189">
            <a:extLst>
              <a:ext uri="{FF2B5EF4-FFF2-40B4-BE49-F238E27FC236}">
                <a16:creationId xmlns:a16="http://schemas.microsoft.com/office/drawing/2014/main" id="{DF89E529-B20F-4BA8-8472-076ADD896C1C}"/>
              </a:ext>
            </a:extLst>
          </p:cNvPr>
          <p:cNvGrpSpPr/>
          <p:nvPr/>
        </p:nvGrpSpPr>
        <p:grpSpPr>
          <a:xfrm>
            <a:off x="4125962" y="1811899"/>
            <a:ext cx="945093" cy="1689039"/>
            <a:chOff x="5501282" y="1092462"/>
            <a:chExt cx="1260124" cy="2252052"/>
          </a:xfrm>
        </p:grpSpPr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85DBEBE7-8F37-49D9-B373-902EFCBC688E}"/>
                </a:ext>
              </a:extLst>
            </p:cNvPr>
            <p:cNvSpPr/>
            <p:nvPr/>
          </p:nvSpPr>
          <p:spPr>
            <a:xfrm>
              <a:off x="5501282" y="1092462"/>
              <a:ext cx="1260124" cy="2252052"/>
            </a:xfrm>
            <a:custGeom>
              <a:avLst/>
              <a:gdLst>
                <a:gd name="connsiteX0" fmla="*/ 702072 w 1404144"/>
                <a:gd name="connsiteY0" fmla="*/ 0 h 2509440"/>
                <a:gd name="connsiteX1" fmla="*/ 1404144 w 1404144"/>
                <a:gd name="connsiteY1" fmla="*/ 702072 h 2509440"/>
                <a:gd name="connsiteX2" fmla="*/ 1389881 w 1404144"/>
                <a:gd name="connsiteY2" fmla="*/ 843564 h 2509440"/>
                <a:gd name="connsiteX3" fmla="*/ 1373294 w 1404144"/>
                <a:gd name="connsiteY3" fmla="*/ 896996 h 2509440"/>
                <a:gd name="connsiteX4" fmla="*/ 1375965 w 1404144"/>
                <a:gd name="connsiteY4" fmla="*/ 898031 h 2509440"/>
                <a:gd name="connsiteX5" fmla="*/ 1366057 w 1404144"/>
                <a:gd name="connsiteY5" fmla="*/ 920310 h 2509440"/>
                <a:gd name="connsiteX6" fmla="*/ 1348972 w 1404144"/>
                <a:gd name="connsiteY6" fmla="*/ 975350 h 2509440"/>
                <a:gd name="connsiteX7" fmla="*/ 1308054 w 1404144"/>
                <a:gd name="connsiteY7" fmla="*/ 1050736 h 2509440"/>
                <a:gd name="connsiteX8" fmla="*/ 659334 w 1404144"/>
                <a:gd name="connsiteY8" fmla="*/ 2509440 h 2509440"/>
                <a:gd name="connsiteX9" fmla="*/ 110337 w 1404144"/>
                <a:gd name="connsiteY9" fmla="*/ 1076984 h 2509440"/>
                <a:gd name="connsiteX10" fmla="*/ 55172 w 1404144"/>
                <a:gd name="connsiteY10" fmla="*/ 975350 h 2509440"/>
                <a:gd name="connsiteX11" fmla="*/ 0 w 1404144"/>
                <a:gd name="connsiteY11" fmla="*/ 702072 h 2509440"/>
                <a:gd name="connsiteX12" fmla="*/ 702072 w 1404144"/>
                <a:gd name="connsiteY12" fmla="*/ 0 h 2509440"/>
                <a:gd name="connsiteX0" fmla="*/ 702072 w 1404144"/>
                <a:gd name="connsiteY0" fmla="*/ 0 h 2509440"/>
                <a:gd name="connsiteX1" fmla="*/ 1404144 w 1404144"/>
                <a:gd name="connsiteY1" fmla="*/ 702072 h 2509440"/>
                <a:gd name="connsiteX2" fmla="*/ 1389881 w 1404144"/>
                <a:gd name="connsiteY2" fmla="*/ 843564 h 2509440"/>
                <a:gd name="connsiteX3" fmla="*/ 1373294 w 1404144"/>
                <a:gd name="connsiteY3" fmla="*/ 896996 h 2509440"/>
                <a:gd name="connsiteX4" fmla="*/ 1375965 w 1404144"/>
                <a:gd name="connsiteY4" fmla="*/ 898031 h 2509440"/>
                <a:gd name="connsiteX5" fmla="*/ 1366057 w 1404144"/>
                <a:gd name="connsiteY5" fmla="*/ 920310 h 2509440"/>
                <a:gd name="connsiteX6" fmla="*/ 1348972 w 1404144"/>
                <a:gd name="connsiteY6" fmla="*/ 975350 h 2509440"/>
                <a:gd name="connsiteX7" fmla="*/ 1308054 w 1404144"/>
                <a:gd name="connsiteY7" fmla="*/ 1050736 h 2509440"/>
                <a:gd name="connsiteX8" fmla="*/ 659334 w 1404144"/>
                <a:gd name="connsiteY8" fmla="*/ 2509440 h 2509440"/>
                <a:gd name="connsiteX9" fmla="*/ 55172 w 1404144"/>
                <a:gd name="connsiteY9" fmla="*/ 975350 h 2509440"/>
                <a:gd name="connsiteX10" fmla="*/ 0 w 1404144"/>
                <a:gd name="connsiteY10" fmla="*/ 702072 h 2509440"/>
                <a:gd name="connsiteX11" fmla="*/ 702072 w 1404144"/>
                <a:gd name="connsiteY11" fmla="*/ 0 h 2509440"/>
                <a:gd name="connsiteX0" fmla="*/ 702072 w 1404144"/>
                <a:gd name="connsiteY0" fmla="*/ 0 h 2509440"/>
                <a:gd name="connsiteX1" fmla="*/ 1404144 w 1404144"/>
                <a:gd name="connsiteY1" fmla="*/ 702072 h 2509440"/>
                <a:gd name="connsiteX2" fmla="*/ 1389881 w 1404144"/>
                <a:gd name="connsiteY2" fmla="*/ 843564 h 2509440"/>
                <a:gd name="connsiteX3" fmla="*/ 1373294 w 1404144"/>
                <a:gd name="connsiteY3" fmla="*/ 896996 h 2509440"/>
                <a:gd name="connsiteX4" fmla="*/ 1375965 w 1404144"/>
                <a:gd name="connsiteY4" fmla="*/ 898031 h 2509440"/>
                <a:gd name="connsiteX5" fmla="*/ 1366057 w 1404144"/>
                <a:gd name="connsiteY5" fmla="*/ 920310 h 2509440"/>
                <a:gd name="connsiteX6" fmla="*/ 1348972 w 1404144"/>
                <a:gd name="connsiteY6" fmla="*/ 975350 h 2509440"/>
                <a:gd name="connsiteX7" fmla="*/ 659334 w 1404144"/>
                <a:gd name="connsiteY7" fmla="*/ 2509440 h 2509440"/>
                <a:gd name="connsiteX8" fmla="*/ 55172 w 1404144"/>
                <a:gd name="connsiteY8" fmla="*/ 975350 h 2509440"/>
                <a:gd name="connsiteX9" fmla="*/ 0 w 1404144"/>
                <a:gd name="connsiteY9" fmla="*/ 702072 h 2509440"/>
                <a:gd name="connsiteX10" fmla="*/ 702072 w 1404144"/>
                <a:gd name="connsiteY10" fmla="*/ 0 h 25094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404144" h="2509440">
                  <a:moveTo>
                    <a:pt x="702072" y="0"/>
                  </a:moveTo>
                  <a:cubicBezTo>
                    <a:pt x="1089816" y="0"/>
                    <a:pt x="1404144" y="314328"/>
                    <a:pt x="1404144" y="702072"/>
                  </a:cubicBezTo>
                  <a:cubicBezTo>
                    <a:pt x="1404144" y="750540"/>
                    <a:pt x="1399233" y="797861"/>
                    <a:pt x="1389881" y="843564"/>
                  </a:cubicBezTo>
                  <a:lnTo>
                    <a:pt x="1373294" y="896996"/>
                  </a:lnTo>
                  <a:lnTo>
                    <a:pt x="1375965" y="898031"/>
                  </a:lnTo>
                  <a:lnTo>
                    <a:pt x="1366057" y="920310"/>
                  </a:lnTo>
                  <a:lnTo>
                    <a:pt x="1348972" y="975350"/>
                  </a:lnTo>
                  <a:lnTo>
                    <a:pt x="659334" y="2509440"/>
                  </a:lnTo>
                  <a:lnTo>
                    <a:pt x="55172" y="975350"/>
                  </a:lnTo>
                  <a:cubicBezTo>
                    <a:pt x="19645" y="891355"/>
                    <a:pt x="0" y="799008"/>
                    <a:pt x="0" y="702072"/>
                  </a:cubicBezTo>
                  <a:cubicBezTo>
                    <a:pt x="0" y="314328"/>
                    <a:pt x="314328" y="0"/>
                    <a:pt x="702072" y="0"/>
                  </a:cubicBez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id="{82128BB1-AD3D-4EBA-A8FE-403192A328D3}"/>
                </a:ext>
              </a:extLst>
            </p:cNvPr>
            <p:cNvSpPr/>
            <p:nvPr/>
          </p:nvSpPr>
          <p:spPr>
            <a:xfrm>
              <a:off x="5678349" y="1269529"/>
              <a:ext cx="905988" cy="905989"/>
            </a:xfrm>
            <a:custGeom>
              <a:avLst/>
              <a:gdLst>
                <a:gd name="connsiteX0" fmla="*/ 532312 w 1121726"/>
                <a:gd name="connsiteY0" fmla="*/ 711 h 1121727"/>
                <a:gd name="connsiteX1" fmla="*/ 1065622 w 1121726"/>
                <a:gd name="connsiteY1" fmla="*/ 316646 h 1121727"/>
                <a:gd name="connsiteX2" fmla="*/ 805081 w 1121726"/>
                <a:gd name="connsiteY2" fmla="*/ 1065623 h 1121727"/>
                <a:gd name="connsiteX3" fmla="*/ 56105 w 1121726"/>
                <a:gd name="connsiteY3" fmla="*/ 805082 h 1121727"/>
                <a:gd name="connsiteX4" fmla="*/ 316645 w 1121726"/>
                <a:gd name="connsiteY4" fmla="*/ 56105 h 1121727"/>
                <a:gd name="connsiteX5" fmla="*/ 532312 w 1121726"/>
                <a:gd name="connsiteY5" fmla="*/ 711 h 11217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21726" h="1121727">
                  <a:moveTo>
                    <a:pt x="532312" y="711"/>
                  </a:moveTo>
                  <a:cubicBezTo>
                    <a:pt x="750552" y="-10316"/>
                    <a:pt x="964464" y="107568"/>
                    <a:pt x="1065622" y="316646"/>
                  </a:cubicBezTo>
                  <a:cubicBezTo>
                    <a:pt x="1200500" y="595416"/>
                    <a:pt x="1083852" y="930745"/>
                    <a:pt x="805081" y="1065623"/>
                  </a:cubicBezTo>
                  <a:cubicBezTo>
                    <a:pt x="526311" y="1200500"/>
                    <a:pt x="190982" y="1083852"/>
                    <a:pt x="56105" y="805082"/>
                  </a:cubicBezTo>
                  <a:cubicBezTo>
                    <a:pt x="-78773" y="526312"/>
                    <a:pt x="37875" y="190983"/>
                    <a:pt x="316645" y="56105"/>
                  </a:cubicBezTo>
                  <a:cubicBezTo>
                    <a:pt x="386338" y="22386"/>
                    <a:pt x="459565" y="4387"/>
                    <a:pt x="532312" y="711"/>
                  </a:cubicBezTo>
                  <a:close/>
                </a:path>
              </a:pathLst>
            </a:custGeom>
            <a:gradFill>
              <a:gsLst>
                <a:gs pos="0">
                  <a:schemeClr val="bg1"/>
                </a:gs>
                <a:gs pos="5000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</a:gradFill>
            <a:ln/>
            <a:effectLst>
              <a:outerShdw blurRad="1651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95" name="Freeform: Shape 94">
              <a:extLst>
                <a:ext uri="{FF2B5EF4-FFF2-40B4-BE49-F238E27FC236}">
                  <a16:creationId xmlns:a16="http://schemas.microsoft.com/office/drawing/2014/main" id="{164678C2-A986-42F0-9AE1-7BCA6834090D}"/>
                </a:ext>
              </a:extLst>
            </p:cNvPr>
            <p:cNvSpPr/>
            <p:nvPr/>
          </p:nvSpPr>
          <p:spPr>
            <a:xfrm>
              <a:off x="5887643" y="2791510"/>
              <a:ext cx="436287" cy="553004"/>
            </a:xfrm>
            <a:custGeom>
              <a:avLst/>
              <a:gdLst>
                <a:gd name="connsiteX0" fmla="*/ 229267 w 486150"/>
                <a:gd name="connsiteY0" fmla="*/ 0 h 616207"/>
                <a:gd name="connsiteX1" fmla="*/ 400874 w 486150"/>
                <a:gd name="connsiteY1" fmla="*/ 17300 h 616207"/>
                <a:gd name="connsiteX2" fmla="*/ 486150 w 486150"/>
                <a:gd name="connsiteY2" fmla="*/ 43770 h 616207"/>
                <a:gd name="connsiteX3" fmla="*/ 228815 w 486150"/>
                <a:gd name="connsiteY3" fmla="*/ 616207 h 616207"/>
                <a:gd name="connsiteX4" fmla="*/ 0 w 486150"/>
                <a:gd name="connsiteY4" fmla="*/ 35198 h 616207"/>
                <a:gd name="connsiteX5" fmla="*/ 57660 w 486150"/>
                <a:gd name="connsiteY5" fmla="*/ 17300 h 616207"/>
                <a:gd name="connsiteX6" fmla="*/ 229267 w 486150"/>
                <a:gd name="connsiteY6" fmla="*/ 0 h 6162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86150" h="616207">
                  <a:moveTo>
                    <a:pt x="229267" y="0"/>
                  </a:moveTo>
                  <a:cubicBezTo>
                    <a:pt x="288051" y="0"/>
                    <a:pt x="345444" y="5957"/>
                    <a:pt x="400874" y="17300"/>
                  </a:cubicBezTo>
                  <a:lnTo>
                    <a:pt x="486150" y="43770"/>
                  </a:lnTo>
                  <a:lnTo>
                    <a:pt x="228815" y="616207"/>
                  </a:lnTo>
                  <a:lnTo>
                    <a:pt x="0" y="35198"/>
                  </a:lnTo>
                  <a:lnTo>
                    <a:pt x="57660" y="17300"/>
                  </a:lnTo>
                  <a:cubicBezTo>
                    <a:pt x="113091" y="5957"/>
                    <a:pt x="170483" y="0"/>
                    <a:pt x="229267" y="0"/>
                  </a:cubicBezTo>
                  <a:close/>
                </a:path>
              </a:pathLst>
            </a:custGeom>
            <a:solidFill>
              <a:schemeClr val="tx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 dirty="0"/>
            </a:p>
          </p:txBody>
        </p:sp>
      </p:grpSp>
      <p:grpSp>
        <p:nvGrpSpPr>
          <p:cNvPr id="191" name="Group 190">
            <a:extLst>
              <a:ext uri="{FF2B5EF4-FFF2-40B4-BE49-F238E27FC236}">
                <a16:creationId xmlns:a16="http://schemas.microsoft.com/office/drawing/2014/main" id="{75541C55-07E8-4E57-926E-B9A2E5243B8C}"/>
              </a:ext>
            </a:extLst>
          </p:cNvPr>
          <p:cNvGrpSpPr/>
          <p:nvPr/>
        </p:nvGrpSpPr>
        <p:grpSpPr>
          <a:xfrm>
            <a:off x="4697815" y="2239689"/>
            <a:ext cx="1353078" cy="1312397"/>
            <a:chOff x="6263753" y="1662849"/>
            <a:chExt cx="1804104" cy="1749862"/>
          </a:xfrm>
        </p:grpSpPr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FD8FAC4E-5817-4DF5-8E12-C74C2335D81C}"/>
                </a:ext>
              </a:extLst>
            </p:cNvPr>
            <p:cNvSpPr/>
            <p:nvPr/>
          </p:nvSpPr>
          <p:spPr>
            <a:xfrm>
              <a:off x="6263753" y="1662849"/>
              <a:ext cx="1804104" cy="1749862"/>
            </a:xfrm>
            <a:custGeom>
              <a:avLst/>
              <a:gdLst>
                <a:gd name="connsiteX0" fmla="*/ 1308224 w 2010296"/>
                <a:gd name="connsiteY0" fmla="*/ 0 h 1949854"/>
                <a:gd name="connsiteX1" fmla="*/ 1804664 w 2010296"/>
                <a:gd name="connsiteY1" fmla="*/ 205632 h 1949854"/>
                <a:gd name="connsiteX2" fmla="*/ 1804664 w 2010296"/>
                <a:gd name="connsiteY2" fmla="*/ 1198512 h 1949854"/>
                <a:gd name="connsiteX3" fmla="*/ 1694528 w 2010296"/>
                <a:gd name="connsiteY3" fmla="*/ 1288476 h 1949854"/>
                <a:gd name="connsiteX4" fmla="*/ 1645017 w 2010296"/>
                <a:gd name="connsiteY4" fmla="*/ 1314530 h 1949854"/>
                <a:gd name="connsiteX5" fmla="*/ 1646173 w 2010296"/>
                <a:gd name="connsiteY5" fmla="*/ 1317151 h 1949854"/>
                <a:gd name="connsiteX6" fmla="*/ 1623416 w 2010296"/>
                <a:gd name="connsiteY6" fmla="*/ 1325898 h 1949854"/>
                <a:gd name="connsiteX7" fmla="*/ 1572414 w 2010296"/>
                <a:gd name="connsiteY7" fmla="*/ 1352736 h 1949854"/>
                <a:gd name="connsiteX8" fmla="*/ 1490172 w 2010296"/>
                <a:gd name="connsiteY8" fmla="*/ 1377110 h 1949854"/>
                <a:gd name="connsiteX9" fmla="*/ 0 w 2010296"/>
                <a:gd name="connsiteY9" fmla="*/ 1949854 h 1949854"/>
                <a:gd name="connsiteX10" fmla="*/ 624701 w 2010296"/>
                <a:gd name="connsiteY10" fmla="*/ 548752 h 1949854"/>
                <a:gd name="connsiteX11" fmla="*/ 657560 w 2010296"/>
                <a:gd name="connsiteY11" fmla="*/ 437882 h 1949854"/>
                <a:gd name="connsiteX12" fmla="*/ 811784 w 2010296"/>
                <a:gd name="connsiteY12" fmla="*/ 205632 h 1949854"/>
                <a:gd name="connsiteX13" fmla="*/ 1308224 w 2010296"/>
                <a:gd name="connsiteY13" fmla="*/ 0 h 1949854"/>
                <a:gd name="connsiteX0" fmla="*/ 1308224 w 2010296"/>
                <a:gd name="connsiteY0" fmla="*/ 0 h 1949854"/>
                <a:gd name="connsiteX1" fmla="*/ 1804664 w 2010296"/>
                <a:gd name="connsiteY1" fmla="*/ 205632 h 1949854"/>
                <a:gd name="connsiteX2" fmla="*/ 1804664 w 2010296"/>
                <a:gd name="connsiteY2" fmla="*/ 1198512 h 1949854"/>
                <a:gd name="connsiteX3" fmla="*/ 1694528 w 2010296"/>
                <a:gd name="connsiteY3" fmla="*/ 1288476 h 1949854"/>
                <a:gd name="connsiteX4" fmla="*/ 1645017 w 2010296"/>
                <a:gd name="connsiteY4" fmla="*/ 1314530 h 1949854"/>
                <a:gd name="connsiteX5" fmla="*/ 1646173 w 2010296"/>
                <a:gd name="connsiteY5" fmla="*/ 1317151 h 1949854"/>
                <a:gd name="connsiteX6" fmla="*/ 1623416 w 2010296"/>
                <a:gd name="connsiteY6" fmla="*/ 1325898 h 1949854"/>
                <a:gd name="connsiteX7" fmla="*/ 1572414 w 2010296"/>
                <a:gd name="connsiteY7" fmla="*/ 1352736 h 1949854"/>
                <a:gd name="connsiteX8" fmla="*/ 1490172 w 2010296"/>
                <a:gd name="connsiteY8" fmla="*/ 1377110 h 1949854"/>
                <a:gd name="connsiteX9" fmla="*/ 0 w 2010296"/>
                <a:gd name="connsiteY9" fmla="*/ 1949854 h 1949854"/>
                <a:gd name="connsiteX10" fmla="*/ 657560 w 2010296"/>
                <a:gd name="connsiteY10" fmla="*/ 437882 h 1949854"/>
                <a:gd name="connsiteX11" fmla="*/ 811784 w 2010296"/>
                <a:gd name="connsiteY11" fmla="*/ 205632 h 1949854"/>
                <a:gd name="connsiteX12" fmla="*/ 1308224 w 2010296"/>
                <a:gd name="connsiteY12" fmla="*/ 0 h 1949854"/>
                <a:gd name="connsiteX0" fmla="*/ 1308224 w 2010296"/>
                <a:gd name="connsiteY0" fmla="*/ 0 h 1949854"/>
                <a:gd name="connsiteX1" fmla="*/ 1804664 w 2010296"/>
                <a:gd name="connsiteY1" fmla="*/ 205632 h 1949854"/>
                <a:gd name="connsiteX2" fmla="*/ 1804664 w 2010296"/>
                <a:gd name="connsiteY2" fmla="*/ 1198512 h 1949854"/>
                <a:gd name="connsiteX3" fmla="*/ 1694528 w 2010296"/>
                <a:gd name="connsiteY3" fmla="*/ 1288476 h 1949854"/>
                <a:gd name="connsiteX4" fmla="*/ 1645017 w 2010296"/>
                <a:gd name="connsiteY4" fmla="*/ 1314530 h 1949854"/>
                <a:gd name="connsiteX5" fmla="*/ 1646173 w 2010296"/>
                <a:gd name="connsiteY5" fmla="*/ 1317151 h 1949854"/>
                <a:gd name="connsiteX6" fmla="*/ 1623416 w 2010296"/>
                <a:gd name="connsiteY6" fmla="*/ 1325898 h 1949854"/>
                <a:gd name="connsiteX7" fmla="*/ 1572414 w 2010296"/>
                <a:gd name="connsiteY7" fmla="*/ 1352736 h 1949854"/>
                <a:gd name="connsiteX8" fmla="*/ 0 w 2010296"/>
                <a:gd name="connsiteY8" fmla="*/ 1949854 h 1949854"/>
                <a:gd name="connsiteX9" fmla="*/ 657560 w 2010296"/>
                <a:gd name="connsiteY9" fmla="*/ 437882 h 1949854"/>
                <a:gd name="connsiteX10" fmla="*/ 811784 w 2010296"/>
                <a:gd name="connsiteY10" fmla="*/ 205632 h 1949854"/>
                <a:gd name="connsiteX11" fmla="*/ 1308224 w 2010296"/>
                <a:gd name="connsiteY11" fmla="*/ 0 h 19498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010296" h="1949854">
                  <a:moveTo>
                    <a:pt x="1308224" y="0"/>
                  </a:moveTo>
                  <a:cubicBezTo>
                    <a:pt x="1487900" y="0"/>
                    <a:pt x="1667576" y="68544"/>
                    <a:pt x="1804664" y="205632"/>
                  </a:cubicBezTo>
                  <a:cubicBezTo>
                    <a:pt x="2078840" y="479809"/>
                    <a:pt x="2078840" y="924336"/>
                    <a:pt x="1804664" y="1198512"/>
                  </a:cubicBezTo>
                  <a:cubicBezTo>
                    <a:pt x="1770392" y="1232784"/>
                    <a:pt x="1733458" y="1262772"/>
                    <a:pt x="1694528" y="1288476"/>
                  </a:cubicBezTo>
                  <a:lnTo>
                    <a:pt x="1645017" y="1314530"/>
                  </a:lnTo>
                  <a:lnTo>
                    <a:pt x="1646173" y="1317151"/>
                  </a:lnTo>
                  <a:lnTo>
                    <a:pt x="1623416" y="1325898"/>
                  </a:lnTo>
                  <a:lnTo>
                    <a:pt x="1572414" y="1352736"/>
                  </a:lnTo>
                  <a:lnTo>
                    <a:pt x="0" y="1949854"/>
                  </a:lnTo>
                  <a:lnTo>
                    <a:pt x="657560" y="437882"/>
                  </a:lnTo>
                  <a:cubicBezTo>
                    <a:pt x="691832" y="353367"/>
                    <a:pt x="743240" y="274176"/>
                    <a:pt x="811784" y="205632"/>
                  </a:cubicBezTo>
                  <a:cubicBezTo>
                    <a:pt x="948872" y="68544"/>
                    <a:pt x="1128548" y="0"/>
                    <a:pt x="130822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D8CBD75E-3740-452D-B812-60FE8B6100BB}"/>
                </a:ext>
              </a:extLst>
            </p:cNvPr>
            <p:cNvSpPr/>
            <p:nvPr/>
          </p:nvSpPr>
          <p:spPr>
            <a:xfrm>
              <a:off x="6984800" y="1839916"/>
              <a:ext cx="905988" cy="905989"/>
            </a:xfrm>
            <a:custGeom>
              <a:avLst/>
              <a:gdLst>
                <a:gd name="connsiteX0" fmla="*/ 532312 w 1121726"/>
                <a:gd name="connsiteY0" fmla="*/ 711 h 1121727"/>
                <a:gd name="connsiteX1" fmla="*/ 1065622 w 1121726"/>
                <a:gd name="connsiteY1" fmla="*/ 316646 h 1121727"/>
                <a:gd name="connsiteX2" fmla="*/ 805081 w 1121726"/>
                <a:gd name="connsiteY2" fmla="*/ 1065623 h 1121727"/>
                <a:gd name="connsiteX3" fmla="*/ 56105 w 1121726"/>
                <a:gd name="connsiteY3" fmla="*/ 805082 h 1121727"/>
                <a:gd name="connsiteX4" fmla="*/ 316645 w 1121726"/>
                <a:gd name="connsiteY4" fmla="*/ 56105 h 1121727"/>
                <a:gd name="connsiteX5" fmla="*/ 532312 w 1121726"/>
                <a:gd name="connsiteY5" fmla="*/ 711 h 11217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21726" h="1121727">
                  <a:moveTo>
                    <a:pt x="532312" y="711"/>
                  </a:moveTo>
                  <a:cubicBezTo>
                    <a:pt x="750552" y="-10316"/>
                    <a:pt x="964464" y="107568"/>
                    <a:pt x="1065622" y="316646"/>
                  </a:cubicBezTo>
                  <a:cubicBezTo>
                    <a:pt x="1200500" y="595416"/>
                    <a:pt x="1083852" y="930745"/>
                    <a:pt x="805081" y="1065623"/>
                  </a:cubicBezTo>
                  <a:cubicBezTo>
                    <a:pt x="526311" y="1200500"/>
                    <a:pt x="190982" y="1083852"/>
                    <a:pt x="56105" y="805082"/>
                  </a:cubicBezTo>
                  <a:cubicBezTo>
                    <a:pt x="-78773" y="526312"/>
                    <a:pt x="37875" y="190983"/>
                    <a:pt x="316645" y="56105"/>
                  </a:cubicBezTo>
                  <a:cubicBezTo>
                    <a:pt x="386338" y="22386"/>
                    <a:pt x="459565" y="4387"/>
                    <a:pt x="532312" y="711"/>
                  </a:cubicBezTo>
                  <a:close/>
                </a:path>
              </a:pathLst>
            </a:custGeom>
            <a:gradFill>
              <a:gsLst>
                <a:gs pos="0">
                  <a:schemeClr val="bg1"/>
                </a:gs>
                <a:gs pos="5000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</a:gradFill>
            <a:ln/>
            <a:effectLst>
              <a:outerShdw blurRad="1651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97" name="Freeform: Shape 96">
              <a:extLst>
                <a:ext uri="{FF2B5EF4-FFF2-40B4-BE49-F238E27FC236}">
                  <a16:creationId xmlns:a16="http://schemas.microsoft.com/office/drawing/2014/main" id="{F498277C-616F-4EB4-A1D3-1C93038F8BDD}"/>
                </a:ext>
              </a:extLst>
            </p:cNvPr>
            <p:cNvSpPr/>
            <p:nvPr/>
          </p:nvSpPr>
          <p:spPr>
            <a:xfrm>
              <a:off x="6263753" y="2902920"/>
              <a:ext cx="512060" cy="509791"/>
            </a:xfrm>
            <a:custGeom>
              <a:avLst/>
              <a:gdLst>
                <a:gd name="connsiteX0" fmla="*/ 247049 w 570584"/>
                <a:gd name="connsiteY0" fmla="*/ 0 h 568055"/>
                <a:gd name="connsiteX1" fmla="*/ 286255 w 570584"/>
                <a:gd name="connsiteY1" fmla="*/ 21280 h 568055"/>
                <a:gd name="connsiteX2" fmla="*/ 516250 w 570584"/>
                <a:gd name="connsiteY2" fmla="*/ 251276 h 568055"/>
                <a:gd name="connsiteX3" fmla="*/ 570584 w 570584"/>
                <a:gd name="connsiteY3" fmla="*/ 351378 h 568055"/>
                <a:gd name="connsiteX4" fmla="*/ 0 w 570584"/>
                <a:gd name="connsiteY4" fmla="*/ 568055 h 5680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70584" h="568055">
                  <a:moveTo>
                    <a:pt x="247049" y="0"/>
                  </a:moveTo>
                  <a:lnTo>
                    <a:pt x="286255" y="21280"/>
                  </a:lnTo>
                  <a:cubicBezTo>
                    <a:pt x="376855" y="82489"/>
                    <a:pt x="455042" y="160676"/>
                    <a:pt x="516250" y="251276"/>
                  </a:cubicBezTo>
                  <a:lnTo>
                    <a:pt x="570584" y="351378"/>
                  </a:lnTo>
                  <a:lnTo>
                    <a:pt x="0" y="568055"/>
                  </a:lnTo>
                  <a:close/>
                </a:path>
              </a:pathLst>
            </a:custGeom>
            <a:solidFill>
              <a:schemeClr val="tx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 dirty="0"/>
            </a:p>
          </p:txBody>
        </p:sp>
      </p:grpSp>
      <p:grpSp>
        <p:nvGrpSpPr>
          <p:cNvPr id="192" name="Group 191">
            <a:extLst>
              <a:ext uri="{FF2B5EF4-FFF2-40B4-BE49-F238E27FC236}">
                <a16:creationId xmlns:a16="http://schemas.microsoft.com/office/drawing/2014/main" id="{DFA0B9D8-E0B6-4924-A9A6-1078273DE3CA}"/>
              </a:ext>
            </a:extLst>
          </p:cNvPr>
          <p:cNvGrpSpPr/>
          <p:nvPr/>
        </p:nvGrpSpPr>
        <p:grpSpPr>
          <a:xfrm>
            <a:off x="4734621" y="3217763"/>
            <a:ext cx="1689040" cy="945093"/>
            <a:chOff x="6312827" y="2966948"/>
            <a:chExt cx="2252053" cy="1260124"/>
          </a:xfrm>
        </p:grpSpPr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23B3BACA-25AD-4374-B7C0-7DA98E7A6207}"/>
                </a:ext>
              </a:extLst>
            </p:cNvPr>
            <p:cNvSpPr/>
            <p:nvPr/>
          </p:nvSpPr>
          <p:spPr>
            <a:xfrm>
              <a:off x="6312827" y="2966948"/>
              <a:ext cx="2252053" cy="1260124"/>
            </a:xfrm>
            <a:custGeom>
              <a:avLst/>
              <a:gdLst>
                <a:gd name="connsiteX0" fmla="*/ 1807369 w 2509441"/>
                <a:gd name="connsiteY0" fmla="*/ 0 h 1404144"/>
                <a:gd name="connsiteX1" fmla="*/ 2509441 w 2509441"/>
                <a:gd name="connsiteY1" fmla="*/ 702072 h 1404144"/>
                <a:gd name="connsiteX2" fmla="*/ 1807369 w 2509441"/>
                <a:gd name="connsiteY2" fmla="*/ 1404144 h 1404144"/>
                <a:gd name="connsiteX3" fmla="*/ 1665877 w 2509441"/>
                <a:gd name="connsiteY3" fmla="*/ 1389881 h 1404144"/>
                <a:gd name="connsiteX4" fmla="*/ 1612445 w 2509441"/>
                <a:gd name="connsiteY4" fmla="*/ 1373294 h 1404144"/>
                <a:gd name="connsiteX5" fmla="*/ 1611409 w 2509441"/>
                <a:gd name="connsiteY5" fmla="*/ 1375965 h 1404144"/>
                <a:gd name="connsiteX6" fmla="*/ 1589133 w 2509441"/>
                <a:gd name="connsiteY6" fmla="*/ 1366058 h 1404144"/>
                <a:gd name="connsiteX7" fmla="*/ 1534091 w 2509441"/>
                <a:gd name="connsiteY7" fmla="*/ 1348972 h 1404144"/>
                <a:gd name="connsiteX8" fmla="*/ 1458702 w 2509441"/>
                <a:gd name="connsiteY8" fmla="*/ 1308052 h 1404144"/>
                <a:gd name="connsiteX9" fmla="*/ 0 w 2509441"/>
                <a:gd name="connsiteY9" fmla="*/ 659334 h 1404144"/>
                <a:gd name="connsiteX10" fmla="*/ 1432461 w 2509441"/>
                <a:gd name="connsiteY10" fmla="*/ 110335 h 1404144"/>
                <a:gd name="connsiteX11" fmla="*/ 1534091 w 2509441"/>
                <a:gd name="connsiteY11" fmla="*/ 55172 h 1404144"/>
                <a:gd name="connsiteX12" fmla="*/ 1807369 w 2509441"/>
                <a:gd name="connsiteY12" fmla="*/ 0 h 1404144"/>
                <a:gd name="connsiteX0" fmla="*/ 1807369 w 2509441"/>
                <a:gd name="connsiteY0" fmla="*/ 0 h 1404144"/>
                <a:gd name="connsiteX1" fmla="*/ 2509441 w 2509441"/>
                <a:gd name="connsiteY1" fmla="*/ 702072 h 1404144"/>
                <a:gd name="connsiteX2" fmla="*/ 1807369 w 2509441"/>
                <a:gd name="connsiteY2" fmla="*/ 1404144 h 1404144"/>
                <a:gd name="connsiteX3" fmla="*/ 1665877 w 2509441"/>
                <a:gd name="connsiteY3" fmla="*/ 1389881 h 1404144"/>
                <a:gd name="connsiteX4" fmla="*/ 1612445 w 2509441"/>
                <a:gd name="connsiteY4" fmla="*/ 1373294 h 1404144"/>
                <a:gd name="connsiteX5" fmla="*/ 1611409 w 2509441"/>
                <a:gd name="connsiteY5" fmla="*/ 1375965 h 1404144"/>
                <a:gd name="connsiteX6" fmla="*/ 1589133 w 2509441"/>
                <a:gd name="connsiteY6" fmla="*/ 1366058 h 1404144"/>
                <a:gd name="connsiteX7" fmla="*/ 1534091 w 2509441"/>
                <a:gd name="connsiteY7" fmla="*/ 1348972 h 1404144"/>
                <a:gd name="connsiteX8" fmla="*/ 1458702 w 2509441"/>
                <a:gd name="connsiteY8" fmla="*/ 1308052 h 1404144"/>
                <a:gd name="connsiteX9" fmla="*/ 0 w 2509441"/>
                <a:gd name="connsiteY9" fmla="*/ 659334 h 1404144"/>
                <a:gd name="connsiteX10" fmla="*/ 1534091 w 2509441"/>
                <a:gd name="connsiteY10" fmla="*/ 55172 h 1404144"/>
                <a:gd name="connsiteX11" fmla="*/ 1807369 w 2509441"/>
                <a:gd name="connsiteY11" fmla="*/ 0 h 1404144"/>
                <a:gd name="connsiteX0" fmla="*/ 1807369 w 2509441"/>
                <a:gd name="connsiteY0" fmla="*/ 0 h 1404144"/>
                <a:gd name="connsiteX1" fmla="*/ 2509441 w 2509441"/>
                <a:gd name="connsiteY1" fmla="*/ 702072 h 1404144"/>
                <a:gd name="connsiteX2" fmla="*/ 1807369 w 2509441"/>
                <a:gd name="connsiteY2" fmla="*/ 1404144 h 1404144"/>
                <a:gd name="connsiteX3" fmla="*/ 1665877 w 2509441"/>
                <a:gd name="connsiteY3" fmla="*/ 1389881 h 1404144"/>
                <a:gd name="connsiteX4" fmla="*/ 1612445 w 2509441"/>
                <a:gd name="connsiteY4" fmla="*/ 1373294 h 1404144"/>
                <a:gd name="connsiteX5" fmla="*/ 1611409 w 2509441"/>
                <a:gd name="connsiteY5" fmla="*/ 1375965 h 1404144"/>
                <a:gd name="connsiteX6" fmla="*/ 1589133 w 2509441"/>
                <a:gd name="connsiteY6" fmla="*/ 1366058 h 1404144"/>
                <a:gd name="connsiteX7" fmla="*/ 1534091 w 2509441"/>
                <a:gd name="connsiteY7" fmla="*/ 1348972 h 1404144"/>
                <a:gd name="connsiteX8" fmla="*/ 0 w 2509441"/>
                <a:gd name="connsiteY8" fmla="*/ 659334 h 1404144"/>
                <a:gd name="connsiteX9" fmla="*/ 1534091 w 2509441"/>
                <a:gd name="connsiteY9" fmla="*/ 55172 h 1404144"/>
                <a:gd name="connsiteX10" fmla="*/ 1807369 w 2509441"/>
                <a:gd name="connsiteY10" fmla="*/ 0 h 14041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509441" h="1404144">
                  <a:moveTo>
                    <a:pt x="1807369" y="0"/>
                  </a:moveTo>
                  <a:cubicBezTo>
                    <a:pt x="2195113" y="0"/>
                    <a:pt x="2509441" y="314328"/>
                    <a:pt x="2509441" y="702072"/>
                  </a:cubicBezTo>
                  <a:cubicBezTo>
                    <a:pt x="2509441" y="1089816"/>
                    <a:pt x="2195113" y="1404144"/>
                    <a:pt x="1807369" y="1404144"/>
                  </a:cubicBezTo>
                  <a:cubicBezTo>
                    <a:pt x="1758901" y="1404144"/>
                    <a:pt x="1711580" y="1399233"/>
                    <a:pt x="1665877" y="1389881"/>
                  </a:cubicBezTo>
                  <a:lnTo>
                    <a:pt x="1612445" y="1373294"/>
                  </a:lnTo>
                  <a:lnTo>
                    <a:pt x="1611409" y="1375965"/>
                  </a:lnTo>
                  <a:lnTo>
                    <a:pt x="1589133" y="1366058"/>
                  </a:lnTo>
                  <a:lnTo>
                    <a:pt x="1534091" y="1348972"/>
                  </a:lnTo>
                  <a:lnTo>
                    <a:pt x="0" y="659334"/>
                  </a:lnTo>
                  <a:lnTo>
                    <a:pt x="1534091" y="55172"/>
                  </a:lnTo>
                  <a:cubicBezTo>
                    <a:pt x="1618086" y="19645"/>
                    <a:pt x="1710433" y="0"/>
                    <a:pt x="1807369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DB27820B-C1DF-466F-A19F-F390D18E9B38}"/>
                </a:ext>
              </a:extLst>
            </p:cNvPr>
            <p:cNvSpPr/>
            <p:nvPr/>
          </p:nvSpPr>
          <p:spPr>
            <a:xfrm>
              <a:off x="7481824" y="3144014"/>
              <a:ext cx="905988" cy="905989"/>
            </a:xfrm>
            <a:custGeom>
              <a:avLst/>
              <a:gdLst>
                <a:gd name="connsiteX0" fmla="*/ 532312 w 1121726"/>
                <a:gd name="connsiteY0" fmla="*/ 711 h 1121727"/>
                <a:gd name="connsiteX1" fmla="*/ 1065622 w 1121726"/>
                <a:gd name="connsiteY1" fmla="*/ 316646 h 1121727"/>
                <a:gd name="connsiteX2" fmla="*/ 805081 w 1121726"/>
                <a:gd name="connsiteY2" fmla="*/ 1065623 h 1121727"/>
                <a:gd name="connsiteX3" fmla="*/ 56105 w 1121726"/>
                <a:gd name="connsiteY3" fmla="*/ 805082 h 1121727"/>
                <a:gd name="connsiteX4" fmla="*/ 316645 w 1121726"/>
                <a:gd name="connsiteY4" fmla="*/ 56105 h 1121727"/>
                <a:gd name="connsiteX5" fmla="*/ 532312 w 1121726"/>
                <a:gd name="connsiteY5" fmla="*/ 711 h 11217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21726" h="1121727">
                  <a:moveTo>
                    <a:pt x="532312" y="711"/>
                  </a:moveTo>
                  <a:cubicBezTo>
                    <a:pt x="750552" y="-10316"/>
                    <a:pt x="964464" y="107568"/>
                    <a:pt x="1065622" y="316646"/>
                  </a:cubicBezTo>
                  <a:cubicBezTo>
                    <a:pt x="1200500" y="595416"/>
                    <a:pt x="1083852" y="930745"/>
                    <a:pt x="805081" y="1065623"/>
                  </a:cubicBezTo>
                  <a:cubicBezTo>
                    <a:pt x="526311" y="1200500"/>
                    <a:pt x="190982" y="1083852"/>
                    <a:pt x="56105" y="805082"/>
                  </a:cubicBezTo>
                  <a:cubicBezTo>
                    <a:pt x="-78773" y="526312"/>
                    <a:pt x="37875" y="190983"/>
                    <a:pt x="316645" y="56105"/>
                  </a:cubicBezTo>
                  <a:cubicBezTo>
                    <a:pt x="386338" y="22386"/>
                    <a:pt x="459565" y="4387"/>
                    <a:pt x="532312" y="711"/>
                  </a:cubicBezTo>
                  <a:close/>
                </a:path>
              </a:pathLst>
            </a:custGeom>
            <a:gradFill>
              <a:gsLst>
                <a:gs pos="0">
                  <a:schemeClr val="bg1"/>
                </a:gs>
                <a:gs pos="5000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</a:gradFill>
            <a:ln/>
            <a:effectLst>
              <a:outerShdw blurRad="1651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99" name="Freeform: Shape 98">
              <a:extLst>
                <a:ext uri="{FF2B5EF4-FFF2-40B4-BE49-F238E27FC236}">
                  <a16:creationId xmlns:a16="http://schemas.microsoft.com/office/drawing/2014/main" id="{87382609-C6A3-4717-9D2F-8E3C2AB44A23}"/>
                </a:ext>
              </a:extLst>
            </p:cNvPr>
            <p:cNvSpPr/>
            <p:nvPr/>
          </p:nvSpPr>
          <p:spPr>
            <a:xfrm>
              <a:off x="6312827" y="3355843"/>
              <a:ext cx="544732" cy="430075"/>
            </a:xfrm>
            <a:custGeom>
              <a:avLst/>
              <a:gdLst>
                <a:gd name="connsiteX0" fmla="*/ 573840 w 606990"/>
                <a:gd name="connsiteY0" fmla="*/ 0 h 479228"/>
                <a:gd name="connsiteX1" fmla="*/ 589691 w 606990"/>
                <a:gd name="connsiteY1" fmla="*/ 51064 h 479228"/>
                <a:gd name="connsiteX2" fmla="*/ 606990 w 606990"/>
                <a:gd name="connsiteY2" fmla="*/ 222671 h 479228"/>
                <a:gd name="connsiteX3" fmla="*/ 589691 w 606990"/>
                <a:gd name="connsiteY3" fmla="*/ 394278 h 479228"/>
                <a:gd name="connsiteX4" fmla="*/ 563321 w 606990"/>
                <a:gd name="connsiteY4" fmla="*/ 479228 h 479228"/>
                <a:gd name="connsiteX5" fmla="*/ 0 w 606990"/>
                <a:gd name="connsiteY5" fmla="*/ 225992 h 4792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06990" h="479228">
                  <a:moveTo>
                    <a:pt x="573840" y="0"/>
                  </a:moveTo>
                  <a:lnTo>
                    <a:pt x="589691" y="51064"/>
                  </a:lnTo>
                  <a:cubicBezTo>
                    <a:pt x="601034" y="106495"/>
                    <a:pt x="606990" y="163887"/>
                    <a:pt x="606990" y="222671"/>
                  </a:cubicBezTo>
                  <a:cubicBezTo>
                    <a:pt x="606990" y="281455"/>
                    <a:pt x="601034" y="338848"/>
                    <a:pt x="589691" y="394278"/>
                  </a:cubicBezTo>
                  <a:lnTo>
                    <a:pt x="563321" y="479228"/>
                  </a:lnTo>
                  <a:lnTo>
                    <a:pt x="0" y="225992"/>
                  </a:lnTo>
                  <a:close/>
                </a:path>
              </a:pathLst>
            </a:custGeom>
            <a:solidFill>
              <a:schemeClr val="tx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 dirty="0"/>
            </a:p>
          </p:txBody>
        </p:sp>
      </p:grpSp>
      <p:grpSp>
        <p:nvGrpSpPr>
          <p:cNvPr id="193" name="Group 192">
            <a:extLst>
              <a:ext uri="{FF2B5EF4-FFF2-40B4-BE49-F238E27FC236}">
                <a16:creationId xmlns:a16="http://schemas.microsoft.com/office/drawing/2014/main" id="{D996AAFB-67AB-4FAD-A4F0-D5B219FD7A9E}"/>
              </a:ext>
            </a:extLst>
          </p:cNvPr>
          <p:cNvGrpSpPr/>
          <p:nvPr/>
        </p:nvGrpSpPr>
        <p:grpSpPr>
          <a:xfrm>
            <a:off x="4684907" y="3777541"/>
            <a:ext cx="1312397" cy="1353078"/>
            <a:chOff x="6246542" y="3713319"/>
            <a:chExt cx="1749863" cy="1804104"/>
          </a:xfrm>
        </p:grpSpPr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F2087BCF-9FA7-4D95-B3AB-093020F0332C}"/>
                </a:ext>
              </a:extLst>
            </p:cNvPr>
            <p:cNvSpPr/>
            <p:nvPr/>
          </p:nvSpPr>
          <p:spPr>
            <a:xfrm>
              <a:off x="6246542" y="3713319"/>
              <a:ext cx="1749863" cy="1804104"/>
            </a:xfrm>
            <a:custGeom>
              <a:avLst/>
              <a:gdLst>
                <a:gd name="connsiteX0" fmla="*/ 0 w 1949855"/>
                <a:gd name="connsiteY0" fmla="*/ 0 h 2010296"/>
                <a:gd name="connsiteX1" fmla="*/ 1401099 w 1949855"/>
                <a:gd name="connsiteY1" fmla="*/ 624701 h 2010296"/>
                <a:gd name="connsiteX2" fmla="*/ 1511973 w 1949855"/>
                <a:gd name="connsiteY2" fmla="*/ 657560 h 2010296"/>
                <a:gd name="connsiteX3" fmla="*/ 1744223 w 1949855"/>
                <a:gd name="connsiteY3" fmla="*/ 811784 h 2010296"/>
                <a:gd name="connsiteX4" fmla="*/ 1744223 w 1949855"/>
                <a:gd name="connsiteY4" fmla="*/ 1804664 h 2010296"/>
                <a:gd name="connsiteX5" fmla="*/ 751343 w 1949855"/>
                <a:gd name="connsiteY5" fmla="*/ 1804664 h 2010296"/>
                <a:gd name="connsiteX6" fmla="*/ 661379 w 1949855"/>
                <a:gd name="connsiteY6" fmla="*/ 1694528 h 2010296"/>
                <a:gd name="connsiteX7" fmla="*/ 635325 w 1949855"/>
                <a:gd name="connsiteY7" fmla="*/ 1645017 h 2010296"/>
                <a:gd name="connsiteX8" fmla="*/ 632703 w 1949855"/>
                <a:gd name="connsiteY8" fmla="*/ 1646174 h 2010296"/>
                <a:gd name="connsiteX9" fmla="*/ 623954 w 1949855"/>
                <a:gd name="connsiteY9" fmla="*/ 1623410 h 2010296"/>
                <a:gd name="connsiteX10" fmla="*/ 597118 w 1949855"/>
                <a:gd name="connsiteY10" fmla="*/ 1572414 h 2010296"/>
                <a:gd name="connsiteX11" fmla="*/ 572748 w 1949855"/>
                <a:gd name="connsiteY11" fmla="*/ 1490182 h 2010296"/>
                <a:gd name="connsiteX0" fmla="*/ 0 w 1949855"/>
                <a:gd name="connsiteY0" fmla="*/ 0 h 2010296"/>
                <a:gd name="connsiteX1" fmla="*/ 1511973 w 1949855"/>
                <a:gd name="connsiteY1" fmla="*/ 657560 h 2010296"/>
                <a:gd name="connsiteX2" fmla="*/ 1744223 w 1949855"/>
                <a:gd name="connsiteY2" fmla="*/ 811784 h 2010296"/>
                <a:gd name="connsiteX3" fmla="*/ 1744223 w 1949855"/>
                <a:gd name="connsiteY3" fmla="*/ 1804664 h 2010296"/>
                <a:gd name="connsiteX4" fmla="*/ 751343 w 1949855"/>
                <a:gd name="connsiteY4" fmla="*/ 1804664 h 2010296"/>
                <a:gd name="connsiteX5" fmla="*/ 661379 w 1949855"/>
                <a:gd name="connsiteY5" fmla="*/ 1694528 h 2010296"/>
                <a:gd name="connsiteX6" fmla="*/ 635325 w 1949855"/>
                <a:gd name="connsiteY6" fmla="*/ 1645017 h 2010296"/>
                <a:gd name="connsiteX7" fmla="*/ 632703 w 1949855"/>
                <a:gd name="connsiteY7" fmla="*/ 1646174 h 2010296"/>
                <a:gd name="connsiteX8" fmla="*/ 623954 w 1949855"/>
                <a:gd name="connsiteY8" fmla="*/ 1623410 h 2010296"/>
                <a:gd name="connsiteX9" fmla="*/ 597118 w 1949855"/>
                <a:gd name="connsiteY9" fmla="*/ 1572414 h 2010296"/>
                <a:gd name="connsiteX10" fmla="*/ 572748 w 1949855"/>
                <a:gd name="connsiteY10" fmla="*/ 1490182 h 2010296"/>
                <a:gd name="connsiteX11" fmla="*/ 0 w 1949855"/>
                <a:gd name="connsiteY11" fmla="*/ 0 h 2010296"/>
                <a:gd name="connsiteX0" fmla="*/ 0 w 1949855"/>
                <a:gd name="connsiteY0" fmla="*/ 0 h 2010296"/>
                <a:gd name="connsiteX1" fmla="*/ 1511973 w 1949855"/>
                <a:gd name="connsiteY1" fmla="*/ 657560 h 2010296"/>
                <a:gd name="connsiteX2" fmla="*/ 1744223 w 1949855"/>
                <a:gd name="connsiteY2" fmla="*/ 811784 h 2010296"/>
                <a:gd name="connsiteX3" fmla="*/ 1744223 w 1949855"/>
                <a:gd name="connsiteY3" fmla="*/ 1804664 h 2010296"/>
                <a:gd name="connsiteX4" fmla="*/ 751343 w 1949855"/>
                <a:gd name="connsiteY4" fmla="*/ 1804664 h 2010296"/>
                <a:gd name="connsiteX5" fmla="*/ 661379 w 1949855"/>
                <a:gd name="connsiteY5" fmla="*/ 1694528 h 2010296"/>
                <a:gd name="connsiteX6" fmla="*/ 635325 w 1949855"/>
                <a:gd name="connsiteY6" fmla="*/ 1645017 h 2010296"/>
                <a:gd name="connsiteX7" fmla="*/ 632703 w 1949855"/>
                <a:gd name="connsiteY7" fmla="*/ 1646174 h 2010296"/>
                <a:gd name="connsiteX8" fmla="*/ 623954 w 1949855"/>
                <a:gd name="connsiteY8" fmla="*/ 1623410 h 2010296"/>
                <a:gd name="connsiteX9" fmla="*/ 597118 w 1949855"/>
                <a:gd name="connsiteY9" fmla="*/ 1572414 h 2010296"/>
                <a:gd name="connsiteX10" fmla="*/ 0 w 1949855"/>
                <a:gd name="connsiteY10" fmla="*/ 0 h 20102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949855" h="2010296">
                  <a:moveTo>
                    <a:pt x="0" y="0"/>
                  </a:moveTo>
                  <a:lnTo>
                    <a:pt x="1511973" y="657560"/>
                  </a:lnTo>
                  <a:cubicBezTo>
                    <a:pt x="1596488" y="691832"/>
                    <a:pt x="1675679" y="743240"/>
                    <a:pt x="1744223" y="811784"/>
                  </a:cubicBezTo>
                  <a:cubicBezTo>
                    <a:pt x="2018399" y="1085960"/>
                    <a:pt x="2018399" y="1530487"/>
                    <a:pt x="1744223" y="1804664"/>
                  </a:cubicBezTo>
                  <a:cubicBezTo>
                    <a:pt x="1470047" y="2078840"/>
                    <a:pt x="1025520" y="2078840"/>
                    <a:pt x="751343" y="1804664"/>
                  </a:cubicBezTo>
                  <a:cubicBezTo>
                    <a:pt x="717071" y="1770392"/>
                    <a:pt x="687083" y="1733458"/>
                    <a:pt x="661379" y="1694528"/>
                  </a:cubicBezTo>
                  <a:lnTo>
                    <a:pt x="635325" y="1645017"/>
                  </a:lnTo>
                  <a:lnTo>
                    <a:pt x="632703" y="1646174"/>
                  </a:lnTo>
                  <a:lnTo>
                    <a:pt x="623954" y="1623410"/>
                  </a:lnTo>
                  <a:lnTo>
                    <a:pt x="597118" y="1572414"/>
                  </a:lnTo>
                  <a:lnTo>
                    <a:pt x="0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89" name="Freeform: Shape 88">
              <a:extLst>
                <a:ext uri="{FF2B5EF4-FFF2-40B4-BE49-F238E27FC236}">
                  <a16:creationId xmlns:a16="http://schemas.microsoft.com/office/drawing/2014/main" id="{E0E84F10-3013-4F41-A987-0C574E298705}"/>
                </a:ext>
              </a:extLst>
            </p:cNvPr>
            <p:cNvSpPr/>
            <p:nvPr/>
          </p:nvSpPr>
          <p:spPr>
            <a:xfrm>
              <a:off x="6913348" y="4434367"/>
              <a:ext cx="905988" cy="905989"/>
            </a:xfrm>
            <a:custGeom>
              <a:avLst/>
              <a:gdLst>
                <a:gd name="connsiteX0" fmla="*/ 532312 w 1121726"/>
                <a:gd name="connsiteY0" fmla="*/ 711 h 1121727"/>
                <a:gd name="connsiteX1" fmla="*/ 1065622 w 1121726"/>
                <a:gd name="connsiteY1" fmla="*/ 316646 h 1121727"/>
                <a:gd name="connsiteX2" fmla="*/ 805081 w 1121726"/>
                <a:gd name="connsiteY2" fmla="*/ 1065623 h 1121727"/>
                <a:gd name="connsiteX3" fmla="*/ 56105 w 1121726"/>
                <a:gd name="connsiteY3" fmla="*/ 805082 h 1121727"/>
                <a:gd name="connsiteX4" fmla="*/ 316645 w 1121726"/>
                <a:gd name="connsiteY4" fmla="*/ 56105 h 1121727"/>
                <a:gd name="connsiteX5" fmla="*/ 532312 w 1121726"/>
                <a:gd name="connsiteY5" fmla="*/ 711 h 11217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21726" h="1121727">
                  <a:moveTo>
                    <a:pt x="532312" y="711"/>
                  </a:moveTo>
                  <a:cubicBezTo>
                    <a:pt x="750552" y="-10316"/>
                    <a:pt x="964464" y="107568"/>
                    <a:pt x="1065622" y="316646"/>
                  </a:cubicBezTo>
                  <a:cubicBezTo>
                    <a:pt x="1200500" y="595416"/>
                    <a:pt x="1083852" y="930745"/>
                    <a:pt x="805081" y="1065623"/>
                  </a:cubicBezTo>
                  <a:cubicBezTo>
                    <a:pt x="526311" y="1200500"/>
                    <a:pt x="190982" y="1083852"/>
                    <a:pt x="56105" y="805082"/>
                  </a:cubicBezTo>
                  <a:cubicBezTo>
                    <a:pt x="-78773" y="526312"/>
                    <a:pt x="37875" y="190983"/>
                    <a:pt x="316645" y="56105"/>
                  </a:cubicBezTo>
                  <a:cubicBezTo>
                    <a:pt x="386338" y="22386"/>
                    <a:pt x="459565" y="4387"/>
                    <a:pt x="532312" y="711"/>
                  </a:cubicBezTo>
                  <a:close/>
                </a:path>
              </a:pathLst>
            </a:custGeom>
            <a:gradFill>
              <a:gsLst>
                <a:gs pos="0">
                  <a:schemeClr val="bg1"/>
                </a:gs>
                <a:gs pos="5000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</a:gradFill>
            <a:ln/>
            <a:effectLst>
              <a:outerShdw blurRad="1651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01" name="Freeform: Shape 100">
              <a:extLst>
                <a:ext uri="{FF2B5EF4-FFF2-40B4-BE49-F238E27FC236}">
                  <a16:creationId xmlns:a16="http://schemas.microsoft.com/office/drawing/2014/main" id="{CDBD7EAF-D17F-4E95-BA04-0519306EA7F9}"/>
                </a:ext>
              </a:extLst>
            </p:cNvPr>
            <p:cNvSpPr/>
            <p:nvPr/>
          </p:nvSpPr>
          <p:spPr>
            <a:xfrm>
              <a:off x="6246542" y="3713319"/>
              <a:ext cx="507135" cy="518019"/>
            </a:xfrm>
            <a:custGeom>
              <a:avLst/>
              <a:gdLst>
                <a:gd name="connsiteX0" fmla="*/ 0 w 565096"/>
                <a:gd name="connsiteY0" fmla="*/ 0 h 577223"/>
                <a:gd name="connsiteX1" fmla="*/ 565096 w 565096"/>
                <a:gd name="connsiteY1" fmla="*/ 245761 h 577223"/>
                <a:gd name="connsiteX2" fmla="*/ 535428 w 565096"/>
                <a:gd name="connsiteY2" fmla="*/ 300420 h 577223"/>
                <a:gd name="connsiteX3" fmla="*/ 305433 w 565096"/>
                <a:gd name="connsiteY3" fmla="*/ 530416 h 577223"/>
                <a:gd name="connsiteX4" fmla="*/ 219198 w 565096"/>
                <a:gd name="connsiteY4" fmla="*/ 577223 h 577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65096" h="577223">
                  <a:moveTo>
                    <a:pt x="0" y="0"/>
                  </a:moveTo>
                  <a:lnTo>
                    <a:pt x="565096" y="245761"/>
                  </a:lnTo>
                  <a:lnTo>
                    <a:pt x="535428" y="300420"/>
                  </a:lnTo>
                  <a:cubicBezTo>
                    <a:pt x="474220" y="391021"/>
                    <a:pt x="396033" y="469208"/>
                    <a:pt x="305433" y="530416"/>
                  </a:cubicBezTo>
                  <a:lnTo>
                    <a:pt x="219198" y="577223"/>
                  </a:lnTo>
                  <a:close/>
                </a:path>
              </a:pathLst>
            </a:custGeom>
            <a:solidFill>
              <a:schemeClr val="tx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 dirty="0"/>
            </a:p>
          </p:txBody>
        </p:sp>
      </p:grpSp>
      <p:grpSp>
        <p:nvGrpSpPr>
          <p:cNvPr id="194" name="Group 193">
            <a:extLst>
              <a:ext uri="{FF2B5EF4-FFF2-40B4-BE49-F238E27FC236}">
                <a16:creationId xmlns:a16="http://schemas.microsoft.com/office/drawing/2014/main" id="{9BB62056-C20F-4385-B383-392EC5919A48}"/>
              </a:ext>
            </a:extLst>
          </p:cNvPr>
          <p:cNvGrpSpPr/>
          <p:nvPr/>
        </p:nvGrpSpPr>
        <p:grpSpPr>
          <a:xfrm>
            <a:off x="4073069" y="3823883"/>
            <a:ext cx="945093" cy="1689039"/>
            <a:chOff x="5430759" y="3775108"/>
            <a:chExt cx="1260124" cy="2252052"/>
          </a:xfrm>
        </p:grpSpPr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id="{D41EE641-0B33-41F7-AECB-D1654F8A045B}"/>
                </a:ext>
              </a:extLst>
            </p:cNvPr>
            <p:cNvSpPr/>
            <p:nvPr/>
          </p:nvSpPr>
          <p:spPr>
            <a:xfrm>
              <a:off x="5430759" y="3775108"/>
              <a:ext cx="1260124" cy="2252052"/>
            </a:xfrm>
            <a:custGeom>
              <a:avLst/>
              <a:gdLst>
                <a:gd name="connsiteX0" fmla="*/ 744810 w 1404144"/>
                <a:gd name="connsiteY0" fmla="*/ 0 h 2509440"/>
                <a:gd name="connsiteX1" fmla="*/ 1292679 w 1404144"/>
                <a:gd name="connsiteY1" fmla="*/ 1429512 h 2509440"/>
                <a:gd name="connsiteX2" fmla="*/ 1334912 w 1404144"/>
                <a:gd name="connsiteY2" fmla="*/ 1502991 h 2509440"/>
                <a:gd name="connsiteX3" fmla="*/ 1404144 w 1404144"/>
                <a:gd name="connsiteY3" fmla="*/ 1807368 h 2509440"/>
                <a:gd name="connsiteX4" fmla="*/ 702072 w 1404144"/>
                <a:gd name="connsiteY4" fmla="*/ 2509440 h 2509440"/>
                <a:gd name="connsiteX5" fmla="*/ 0 w 1404144"/>
                <a:gd name="connsiteY5" fmla="*/ 1807368 h 2509440"/>
                <a:gd name="connsiteX6" fmla="*/ 10965 w 1404144"/>
                <a:gd name="connsiteY6" fmla="*/ 1683090 h 2509440"/>
                <a:gd name="connsiteX7" fmla="*/ 30124 w 1404144"/>
                <a:gd name="connsiteY7" fmla="*/ 1612163 h 2509440"/>
                <a:gd name="connsiteX8" fmla="*/ 28179 w 1404144"/>
                <a:gd name="connsiteY8" fmla="*/ 1611409 h 2509440"/>
                <a:gd name="connsiteX9" fmla="*/ 33653 w 1404144"/>
                <a:gd name="connsiteY9" fmla="*/ 1599100 h 2509440"/>
                <a:gd name="connsiteX10" fmla="*/ 42601 w 1404144"/>
                <a:gd name="connsiteY10" fmla="*/ 1565972 h 2509440"/>
                <a:gd name="connsiteX11" fmla="*/ 93016 w 1404144"/>
                <a:gd name="connsiteY11" fmla="*/ 1457907 h 2509440"/>
                <a:gd name="connsiteX12" fmla="*/ 102586 w 1404144"/>
                <a:gd name="connsiteY12" fmla="*/ 1444096 h 2509440"/>
                <a:gd name="connsiteX0" fmla="*/ 744810 w 1404144"/>
                <a:gd name="connsiteY0" fmla="*/ 0 h 2509440"/>
                <a:gd name="connsiteX1" fmla="*/ 1334912 w 1404144"/>
                <a:gd name="connsiteY1" fmla="*/ 1502991 h 2509440"/>
                <a:gd name="connsiteX2" fmla="*/ 1404144 w 1404144"/>
                <a:gd name="connsiteY2" fmla="*/ 1807368 h 2509440"/>
                <a:gd name="connsiteX3" fmla="*/ 702072 w 1404144"/>
                <a:gd name="connsiteY3" fmla="*/ 2509440 h 2509440"/>
                <a:gd name="connsiteX4" fmla="*/ 0 w 1404144"/>
                <a:gd name="connsiteY4" fmla="*/ 1807368 h 2509440"/>
                <a:gd name="connsiteX5" fmla="*/ 10965 w 1404144"/>
                <a:gd name="connsiteY5" fmla="*/ 1683090 h 2509440"/>
                <a:gd name="connsiteX6" fmla="*/ 30124 w 1404144"/>
                <a:gd name="connsiteY6" fmla="*/ 1612163 h 2509440"/>
                <a:gd name="connsiteX7" fmla="*/ 28179 w 1404144"/>
                <a:gd name="connsiteY7" fmla="*/ 1611409 h 2509440"/>
                <a:gd name="connsiteX8" fmla="*/ 33653 w 1404144"/>
                <a:gd name="connsiteY8" fmla="*/ 1599100 h 2509440"/>
                <a:gd name="connsiteX9" fmla="*/ 42601 w 1404144"/>
                <a:gd name="connsiteY9" fmla="*/ 1565972 h 2509440"/>
                <a:gd name="connsiteX10" fmla="*/ 93016 w 1404144"/>
                <a:gd name="connsiteY10" fmla="*/ 1457907 h 2509440"/>
                <a:gd name="connsiteX11" fmla="*/ 102586 w 1404144"/>
                <a:gd name="connsiteY11" fmla="*/ 1444096 h 2509440"/>
                <a:gd name="connsiteX12" fmla="*/ 744810 w 1404144"/>
                <a:gd name="connsiteY12" fmla="*/ 0 h 2509440"/>
                <a:gd name="connsiteX0" fmla="*/ 744810 w 1404144"/>
                <a:gd name="connsiteY0" fmla="*/ 0 h 2509440"/>
                <a:gd name="connsiteX1" fmla="*/ 1334912 w 1404144"/>
                <a:gd name="connsiteY1" fmla="*/ 1502991 h 2509440"/>
                <a:gd name="connsiteX2" fmla="*/ 1404144 w 1404144"/>
                <a:gd name="connsiteY2" fmla="*/ 1807368 h 2509440"/>
                <a:gd name="connsiteX3" fmla="*/ 702072 w 1404144"/>
                <a:gd name="connsiteY3" fmla="*/ 2509440 h 2509440"/>
                <a:gd name="connsiteX4" fmla="*/ 0 w 1404144"/>
                <a:gd name="connsiteY4" fmla="*/ 1807368 h 2509440"/>
                <a:gd name="connsiteX5" fmla="*/ 10965 w 1404144"/>
                <a:gd name="connsiteY5" fmla="*/ 1683090 h 2509440"/>
                <a:gd name="connsiteX6" fmla="*/ 30124 w 1404144"/>
                <a:gd name="connsiteY6" fmla="*/ 1612163 h 2509440"/>
                <a:gd name="connsiteX7" fmla="*/ 28179 w 1404144"/>
                <a:gd name="connsiteY7" fmla="*/ 1611409 h 2509440"/>
                <a:gd name="connsiteX8" fmla="*/ 33653 w 1404144"/>
                <a:gd name="connsiteY8" fmla="*/ 1599100 h 2509440"/>
                <a:gd name="connsiteX9" fmla="*/ 42601 w 1404144"/>
                <a:gd name="connsiteY9" fmla="*/ 1565972 h 2509440"/>
                <a:gd name="connsiteX10" fmla="*/ 93016 w 1404144"/>
                <a:gd name="connsiteY10" fmla="*/ 1457907 h 2509440"/>
                <a:gd name="connsiteX11" fmla="*/ 744810 w 1404144"/>
                <a:gd name="connsiteY11" fmla="*/ 0 h 25094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404144" h="2509440">
                  <a:moveTo>
                    <a:pt x="744810" y="0"/>
                  </a:moveTo>
                  <a:lnTo>
                    <a:pt x="1334912" y="1502991"/>
                  </a:lnTo>
                  <a:cubicBezTo>
                    <a:pt x="1379280" y="1595070"/>
                    <a:pt x="1404144" y="1698315"/>
                    <a:pt x="1404144" y="1807368"/>
                  </a:cubicBezTo>
                  <a:cubicBezTo>
                    <a:pt x="1404144" y="2195112"/>
                    <a:pt x="1089816" y="2509440"/>
                    <a:pt x="702072" y="2509440"/>
                  </a:cubicBezTo>
                  <a:cubicBezTo>
                    <a:pt x="314328" y="2509440"/>
                    <a:pt x="0" y="2195112"/>
                    <a:pt x="0" y="1807368"/>
                  </a:cubicBezTo>
                  <a:cubicBezTo>
                    <a:pt x="0" y="1764959"/>
                    <a:pt x="3760" y="1723428"/>
                    <a:pt x="10965" y="1683090"/>
                  </a:cubicBezTo>
                  <a:lnTo>
                    <a:pt x="30124" y="1612163"/>
                  </a:lnTo>
                  <a:lnTo>
                    <a:pt x="28179" y="1611409"/>
                  </a:lnTo>
                  <a:lnTo>
                    <a:pt x="33653" y="1599100"/>
                  </a:lnTo>
                  <a:lnTo>
                    <a:pt x="42601" y="1565972"/>
                  </a:lnTo>
                  <a:cubicBezTo>
                    <a:pt x="56382" y="1528337"/>
                    <a:pt x="73292" y="1492210"/>
                    <a:pt x="93016" y="1457907"/>
                  </a:cubicBezTo>
                  <a:lnTo>
                    <a:pt x="744810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91" name="Freeform: Shape 90">
              <a:extLst>
                <a:ext uri="{FF2B5EF4-FFF2-40B4-BE49-F238E27FC236}">
                  <a16:creationId xmlns:a16="http://schemas.microsoft.com/office/drawing/2014/main" id="{4C4F7980-1A7E-4B8C-96BF-BCD8041658A6}"/>
                </a:ext>
              </a:extLst>
            </p:cNvPr>
            <p:cNvSpPr/>
            <p:nvPr/>
          </p:nvSpPr>
          <p:spPr>
            <a:xfrm>
              <a:off x="5607826" y="4944105"/>
              <a:ext cx="905988" cy="905989"/>
            </a:xfrm>
            <a:custGeom>
              <a:avLst/>
              <a:gdLst>
                <a:gd name="connsiteX0" fmla="*/ 532312 w 1121726"/>
                <a:gd name="connsiteY0" fmla="*/ 711 h 1121727"/>
                <a:gd name="connsiteX1" fmla="*/ 1065622 w 1121726"/>
                <a:gd name="connsiteY1" fmla="*/ 316646 h 1121727"/>
                <a:gd name="connsiteX2" fmla="*/ 805081 w 1121726"/>
                <a:gd name="connsiteY2" fmla="*/ 1065623 h 1121727"/>
                <a:gd name="connsiteX3" fmla="*/ 56105 w 1121726"/>
                <a:gd name="connsiteY3" fmla="*/ 805082 h 1121727"/>
                <a:gd name="connsiteX4" fmla="*/ 316645 w 1121726"/>
                <a:gd name="connsiteY4" fmla="*/ 56105 h 1121727"/>
                <a:gd name="connsiteX5" fmla="*/ 532312 w 1121726"/>
                <a:gd name="connsiteY5" fmla="*/ 711 h 11217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21726" h="1121727">
                  <a:moveTo>
                    <a:pt x="532312" y="711"/>
                  </a:moveTo>
                  <a:cubicBezTo>
                    <a:pt x="750552" y="-10316"/>
                    <a:pt x="964464" y="107568"/>
                    <a:pt x="1065622" y="316646"/>
                  </a:cubicBezTo>
                  <a:cubicBezTo>
                    <a:pt x="1200500" y="595416"/>
                    <a:pt x="1083852" y="930745"/>
                    <a:pt x="805081" y="1065623"/>
                  </a:cubicBezTo>
                  <a:cubicBezTo>
                    <a:pt x="526311" y="1200500"/>
                    <a:pt x="190982" y="1083852"/>
                    <a:pt x="56105" y="805082"/>
                  </a:cubicBezTo>
                  <a:cubicBezTo>
                    <a:pt x="-78773" y="526312"/>
                    <a:pt x="37875" y="190983"/>
                    <a:pt x="316645" y="56105"/>
                  </a:cubicBezTo>
                  <a:cubicBezTo>
                    <a:pt x="386338" y="22386"/>
                    <a:pt x="459565" y="4387"/>
                    <a:pt x="532312" y="711"/>
                  </a:cubicBezTo>
                  <a:close/>
                </a:path>
              </a:pathLst>
            </a:custGeom>
            <a:gradFill>
              <a:gsLst>
                <a:gs pos="0">
                  <a:schemeClr val="bg1"/>
                </a:gs>
                <a:gs pos="5000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</a:gradFill>
            <a:ln/>
            <a:effectLst>
              <a:outerShdw blurRad="1651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03" name="Freeform: Shape 102">
              <a:extLst>
                <a:ext uri="{FF2B5EF4-FFF2-40B4-BE49-F238E27FC236}">
                  <a16:creationId xmlns:a16="http://schemas.microsoft.com/office/drawing/2014/main" id="{A2B67B60-8227-4896-B180-F79DB8028D88}"/>
                </a:ext>
              </a:extLst>
            </p:cNvPr>
            <p:cNvSpPr/>
            <p:nvPr/>
          </p:nvSpPr>
          <p:spPr>
            <a:xfrm>
              <a:off x="5871941" y="3775108"/>
              <a:ext cx="428542" cy="544731"/>
            </a:xfrm>
            <a:custGeom>
              <a:avLst/>
              <a:gdLst>
                <a:gd name="connsiteX0" fmla="*/ 253205 w 477520"/>
                <a:gd name="connsiteY0" fmla="*/ 0 h 606989"/>
                <a:gd name="connsiteX1" fmla="*/ 477520 w 477520"/>
                <a:gd name="connsiteY1" fmla="*/ 571329 h 606989"/>
                <a:gd name="connsiteX2" fmla="*/ 418371 w 477520"/>
                <a:gd name="connsiteY2" fmla="*/ 589690 h 606989"/>
                <a:gd name="connsiteX3" fmla="*/ 246764 w 477520"/>
                <a:gd name="connsiteY3" fmla="*/ 606989 h 606989"/>
                <a:gd name="connsiteX4" fmla="*/ 75157 w 477520"/>
                <a:gd name="connsiteY4" fmla="*/ 589690 h 606989"/>
                <a:gd name="connsiteX5" fmla="*/ 0 w 477520"/>
                <a:gd name="connsiteY5" fmla="*/ 566360 h 6069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77520" h="606989">
                  <a:moveTo>
                    <a:pt x="253205" y="0"/>
                  </a:moveTo>
                  <a:lnTo>
                    <a:pt x="477520" y="571329"/>
                  </a:lnTo>
                  <a:lnTo>
                    <a:pt x="418371" y="589690"/>
                  </a:lnTo>
                  <a:cubicBezTo>
                    <a:pt x="362941" y="601033"/>
                    <a:pt x="305548" y="606989"/>
                    <a:pt x="246764" y="606989"/>
                  </a:cubicBezTo>
                  <a:cubicBezTo>
                    <a:pt x="187980" y="606989"/>
                    <a:pt x="130588" y="601033"/>
                    <a:pt x="75157" y="589690"/>
                  </a:cubicBezTo>
                  <a:lnTo>
                    <a:pt x="0" y="566360"/>
                  </a:lnTo>
                  <a:close/>
                </a:path>
              </a:pathLst>
            </a:custGeom>
            <a:solidFill>
              <a:schemeClr val="tx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 dirty="0"/>
            </a:p>
          </p:txBody>
        </p:sp>
      </p:grpSp>
      <p:grpSp>
        <p:nvGrpSpPr>
          <p:cNvPr id="195" name="Group 194">
            <a:extLst>
              <a:ext uri="{FF2B5EF4-FFF2-40B4-BE49-F238E27FC236}">
                <a16:creationId xmlns:a16="http://schemas.microsoft.com/office/drawing/2014/main" id="{088C29C1-A7E1-4AC2-A00B-30AB191C4515}"/>
              </a:ext>
            </a:extLst>
          </p:cNvPr>
          <p:cNvGrpSpPr/>
          <p:nvPr/>
        </p:nvGrpSpPr>
        <p:grpSpPr>
          <a:xfrm>
            <a:off x="3099641" y="3778398"/>
            <a:ext cx="1353077" cy="1312397"/>
            <a:chOff x="4132854" y="3714462"/>
            <a:chExt cx="1804103" cy="1749862"/>
          </a:xfrm>
        </p:grpSpPr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E35A9237-3CE4-4D66-B85B-BBAAA2CDE000}"/>
                </a:ext>
              </a:extLst>
            </p:cNvPr>
            <p:cNvSpPr/>
            <p:nvPr/>
          </p:nvSpPr>
          <p:spPr>
            <a:xfrm>
              <a:off x="4132854" y="3714462"/>
              <a:ext cx="1804103" cy="1749862"/>
            </a:xfrm>
            <a:custGeom>
              <a:avLst/>
              <a:gdLst>
                <a:gd name="connsiteX0" fmla="*/ 2010295 w 2010295"/>
                <a:gd name="connsiteY0" fmla="*/ 0 h 1949854"/>
                <a:gd name="connsiteX1" fmla="*/ 1386878 w 2010295"/>
                <a:gd name="connsiteY1" fmla="*/ 1398222 h 1949854"/>
                <a:gd name="connsiteX2" fmla="*/ 1364785 w 2010295"/>
                <a:gd name="connsiteY2" fmla="*/ 1480040 h 1949854"/>
                <a:gd name="connsiteX3" fmla="*/ 1198512 w 2010295"/>
                <a:gd name="connsiteY3" fmla="*/ 1744222 h 1949854"/>
                <a:gd name="connsiteX4" fmla="*/ 205632 w 2010295"/>
                <a:gd name="connsiteY4" fmla="*/ 1744222 h 1949854"/>
                <a:gd name="connsiteX5" fmla="*/ 205632 w 2010295"/>
                <a:gd name="connsiteY5" fmla="*/ 751342 h 1949854"/>
                <a:gd name="connsiteX6" fmla="*/ 315767 w 2010295"/>
                <a:gd name="connsiteY6" fmla="*/ 661378 h 1949854"/>
                <a:gd name="connsiteX7" fmla="*/ 365278 w 2010295"/>
                <a:gd name="connsiteY7" fmla="*/ 635324 h 1949854"/>
                <a:gd name="connsiteX8" fmla="*/ 364122 w 2010295"/>
                <a:gd name="connsiteY8" fmla="*/ 632703 h 1949854"/>
                <a:gd name="connsiteX9" fmla="*/ 386882 w 2010295"/>
                <a:gd name="connsiteY9" fmla="*/ 623955 h 1949854"/>
                <a:gd name="connsiteX10" fmla="*/ 437881 w 2010295"/>
                <a:gd name="connsiteY10" fmla="*/ 597118 h 1949854"/>
                <a:gd name="connsiteX11" fmla="*/ 520119 w 2010295"/>
                <a:gd name="connsiteY11" fmla="*/ 572746 h 1949854"/>
                <a:gd name="connsiteX0" fmla="*/ 2010295 w 2010295"/>
                <a:gd name="connsiteY0" fmla="*/ 0 h 1949854"/>
                <a:gd name="connsiteX1" fmla="*/ 1364785 w 2010295"/>
                <a:gd name="connsiteY1" fmla="*/ 1480040 h 1949854"/>
                <a:gd name="connsiteX2" fmla="*/ 1198512 w 2010295"/>
                <a:gd name="connsiteY2" fmla="*/ 1744222 h 1949854"/>
                <a:gd name="connsiteX3" fmla="*/ 205632 w 2010295"/>
                <a:gd name="connsiteY3" fmla="*/ 1744222 h 1949854"/>
                <a:gd name="connsiteX4" fmla="*/ 205632 w 2010295"/>
                <a:gd name="connsiteY4" fmla="*/ 751342 h 1949854"/>
                <a:gd name="connsiteX5" fmla="*/ 315767 w 2010295"/>
                <a:gd name="connsiteY5" fmla="*/ 661378 h 1949854"/>
                <a:gd name="connsiteX6" fmla="*/ 365278 w 2010295"/>
                <a:gd name="connsiteY6" fmla="*/ 635324 h 1949854"/>
                <a:gd name="connsiteX7" fmla="*/ 364122 w 2010295"/>
                <a:gd name="connsiteY7" fmla="*/ 632703 h 1949854"/>
                <a:gd name="connsiteX8" fmla="*/ 386882 w 2010295"/>
                <a:gd name="connsiteY8" fmla="*/ 623955 h 1949854"/>
                <a:gd name="connsiteX9" fmla="*/ 437881 w 2010295"/>
                <a:gd name="connsiteY9" fmla="*/ 597118 h 1949854"/>
                <a:gd name="connsiteX10" fmla="*/ 520119 w 2010295"/>
                <a:gd name="connsiteY10" fmla="*/ 572746 h 1949854"/>
                <a:gd name="connsiteX11" fmla="*/ 2010295 w 2010295"/>
                <a:gd name="connsiteY11" fmla="*/ 0 h 1949854"/>
                <a:gd name="connsiteX0" fmla="*/ 2010295 w 2010295"/>
                <a:gd name="connsiteY0" fmla="*/ 0 h 1949854"/>
                <a:gd name="connsiteX1" fmla="*/ 1364785 w 2010295"/>
                <a:gd name="connsiteY1" fmla="*/ 1480040 h 1949854"/>
                <a:gd name="connsiteX2" fmla="*/ 1198512 w 2010295"/>
                <a:gd name="connsiteY2" fmla="*/ 1744222 h 1949854"/>
                <a:gd name="connsiteX3" fmla="*/ 205632 w 2010295"/>
                <a:gd name="connsiteY3" fmla="*/ 1744222 h 1949854"/>
                <a:gd name="connsiteX4" fmla="*/ 205632 w 2010295"/>
                <a:gd name="connsiteY4" fmla="*/ 751342 h 1949854"/>
                <a:gd name="connsiteX5" fmla="*/ 315767 w 2010295"/>
                <a:gd name="connsiteY5" fmla="*/ 661378 h 1949854"/>
                <a:gd name="connsiteX6" fmla="*/ 365278 w 2010295"/>
                <a:gd name="connsiteY6" fmla="*/ 635324 h 1949854"/>
                <a:gd name="connsiteX7" fmla="*/ 364122 w 2010295"/>
                <a:gd name="connsiteY7" fmla="*/ 632703 h 1949854"/>
                <a:gd name="connsiteX8" fmla="*/ 386882 w 2010295"/>
                <a:gd name="connsiteY8" fmla="*/ 623955 h 1949854"/>
                <a:gd name="connsiteX9" fmla="*/ 437881 w 2010295"/>
                <a:gd name="connsiteY9" fmla="*/ 597118 h 1949854"/>
                <a:gd name="connsiteX10" fmla="*/ 2010295 w 2010295"/>
                <a:gd name="connsiteY10" fmla="*/ 0 h 19498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010295" h="1949854">
                  <a:moveTo>
                    <a:pt x="2010295" y="0"/>
                  </a:moveTo>
                  <a:lnTo>
                    <a:pt x="1364785" y="1480040"/>
                  </a:lnTo>
                  <a:cubicBezTo>
                    <a:pt x="1331048" y="1576523"/>
                    <a:pt x="1275624" y="1667110"/>
                    <a:pt x="1198512" y="1744222"/>
                  </a:cubicBezTo>
                  <a:cubicBezTo>
                    <a:pt x="924335" y="2018398"/>
                    <a:pt x="479808" y="2018398"/>
                    <a:pt x="205632" y="1744222"/>
                  </a:cubicBezTo>
                  <a:cubicBezTo>
                    <a:pt x="-68545" y="1470046"/>
                    <a:pt x="-68545" y="1025519"/>
                    <a:pt x="205632" y="751342"/>
                  </a:cubicBezTo>
                  <a:cubicBezTo>
                    <a:pt x="239904" y="717070"/>
                    <a:pt x="276837" y="687082"/>
                    <a:pt x="315767" y="661378"/>
                  </a:cubicBezTo>
                  <a:lnTo>
                    <a:pt x="365278" y="635324"/>
                  </a:lnTo>
                  <a:lnTo>
                    <a:pt x="364122" y="632703"/>
                  </a:lnTo>
                  <a:lnTo>
                    <a:pt x="386882" y="623955"/>
                  </a:lnTo>
                  <a:lnTo>
                    <a:pt x="437881" y="597118"/>
                  </a:lnTo>
                  <a:lnTo>
                    <a:pt x="201029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93" name="Freeform: Shape 92">
              <a:extLst>
                <a:ext uri="{FF2B5EF4-FFF2-40B4-BE49-F238E27FC236}">
                  <a16:creationId xmlns:a16="http://schemas.microsoft.com/office/drawing/2014/main" id="{A4918281-7935-4B68-8DBA-7AC8D65B1131}"/>
                </a:ext>
              </a:extLst>
            </p:cNvPr>
            <p:cNvSpPr/>
            <p:nvPr/>
          </p:nvSpPr>
          <p:spPr>
            <a:xfrm>
              <a:off x="4309921" y="4381268"/>
              <a:ext cx="905988" cy="905989"/>
            </a:xfrm>
            <a:custGeom>
              <a:avLst/>
              <a:gdLst>
                <a:gd name="connsiteX0" fmla="*/ 532312 w 1121726"/>
                <a:gd name="connsiteY0" fmla="*/ 711 h 1121727"/>
                <a:gd name="connsiteX1" fmla="*/ 1065622 w 1121726"/>
                <a:gd name="connsiteY1" fmla="*/ 316646 h 1121727"/>
                <a:gd name="connsiteX2" fmla="*/ 805081 w 1121726"/>
                <a:gd name="connsiteY2" fmla="*/ 1065623 h 1121727"/>
                <a:gd name="connsiteX3" fmla="*/ 56105 w 1121726"/>
                <a:gd name="connsiteY3" fmla="*/ 805082 h 1121727"/>
                <a:gd name="connsiteX4" fmla="*/ 316645 w 1121726"/>
                <a:gd name="connsiteY4" fmla="*/ 56105 h 1121727"/>
                <a:gd name="connsiteX5" fmla="*/ 532312 w 1121726"/>
                <a:gd name="connsiteY5" fmla="*/ 711 h 11217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21726" h="1121727">
                  <a:moveTo>
                    <a:pt x="532312" y="711"/>
                  </a:moveTo>
                  <a:cubicBezTo>
                    <a:pt x="750552" y="-10316"/>
                    <a:pt x="964464" y="107568"/>
                    <a:pt x="1065622" y="316646"/>
                  </a:cubicBezTo>
                  <a:cubicBezTo>
                    <a:pt x="1200500" y="595416"/>
                    <a:pt x="1083852" y="930745"/>
                    <a:pt x="805081" y="1065623"/>
                  </a:cubicBezTo>
                  <a:cubicBezTo>
                    <a:pt x="526311" y="1200500"/>
                    <a:pt x="190982" y="1083852"/>
                    <a:pt x="56105" y="805082"/>
                  </a:cubicBezTo>
                  <a:cubicBezTo>
                    <a:pt x="-78773" y="526312"/>
                    <a:pt x="37875" y="190983"/>
                    <a:pt x="316645" y="56105"/>
                  </a:cubicBezTo>
                  <a:cubicBezTo>
                    <a:pt x="386338" y="22386"/>
                    <a:pt x="459565" y="4387"/>
                    <a:pt x="532312" y="711"/>
                  </a:cubicBezTo>
                  <a:close/>
                </a:path>
              </a:pathLst>
            </a:custGeom>
            <a:gradFill>
              <a:gsLst>
                <a:gs pos="0">
                  <a:schemeClr val="bg1"/>
                </a:gs>
                <a:gs pos="5000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</a:gradFill>
            <a:ln/>
            <a:effectLst>
              <a:outerShdw blurRad="1651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05" name="Freeform: Shape 104">
              <a:extLst>
                <a:ext uri="{FF2B5EF4-FFF2-40B4-BE49-F238E27FC236}">
                  <a16:creationId xmlns:a16="http://schemas.microsoft.com/office/drawing/2014/main" id="{4E852737-14C3-4A53-BE71-1A07BB5CB514}"/>
                </a:ext>
              </a:extLst>
            </p:cNvPr>
            <p:cNvSpPr/>
            <p:nvPr/>
          </p:nvSpPr>
          <p:spPr>
            <a:xfrm>
              <a:off x="5420477" y="3714462"/>
              <a:ext cx="516480" cy="502828"/>
            </a:xfrm>
            <a:custGeom>
              <a:avLst/>
              <a:gdLst>
                <a:gd name="connsiteX0" fmla="*/ 575509 w 575509"/>
                <a:gd name="connsiteY0" fmla="*/ 0 h 560296"/>
                <a:gd name="connsiteX1" fmla="*/ 331140 w 575509"/>
                <a:gd name="connsiteY1" fmla="*/ 560296 h 560296"/>
                <a:gd name="connsiteX2" fmla="*/ 273744 w 575509"/>
                <a:gd name="connsiteY2" fmla="*/ 529143 h 560296"/>
                <a:gd name="connsiteX3" fmla="*/ 43748 w 575509"/>
                <a:gd name="connsiteY3" fmla="*/ 299147 h 560296"/>
                <a:gd name="connsiteX4" fmla="*/ 0 w 575509"/>
                <a:gd name="connsiteY4" fmla="*/ 218547 h 5602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75509" h="560296">
                  <a:moveTo>
                    <a:pt x="575509" y="0"/>
                  </a:moveTo>
                  <a:lnTo>
                    <a:pt x="331140" y="560296"/>
                  </a:lnTo>
                  <a:lnTo>
                    <a:pt x="273744" y="529143"/>
                  </a:lnTo>
                  <a:cubicBezTo>
                    <a:pt x="183144" y="467935"/>
                    <a:pt x="104957" y="389748"/>
                    <a:pt x="43748" y="299147"/>
                  </a:cubicBezTo>
                  <a:lnTo>
                    <a:pt x="0" y="218547"/>
                  </a:lnTo>
                  <a:close/>
                </a:path>
              </a:pathLst>
            </a:custGeom>
            <a:solidFill>
              <a:schemeClr val="tx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 dirty="0"/>
            </a:p>
          </p:txBody>
        </p:sp>
      </p:grpSp>
      <p:grpSp>
        <p:nvGrpSpPr>
          <p:cNvPr id="196" name="Group 195">
            <a:extLst>
              <a:ext uri="{FF2B5EF4-FFF2-40B4-BE49-F238E27FC236}">
                <a16:creationId xmlns:a16="http://schemas.microsoft.com/office/drawing/2014/main" id="{CFBD5292-73DC-49C7-A12E-B415E3BF993F}"/>
              </a:ext>
            </a:extLst>
          </p:cNvPr>
          <p:cNvGrpSpPr/>
          <p:nvPr/>
        </p:nvGrpSpPr>
        <p:grpSpPr>
          <a:xfrm>
            <a:off x="2720340" y="3164869"/>
            <a:ext cx="1689039" cy="945093"/>
            <a:chOff x="3627120" y="2896423"/>
            <a:chExt cx="2252052" cy="1260124"/>
          </a:xfrm>
        </p:grpSpPr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E42A95DB-9A10-4FB5-9A8E-2EB77C342B05}"/>
                </a:ext>
              </a:extLst>
            </p:cNvPr>
            <p:cNvSpPr/>
            <p:nvPr/>
          </p:nvSpPr>
          <p:spPr>
            <a:xfrm>
              <a:off x="3627120" y="2896423"/>
              <a:ext cx="2252052" cy="1260124"/>
            </a:xfrm>
            <a:custGeom>
              <a:avLst/>
              <a:gdLst>
                <a:gd name="connsiteX0" fmla="*/ 702072 w 2509440"/>
                <a:gd name="connsiteY0" fmla="*/ 0 h 1404144"/>
                <a:gd name="connsiteX1" fmla="*/ 808991 w 2509440"/>
                <a:gd name="connsiteY1" fmla="*/ 8089 h 1404144"/>
                <a:gd name="connsiteX2" fmla="*/ 897877 w 2509440"/>
                <a:gd name="connsiteY2" fmla="*/ 28575 h 1404144"/>
                <a:gd name="connsiteX3" fmla="*/ 898031 w 2509440"/>
                <a:gd name="connsiteY3" fmla="*/ 28178 h 1404144"/>
                <a:gd name="connsiteX4" fmla="*/ 900045 w 2509440"/>
                <a:gd name="connsiteY4" fmla="*/ 29074 h 1404144"/>
                <a:gd name="connsiteX5" fmla="*/ 910847 w 2509440"/>
                <a:gd name="connsiteY5" fmla="*/ 31564 h 1404144"/>
                <a:gd name="connsiteX6" fmla="*/ 1006449 w 2509440"/>
                <a:gd name="connsiteY6" fmla="*/ 69232 h 1404144"/>
                <a:gd name="connsiteX7" fmla="*/ 1061526 w 2509440"/>
                <a:gd name="connsiteY7" fmla="*/ 100889 h 1404144"/>
                <a:gd name="connsiteX8" fmla="*/ 2509440 w 2509440"/>
                <a:gd name="connsiteY8" fmla="*/ 744810 h 1404144"/>
                <a:gd name="connsiteX9" fmla="*/ 1075966 w 2509440"/>
                <a:gd name="connsiteY9" fmla="*/ 1294196 h 1404144"/>
                <a:gd name="connsiteX10" fmla="*/ 1051533 w 2509440"/>
                <a:gd name="connsiteY10" fmla="*/ 1311128 h 1404144"/>
                <a:gd name="connsiteX11" fmla="*/ 702072 w 2509440"/>
                <a:gd name="connsiteY11" fmla="*/ 1404144 h 1404144"/>
                <a:gd name="connsiteX12" fmla="*/ 0 w 2509440"/>
                <a:gd name="connsiteY12" fmla="*/ 702072 h 1404144"/>
                <a:gd name="connsiteX13" fmla="*/ 702072 w 2509440"/>
                <a:gd name="connsiteY13" fmla="*/ 0 h 1404144"/>
                <a:gd name="connsiteX0" fmla="*/ 702072 w 2509440"/>
                <a:gd name="connsiteY0" fmla="*/ 0 h 1404144"/>
                <a:gd name="connsiteX1" fmla="*/ 808991 w 2509440"/>
                <a:gd name="connsiteY1" fmla="*/ 8089 h 1404144"/>
                <a:gd name="connsiteX2" fmla="*/ 897877 w 2509440"/>
                <a:gd name="connsiteY2" fmla="*/ 28575 h 1404144"/>
                <a:gd name="connsiteX3" fmla="*/ 898031 w 2509440"/>
                <a:gd name="connsiteY3" fmla="*/ 28178 h 1404144"/>
                <a:gd name="connsiteX4" fmla="*/ 900045 w 2509440"/>
                <a:gd name="connsiteY4" fmla="*/ 29074 h 1404144"/>
                <a:gd name="connsiteX5" fmla="*/ 910847 w 2509440"/>
                <a:gd name="connsiteY5" fmla="*/ 31564 h 1404144"/>
                <a:gd name="connsiteX6" fmla="*/ 1006449 w 2509440"/>
                <a:gd name="connsiteY6" fmla="*/ 69232 h 1404144"/>
                <a:gd name="connsiteX7" fmla="*/ 1061526 w 2509440"/>
                <a:gd name="connsiteY7" fmla="*/ 100889 h 1404144"/>
                <a:gd name="connsiteX8" fmla="*/ 2509440 w 2509440"/>
                <a:gd name="connsiteY8" fmla="*/ 744810 h 1404144"/>
                <a:gd name="connsiteX9" fmla="*/ 1051533 w 2509440"/>
                <a:gd name="connsiteY9" fmla="*/ 1311128 h 1404144"/>
                <a:gd name="connsiteX10" fmla="*/ 702072 w 2509440"/>
                <a:gd name="connsiteY10" fmla="*/ 1404144 h 1404144"/>
                <a:gd name="connsiteX11" fmla="*/ 0 w 2509440"/>
                <a:gd name="connsiteY11" fmla="*/ 702072 h 1404144"/>
                <a:gd name="connsiteX12" fmla="*/ 702072 w 2509440"/>
                <a:gd name="connsiteY12" fmla="*/ 0 h 1404144"/>
                <a:gd name="connsiteX0" fmla="*/ 702072 w 2509440"/>
                <a:gd name="connsiteY0" fmla="*/ 0 h 1404144"/>
                <a:gd name="connsiteX1" fmla="*/ 808991 w 2509440"/>
                <a:gd name="connsiteY1" fmla="*/ 8089 h 1404144"/>
                <a:gd name="connsiteX2" fmla="*/ 897877 w 2509440"/>
                <a:gd name="connsiteY2" fmla="*/ 28575 h 1404144"/>
                <a:gd name="connsiteX3" fmla="*/ 898031 w 2509440"/>
                <a:gd name="connsiteY3" fmla="*/ 28178 h 1404144"/>
                <a:gd name="connsiteX4" fmla="*/ 900045 w 2509440"/>
                <a:gd name="connsiteY4" fmla="*/ 29074 h 1404144"/>
                <a:gd name="connsiteX5" fmla="*/ 910847 w 2509440"/>
                <a:gd name="connsiteY5" fmla="*/ 31564 h 1404144"/>
                <a:gd name="connsiteX6" fmla="*/ 1006449 w 2509440"/>
                <a:gd name="connsiteY6" fmla="*/ 69232 h 1404144"/>
                <a:gd name="connsiteX7" fmla="*/ 2509440 w 2509440"/>
                <a:gd name="connsiteY7" fmla="*/ 744810 h 1404144"/>
                <a:gd name="connsiteX8" fmla="*/ 1051533 w 2509440"/>
                <a:gd name="connsiteY8" fmla="*/ 1311128 h 1404144"/>
                <a:gd name="connsiteX9" fmla="*/ 702072 w 2509440"/>
                <a:gd name="connsiteY9" fmla="*/ 1404144 h 1404144"/>
                <a:gd name="connsiteX10" fmla="*/ 0 w 2509440"/>
                <a:gd name="connsiteY10" fmla="*/ 702072 h 1404144"/>
                <a:gd name="connsiteX11" fmla="*/ 702072 w 2509440"/>
                <a:gd name="connsiteY11" fmla="*/ 0 h 14041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509440" h="1404144">
                  <a:moveTo>
                    <a:pt x="702072" y="0"/>
                  </a:moveTo>
                  <a:cubicBezTo>
                    <a:pt x="738423" y="0"/>
                    <a:pt x="774129" y="2763"/>
                    <a:pt x="808991" y="8089"/>
                  </a:cubicBezTo>
                  <a:lnTo>
                    <a:pt x="897877" y="28575"/>
                  </a:lnTo>
                  <a:cubicBezTo>
                    <a:pt x="897928" y="28443"/>
                    <a:pt x="897980" y="28310"/>
                    <a:pt x="898031" y="28178"/>
                  </a:cubicBezTo>
                  <a:lnTo>
                    <a:pt x="900045" y="29074"/>
                  </a:lnTo>
                  <a:lnTo>
                    <a:pt x="910847" y="31564"/>
                  </a:lnTo>
                  <a:cubicBezTo>
                    <a:pt x="943823" y="41820"/>
                    <a:pt x="975756" y="54442"/>
                    <a:pt x="1006449" y="69232"/>
                  </a:cubicBezTo>
                  <a:lnTo>
                    <a:pt x="2509440" y="744810"/>
                  </a:lnTo>
                  <a:lnTo>
                    <a:pt x="1051533" y="1311128"/>
                  </a:lnTo>
                  <a:cubicBezTo>
                    <a:pt x="948624" y="1370302"/>
                    <a:pt x="829300" y="1404144"/>
                    <a:pt x="702072" y="1404144"/>
                  </a:cubicBezTo>
                  <a:cubicBezTo>
                    <a:pt x="314328" y="1404144"/>
                    <a:pt x="0" y="1089816"/>
                    <a:pt x="0" y="702072"/>
                  </a:cubicBezTo>
                  <a:cubicBezTo>
                    <a:pt x="0" y="314328"/>
                    <a:pt x="314328" y="0"/>
                    <a:pt x="70207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A00A9A2E-B62B-477D-968D-0906A20C3712}"/>
                </a:ext>
              </a:extLst>
            </p:cNvPr>
            <p:cNvSpPr/>
            <p:nvPr/>
          </p:nvSpPr>
          <p:spPr>
            <a:xfrm>
              <a:off x="3804187" y="3073491"/>
              <a:ext cx="905988" cy="905989"/>
            </a:xfrm>
            <a:custGeom>
              <a:avLst/>
              <a:gdLst>
                <a:gd name="connsiteX0" fmla="*/ 532312 w 1121726"/>
                <a:gd name="connsiteY0" fmla="*/ 711 h 1121727"/>
                <a:gd name="connsiteX1" fmla="*/ 1065622 w 1121726"/>
                <a:gd name="connsiteY1" fmla="*/ 316646 h 1121727"/>
                <a:gd name="connsiteX2" fmla="*/ 805081 w 1121726"/>
                <a:gd name="connsiteY2" fmla="*/ 1065623 h 1121727"/>
                <a:gd name="connsiteX3" fmla="*/ 56105 w 1121726"/>
                <a:gd name="connsiteY3" fmla="*/ 805082 h 1121727"/>
                <a:gd name="connsiteX4" fmla="*/ 316645 w 1121726"/>
                <a:gd name="connsiteY4" fmla="*/ 56105 h 1121727"/>
                <a:gd name="connsiteX5" fmla="*/ 532312 w 1121726"/>
                <a:gd name="connsiteY5" fmla="*/ 711 h 11217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21726" h="1121727">
                  <a:moveTo>
                    <a:pt x="532312" y="711"/>
                  </a:moveTo>
                  <a:cubicBezTo>
                    <a:pt x="750552" y="-10316"/>
                    <a:pt x="964464" y="107568"/>
                    <a:pt x="1065622" y="316646"/>
                  </a:cubicBezTo>
                  <a:cubicBezTo>
                    <a:pt x="1200500" y="595416"/>
                    <a:pt x="1083852" y="930745"/>
                    <a:pt x="805081" y="1065623"/>
                  </a:cubicBezTo>
                  <a:cubicBezTo>
                    <a:pt x="526311" y="1200500"/>
                    <a:pt x="190982" y="1083852"/>
                    <a:pt x="56105" y="805082"/>
                  </a:cubicBezTo>
                  <a:cubicBezTo>
                    <a:pt x="-78773" y="526312"/>
                    <a:pt x="37875" y="190983"/>
                    <a:pt x="316645" y="56105"/>
                  </a:cubicBezTo>
                  <a:cubicBezTo>
                    <a:pt x="386338" y="22386"/>
                    <a:pt x="459565" y="4387"/>
                    <a:pt x="532312" y="711"/>
                  </a:cubicBezTo>
                  <a:close/>
                </a:path>
              </a:pathLst>
            </a:custGeom>
            <a:gradFill>
              <a:gsLst>
                <a:gs pos="0">
                  <a:schemeClr val="bg1"/>
                </a:gs>
                <a:gs pos="5000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</a:gradFill>
            <a:ln/>
            <a:effectLst>
              <a:outerShdw blurRad="1651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07" name="Freeform: Shape 106">
              <a:extLst>
                <a:ext uri="{FF2B5EF4-FFF2-40B4-BE49-F238E27FC236}">
                  <a16:creationId xmlns:a16="http://schemas.microsoft.com/office/drawing/2014/main" id="{83F5CCBE-6EB7-44C4-84F0-DCEE537DA0B0}"/>
                </a:ext>
              </a:extLst>
            </p:cNvPr>
            <p:cNvSpPr/>
            <p:nvPr/>
          </p:nvSpPr>
          <p:spPr>
            <a:xfrm>
              <a:off x="5329230" y="3334058"/>
              <a:ext cx="549942" cy="431621"/>
            </a:xfrm>
            <a:custGeom>
              <a:avLst/>
              <a:gdLst>
                <a:gd name="connsiteX0" fmla="*/ 40686 w 612795"/>
                <a:gd name="connsiteY0" fmla="*/ 0 h 480951"/>
                <a:gd name="connsiteX1" fmla="*/ 612795 w 612795"/>
                <a:gd name="connsiteY1" fmla="*/ 257157 h 480951"/>
                <a:gd name="connsiteX2" fmla="*/ 36669 w 612795"/>
                <a:gd name="connsiteY2" fmla="*/ 480951 h 480951"/>
                <a:gd name="connsiteX3" fmla="*/ 17300 w 612795"/>
                <a:gd name="connsiteY3" fmla="*/ 418552 h 480951"/>
                <a:gd name="connsiteX4" fmla="*/ 0 w 612795"/>
                <a:gd name="connsiteY4" fmla="*/ 246945 h 480951"/>
                <a:gd name="connsiteX5" fmla="*/ 17300 w 612795"/>
                <a:gd name="connsiteY5" fmla="*/ 75338 h 4809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12795" h="480951">
                  <a:moveTo>
                    <a:pt x="40686" y="0"/>
                  </a:moveTo>
                  <a:lnTo>
                    <a:pt x="612795" y="257157"/>
                  </a:lnTo>
                  <a:lnTo>
                    <a:pt x="36669" y="480951"/>
                  </a:lnTo>
                  <a:lnTo>
                    <a:pt x="17300" y="418552"/>
                  </a:lnTo>
                  <a:cubicBezTo>
                    <a:pt x="5957" y="363122"/>
                    <a:pt x="0" y="305729"/>
                    <a:pt x="0" y="246945"/>
                  </a:cubicBezTo>
                  <a:cubicBezTo>
                    <a:pt x="0" y="188161"/>
                    <a:pt x="5957" y="130769"/>
                    <a:pt x="17300" y="75338"/>
                  </a:cubicBezTo>
                  <a:close/>
                </a:path>
              </a:pathLst>
            </a:custGeom>
            <a:solidFill>
              <a:schemeClr val="tx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 dirty="0"/>
            </a:p>
          </p:txBody>
        </p:sp>
      </p:grpSp>
      <p:grpSp>
        <p:nvGrpSpPr>
          <p:cNvPr id="197" name="Group 196">
            <a:extLst>
              <a:ext uri="{FF2B5EF4-FFF2-40B4-BE49-F238E27FC236}">
                <a16:creationId xmlns:a16="http://schemas.microsoft.com/office/drawing/2014/main" id="{4C6609CB-64C3-4DC8-A822-B24C09D1360A}"/>
              </a:ext>
            </a:extLst>
          </p:cNvPr>
          <p:cNvGrpSpPr/>
          <p:nvPr/>
        </p:nvGrpSpPr>
        <p:grpSpPr>
          <a:xfrm>
            <a:off x="3128894" y="2198063"/>
            <a:ext cx="1312397" cy="1353079"/>
            <a:chOff x="4171858" y="1607348"/>
            <a:chExt cx="1749863" cy="1804105"/>
          </a:xfrm>
        </p:grpSpPr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8EAFD23A-9044-4D30-8A81-A5984FF7B598}"/>
                </a:ext>
              </a:extLst>
            </p:cNvPr>
            <p:cNvSpPr/>
            <p:nvPr/>
          </p:nvSpPr>
          <p:spPr>
            <a:xfrm>
              <a:off x="4171858" y="1607348"/>
              <a:ext cx="1749863" cy="1804104"/>
            </a:xfrm>
            <a:custGeom>
              <a:avLst/>
              <a:gdLst>
                <a:gd name="connsiteX0" fmla="*/ 702072 w 1949855"/>
                <a:gd name="connsiteY0" fmla="*/ 0 h 2010296"/>
                <a:gd name="connsiteX1" fmla="*/ 1198512 w 1949855"/>
                <a:gd name="connsiteY1" fmla="*/ 205633 h 2010296"/>
                <a:gd name="connsiteX2" fmla="*/ 1288476 w 1949855"/>
                <a:gd name="connsiteY2" fmla="*/ 315768 h 2010296"/>
                <a:gd name="connsiteX3" fmla="*/ 1314531 w 1949855"/>
                <a:gd name="connsiteY3" fmla="*/ 365279 h 2010296"/>
                <a:gd name="connsiteX4" fmla="*/ 1317152 w 1949855"/>
                <a:gd name="connsiteY4" fmla="*/ 364123 h 2010296"/>
                <a:gd name="connsiteX5" fmla="*/ 1325901 w 1949855"/>
                <a:gd name="connsiteY5" fmla="*/ 386886 h 2010296"/>
                <a:gd name="connsiteX6" fmla="*/ 1352737 w 1949855"/>
                <a:gd name="connsiteY6" fmla="*/ 437882 h 2010296"/>
                <a:gd name="connsiteX7" fmla="*/ 1377107 w 1949855"/>
                <a:gd name="connsiteY7" fmla="*/ 520115 h 2010296"/>
                <a:gd name="connsiteX8" fmla="*/ 1949855 w 1949855"/>
                <a:gd name="connsiteY8" fmla="*/ 2010296 h 2010296"/>
                <a:gd name="connsiteX9" fmla="*/ 548754 w 1949855"/>
                <a:gd name="connsiteY9" fmla="*/ 1385595 h 2010296"/>
                <a:gd name="connsiteX10" fmla="*/ 437882 w 1949855"/>
                <a:gd name="connsiteY10" fmla="*/ 1352737 h 2010296"/>
                <a:gd name="connsiteX11" fmla="*/ 205632 w 1949855"/>
                <a:gd name="connsiteY11" fmla="*/ 1198512 h 2010296"/>
                <a:gd name="connsiteX12" fmla="*/ 205632 w 1949855"/>
                <a:gd name="connsiteY12" fmla="*/ 205633 h 2010296"/>
                <a:gd name="connsiteX13" fmla="*/ 702072 w 1949855"/>
                <a:gd name="connsiteY13" fmla="*/ 0 h 2010296"/>
                <a:gd name="connsiteX0" fmla="*/ 702072 w 1949855"/>
                <a:gd name="connsiteY0" fmla="*/ 0 h 2010296"/>
                <a:gd name="connsiteX1" fmla="*/ 1198512 w 1949855"/>
                <a:gd name="connsiteY1" fmla="*/ 205633 h 2010296"/>
                <a:gd name="connsiteX2" fmla="*/ 1288476 w 1949855"/>
                <a:gd name="connsiteY2" fmla="*/ 315768 h 2010296"/>
                <a:gd name="connsiteX3" fmla="*/ 1314531 w 1949855"/>
                <a:gd name="connsiteY3" fmla="*/ 365279 h 2010296"/>
                <a:gd name="connsiteX4" fmla="*/ 1317152 w 1949855"/>
                <a:gd name="connsiteY4" fmla="*/ 364123 h 2010296"/>
                <a:gd name="connsiteX5" fmla="*/ 1325901 w 1949855"/>
                <a:gd name="connsiteY5" fmla="*/ 386886 h 2010296"/>
                <a:gd name="connsiteX6" fmla="*/ 1352737 w 1949855"/>
                <a:gd name="connsiteY6" fmla="*/ 437882 h 2010296"/>
                <a:gd name="connsiteX7" fmla="*/ 1377107 w 1949855"/>
                <a:gd name="connsiteY7" fmla="*/ 520115 h 2010296"/>
                <a:gd name="connsiteX8" fmla="*/ 1949855 w 1949855"/>
                <a:gd name="connsiteY8" fmla="*/ 2010296 h 2010296"/>
                <a:gd name="connsiteX9" fmla="*/ 437882 w 1949855"/>
                <a:gd name="connsiteY9" fmla="*/ 1352737 h 2010296"/>
                <a:gd name="connsiteX10" fmla="*/ 205632 w 1949855"/>
                <a:gd name="connsiteY10" fmla="*/ 1198512 h 2010296"/>
                <a:gd name="connsiteX11" fmla="*/ 205632 w 1949855"/>
                <a:gd name="connsiteY11" fmla="*/ 205633 h 2010296"/>
                <a:gd name="connsiteX12" fmla="*/ 702072 w 1949855"/>
                <a:gd name="connsiteY12" fmla="*/ 0 h 2010296"/>
                <a:gd name="connsiteX0" fmla="*/ 702072 w 1949855"/>
                <a:gd name="connsiteY0" fmla="*/ 0 h 2010296"/>
                <a:gd name="connsiteX1" fmla="*/ 1198512 w 1949855"/>
                <a:gd name="connsiteY1" fmla="*/ 205633 h 2010296"/>
                <a:gd name="connsiteX2" fmla="*/ 1288476 w 1949855"/>
                <a:gd name="connsiteY2" fmla="*/ 315768 h 2010296"/>
                <a:gd name="connsiteX3" fmla="*/ 1314531 w 1949855"/>
                <a:gd name="connsiteY3" fmla="*/ 365279 h 2010296"/>
                <a:gd name="connsiteX4" fmla="*/ 1317152 w 1949855"/>
                <a:gd name="connsiteY4" fmla="*/ 364123 h 2010296"/>
                <a:gd name="connsiteX5" fmla="*/ 1325901 w 1949855"/>
                <a:gd name="connsiteY5" fmla="*/ 386886 h 2010296"/>
                <a:gd name="connsiteX6" fmla="*/ 1352737 w 1949855"/>
                <a:gd name="connsiteY6" fmla="*/ 437882 h 2010296"/>
                <a:gd name="connsiteX7" fmla="*/ 1949855 w 1949855"/>
                <a:gd name="connsiteY7" fmla="*/ 2010296 h 2010296"/>
                <a:gd name="connsiteX8" fmla="*/ 437882 w 1949855"/>
                <a:gd name="connsiteY8" fmla="*/ 1352737 h 2010296"/>
                <a:gd name="connsiteX9" fmla="*/ 205632 w 1949855"/>
                <a:gd name="connsiteY9" fmla="*/ 1198512 h 2010296"/>
                <a:gd name="connsiteX10" fmla="*/ 205632 w 1949855"/>
                <a:gd name="connsiteY10" fmla="*/ 205633 h 2010296"/>
                <a:gd name="connsiteX11" fmla="*/ 702072 w 1949855"/>
                <a:gd name="connsiteY11" fmla="*/ 0 h 20102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949855" h="2010296">
                  <a:moveTo>
                    <a:pt x="702072" y="0"/>
                  </a:moveTo>
                  <a:cubicBezTo>
                    <a:pt x="881748" y="0"/>
                    <a:pt x="1061424" y="68544"/>
                    <a:pt x="1198512" y="205633"/>
                  </a:cubicBezTo>
                  <a:cubicBezTo>
                    <a:pt x="1232784" y="239905"/>
                    <a:pt x="1262772" y="276838"/>
                    <a:pt x="1288476" y="315768"/>
                  </a:cubicBezTo>
                  <a:lnTo>
                    <a:pt x="1314531" y="365279"/>
                  </a:lnTo>
                  <a:lnTo>
                    <a:pt x="1317152" y="364123"/>
                  </a:lnTo>
                  <a:lnTo>
                    <a:pt x="1325901" y="386886"/>
                  </a:lnTo>
                  <a:lnTo>
                    <a:pt x="1352737" y="437882"/>
                  </a:lnTo>
                  <a:lnTo>
                    <a:pt x="1949855" y="2010296"/>
                  </a:lnTo>
                  <a:lnTo>
                    <a:pt x="437882" y="1352737"/>
                  </a:lnTo>
                  <a:cubicBezTo>
                    <a:pt x="353367" y="1318465"/>
                    <a:pt x="274176" y="1267056"/>
                    <a:pt x="205632" y="1198512"/>
                  </a:cubicBezTo>
                  <a:cubicBezTo>
                    <a:pt x="-68544" y="924336"/>
                    <a:pt x="-68544" y="479809"/>
                    <a:pt x="205632" y="205633"/>
                  </a:cubicBezTo>
                  <a:cubicBezTo>
                    <a:pt x="342720" y="68544"/>
                    <a:pt x="522396" y="0"/>
                    <a:pt x="702072" y="0"/>
                  </a:cubicBezTo>
                  <a:close/>
                </a:path>
              </a:pathLst>
            </a:custGeom>
            <a:solidFill>
              <a:srgbClr val="EB1E4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C03F74AD-A62C-4EBF-B910-CD0D5EE5F6C0}"/>
                </a:ext>
              </a:extLst>
            </p:cNvPr>
            <p:cNvSpPr/>
            <p:nvPr/>
          </p:nvSpPr>
          <p:spPr>
            <a:xfrm>
              <a:off x="4348925" y="1784416"/>
              <a:ext cx="905988" cy="905989"/>
            </a:xfrm>
            <a:custGeom>
              <a:avLst/>
              <a:gdLst>
                <a:gd name="connsiteX0" fmla="*/ 532312 w 1121726"/>
                <a:gd name="connsiteY0" fmla="*/ 711 h 1121727"/>
                <a:gd name="connsiteX1" fmla="*/ 1065622 w 1121726"/>
                <a:gd name="connsiteY1" fmla="*/ 316646 h 1121727"/>
                <a:gd name="connsiteX2" fmla="*/ 805081 w 1121726"/>
                <a:gd name="connsiteY2" fmla="*/ 1065623 h 1121727"/>
                <a:gd name="connsiteX3" fmla="*/ 56105 w 1121726"/>
                <a:gd name="connsiteY3" fmla="*/ 805082 h 1121727"/>
                <a:gd name="connsiteX4" fmla="*/ 316645 w 1121726"/>
                <a:gd name="connsiteY4" fmla="*/ 56105 h 1121727"/>
                <a:gd name="connsiteX5" fmla="*/ 532312 w 1121726"/>
                <a:gd name="connsiteY5" fmla="*/ 711 h 11217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21726" h="1121727">
                  <a:moveTo>
                    <a:pt x="532312" y="711"/>
                  </a:moveTo>
                  <a:cubicBezTo>
                    <a:pt x="750552" y="-10316"/>
                    <a:pt x="964464" y="107568"/>
                    <a:pt x="1065622" y="316646"/>
                  </a:cubicBezTo>
                  <a:cubicBezTo>
                    <a:pt x="1200500" y="595416"/>
                    <a:pt x="1083852" y="930745"/>
                    <a:pt x="805081" y="1065623"/>
                  </a:cubicBezTo>
                  <a:cubicBezTo>
                    <a:pt x="526311" y="1200500"/>
                    <a:pt x="190982" y="1083852"/>
                    <a:pt x="56105" y="805082"/>
                  </a:cubicBezTo>
                  <a:cubicBezTo>
                    <a:pt x="-78773" y="526312"/>
                    <a:pt x="37875" y="190983"/>
                    <a:pt x="316645" y="56105"/>
                  </a:cubicBezTo>
                  <a:cubicBezTo>
                    <a:pt x="386338" y="22386"/>
                    <a:pt x="459565" y="4387"/>
                    <a:pt x="532312" y="711"/>
                  </a:cubicBezTo>
                  <a:close/>
                </a:path>
              </a:pathLst>
            </a:custGeom>
            <a:gradFill>
              <a:gsLst>
                <a:gs pos="0">
                  <a:schemeClr val="bg1"/>
                </a:gs>
                <a:gs pos="5000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</a:gradFill>
            <a:ln/>
            <a:effectLst>
              <a:outerShdw blurRad="1651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09" name="Freeform: Shape 108">
              <a:extLst>
                <a:ext uri="{FF2B5EF4-FFF2-40B4-BE49-F238E27FC236}">
                  <a16:creationId xmlns:a16="http://schemas.microsoft.com/office/drawing/2014/main" id="{534BE65F-248A-4813-97DF-A8FA4B82BC17}"/>
                </a:ext>
              </a:extLst>
            </p:cNvPr>
            <p:cNvSpPr/>
            <p:nvPr/>
          </p:nvSpPr>
          <p:spPr>
            <a:xfrm>
              <a:off x="5423681" y="2890643"/>
              <a:ext cx="498040" cy="520810"/>
            </a:xfrm>
            <a:custGeom>
              <a:avLst/>
              <a:gdLst>
                <a:gd name="connsiteX0" fmla="*/ 334582 w 554961"/>
                <a:gd name="connsiteY0" fmla="*/ 0 h 580333"/>
                <a:gd name="connsiteX1" fmla="*/ 554961 w 554961"/>
                <a:gd name="connsiteY1" fmla="*/ 580333 h 580333"/>
                <a:gd name="connsiteX2" fmla="*/ 0 w 554961"/>
                <a:gd name="connsiteY2" fmla="*/ 338980 h 580333"/>
                <a:gd name="connsiteX3" fmla="*/ 40178 w 554961"/>
                <a:gd name="connsiteY3" fmla="*/ 264956 h 580333"/>
                <a:gd name="connsiteX4" fmla="*/ 270174 w 554961"/>
                <a:gd name="connsiteY4" fmla="*/ 34960 h 580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54961" h="580333">
                  <a:moveTo>
                    <a:pt x="334582" y="0"/>
                  </a:moveTo>
                  <a:lnTo>
                    <a:pt x="554961" y="580333"/>
                  </a:lnTo>
                  <a:lnTo>
                    <a:pt x="0" y="338980"/>
                  </a:lnTo>
                  <a:lnTo>
                    <a:pt x="40178" y="264956"/>
                  </a:lnTo>
                  <a:cubicBezTo>
                    <a:pt x="101387" y="174356"/>
                    <a:pt x="179574" y="96169"/>
                    <a:pt x="270174" y="34960"/>
                  </a:cubicBezTo>
                  <a:close/>
                </a:path>
              </a:pathLst>
            </a:custGeom>
            <a:solidFill>
              <a:schemeClr val="tx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 dirty="0"/>
            </a:p>
          </p:txBody>
        </p:sp>
      </p:grpSp>
      <p:grpSp>
        <p:nvGrpSpPr>
          <p:cNvPr id="153" name="Graphic 143" descr="Database">
            <a:extLst>
              <a:ext uri="{FF2B5EF4-FFF2-40B4-BE49-F238E27FC236}">
                <a16:creationId xmlns:a16="http://schemas.microsoft.com/office/drawing/2014/main" id="{E8C066C2-9872-4FF5-AA5D-366EC7E7D468}"/>
              </a:ext>
            </a:extLst>
          </p:cNvPr>
          <p:cNvGrpSpPr/>
          <p:nvPr/>
        </p:nvGrpSpPr>
        <p:grpSpPr>
          <a:xfrm>
            <a:off x="5401648" y="4490996"/>
            <a:ext cx="246218" cy="334154"/>
            <a:chOff x="7202196" y="4664592"/>
            <a:chExt cx="328291" cy="445538"/>
          </a:xfrm>
          <a:solidFill>
            <a:srgbClr val="262626"/>
          </a:solidFill>
        </p:grpSpPr>
        <p:sp>
          <p:nvSpPr>
            <p:cNvPr id="154" name="Freeform: Shape 153">
              <a:extLst>
                <a:ext uri="{FF2B5EF4-FFF2-40B4-BE49-F238E27FC236}">
                  <a16:creationId xmlns:a16="http://schemas.microsoft.com/office/drawing/2014/main" id="{F50415A6-1858-4C07-9CA0-08267B269FC4}"/>
                </a:ext>
              </a:extLst>
            </p:cNvPr>
            <p:cNvSpPr/>
            <p:nvPr/>
          </p:nvSpPr>
          <p:spPr>
            <a:xfrm>
              <a:off x="7202196" y="4664592"/>
              <a:ext cx="328291" cy="93797"/>
            </a:xfrm>
            <a:custGeom>
              <a:avLst/>
              <a:gdLst>
                <a:gd name="connsiteX0" fmla="*/ 328291 w 328291"/>
                <a:gd name="connsiteY0" fmla="*/ 46899 h 93797"/>
                <a:gd name="connsiteX1" fmla="*/ 164146 w 328291"/>
                <a:gd name="connsiteY1" fmla="*/ 93798 h 93797"/>
                <a:gd name="connsiteX2" fmla="*/ 0 w 328291"/>
                <a:gd name="connsiteY2" fmla="*/ 46899 h 93797"/>
                <a:gd name="connsiteX3" fmla="*/ 164146 w 328291"/>
                <a:gd name="connsiteY3" fmla="*/ 0 h 93797"/>
                <a:gd name="connsiteX4" fmla="*/ 328291 w 328291"/>
                <a:gd name="connsiteY4" fmla="*/ 46899 h 937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28291" h="93797">
                  <a:moveTo>
                    <a:pt x="328291" y="46899"/>
                  </a:moveTo>
                  <a:cubicBezTo>
                    <a:pt x="328291" y="72800"/>
                    <a:pt x="254801" y="93798"/>
                    <a:pt x="164146" y="93798"/>
                  </a:cubicBezTo>
                  <a:cubicBezTo>
                    <a:pt x="73490" y="93798"/>
                    <a:pt x="0" y="72800"/>
                    <a:pt x="0" y="46899"/>
                  </a:cubicBezTo>
                  <a:cubicBezTo>
                    <a:pt x="0" y="20997"/>
                    <a:pt x="73490" y="0"/>
                    <a:pt x="164146" y="0"/>
                  </a:cubicBezTo>
                  <a:cubicBezTo>
                    <a:pt x="254801" y="0"/>
                    <a:pt x="328291" y="20997"/>
                    <a:pt x="328291" y="46899"/>
                  </a:cubicBezTo>
                  <a:close/>
                </a:path>
              </a:pathLst>
            </a:custGeom>
            <a:solidFill>
              <a:srgbClr val="262626"/>
            </a:solidFill>
            <a:ln w="585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155" name="Freeform: Shape 154">
              <a:extLst>
                <a:ext uri="{FF2B5EF4-FFF2-40B4-BE49-F238E27FC236}">
                  <a16:creationId xmlns:a16="http://schemas.microsoft.com/office/drawing/2014/main" id="{C89C718A-B605-4202-8281-60EBB6F20766}"/>
                </a:ext>
              </a:extLst>
            </p:cNvPr>
            <p:cNvSpPr/>
            <p:nvPr/>
          </p:nvSpPr>
          <p:spPr>
            <a:xfrm>
              <a:off x="7202196" y="4734940"/>
              <a:ext cx="328291" cy="140696"/>
            </a:xfrm>
            <a:custGeom>
              <a:avLst/>
              <a:gdLst>
                <a:gd name="connsiteX0" fmla="*/ 281393 w 328291"/>
                <a:gd name="connsiteY0" fmla="*/ 93798 h 140696"/>
                <a:gd name="connsiteX1" fmla="*/ 269668 w 328291"/>
                <a:gd name="connsiteY1" fmla="*/ 82073 h 140696"/>
                <a:gd name="connsiteX2" fmla="*/ 281393 w 328291"/>
                <a:gd name="connsiteY2" fmla="*/ 70348 h 140696"/>
                <a:gd name="connsiteX3" fmla="*/ 293117 w 328291"/>
                <a:gd name="connsiteY3" fmla="*/ 82073 h 140696"/>
                <a:gd name="connsiteX4" fmla="*/ 281393 w 328291"/>
                <a:gd name="connsiteY4" fmla="*/ 93798 h 140696"/>
                <a:gd name="connsiteX5" fmla="*/ 164146 w 328291"/>
                <a:gd name="connsiteY5" fmla="*/ 46899 h 140696"/>
                <a:gd name="connsiteX6" fmla="*/ 0 w 328291"/>
                <a:gd name="connsiteY6" fmla="*/ 0 h 140696"/>
                <a:gd name="connsiteX7" fmla="*/ 0 w 328291"/>
                <a:gd name="connsiteY7" fmla="*/ 93798 h 140696"/>
                <a:gd name="connsiteX8" fmla="*/ 164146 w 328291"/>
                <a:gd name="connsiteY8" fmla="*/ 140696 h 140696"/>
                <a:gd name="connsiteX9" fmla="*/ 328291 w 328291"/>
                <a:gd name="connsiteY9" fmla="*/ 93798 h 140696"/>
                <a:gd name="connsiteX10" fmla="*/ 328291 w 328291"/>
                <a:gd name="connsiteY10" fmla="*/ 0 h 140696"/>
                <a:gd name="connsiteX11" fmla="*/ 164146 w 328291"/>
                <a:gd name="connsiteY11" fmla="*/ 46899 h 1406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28291" h="140696">
                  <a:moveTo>
                    <a:pt x="281393" y="93798"/>
                  </a:moveTo>
                  <a:cubicBezTo>
                    <a:pt x="274358" y="93798"/>
                    <a:pt x="269668" y="89108"/>
                    <a:pt x="269668" y="82073"/>
                  </a:cubicBezTo>
                  <a:cubicBezTo>
                    <a:pt x="269668" y="75038"/>
                    <a:pt x="274358" y="70348"/>
                    <a:pt x="281393" y="70348"/>
                  </a:cubicBezTo>
                  <a:cubicBezTo>
                    <a:pt x="288427" y="70348"/>
                    <a:pt x="293117" y="75038"/>
                    <a:pt x="293117" y="82073"/>
                  </a:cubicBezTo>
                  <a:cubicBezTo>
                    <a:pt x="293117" y="89108"/>
                    <a:pt x="288427" y="93798"/>
                    <a:pt x="281393" y="93798"/>
                  </a:cubicBezTo>
                  <a:close/>
                  <a:moveTo>
                    <a:pt x="164146" y="46899"/>
                  </a:moveTo>
                  <a:cubicBezTo>
                    <a:pt x="73866" y="46899"/>
                    <a:pt x="0" y="25794"/>
                    <a:pt x="0" y="0"/>
                  </a:cubicBezTo>
                  <a:lnTo>
                    <a:pt x="0" y="93798"/>
                  </a:lnTo>
                  <a:cubicBezTo>
                    <a:pt x="0" y="119592"/>
                    <a:pt x="73866" y="140696"/>
                    <a:pt x="164146" y="140696"/>
                  </a:cubicBezTo>
                  <a:cubicBezTo>
                    <a:pt x="254426" y="140696"/>
                    <a:pt x="328291" y="119592"/>
                    <a:pt x="328291" y="93798"/>
                  </a:cubicBezTo>
                  <a:lnTo>
                    <a:pt x="328291" y="0"/>
                  </a:lnTo>
                  <a:cubicBezTo>
                    <a:pt x="328291" y="25794"/>
                    <a:pt x="254426" y="46899"/>
                    <a:pt x="164146" y="46899"/>
                  </a:cubicBezTo>
                  <a:close/>
                </a:path>
              </a:pathLst>
            </a:custGeom>
            <a:solidFill>
              <a:srgbClr val="262626"/>
            </a:solidFill>
            <a:ln w="585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156" name="Freeform: Shape 155">
              <a:extLst>
                <a:ext uri="{FF2B5EF4-FFF2-40B4-BE49-F238E27FC236}">
                  <a16:creationId xmlns:a16="http://schemas.microsoft.com/office/drawing/2014/main" id="{574DCA5C-3659-48FA-AB1C-FEFF7E36EC4F}"/>
                </a:ext>
              </a:extLst>
            </p:cNvPr>
            <p:cNvSpPr/>
            <p:nvPr/>
          </p:nvSpPr>
          <p:spPr>
            <a:xfrm>
              <a:off x="7202196" y="4852187"/>
              <a:ext cx="328291" cy="140696"/>
            </a:xfrm>
            <a:custGeom>
              <a:avLst/>
              <a:gdLst>
                <a:gd name="connsiteX0" fmla="*/ 281393 w 328291"/>
                <a:gd name="connsiteY0" fmla="*/ 93798 h 140696"/>
                <a:gd name="connsiteX1" fmla="*/ 269668 w 328291"/>
                <a:gd name="connsiteY1" fmla="*/ 82073 h 140696"/>
                <a:gd name="connsiteX2" fmla="*/ 281393 w 328291"/>
                <a:gd name="connsiteY2" fmla="*/ 70348 h 140696"/>
                <a:gd name="connsiteX3" fmla="*/ 293117 w 328291"/>
                <a:gd name="connsiteY3" fmla="*/ 82073 h 140696"/>
                <a:gd name="connsiteX4" fmla="*/ 281393 w 328291"/>
                <a:gd name="connsiteY4" fmla="*/ 93798 h 140696"/>
                <a:gd name="connsiteX5" fmla="*/ 164146 w 328291"/>
                <a:gd name="connsiteY5" fmla="*/ 46899 h 140696"/>
                <a:gd name="connsiteX6" fmla="*/ 0 w 328291"/>
                <a:gd name="connsiteY6" fmla="*/ 0 h 140696"/>
                <a:gd name="connsiteX7" fmla="*/ 0 w 328291"/>
                <a:gd name="connsiteY7" fmla="*/ 93798 h 140696"/>
                <a:gd name="connsiteX8" fmla="*/ 164146 w 328291"/>
                <a:gd name="connsiteY8" fmla="*/ 140696 h 140696"/>
                <a:gd name="connsiteX9" fmla="*/ 328291 w 328291"/>
                <a:gd name="connsiteY9" fmla="*/ 93798 h 140696"/>
                <a:gd name="connsiteX10" fmla="*/ 328291 w 328291"/>
                <a:gd name="connsiteY10" fmla="*/ 0 h 140696"/>
                <a:gd name="connsiteX11" fmla="*/ 164146 w 328291"/>
                <a:gd name="connsiteY11" fmla="*/ 46899 h 1406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28291" h="140696">
                  <a:moveTo>
                    <a:pt x="281393" y="93798"/>
                  </a:moveTo>
                  <a:cubicBezTo>
                    <a:pt x="274358" y="93798"/>
                    <a:pt x="269668" y="89108"/>
                    <a:pt x="269668" y="82073"/>
                  </a:cubicBezTo>
                  <a:cubicBezTo>
                    <a:pt x="269668" y="75038"/>
                    <a:pt x="274358" y="70348"/>
                    <a:pt x="281393" y="70348"/>
                  </a:cubicBezTo>
                  <a:cubicBezTo>
                    <a:pt x="288427" y="70348"/>
                    <a:pt x="293117" y="75038"/>
                    <a:pt x="293117" y="82073"/>
                  </a:cubicBezTo>
                  <a:cubicBezTo>
                    <a:pt x="293117" y="89108"/>
                    <a:pt x="288427" y="93798"/>
                    <a:pt x="281393" y="93798"/>
                  </a:cubicBezTo>
                  <a:close/>
                  <a:moveTo>
                    <a:pt x="164146" y="46899"/>
                  </a:moveTo>
                  <a:cubicBezTo>
                    <a:pt x="73866" y="46899"/>
                    <a:pt x="0" y="25794"/>
                    <a:pt x="0" y="0"/>
                  </a:cubicBezTo>
                  <a:lnTo>
                    <a:pt x="0" y="93798"/>
                  </a:lnTo>
                  <a:cubicBezTo>
                    <a:pt x="0" y="119592"/>
                    <a:pt x="73866" y="140696"/>
                    <a:pt x="164146" y="140696"/>
                  </a:cubicBezTo>
                  <a:cubicBezTo>
                    <a:pt x="254426" y="140696"/>
                    <a:pt x="328291" y="119592"/>
                    <a:pt x="328291" y="93798"/>
                  </a:cubicBezTo>
                  <a:lnTo>
                    <a:pt x="328291" y="0"/>
                  </a:lnTo>
                  <a:cubicBezTo>
                    <a:pt x="328291" y="25794"/>
                    <a:pt x="254426" y="46899"/>
                    <a:pt x="164146" y="46899"/>
                  </a:cubicBezTo>
                  <a:close/>
                </a:path>
              </a:pathLst>
            </a:custGeom>
            <a:solidFill>
              <a:srgbClr val="262626"/>
            </a:solidFill>
            <a:ln w="585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157" name="Freeform: Shape 156">
              <a:extLst>
                <a:ext uri="{FF2B5EF4-FFF2-40B4-BE49-F238E27FC236}">
                  <a16:creationId xmlns:a16="http://schemas.microsoft.com/office/drawing/2014/main" id="{1DC3D195-9A24-4AF1-A8FA-F389B8D561A7}"/>
                </a:ext>
              </a:extLst>
            </p:cNvPr>
            <p:cNvSpPr/>
            <p:nvPr/>
          </p:nvSpPr>
          <p:spPr>
            <a:xfrm>
              <a:off x="7202196" y="4969434"/>
              <a:ext cx="328291" cy="140696"/>
            </a:xfrm>
            <a:custGeom>
              <a:avLst/>
              <a:gdLst>
                <a:gd name="connsiteX0" fmla="*/ 281393 w 328291"/>
                <a:gd name="connsiteY0" fmla="*/ 93798 h 140696"/>
                <a:gd name="connsiteX1" fmla="*/ 269668 w 328291"/>
                <a:gd name="connsiteY1" fmla="*/ 82073 h 140696"/>
                <a:gd name="connsiteX2" fmla="*/ 281393 w 328291"/>
                <a:gd name="connsiteY2" fmla="*/ 70348 h 140696"/>
                <a:gd name="connsiteX3" fmla="*/ 293117 w 328291"/>
                <a:gd name="connsiteY3" fmla="*/ 82073 h 140696"/>
                <a:gd name="connsiteX4" fmla="*/ 281393 w 328291"/>
                <a:gd name="connsiteY4" fmla="*/ 93798 h 140696"/>
                <a:gd name="connsiteX5" fmla="*/ 164146 w 328291"/>
                <a:gd name="connsiteY5" fmla="*/ 46899 h 140696"/>
                <a:gd name="connsiteX6" fmla="*/ 0 w 328291"/>
                <a:gd name="connsiteY6" fmla="*/ 0 h 140696"/>
                <a:gd name="connsiteX7" fmla="*/ 0 w 328291"/>
                <a:gd name="connsiteY7" fmla="*/ 93798 h 140696"/>
                <a:gd name="connsiteX8" fmla="*/ 164146 w 328291"/>
                <a:gd name="connsiteY8" fmla="*/ 140696 h 140696"/>
                <a:gd name="connsiteX9" fmla="*/ 328291 w 328291"/>
                <a:gd name="connsiteY9" fmla="*/ 93798 h 140696"/>
                <a:gd name="connsiteX10" fmla="*/ 328291 w 328291"/>
                <a:gd name="connsiteY10" fmla="*/ 0 h 140696"/>
                <a:gd name="connsiteX11" fmla="*/ 164146 w 328291"/>
                <a:gd name="connsiteY11" fmla="*/ 46899 h 1406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28291" h="140696">
                  <a:moveTo>
                    <a:pt x="281393" y="93798"/>
                  </a:moveTo>
                  <a:cubicBezTo>
                    <a:pt x="274358" y="93798"/>
                    <a:pt x="269668" y="89108"/>
                    <a:pt x="269668" y="82073"/>
                  </a:cubicBezTo>
                  <a:cubicBezTo>
                    <a:pt x="269668" y="75038"/>
                    <a:pt x="274358" y="70348"/>
                    <a:pt x="281393" y="70348"/>
                  </a:cubicBezTo>
                  <a:cubicBezTo>
                    <a:pt x="288427" y="70348"/>
                    <a:pt x="293117" y="75038"/>
                    <a:pt x="293117" y="82073"/>
                  </a:cubicBezTo>
                  <a:cubicBezTo>
                    <a:pt x="293117" y="89108"/>
                    <a:pt x="288427" y="93798"/>
                    <a:pt x="281393" y="93798"/>
                  </a:cubicBezTo>
                  <a:close/>
                  <a:moveTo>
                    <a:pt x="164146" y="46899"/>
                  </a:moveTo>
                  <a:cubicBezTo>
                    <a:pt x="73866" y="46899"/>
                    <a:pt x="0" y="25794"/>
                    <a:pt x="0" y="0"/>
                  </a:cubicBezTo>
                  <a:lnTo>
                    <a:pt x="0" y="93798"/>
                  </a:lnTo>
                  <a:cubicBezTo>
                    <a:pt x="0" y="119592"/>
                    <a:pt x="73866" y="140696"/>
                    <a:pt x="164146" y="140696"/>
                  </a:cubicBezTo>
                  <a:cubicBezTo>
                    <a:pt x="254426" y="140696"/>
                    <a:pt x="328291" y="119592"/>
                    <a:pt x="328291" y="93798"/>
                  </a:cubicBezTo>
                  <a:lnTo>
                    <a:pt x="328291" y="0"/>
                  </a:lnTo>
                  <a:cubicBezTo>
                    <a:pt x="328291" y="25794"/>
                    <a:pt x="254426" y="46899"/>
                    <a:pt x="164146" y="46899"/>
                  </a:cubicBezTo>
                  <a:close/>
                </a:path>
              </a:pathLst>
            </a:custGeom>
            <a:solidFill>
              <a:srgbClr val="262626"/>
            </a:solidFill>
            <a:ln w="585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</p:grpSp>
      <p:grpSp>
        <p:nvGrpSpPr>
          <p:cNvPr id="158" name="Graphic 149" descr="Research">
            <a:extLst>
              <a:ext uri="{FF2B5EF4-FFF2-40B4-BE49-F238E27FC236}">
                <a16:creationId xmlns:a16="http://schemas.microsoft.com/office/drawing/2014/main" id="{D1D881AE-FE6C-45B0-A836-281B148F29E5}"/>
              </a:ext>
            </a:extLst>
          </p:cNvPr>
          <p:cNvGrpSpPr/>
          <p:nvPr/>
        </p:nvGrpSpPr>
        <p:grpSpPr>
          <a:xfrm>
            <a:off x="4334571" y="4829333"/>
            <a:ext cx="422089" cy="422089"/>
            <a:chOff x="5779428" y="5115707"/>
            <a:chExt cx="562785" cy="562785"/>
          </a:xfrm>
        </p:grpSpPr>
        <p:sp>
          <p:nvSpPr>
            <p:cNvPr id="159" name="Freeform: Shape 158">
              <a:extLst>
                <a:ext uri="{FF2B5EF4-FFF2-40B4-BE49-F238E27FC236}">
                  <a16:creationId xmlns:a16="http://schemas.microsoft.com/office/drawing/2014/main" id="{BBFF1085-1DD4-45E9-A6B5-2C35D5F9B4EA}"/>
                </a:ext>
              </a:extLst>
            </p:cNvPr>
            <p:cNvSpPr/>
            <p:nvPr/>
          </p:nvSpPr>
          <p:spPr>
            <a:xfrm>
              <a:off x="5825151" y="5164361"/>
              <a:ext cx="463861" cy="464447"/>
            </a:xfrm>
            <a:custGeom>
              <a:avLst/>
              <a:gdLst>
                <a:gd name="connsiteX0" fmla="*/ 379297 w 463861"/>
                <a:gd name="connsiteY0" fmla="*/ 321260 h 464447"/>
                <a:gd name="connsiteX1" fmla="*/ 342950 w 463861"/>
                <a:gd name="connsiteY1" fmla="*/ 310121 h 464447"/>
                <a:gd name="connsiteX2" fmla="*/ 316570 w 463861"/>
                <a:gd name="connsiteY2" fmla="*/ 284327 h 464447"/>
                <a:gd name="connsiteX3" fmla="*/ 352916 w 463861"/>
                <a:gd name="connsiteY3" fmla="*/ 177632 h 464447"/>
                <a:gd name="connsiteX4" fmla="*/ 177046 w 463861"/>
                <a:gd name="connsiteY4" fmla="*/ 3 h 464447"/>
                <a:gd name="connsiteX5" fmla="*/ 3 w 463861"/>
                <a:gd name="connsiteY5" fmla="*/ 175874 h 464447"/>
                <a:gd name="connsiteX6" fmla="*/ 175874 w 463861"/>
                <a:gd name="connsiteY6" fmla="*/ 352916 h 464447"/>
                <a:gd name="connsiteX7" fmla="*/ 283741 w 463861"/>
                <a:gd name="connsiteY7" fmla="*/ 316570 h 464447"/>
                <a:gd name="connsiteX8" fmla="*/ 309535 w 463861"/>
                <a:gd name="connsiteY8" fmla="*/ 342364 h 464447"/>
                <a:gd name="connsiteX9" fmla="*/ 320673 w 463861"/>
                <a:gd name="connsiteY9" fmla="*/ 379297 h 464447"/>
                <a:gd name="connsiteX10" fmla="*/ 393953 w 463861"/>
                <a:gd name="connsiteY10" fmla="*/ 452576 h 464447"/>
                <a:gd name="connsiteX11" fmla="*/ 451990 w 463861"/>
                <a:gd name="connsiteY11" fmla="*/ 452576 h 464447"/>
                <a:gd name="connsiteX12" fmla="*/ 451990 w 463861"/>
                <a:gd name="connsiteY12" fmla="*/ 394539 h 464447"/>
                <a:gd name="connsiteX13" fmla="*/ 379297 w 463861"/>
                <a:gd name="connsiteY13" fmla="*/ 321260 h 464447"/>
                <a:gd name="connsiteX14" fmla="*/ 177046 w 463861"/>
                <a:gd name="connsiteY14" fmla="*/ 317742 h 464447"/>
                <a:gd name="connsiteX15" fmla="*/ 36350 w 463861"/>
                <a:gd name="connsiteY15" fmla="*/ 177046 h 464447"/>
                <a:gd name="connsiteX16" fmla="*/ 177046 w 463861"/>
                <a:gd name="connsiteY16" fmla="*/ 36350 h 464447"/>
                <a:gd name="connsiteX17" fmla="*/ 317742 w 463861"/>
                <a:gd name="connsiteY17" fmla="*/ 177046 h 464447"/>
                <a:gd name="connsiteX18" fmla="*/ 177046 w 463861"/>
                <a:gd name="connsiteY18" fmla="*/ 317742 h 4644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463861" h="464447">
                  <a:moveTo>
                    <a:pt x="379297" y="321260"/>
                  </a:moveTo>
                  <a:cubicBezTo>
                    <a:pt x="369917" y="311880"/>
                    <a:pt x="355848" y="307190"/>
                    <a:pt x="342950" y="310121"/>
                  </a:cubicBezTo>
                  <a:lnTo>
                    <a:pt x="316570" y="284327"/>
                  </a:lnTo>
                  <a:cubicBezTo>
                    <a:pt x="340019" y="253843"/>
                    <a:pt x="352916" y="216324"/>
                    <a:pt x="352916" y="177632"/>
                  </a:cubicBezTo>
                  <a:cubicBezTo>
                    <a:pt x="353503" y="79731"/>
                    <a:pt x="274361" y="589"/>
                    <a:pt x="177046" y="3"/>
                  </a:cubicBezTo>
                  <a:cubicBezTo>
                    <a:pt x="79731" y="-583"/>
                    <a:pt x="589" y="78559"/>
                    <a:pt x="3" y="175874"/>
                  </a:cubicBezTo>
                  <a:cubicBezTo>
                    <a:pt x="-583" y="273188"/>
                    <a:pt x="78559" y="352330"/>
                    <a:pt x="175874" y="352916"/>
                  </a:cubicBezTo>
                  <a:cubicBezTo>
                    <a:pt x="214565" y="352916"/>
                    <a:pt x="252670" y="340019"/>
                    <a:pt x="283741" y="316570"/>
                  </a:cubicBezTo>
                  <a:lnTo>
                    <a:pt x="309535" y="342364"/>
                  </a:lnTo>
                  <a:cubicBezTo>
                    <a:pt x="307190" y="355848"/>
                    <a:pt x="311294" y="369331"/>
                    <a:pt x="320673" y="379297"/>
                  </a:cubicBezTo>
                  <a:lnTo>
                    <a:pt x="393953" y="452576"/>
                  </a:lnTo>
                  <a:cubicBezTo>
                    <a:pt x="409781" y="468404"/>
                    <a:pt x="436162" y="468404"/>
                    <a:pt x="451990" y="452576"/>
                  </a:cubicBezTo>
                  <a:cubicBezTo>
                    <a:pt x="467818" y="436748"/>
                    <a:pt x="467818" y="410367"/>
                    <a:pt x="451990" y="394539"/>
                  </a:cubicBezTo>
                  <a:lnTo>
                    <a:pt x="379297" y="321260"/>
                  </a:lnTo>
                  <a:close/>
                  <a:moveTo>
                    <a:pt x="177046" y="317742"/>
                  </a:moveTo>
                  <a:cubicBezTo>
                    <a:pt x="99077" y="317742"/>
                    <a:pt x="36350" y="255015"/>
                    <a:pt x="36350" y="177046"/>
                  </a:cubicBezTo>
                  <a:cubicBezTo>
                    <a:pt x="36350" y="99077"/>
                    <a:pt x="99077" y="36350"/>
                    <a:pt x="177046" y="36350"/>
                  </a:cubicBezTo>
                  <a:cubicBezTo>
                    <a:pt x="255015" y="36350"/>
                    <a:pt x="317742" y="99077"/>
                    <a:pt x="317742" y="177046"/>
                  </a:cubicBezTo>
                  <a:cubicBezTo>
                    <a:pt x="317742" y="254429"/>
                    <a:pt x="254429" y="317742"/>
                    <a:pt x="177046" y="317742"/>
                  </a:cubicBezTo>
                  <a:close/>
                </a:path>
              </a:pathLst>
            </a:custGeom>
            <a:solidFill>
              <a:srgbClr val="262626"/>
            </a:solidFill>
            <a:ln w="585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160" name="Freeform: Shape 159">
              <a:extLst>
                <a:ext uri="{FF2B5EF4-FFF2-40B4-BE49-F238E27FC236}">
                  <a16:creationId xmlns:a16="http://schemas.microsoft.com/office/drawing/2014/main" id="{F9D3947D-96E2-472F-8FD1-5B52212E03EF}"/>
                </a:ext>
              </a:extLst>
            </p:cNvPr>
            <p:cNvSpPr/>
            <p:nvPr/>
          </p:nvSpPr>
          <p:spPr>
            <a:xfrm>
              <a:off x="5876156" y="5251488"/>
              <a:ext cx="252667" cy="185474"/>
            </a:xfrm>
            <a:custGeom>
              <a:avLst/>
              <a:gdLst>
                <a:gd name="connsiteX0" fmla="*/ 252081 w 252667"/>
                <a:gd name="connsiteY0" fmla="*/ 81125 h 185474"/>
                <a:gd name="connsiteX1" fmla="*/ 218665 w 252667"/>
                <a:gd name="connsiteY1" fmla="*/ 81125 h 185474"/>
                <a:gd name="connsiteX2" fmla="*/ 211044 w 252667"/>
                <a:gd name="connsiteY2" fmla="*/ 85815 h 185474"/>
                <a:gd name="connsiteX3" fmla="*/ 188767 w 252667"/>
                <a:gd name="connsiteY3" fmla="*/ 109850 h 185474"/>
                <a:gd name="connsiteX4" fmla="*/ 170008 w 252667"/>
                <a:gd name="connsiteY4" fmla="*/ 44778 h 185474"/>
                <a:gd name="connsiteX5" fmla="*/ 157111 w 252667"/>
                <a:gd name="connsiteY5" fmla="*/ 37744 h 185474"/>
                <a:gd name="connsiteX6" fmla="*/ 150076 w 252667"/>
                <a:gd name="connsiteY6" fmla="*/ 44192 h 185474"/>
                <a:gd name="connsiteX7" fmla="*/ 114902 w 252667"/>
                <a:gd name="connsiteY7" fmla="*/ 137403 h 185474"/>
                <a:gd name="connsiteX8" fmla="*/ 90866 w 252667"/>
                <a:gd name="connsiteY8" fmla="*/ 8432 h 185474"/>
                <a:gd name="connsiteX9" fmla="*/ 79142 w 252667"/>
                <a:gd name="connsiteY9" fmla="*/ 225 h 185474"/>
                <a:gd name="connsiteX10" fmla="*/ 70934 w 252667"/>
                <a:gd name="connsiteY10" fmla="*/ 7259 h 185474"/>
                <a:gd name="connsiteX11" fmla="*/ 45726 w 252667"/>
                <a:gd name="connsiteY11" fmla="*/ 81125 h 185474"/>
                <a:gd name="connsiteX12" fmla="*/ 0 w 252667"/>
                <a:gd name="connsiteY12" fmla="*/ 81125 h 185474"/>
                <a:gd name="connsiteX13" fmla="*/ 0 w 252667"/>
                <a:gd name="connsiteY13" fmla="*/ 104574 h 185474"/>
                <a:gd name="connsiteX14" fmla="*/ 53347 w 252667"/>
                <a:gd name="connsiteY14" fmla="*/ 104574 h 185474"/>
                <a:gd name="connsiteX15" fmla="*/ 63313 w 252667"/>
                <a:gd name="connsiteY15" fmla="*/ 95781 h 185474"/>
                <a:gd name="connsiteX16" fmla="*/ 77969 w 252667"/>
                <a:gd name="connsiteY16" fmla="*/ 51227 h 185474"/>
                <a:gd name="connsiteX17" fmla="*/ 101419 w 252667"/>
                <a:gd name="connsiteY17" fmla="*/ 177267 h 185474"/>
                <a:gd name="connsiteX18" fmla="*/ 110798 w 252667"/>
                <a:gd name="connsiteY18" fmla="*/ 185475 h 185474"/>
                <a:gd name="connsiteX19" fmla="*/ 111971 w 252667"/>
                <a:gd name="connsiteY19" fmla="*/ 185475 h 185474"/>
                <a:gd name="connsiteX20" fmla="*/ 121937 w 252667"/>
                <a:gd name="connsiteY20" fmla="*/ 179026 h 185474"/>
                <a:gd name="connsiteX21" fmla="*/ 159456 w 252667"/>
                <a:gd name="connsiteY21" fmla="*/ 80539 h 185474"/>
                <a:gd name="connsiteX22" fmla="*/ 174698 w 252667"/>
                <a:gd name="connsiteY22" fmla="*/ 133300 h 185474"/>
                <a:gd name="connsiteX23" fmla="*/ 187595 w 252667"/>
                <a:gd name="connsiteY23" fmla="*/ 140335 h 185474"/>
                <a:gd name="connsiteX24" fmla="*/ 192285 w 252667"/>
                <a:gd name="connsiteY24" fmla="*/ 137403 h 185474"/>
                <a:gd name="connsiteX25" fmla="*/ 223942 w 252667"/>
                <a:gd name="connsiteY25" fmla="*/ 104574 h 185474"/>
                <a:gd name="connsiteX26" fmla="*/ 252667 w 252667"/>
                <a:gd name="connsiteY26" fmla="*/ 104574 h 185474"/>
                <a:gd name="connsiteX27" fmla="*/ 252667 w 252667"/>
                <a:gd name="connsiteY27" fmla="*/ 81125 h 1854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252667" h="185474">
                  <a:moveTo>
                    <a:pt x="252081" y="81125"/>
                  </a:moveTo>
                  <a:lnTo>
                    <a:pt x="218665" y="81125"/>
                  </a:lnTo>
                  <a:cubicBezTo>
                    <a:pt x="215734" y="81711"/>
                    <a:pt x="212803" y="83470"/>
                    <a:pt x="211044" y="85815"/>
                  </a:cubicBezTo>
                  <a:lnTo>
                    <a:pt x="188767" y="109850"/>
                  </a:lnTo>
                  <a:lnTo>
                    <a:pt x="170008" y="44778"/>
                  </a:lnTo>
                  <a:cubicBezTo>
                    <a:pt x="168249" y="39502"/>
                    <a:pt x="162387" y="35985"/>
                    <a:pt x="157111" y="37744"/>
                  </a:cubicBezTo>
                  <a:cubicBezTo>
                    <a:pt x="154180" y="38916"/>
                    <a:pt x="151248" y="40675"/>
                    <a:pt x="150076" y="44192"/>
                  </a:cubicBezTo>
                  <a:lnTo>
                    <a:pt x="114902" y="137403"/>
                  </a:lnTo>
                  <a:lnTo>
                    <a:pt x="90866" y="8432"/>
                  </a:lnTo>
                  <a:cubicBezTo>
                    <a:pt x="89694" y="2570"/>
                    <a:pt x="84418" y="-948"/>
                    <a:pt x="79142" y="225"/>
                  </a:cubicBezTo>
                  <a:cubicBezTo>
                    <a:pt x="75624" y="811"/>
                    <a:pt x="72693" y="3742"/>
                    <a:pt x="70934" y="7259"/>
                  </a:cubicBezTo>
                  <a:lnTo>
                    <a:pt x="45726" y="81125"/>
                  </a:lnTo>
                  <a:lnTo>
                    <a:pt x="0" y="81125"/>
                  </a:lnTo>
                  <a:lnTo>
                    <a:pt x="0" y="104574"/>
                  </a:lnTo>
                  <a:lnTo>
                    <a:pt x="53347" y="104574"/>
                  </a:lnTo>
                  <a:cubicBezTo>
                    <a:pt x="58037" y="103988"/>
                    <a:pt x="62141" y="100471"/>
                    <a:pt x="63313" y="95781"/>
                  </a:cubicBezTo>
                  <a:lnTo>
                    <a:pt x="77969" y="51227"/>
                  </a:lnTo>
                  <a:lnTo>
                    <a:pt x="101419" y="177267"/>
                  </a:lnTo>
                  <a:cubicBezTo>
                    <a:pt x="102005" y="181957"/>
                    <a:pt x="106108" y="185475"/>
                    <a:pt x="110798" y="185475"/>
                  </a:cubicBezTo>
                  <a:lnTo>
                    <a:pt x="111971" y="185475"/>
                  </a:lnTo>
                  <a:cubicBezTo>
                    <a:pt x="116074" y="185475"/>
                    <a:pt x="120178" y="183130"/>
                    <a:pt x="121937" y="179026"/>
                  </a:cubicBezTo>
                  <a:lnTo>
                    <a:pt x="159456" y="80539"/>
                  </a:lnTo>
                  <a:lnTo>
                    <a:pt x="174698" y="133300"/>
                  </a:lnTo>
                  <a:cubicBezTo>
                    <a:pt x="176457" y="138576"/>
                    <a:pt x="181733" y="142093"/>
                    <a:pt x="187595" y="140335"/>
                  </a:cubicBezTo>
                  <a:cubicBezTo>
                    <a:pt x="189354" y="139748"/>
                    <a:pt x="191112" y="138576"/>
                    <a:pt x="192285" y="137403"/>
                  </a:cubicBezTo>
                  <a:lnTo>
                    <a:pt x="223942" y="104574"/>
                  </a:lnTo>
                  <a:lnTo>
                    <a:pt x="252667" y="104574"/>
                  </a:lnTo>
                  <a:lnTo>
                    <a:pt x="252667" y="81125"/>
                  </a:lnTo>
                  <a:close/>
                </a:path>
              </a:pathLst>
            </a:custGeom>
            <a:solidFill>
              <a:srgbClr val="262626"/>
            </a:solidFill>
            <a:ln w="585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</p:grpSp>
      <p:grpSp>
        <p:nvGrpSpPr>
          <p:cNvPr id="161" name="Graphic 141" descr="Chat">
            <a:extLst>
              <a:ext uri="{FF2B5EF4-FFF2-40B4-BE49-F238E27FC236}">
                <a16:creationId xmlns:a16="http://schemas.microsoft.com/office/drawing/2014/main" id="{98750EBA-FBB0-4FCB-9555-249113FC0483}"/>
              </a:ext>
            </a:extLst>
          </p:cNvPr>
          <p:cNvGrpSpPr/>
          <p:nvPr/>
        </p:nvGrpSpPr>
        <p:grpSpPr>
          <a:xfrm>
            <a:off x="3361143" y="4407205"/>
            <a:ext cx="422089" cy="422089"/>
            <a:chOff x="4481523" y="4552870"/>
            <a:chExt cx="562785" cy="562785"/>
          </a:xfrm>
        </p:grpSpPr>
        <p:sp>
          <p:nvSpPr>
            <p:cNvPr id="162" name="Freeform: Shape 161">
              <a:extLst>
                <a:ext uri="{FF2B5EF4-FFF2-40B4-BE49-F238E27FC236}">
                  <a16:creationId xmlns:a16="http://schemas.microsoft.com/office/drawing/2014/main" id="{648958FC-ABC1-4BFE-80B7-1E435E467E35}"/>
                </a:ext>
              </a:extLst>
            </p:cNvPr>
            <p:cNvSpPr/>
            <p:nvPr/>
          </p:nvSpPr>
          <p:spPr>
            <a:xfrm>
              <a:off x="4528421" y="4670116"/>
              <a:ext cx="293117" cy="263805"/>
            </a:xfrm>
            <a:custGeom>
              <a:avLst/>
              <a:gdLst>
                <a:gd name="connsiteX0" fmla="*/ 199320 w 293117"/>
                <a:gd name="connsiteY0" fmla="*/ 41036 h 263805"/>
                <a:gd name="connsiteX1" fmla="*/ 293117 w 293117"/>
                <a:gd name="connsiteY1" fmla="*/ 41036 h 263805"/>
                <a:gd name="connsiteX2" fmla="*/ 293117 w 293117"/>
                <a:gd name="connsiteY2" fmla="*/ 23449 h 263805"/>
                <a:gd name="connsiteX3" fmla="*/ 269668 w 293117"/>
                <a:gd name="connsiteY3" fmla="*/ 0 h 263805"/>
                <a:gd name="connsiteX4" fmla="*/ 23449 w 293117"/>
                <a:gd name="connsiteY4" fmla="*/ 0 h 263805"/>
                <a:gd name="connsiteX5" fmla="*/ 0 w 293117"/>
                <a:gd name="connsiteY5" fmla="*/ 23449 h 263805"/>
                <a:gd name="connsiteX6" fmla="*/ 0 w 293117"/>
                <a:gd name="connsiteY6" fmla="*/ 181733 h 263805"/>
                <a:gd name="connsiteX7" fmla="*/ 23449 w 293117"/>
                <a:gd name="connsiteY7" fmla="*/ 205182 h 263805"/>
                <a:gd name="connsiteX8" fmla="*/ 58623 w 293117"/>
                <a:gd name="connsiteY8" fmla="*/ 205182 h 263805"/>
                <a:gd name="connsiteX9" fmla="*/ 58623 w 293117"/>
                <a:gd name="connsiteY9" fmla="*/ 263805 h 263805"/>
                <a:gd name="connsiteX10" fmla="*/ 117247 w 293117"/>
                <a:gd name="connsiteY10" fmla="*/ 205182 h 263805"/>
                <a:gd name="connsiteX11" fmla="*/ 152421 w 293117"/>
                <a:gd name="connsiteY11" fmla="*/ 205182 h 263805"/>
                <a:gd name="connsiteX12" fmla="*/ 152421 w 293117"/>
                <a:gd name="connsiteY12" fmla="*/ 87935 h 263805"/>
                <a:gd name="connsiteX13" fmla="*/ 199320 w 293117"/>
                <a:gd name="connsiteY13" fmla="*/ 41036 h 2638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93117" h="263805">
                  <a:moveTo>
                    <a:pt x="199320" y="41036"/>
                  </a:moveTo>
                  <a:lnTo>
                    <a:pt x="293117" y="41036"/>
                  </a:lnTo>
                  <a:lnTo>
                    <a:pt x="293117" y="23449"/>
                  </a:lnTo>
                  <a:cubicBezTo>
                    <a:pt x="293117" y="10552"/>
                    <a:pt x="282565" y="0"/>
                    <a:pt x="269668" y="0"/>
                  </a:cubicBezTo>
                  <a:lnTo>
                    <a:pt x="23449" y="0"/>
                  </a:lnTo>
                  <a:cubicBezTo>
                    <a:pt x="10552" y="0"/>
                    <a:pt x="0" y="10552"/>
                    <a:pt x="0" y="23449"/>
                  </a:cubicBezTo>
                  <a:lnTo>
                    <a:pt x="0" y="181733"/>
                  </a:lnTo>
                  <a:cubicBezTo>
                    <a:pt x="0" y="194630"/>
                    <a:pt x="10552" y="205182"/>
                    <a:pt x="23449" y="205182"/>
                  </a:cubicBezTo>
                  <a:lnTo>
                    <a:pt x="58623" y="205182"/>
                  </a:lnTo>
                  <a:lnTo>
                    <a:pt x="58623" y="263805"/>
                  </a:lnTo>
                  <a:lnTo>
                    <a:pt x="117247" y="205182"/>
                  </a:lnTo>
                  <a:lnTo>
                    <a:pt x="152421" y="205182"/>
                  </a:lnTo>
                  <a:lnTo>
                    <a:pt x="152421" y="87935"/>
                  </a:lnTo>
                  <a:cubicBezTo>
                    <a:pt x="152421" y="62141"/>
                    <a:pt x="173525" y="41036"/>
                    <a:pt x="199320" y="41036"/>
                  </a:cubicBezTo>
                  <a:close/>
                </a:path>
              </a:pathLst>
            </a:custGeom>
            <a:solidFill>
              <a:srgbClr val="262626"/>
            </a:solidFill>
            <a:ln w="585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163" name="Freeform: Shape 162">
              <a:extLst>
                <a:ext uri="{FF2B5EF4-FFF2-40B4-BE49-F238E27FC236}">
                  <a16:creationId xmlns:a16="http://schemas.microsoft.com/office/drawing/2014/main" id="{5EC83F09-76AF-4851-8B3C-7747D6B42CED}"/>
                </a:ext>
              </a:extLst>
            </p:cNvPr>
            <p:cNvSpPr/>
            <p:nvPr/>
          </p:nvSpPr>
          <p:spPr>
            <a:xfrm>
              <a:off x="4704292" y="4734602"/>
              <a:ext cx="293117" cy="263805"/>
            </a:xfrm>
            <a:custGeom>
              <a:avLst/>
              <a:gdLst>
                <a:gd name="connsiteX0" fmla="*/ 269668 w 293117"/>
                <a:gd name="connsiteY0" fmla="*/ 0 h 263805"/>
                <a:gd name="connsiteX1" fmla="*/ 23449 w 293117"/>
                <a:gd name="connsiteY1" fmla="*/ 0 h 263805"/>
                <a:gd name="connsiteX2" fmla="*/ 0 w 293117"/>
                <a:gd name="connsiteY2" fmla="*/ 23449 h 263805"/>
                <a:gd name="connsiteX3" fmla="*/ 0 w 293117"/>
                <a:gd name="connsiteY3" fmla="*/ 181733 h 263805"/>
                <a:gd name="connsiteX4" fmla="*/ 23449 w 293117"/>
                <a:gd name="connsiteY4" fmla="*/ 205182 h 263805"/>
                <a:gd name="connsiteX5" fmla="*/ 175870 w 293117"/>
                <a:gd name="connsiteY5" fmla="*/ 205182 h 263805"/>
                <a:gd name="connsiteX6" fmla="*/ 234494 w 293117"/>
                <a:gd name="connsiteY6" fmla="*/ 263805 h 263805"/>
                <a:gd name="connsiteX7" fmla="*/ 234494 w 293117"/>
                <a:gd name="connsiteY7" fmla="*/ 205182 h 263805"/>
                <a:gd name="connsiteX8" fmla="*/ 269668 w 293117"/>
                <a:gd name="connsiteY8" fmla="*/ 205182 h 263805"/>
                <a:gd name="connsiteX9" fmla="*/ 293117 w 293117"/>
                <a:gd name="connsiteY9" fmla="*/ 181733 h 263805"/>
                <a:gd name="connsiteX10" fmla="*/ 293117 w 293117"/>
                <a:gd name="connsiteY10" fmla="*/ 23449 h 263805"/>
                <a:gd name="connsiteX11" fmla="*/ 269668 w 293117"/>
                <a:gd name="connsiteY11" fmla="*/ 0 h 2638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93117" h="263805">
                  <a:moveTo>
                    <a:pt x="269668" y="0"/>
                  </a:moveTo>
                  <a:lnTo>
                    <a:pt x="23449" y="0"/>
                  </a:lnTo>
                  <a:cubicBezTo>
                    <a:pt x="10552" y="0"/>
                    <a:pt x="0" y="10552"/>
                    <a:pt x="0" y="23449"/>
                  </a:cubicBezTo>
                  <a:lnTo>
                    <a:pt x="0" y="181733"/>
                  </a:lnTo>
                  <a:cubicBezTo>
                    <a:pt x="0" y="194630"/>
                    <a:pt x="10552" y="205182"/>
                    <a:pt x="23449" y="205182"/>
                  </a:cubicBezTo>
                  <a:lnTo>
                    <a:pt x="175870" y="205182"/>
                  </a:lnTo>
                  <a:lnTo>
                    <a:pt x="234494" y="263805"/>
                  </a:lnTo>
                  <a:lnTo>
                    <a:pt x="234494" y="205182"/>
                  </a:lnTo>
                  <a:lnTo>
                    <a:pt x="269668" y="205182"/>
                  </a:lnTo>
                  <a:cubicBezTo>
                    <a:pt x="282565" y="205182"/>
                    <a:pt x="293117" y="194630"/>
                    <a:pt x="293117" y="181733"/>
                  </a:cubicBezTo>
                  <a:lnTo>
                    <a:pt x="293117" y="23449"/>
                  </a:lnTo>
                  <a:cubicBezTo>
                    <a:pt x="293117" y="10552"/>
                    <a:pt x="282565" y="0"/>
                    <a:pt x="269668" y="0"/>
                  </a:cubicBezTo>
                  <a:close/>
                </a:path>
              </a:pathLst>
            </a:custGeom>
            <a:solidFill>
              <a:srgbClr val="262626"/>
            </a:solidFill>
            <a:ln w="585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</p:grpSp>
      <p:sp>
        <p:nvSpPr>
          <p:cNvPr id="164" name="Graphic 147" descr="Puzzle">
            <a:extLst>
              <a:ext uri="{FF2B5EF4-FFF2-40B4-BE49-F238E27FC236}">
                <a16:creationId xmlns:a16="http://schemas.microsoft.com/office/drawing/2014/main" id="{BE61EED5-94E2-4937-825F-CBADA98356DA}"/>
              </a:ext>
            </a:extLst>
          </p:cNvPr>
          <p:cNvSpPr/>
          <p:nvPr/>
        </p:nvSpPr>
        <p:spPr>
          <a:xfrm>
            <a:off x="3017016" y="3452753"/>
            <a:ext cx="351740" cy="351740"/>
          </a:xfrm>
          <a:custGeom>
            <a:avLst/>
            <a:gdLst>
              <a:gd name="connsiteX0" fmla="*/ 303083 w 468987"/>
              <a:gd name="connsiteY0" fmla="*/ 355844 h 468987"/>
              <a:gd name="connsiteX1" fmla="*/ 277875 w 468987"/>
              <a:gd name="connsiteY1" fmla="*/ 278461 h 468987"/>
              <a:gd name="connsiteX2" fmla="*/ 281979 w 468987"/>
              <a:gd name="connsiteY2" fmla="*/ 274358 h 468987"/>
              <a:gd name="connsiteX3" fmla="*/ 360534 w 468987"/>
              <a:gd name="connsiteY3" fmla="*/ 298393 h 468987"/>
              <a:gd name="connsiteX4" fmla="*/ 402157 w 468987"/>
              <a:gd name="connsiteY4" fmla="*/ 331809 h 468987"/>
              <a:gd name="connsiteX5" fmla="*/ 468988 w 468987"/>
              <a:gd name="connsiteY5" fmla="*/ 264978 h 468987"/>
              <a:gd name="connsiteX6" fmla="*/ 369328 w 468987"/>
              <a:gd name="connsiteY6" fmla="*/ 165318 h 468987"/>
              <a:gd name="connsiteX7" fmla="*/ 402743 w 468987"/>
              <a:gd name="connsiteY7" fmla="*/ 123695 h 468987"/>
              <a:gd name="connsiteX8" fmla="*/ 426779 w 468987"/>
              <a:gd name="connsiteY8" fmla="*/ 45140 h 468987"/>
              <a:gd name="connsiteX9" fmla="*/ 422675 w 468987"/>
              <a:gd name="connsiteY9" fmla="*/ 41036 h 468987"/>
              <a:gd name="connsiteX10" fmla="*/ 345292 w 468987"/>
              <a:gd name="connsiteY10" fmla="*/ 66244 h 468987"/>
              <a:gd name="connsiteX11" fmla="*/ 303669 w 468987"/>
              <a:gd name="connsiteY11" fmla="*/ 99660 h 468987"/>
              <a:gd name="connsiteX12" fmla="*/ 204010 w 468987"/>
              <a:gd name="connsiteY12" fmla="*/ 0 h 468987"/>
              <a:gd name="connsiteX13" fmla="*/ 136593 w 468987"/>
              <a:gd name="connsiteY13" fmla="*/ 66831 h 468987"/>
              <a:gd name="connsiteX14" fmla="*/ 170008 w 468987"/>
              <a:gd name="connsiteY14" fmla="*/ 108453 h 468987"/>
              <a:gd name="connsiteX15" fmla="*/ 195216 w 468987"/>
              <a:gd name="connsiteY15" fmla="*/ 185836 h 468987"/>
              <a:gd name="connsiteX16" fmla="*/ 191112 w 468987"/>
              <a:gd name="connsiteY16" fmla="*/ 189940 h 468987"/>
              <a:gd name="connsiteX17" fmla="*/ 112557 w 468987"/>
              <a:gd name="connsiteY17" fmla="*/ 165904 h 468987"/>
              <a:gd name="connsiteX18" fmla="*/ 70934 w 468987"/>
              <a:gd name="connsiteY18" fmla="*/ 132489 h 468987"/>
              <a:gd name="connsiteX19" fmla="*/ 0 w 468987"/>
              <a:gd name="connsiteY19" fmla="*/ 204010 h 468987"/>
              <a:gd name="connsiteX20" fmla="*/ 99660 w 468987"/>
              <a:gd name="connsiteY20" fmla="*/ 303669 h 468987"/>
              <a:gd name="connsiteX21" fmla="*/ 66244 w 468987"/>
              <a:gd name="connsiteY21" fmla="*/ 345292 h 468987"/>
              <a:gd name="connsiteX22" fmla="*/ 42209 w 468987"/>
              <a:gd name="connsiteY22" fmla="*/ 423847 h 468987"/>
              <a:gd name="connsiteX23" fmla="*/ 46313 w 468987"/>
              <a:gd name="connsiteY23" fmla="*/ 427951 h 468987"/>
              <a:gd name="connsiteX24" fmla="*/ 123695 w 468987"/>
              <a:gd name="connsiteY24" fmla="*/ 402743 h 468987"/>
              <a:gd name="connsiteX25" fmla="*/ 165318 w 468987"/>
              <a:gd name="connsiteY25" fmla="*/ 369328 h 468987"/>
              <a:gd name="connsiteX26" fmla="*/ 264978 w 468987"/>
              <a:gd name="connsiteY26" fmla="*/ 468988 h 468987"/>
              <a:gd name="connsiteX27" fmla="*/ 336499 w 468987"/>
              <a:gd name="connsiteY27" fmla="*/ 397467 h 468987"/>
              <a:gd name="connsiteX28" fmla="*/ 303083 w 468987"/>
              <a:gd name="connsiteY28" fmla="*/ 355844 h 4689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468987" h="468987">
                <a:moveTo>
                  <a:pt x="303083" y="355844"/>
                </a:moveTo>
                <a:cubicBezTo>
                  <a:pt x="264392" y="357017"/>
                  <a:pt x="250322" y="307187"/>
                  <a:pt x="277875" y="278461"/>
                </a:cubicBezTo>
                <a:lnTo>
                  <a:pt x="281979" y="274358"/>
                </a:lnTo>
                <a:cubicBezTo>
                  <a:pt x="310704" y="246805"/>
                  <a:pt x="361707" y="259702"/>
                  <a:pt x="360534" y="298393"/>
                </a:cubicBezTo>
                <a:cubicBezTo>
                  <a:pt x="359948" y="320670"/>
                  <a:pt x="386328" y="347637"/>
                  <a:pt x="402157" y="331809"/>
                </a:cubicBezTo>
                <a:lnTo>
                  <a:pt x="468988" y="264978"/>
                </a:lnTo>
                <a:lnTo>
                  <a:pt x="369328" y="165318"/>
                </a:lnTo>
                <a:cubicBezTo>
                  <a:pt x="353499" y="149490"/>
                  <a:pt x="380466" y="123109"/>
                  <a:pt x="402743" y="123695"/>
                </a:cubicBezTo>
                <a:cubicBezTo>
                  <a:pt x="441435" y="124868"/>
                  <a:pt x="454332" y="73866"/>
                  <a:pt x="426779" y="45140"/>
                </a:cubicBezTo>
                <a:lnTo>
                  <a:pt x="422675" y="41036"/>
                </a:lnTo>
                <a:cubicBezTo>
                  <a:pt x="393949" y="13483"/>
                  <a:pt x="344120" y="27553"/>
                  <a:pt x="345292" y="66244"/>
                </a:cubicBezTo>
                <a:cubicBezTo>
                  <a:pt x="345878" y="88521"/>
                  <a:pt x="319498" y="115488"/>
                  <a:pt x="303669" y="99660"/>
                </a:cubicBezTo>
                <a:lnTo>
                  <a:pt x="204010" y="0"/>
                </a:lnTo>
                <a:lnTo>
                  <a:pt x="136593" y="66831"/>
                </a:lnTo>
                <a:cubicBezTo>
                  <a:pt x="120764" y="82659"/>
                  <a:pt x="147731" y="109040"/>
                  <a:pt x="170008" y="108453"/>
                </a:cubicBezTo>
                <a:cubicBezTo>
                  <a:pt x="208699" y="107281"/>
                  <a:pt x="222769" y="157111"/>
                  <a:pt x="195216" y="185836"/>
                </a:cubicBezTo>
                <a:lnTo>
                  <a:pt x="191112" y="189940"/>
                </a:lnTo>
                <a:cubicBezTo>
                  <a:pt x="162387" y="217493"/>
                  <a:pt x="111385" y="204596"/>
                  <a:pt x="112557" y="165904"/>
                </a:cubicBezTo>
                <a:cubicBezTo>
                  <a:pt x="113143" y="143627"/>
                  <a:pt x="86763" y="116661"/>
                  <a:pt x="70934" y="132489"/>
                </a:cubicBezTo>
                <a:lnTo>
                  <a:pt x="0" y="204010"/>
                </a:lnTo>
                <a:lnTo>
                  <a:pt x="99660" y="303669"/>
                </a:lnTo>
                <a:cubicBezTo>
                  <a:pt x="115488" y="319498"/>
                  <a:pt x="88521" y="345878"/>
                  <a:pt x="66244" y="345292"/>
                </a:cubicBezTo>
                <a:cubicBezTo>
                  <a:pt x="27553" y="344120"/>
                  <a:pt x="14656" y="395122"/>
                  <a:pt x="42209" y="423847"/>
                </a:cubicBezTo>
                <a:lnTo>
                  <a:pt x="46313" y="427951"/>
                </a:lnTo>
                <a:cubicBezTo>
                  <a:pt x="75038" y="455504"/>
                  <a:pt x="124868" y="441435"/>
                  <a:pt x="123695" y="402743"/>
                </a:cubicBezTo>
                <a:cubicBezTo>
                  <a:pt x="123109" y="380466"/>
                  <a:pt x="149490" y="353499"/>
                  <a:pt x="165318" y="369328"/>
                </a:cubicBezTo>
                <a:lnTo>
                  <a:pt x="264978" y="468988"/>
                </a:lnTo>
                <a:lnTo>
                  <a:pt x="336499" y="397467"/>
                </a:lnTo>
                <a:cubicBezTo>
                  <a:pt x="352327" y="381639"/>
                  <a:pt x="325946" y="355258"/>
                  <a:pt x="303083" y="355844"/>
                </a:cubicBezTo>
                <a:close/>
              </a:path>
            </a:pathLst>
          </a:custGeom>
          <a:solidFill>
            <a:srgbClr val="262626"/>
          </a:solidFill>
          <a:ln w="5854" cap="flat">
            <a:noFill/>
            <a:prstDash val="solid"/>
            <a:miter/>
          </a:ln>
        </p:spPr>
        <p:txBody>
          <a:bodyPr rtlCol="0" anchor="ctr"/>
          <a:lstStyle/>
          <a:p>
            <a:endParaRPr lang="en-US" sz="1350"/>
          </a:p>
        </p:txBody>
      </p:sp>
      <p:grpSp>
        <p:nvGrpSpPr>
          <p:cNvPr id="165" name="Graphic 151" descr="Shopping cart">
            <a:extLst>
              <a:ext uri="{FF2B5EF4-FFF2-40B4-BE49-F238E27FC236}">
                <a16:creationId xmlns:a16="http://schemas.microsoft.com/office/drawing/2014/main" id="{7742A96E-1674-4EBE-BBAC-4D1B2FA6F508}"/>
              </a:ext>
            </a:extLst>
          </p:cNvPr>
          <p:cNvGrpSpPr/>
          <p:nvPr/>
        </p:nvGrpSpPr>
        <p:grpSpPr>
          <a:xfrm>
            <a:off x="3390396" y="2459566"/>
            <a:ext cx="422089" cy="422089"/>
            <a:chOff x="4520527" y="1956018"/>
            <a:chExt cx="562785" cy="562785"/>
          </a:xfrm>
        </p:grpSpPr>
        <p:sp>
          <p:nvSpPr>
            <p:cNvPr id="166" name="Freeform: Shape 165">
              <a:extLst>
                <a:ext uri="{FF2B5EF4-FFF2-40B4-BE49-F238E27FC236}">
                  <a16:creationId xmlns:a16="http://schemas.microsoft.com/office/drawing/2014/main" id="{87822B07-62DD-4374-A646-8CE7F162CCFD}"/>
                </a:ext>
              </a:extLst>
            </p:cNvPr>
            <p:cNvSpPr/>
            <p:nvPr/>
          </p:nvSpPr>
          <p:spPr>
            <a:xfrm>
              <a:off x="4567425" y="2002916"/>
              <a:ext cx="433813" cy="398639"/>
            </a:xfrm>
            <a:custGeom>
              <a:avLst/>
              <a:gdLst>
                <a:gd name="connsiteX0" fmla="*/ 134834 w 433813"/>
                <a:gd name="connsiteY0" fmla="*/ 134834 h 398639"/>
                <a:gd name="connsiteX1" fmla="*/ 70348 w 433813"/>
                <a:gd name="connsiteY1" fmla="*/ 134834 h 398639"/>
                <a:gd name="connsiteX2" fmla="*/ 70348 w 433813"/>
                <a:gd name="connsiteY2" fmla="*/ 93798 h 398639"/>
                <a:gd name="connsiteX3" fmla="*/ 134834 w 433813"/>
                <a:gd name="connsiteY3" fmla="*/ 93798 h 398639"/>
                <a:gd name="connsiteX4" fmla="*/ 134834 w 433813"/>
                <a:gd name="connsiteY4" fmla="*/ 134834 h 398639"/>
                <a:gd name="connsiteX5" fmla="*/ 222769 w 433813"/>
                <a:gd name="connsiteY5" fmla="*/ 93798 h 398639"/>
                <a:gd name="connsiteX6" fmla="*/ 222769 w 433813"/>
                <a:gd name="connsiteY6" fmla="*/ 134834 h 398639"/>
                <a:gd name="connsiteX7" fmla="*/ 158283 w 433813"/>
                <a:gd name="connsiteY7" fmla="*/ 134834 h 398639"/>
                <a:gd name="connsiteX8" fmla="*/ 158283 w 433813"/>
                <a:gd name="connsiteY8" fmla="*/ 93798 h 398639"/>
                <a:gd name="connsiteX9" fmla="*/ 222769 w 433813"/>
                <a:gd name="connsiteY9" fmla="*/ 93798 h 398639"/>
                <a:gd name="connsiteX10" fmla="*/ 310704 w 433813"/>
                <a:gd name="connsiteY10" fmla="*/ 93798 h 398639"/>
                <a:gd name="connsiteX11" fmla="*/ 310704 w 433813"/>
                <a:gd name="connsiteY11" fmla="*/ 134834 h 398639"/>
                <a:gd name="connsiteX12" fmla="*/ 246218 w 433813"/>
                <a:gd name="connsiteY12" fmla="*/ 134834 h 398639"/>
                <a:gd name="connsiteX13" fmla="*/ 246218 w 433813"/>
                <a:gd name="connsiteY13" fmla="*/ 93798 h 398639"/>
                <a:gd name="connsiteX14" fmla="*/ 310704 w 433813"/>
                <a:gd name="connsiteY14" fmla="*/ 93798 h 398639"/>
                <a:gd name="connsiteX15" fmla="*/ 398639 w 433813"/>
                <a:gd name="connsiteY15" fmla="*/ 93798 h 398639"/>
                <a:gd name="connsiteX16" fmla="*/ 398639 w 433813"/>
                <a:gd name="connsiteY16" fmla="*/ 134834 h 398639"/>
                <a:gd name="connsiteX17" fmla="*/ 334154 w 433813"/>
                <a:gd name="connsiteY17" fmla="*/ 134834 h 398639"/>
                <a:gd name="connsiteX18" fmla="*/ 334154 w 433813"/>
                <a:gd name="connsiteY18" fmla="*/ 93798 h 398639"/>
                <a:gd name="connsiteX19" fmla="*/ 398639 w 433813"/>
                <a:gd name="connsiteY19" fmla="*/ 93798 h 398639"/>
                <a:gd name="connsiteX20" fmla="*/ 398639 w 433813"/>
                <a:gd name="connsiteY20" fmla="*/ 199320 h 398639"/>
                <a:gd name="connsiteX21" fmla="*/ 334154 w 433813"/>
                <a:gd name="connsiteY21" fmla="*/ 199320 h 398639"/>
                <a:gd name="connsiteX22" fmla="*/ 334154 w 433813"/>
                <a:gd name="connsiteY22" fmla="*/ 158283 h 398639"/>
                <a:gd name="connsiteX23" fmla="*/ 398639 w 433813"/>
                <a:gd name="connsiteY23" fmla="*/ 158283 h 398639"/>
                <a:gd name="connsiteX24" fmla="*/ 398639 w 433813"/>
                <a:gd name="connsiteY24" fmla="*/ 199320 h 398639"/>
                <a:gd name="connsiteX25" fmla="*/ 398639 w 433813"/>
                <a:gd name="connsiteY25" fmla="*/ 249150 h 398639"/>
                <a:gd name="connsiteX26" fmla="*/ 334154 w 433813"/>
                <a:gd name="connsiteY26" fmla="*/ 255012 h 398639"/>
                <a:gd name="connsiteX27" fmla="*/ 334154 w 433813"/>
                <a:gd name="connsiteY27" fmla="*/ 222769 h 398639"/>
                <a:gd name="connsiteX28" fmla="*/ 398639 w 433813"/>
                <a:gd name="connsiteY28" fmla="*/ 222769 h 398639"/>
                <a:gd name="connsiteX29" fmla="*/ 398639 w 433813"/>
                <a:gd name="connsiteY29" fmla="*/ 249150 h 398639"/>
                <a:gd name="connsiteX30" fmla="*/ 134834 w 433813"/>
                <a:gd name="connsiteY30" fmla="*/ 222769 h 398639"/>
                <a:gd name="connsiteX31" fmla="*/ 134834 w 433813"/>
                <a:gd name="connsiteY31" fmla="*/ 272599 h 398639"/>
                <a:gd name="connsiteX32" fmla="*/ 70348 w 433813"/>
                <a:gd name="connsiteY32" fmla="*/ 278461 h 398639"/>
                <a:gd name="connsiteX33" fmla="*/ 70348 w 433813"/>
                <a:gd name="connsiteY33" fmla="*/ 222769 h 398639"/>
                <a:gd name="connsiteX34" fmla="*/ 134834 w 433813"/>
                <a:gd name="connsiteY34" fmla="*/ 222769 h 398639"/>
                <a:gd name="connsiteX35" fmla="*/ 134834 w 433813"/>
                <a:gd name="connsiteY35" fmla="*/ 199320 h 398639"/>
                <a:gd name="connsiteX36" fmla="*/ 70348 w 433813"/>
                <a:gd name="connsiteY36" fmla="*/ 199320 h 398639"/>
                <a:gd name="connsiteX37" fmla="*/ 70348 w 433813"/>
                <a:gd name="connsiteY37" fmla="*/ 158283 h 398639"/>
                <a:gd name="connsiteX38" fmla="*/ 134834 w 433813"/>
                <a:gd name="connsiteY38" fmla="*/ 158283 h 398639"/>
                <a:gd name="connsiteX39" fmla="*/ 134834 w 433813"/>
                <a:gd name="connsiteY39" fmla="*/ 199320 h 398639"/>
                <a:gd name="connsiteX40" fmla="*/ 222769 w 433813"/>
                <a:gd name="connsiteY40" fmla="*/ 199320 h 398639"/>
                <a:gd name="connsiteX41" fmla="*/ 158283 w 433813"/>
                <a:gd name="connsiteY41" fmla="*/ 199320 h 398639"/>
                <a:gd name="connsiteX42" fmla="*/ 158283 w 433813"/>
                <a:gd name="connsiteY42" fmla="*/ 158283 h 398639"/>
                <a:gd name="connsiteX43" fmla="*/ 222769 w 433813"/>
                <a:gd name="connsiteY43" fmla="*/ 158283 h 398639"/>
                <a:gd name="connsiteX44" fmla="*/ 222769 w 433813"/>
                <a:gd name="connsiteY44" fmla="*/ 199320 h 398639"/>
                <a:gd name="connsiteX45" fmla="*/ 246218 w 433813"/>
                <a:gd name="connsiteY45" fmla="*/ 199320 h 398639"/>
                <a:gd name="connsiteX46" fmla="*/ 246218 w 433813"/>
                <a:gd name="connsiteY46" fmla="*/ 158283 h 398639"/>
                <a:gd name="connsiteX47" fmla="*/ 310704 w 433813"/>
                <a:gd name="connsiteY47" fmla="*/ 158283 h 398639"/>
                <a:gd name="connsiteX48" fmla="*/ 310704 w 433813"/>
                <a:gd name="connsiteY48" fmla="*/ 199320 h 398639"/>
                <a:gd name="connsiteX49" fmla="*/ 246218 w 433813"/>
                <a:gd name="connsiteY49" fmla="*/ 199320 h 398639"/>
                <a:gd name="connsiteX50" fmla="*/ 222769 w 433813"/>
                <a:gd name="connsiteY50" fmla="*/ 264978 h 398639"/>
                <a:gd name="connsiteX51" fmla="*/ 158283 w 433813"/>
                <a:gd name="connsiteY51" fmla="*/ 270840 h 398639"/>
                <a:gd name="connsiteX52" fmla="*/ 158283 w 433813"/>
                <a:gd name="connsiteY52" fmla="*/ 222769 h 398639"/>
                <a:gd name="connsiteX53" fmla="*/ 222769 w 433813"/>
                <a:gd name="connsiteY53" fmla="*/ 222769 h 398639"/>
                <a:gd name="connsiteX54" fmla="*/ 222769 w 433813"/>
                <a:gd name="connsiteY54" fmla="*/ 264978 h 398639"/>
                <a:gd name="connsiteX55" fmla="*/ 246218 w 433813"/>
                <a:gd name="connsiteY55" fmla="*/ 222769 h 398639"/>
                <a:gd name="connsiteX56" fmla="*/ 310704 w 433813"/>
                <a:gd name="connsiteY56" fmla="*/ 222769 h 398639"/>
                <a:gd name="connsiteX57" fmla="*/ 310704 w 433813"/>
                <a:gd name="connsiteY57" fmla="*/ 256771 h 398639"/>
                <a:gd name="connsiteX58" fmla="*/ 246218 w 433813"/>
                <a:gd name="connsiteY58" fmla="*/ 262633 h 398639"/>
                <a:gd name="connsiteX59" fmla="*/ 246218 w 433813"/>
                <a:gd name="connsiteY59" fmla="*/ 222769 h 398639"/>
                <a:gd name="connsiteX60" fmla="*/ 433813 w 433813"/>
                <a:gd name="connsiteY60" fmla="*/ 281393 h 398639"/>
                <a:gd name="connsiteX61" fmla="*/ 433813 w 433813"/>
                <a:gd name="connsiteY61" fmla="*/ 58623 h 398639"/>
                <a:gd name="connsiteX62" fmla="*/ 70348 w 433813"/>
                <a:gd name="connsiteY62" fmla="*/ 58623 h 398639"/>
                <a:gd name="connsiteX63" fmla="*/ 70348 w 433813"/>
                <a:gd name="connsiteY63" fmla="*/ 52761 h 398639"/>
                <a:gd name="connsiteX64" fmla="*/ 17587 w 433813"/>
                <a:gd name="connsiteY64" fmla="*/ 0 h 398639"/>
                <a:gd name="connsiteX65" fmla="*/ 0 w 433813"/>
                <a:gd name="connsiteY65" fmla="*/ 17587 h 398639"/>
                <a:gd name="connsiteX66" fmla="*/ 17587 w 433813"/>
                <a:gd name="connsiteY66" fmla="*/ 35174 h 398639"/>
                <a:gd name="connsiteX67" fmla="*/ 35174 w 433813"/>
                <a:gd name="connsiteY67" fmla="*/ 52761 h 398639"/>
                <a:gd name="connsiteX68" fmla="*/ 35174 w 433813"/>
                <a:gd name="connsiteY68" fmla="*/ 345878 h 398639"/>
                <a:gd name="connsiteX69" fmla="*/ 87935 w 433813"/>
                <a:gd name="connsiteY69" fmla="*/ 398639 h 398639"/>
                <a:gd name="connsiteX70" fmla="*/ 105522 w 433813"/>
                <a:gd name="connsiteY70" fmla="*/ 398639 h 398639"/>
                <a:gd name="connsiteX71" fmla="*/ 363465 w 433813"/>
                <a:gd name="connsiteY71" fmla="*/ 398639 h 398639"/>
                <a:gd name="connsiteX72" fmla="*/ 416226 w 433813"/>
                <a:gd name="connsiteY72" fmla="*/ 398639 h 398639"/>
                <a:gd name="connsiteX73" fmla="*/ 433813 w 433813"/>
                <a:gd name="connsiteY73" fmla="*/ 381052 h 398639"/>
                <a:gd name="connsiteX74" fmla="*/ 416226 w 433813"/>
                <a:gd name="connsiteY74" fmla="*/ 363465 h 398639"/>
                <a:gd name="connsiteX75" fmla="*/ 87935 w 433813"/>
                <a:gd name="connsiteY75" fmla="*/ 363465 h 398639"/>
                <a:gd name="connsiteX76" fmla="*/ 70348 w 433813"/>
                <a:gd name="connsiteY76" fmla="*/ 345878 h 398639"/>
                <a:gd name="connsiteX77" fmla="*/ 70348 w 433813"/>
                <a:gd name="connsiteY77" fmla="*/ 313635 h 398639"/>
                <a:gd name="connsiteX78" fmla="*/ 433813 w 433813"/>
                <a:gd name="connsiteY78" fmla="*/ 281393 h 3986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</a:cxnLst>
              <a:rect l="l" t="t" r="r" b="b"/>
              <a:pathLst>
                <a:path w="433813" h="398639">
                  <a:moveTo>
                    <a:pt x="134834" y="134834"/>
                  </a:moveTo>
                  <a:lnTo>
                    <a:pt x="70348" y="134834"/>
                  </a:lnTo>
                  <a:lnTo>
                    <a:pt x="70348" y="93798"/>
                  </a:lnTo>
                  <a:lnTo>
                    <a:pt x="134834" y="93798"/>
                  </a:lnTo>
                  <a:lnTo>
                    <a:pt x="134834" y="134834"/>
                  </a:lnTo>
                  <a:close/>
                  <a:moveTo>
                    <a:pt x="222769" y="93798"/>
                  </a:moveTo>
                  <a:lnTo>
                    <a:pt x="222769" y="134834"/>
                  </a:lnTo>
                  <a:lnTo>
                    <a:pt x="158283" y="134834"/>
                  </a:lnTo>
                  <a:lnTo>
                    <a:pt x="158283" y="93798"/>
                  </a:lnTo>
                  <a:lnTo>
                    <a:pt x="222769" y="93798"/>
                  </a:lnTo>
                  <a:close/>
                  <a:moveTo>
                    <a:pt x="310704" y="93798"/>
                  </a:moveTo>
                  <a:lnTo>
                    <a:pt x="310704" y="134834"/>
                  </a:lnTo>
                  <a:lnTo>
                    <a:pt x="246218" y="134834"/>
                  </a:lnTo>
                  <a:lnTo>
                    <a:pt x="246218" y="93798"/>
                  </a:lnTo>
                  <a:lnTo>
                    <a:pt x="310704" y="93798"/>
                  </a:lnTo>
                  <a:close/>
                  <a:moveTo>
                    <a:pt x="398639" y="93798"/>
                  </a:moveTo>
                  <a:lnTo>
                    <a:pt x="398639" y="134834"/>
                  </a:lnTo>
                  <a:lnTo>
                    <a:pt x="334154" y="134834"/>
                  </a:lnTo>
                  <a:lnTo>
                    <a:pt x="334154" y="93798"/>
                  </a:lnTo>
                  <a:lnTo>
                    <a:pt x="398639" y="93798"/>
                  </a:lnTo>
                  <a:close/>
                  <a:moveTo>
                    <a:pt x="398639" y="199320"/>
                  </a:moveTo>
                  <a:lnTo>
                    <a:pt x="334154" y="199320"/>
                  </a:lnTo>
                  <a:lnTo>
                    <a:pt x="334154" y="158283"/>
                  </a:lnTo>
                  <a:lnTo>
                    <a:pt x="398639" y="158283"/>
                  </a:lnTo>
                  <a:lnTo>
                    <a:pt x="398639" y="199320"/>
                  </a:lnTo>
                  <a:close/>
                  <a:moveTo>
                    <a:pt x="398639" y="249150"/>
                  </a:moveTo>
                  <a:lnTo>
                    <a:pt x="334154" y="255012"/>
                  </a:lnTo>
                  <a:lnTo>
                    <a:pt x="334154" y="222769"/>
                  </a:lnTo>
                  <a:lnTo>
                    <a:pt x="398639" y="222769"/>
                  </a:lnTo>
                  <a:lnTo>
                    <a:pt x="398639" y="249150"/>
                  </a:lnTo>
                  <a:close/>
                  <a:moveTo>
                    <a:pt x="134834" y="222769"/>
                  </a:moveTo>
                  <a:lnTo>
                    <a:pt x="134834" y="272599"/>
                  </a:lnTo>
                  <a:lnTo>
                    <a:pt x="70348" y="278461"/>
                  </a:lnTo>
                  <a:lnTo>
                    <a:pt x="70348" y="222769"/>
                  </a:lnTo>
                  <a:lnTo>
                    <a:pt x="134834" y="222769"/>
                  </a:lnTo>
                  <a:close/>
                  <a:moveTo>
                    <a:pt x="134834" y="199320"/>
                  </a:moveTo>
                  <a:lnTo>
                    <a:pt x="70348" y="199320"/>
                  </a:lnTo>
                  <a:lnTo>
                    <a:pt x="70348" y="158283"/>
                  </a:lnTo>
                  <a:lnTo>
                    <a:pt x="134834" y="158283"/>
                  </a:lnTo>
                  <a:lnTo>
                    <a:pt x="134834" y="199320"/>
                  </a:lnTo>
                  <a:close/>
                  <a:moveTo>
                    <a:pt x="222769" y="199320"/>
                  </a:moveTo>
                  <a:lnTo>
                    <a:pt x="158283" y="199320"/>
                  </a:lnTo>
                  <a:lnTo>
                    <a:pt x="158283" y="158283"/>
                  </a:lnTo>
                  <a:lnTo>
                    <a:pt x="222769" y="158283"/>
                  </a:lnTo>
                  <a:lnTo>
                    <a:pt x="222769" y="199320"/>
                  </a:lnTo>
                  <a:close/>
                  <a:moveTo>
                    <a:pt x="246218" y="199320"/>
                  </a:moveTo>
                  <a:lnTo>
                    <a:pt x="246218" y="158283"/>
                  </a:lnTo>
                  <a:lnTo>
                    <a:pt x="310704" y="158283"/>
                  </a:lnTo>
                  <a:lnTo>
                    <a:pt x="310704" y="199320"/>
                  </a:lnTo>
                  <a:lnTo>
                    <a:pt x="246218" y="199320"/>
                  </a:lnTo>
                  <a:close/>
                  <a:moveTo>
                    <a:pt x="222769" y="264978"/>
                  </a:moveTo>
                  <a:lnTo>
                    <a:pt x="158283" y="270840"/>
                  </a:lnTo>
                  <a:lnTo>
                    <a:pt x="158283" y="222769"/>
                  </a:lnTo>
                  <a:lnTo>
                    <a:pt x="222769" y="222769"/>
                  </a:lnTo>
                  <a:lnTo>
                    <a:pt x="222769" y="264978"/>
                  </a:lnTo>
                  <a:close/>
                  <a:moveTo>
                    <a:pt x="246218" y="222769"/>
                  </a:moveTo>
                  <a:lnTo>
                    <a:pt x="310704" y="222769"/>
                  </a:lnTo>
                  <a:lnTo>
                    <a:pt x="310704" y="256771"/>
                  </a:lnTo>
                  <a:lnTo>
                    <a:pt x="246218" y="262633"/>
                  </a:lnTo>
                  <a:lnTo>
                    <a:pt x="246218" y="222769"/>
                  </a:lnTo>
                  <a:close/>
                  <a:moveTo>
                    <a:pt x="433813" y="281393"/>
                  </a:moveTo>
                  <a:lnTo>
                    <a:pt x="433813" y="58623"/>
                  </a:lnTo>
                  <a:lnTo>
                    <a:pt x="70348" y="58623"/>
                  </a:lnTo>
                  <a:lnTo>
                    <a:pt x="70348" y="52761"/>
                  </a:lnTo>
                  <a:cubicBezTo>
                    <a:pt x="70348" y="23449"/>
                    <a:pt x="46899" y="0"/>
                    <a:pt x="17587" y="0"/>
                  </a:cubicBezTo>
                  <a:cubicBezTo>
                    <a:pt x="7621" y="0"/>
                    <a:pt x="0" y="7621"/>
                    <a:pt x="0" y="17587"/>
                  </a:cubicBezTo>
                  <a:cubicBezTo>
                    <a:pt x="0" y="27553"/>
                    <a:pt x="7621" y="35174"/>
                    <a:pt x="17587" y="35174"/>
                  </a:cubicBezTo>
                  <a:cubicBezTo>
                    <a:pt x="27553" y="35174"/>
                    <a:pt x="35174" y="42795"/>
                    <a:pt x="35174" y="52761"/>
                  </a:cubicBezTo>
                  <a:lnTo>
                    <a:pt x="35174" y="345878"/>
                  </a:lnTo>
                  <a:cubicBezTo>
                    <a:pt x="35174" y="375190"/>
                    <a:pt x="58623" y="398639"/>
                    <a:pt x="87935" y="398639"/>
                  </a:cubicBezTo>
                  <a:lnTo>
                    <a:pt x="105522" y="398639"/>
                  </a:lnTo>
                  <a:lnTo>
                    <a:pt x="363465" y="398639"/>
                  </a:lnTo>
                  <a:lnTo>
                    <a:pt x="416226" y="398639"/>
                  </a:lnTo>
                  <a:cubicBezTo>
                    <a:pt x="426192" y="398639"/>
                    <a:pt x="433813" y="391018"/>
                    <a:pt x="433813" y="381052"/>
                  </a:cubicBezTo>
                  <a:cubicBezTo>
                    <a:pt x="433813" y="371086"/>
                    <a:pt x="426192" y="363465"/>
                    <a:pt x="416226" y="363465"/>
                  </a:cubicBezTo>
                  <a:lnTo>
                    <a:pt x="87935" y="363465"/>
                  </a:lnTo>
                  <a:cubicBezTo>
                    <a:pt x="77969" y="363465"/>
                    <a:pt x="70348" y="355844"/>
                    <a:pt x="70348" y="345878"/>
                  </a:cubicBezTo>
                  <a:lnTo>
                    <a:pt x="70348" y="313635"/>
                  </a:lnTo>
                  <a:lnTo>
                    <a:pt x="433813" y="281393"/>
                  </a:lnTo>
                  <a:close/>
                </a:path>
              </a:pathLst>
            </a:custGeom>
            <a:solidFill>
              <a:srgbClr val="262626"/>
            </a:solidFill>
            <a:ln w="585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167" name="Freeform: Shape 166">
              <a:extLst>
                <a:ext uri="{FF2B5EF4-FFF2-40B4-BE49-F238E27FC236}">
                  <a16:creationId xmlns:a16="http://schemas.microsoft.com/office/drawing/2014/main" id="{2CC37488-AF29-46C2-8219-DE258D5F4451}"/>
                </a:ext>
              </a:extLst>
            </p:cNvPr>
            <p:cNvSpPr/>
            <p:nvPr/>
          </p:nvSpPr>
          <p:spPr>
            <a:xfrm>
              <a:off x="4637773" y="2401556"/>
              <a:ext cx="70348" cy="70348"/>
            </a:xfrm>
            <a:custGeom>
              <a:avLst/>
              <a:gdLst>
                <a:gd name="connsiteX0" fmla="*/ 70348 w 70348"/>
                <a:gd name="connsiteY0" fmla="*/ 35174 h 70348"/>
                <a:gd name="connsiteX1" fmla="*/ 35174 w 70348"/>
                <a:gd name="connsiteY1" fmla="*/ 70348 h 70348"/>
                <a:gd name="connsiteX2" fmla="*/ 0 w 70348"/>
                <a:gd name="connsiteY2" fmla="*/ 35174 h 70348"/>
                <a:gd name="connsiteX3" fmla="*/ 35174 w 70348"/>
                <a:gd name="connsiteY3" fmla="*/ 0 h 70348"/>
                <a:gd name="connsiteX4" fmla="*/ 70348 w 70348"/>
                <a:gd name="connsiteY4" fmla="*/ 35174 h 703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0348" h="70348">
                  <a:moveTo>
                    <a:pt x="70348" y="35174"/>
                  </a:moveTo>
                  <a:cubicBezTo>
                    <a:pt x="70348" y="54600"/>
                    <a:pt x="54600" y="70348"/>
                    <a:pt x="35174" y="70348"/>
                  </a:cubicBezTo>
                  <a:cubicBezTo>
                    <a:pt x="15748" y="70348"/>
                    <a:pt x="0" y="54600"/>
                    <a:pt x="0" y="35174"/>
                  </a:cubicBezTo>
                  <a:cubicBezTo>
                    <a:pt x="0" y="15748"/>
                    <a:pt x="15748" y="0"/>
                    <a:pt x="35174" y="0"/>
                  </a:cubicBezTo>
                  <a:cubicBezTo>
                    <a:pt x="54600" y="0"/>
                    <a:pt x="70348" y="15748"/>
                    <a:pt x="70348" y="35174"/>
                  </a:cubicBezTo>
                  <a:close/>
                </a:path>
              </a:pathLst>
            </a:custGeom>
            <a:solidFill>
              <a:srgbClr val="262626"/>
            </a:solidFill>
            <a:ln w="585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168" name="Freeform: Shape 167">
              <a:extLst>
                <a:ext uri="{FF2B5EF4-FFF2-40B4-BE49-F238E27FC236}">
                  <a16:creationId xmlns:a16="http://schemas.microsoft.com/office/drawing/2014/main" id="{379CA6CC-6E21-4974-8730-38EFC93FB532}"/>
                </a:ext>
              </a:extLst>
            </p:cNvPr>
            <p:cNvSpPr/>
            <p:nvPr/>
          </p:nvSpPr>
          <p:spPr>
            <a:xfrm>
              <a:off x="4895717" y="2401556"/>
              <a:ext cx="70348" cy="70348"/>
            </a:xfrm>
            <a:custGeom>
              <a:avLst/>
              <a:gdLst>
                <a:gd name="connsiteX0" fmla="*/ 70348 w 70348"/>
                <a:gd name="connsiteY0" fmla="*/ 35174 h 70348"/>
                <a:gd name="connsiteX1" fmla="*/ 35174 w 70348"/>
                <a:gd name="connsiteY1" fmla="*/ 70348 h 70348"/>
                <a:gd name="connsiteX2" fmla="*/ 0 w 70348"/>
                <a:gd name="connsiteY2" fmla="*/ 35174 h 70348"/>
                <a:gd name="connsiteX3" fmla="*/ 35174 w 70348"/>
                <a:gd name="connsiteY3" fmla="*/ 0 h 70348"/>
                <a:gd name="connsiteX4" fmla="*/ 70348 w 70348"/>
                <a:gd name="connsiteY4" fmla="*/ 35174 h 703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0348" h="70348">
                  <a:moveTo>
                    <a:pt x="70348" y="35174"/>
                  </a:moveTo>
                  <a:cubicBezTo>
                    <a:pt x="70348" y="54600"/>
                    <a:pt x="54600" y="70348"/>
                    <a:pt x="35174" y="70348"/>
                  </a:cubicBezTo>
                  <a:cubicBezTo>
                    <a:pt x="15748" y="70348"/>
                    <a:pt x="0" y="54600"/>
                    <a:pt x="0" y="35174"/>
                  </a:cubicBezTo>
                  <a:cubicBezTo>
                    <a:pt x="0" y="15748"/>
                    <a:pt x="15748" y="0"/>
                    <a:pt x="35174" y="0"/>
                  </a:cubicBezTo>
                  <a:cubicBezTo>
                    <a:pt x="54600" y="0"/>
                    <a:pt x="70348" y="15748"/>
                    <a:pt x="70348" y="35174"/>
                  </a:cubicBezTo>
                  <a:close/>
                </a:path>
              </a:pathLst>
            </a:custGeom>
            <a:solidFill>
              <a:srgbClr val="262626"/>
            </a:solidFill>
            <a:ln w="585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</p:grpSp>
      <p:grpSp>
        <p:nvGrpSpPr>
          <p:cNvPr id="169" name="Graphic 137" descr="Bonfire">
            <a:extLst>
              <a:ext uri="{FF2B5EF4-FFF2-40B4-BE49-F238E27FC236}">
                <a16:creationId xmlns:a16="http://schemas.microsoft.com/office/drawing/2014/main" id="{0EDFB10A-B0ED-4187-AB69-C1970AD0B451}"/>
              </a:ext>
            </a:extLst>
          </p:cNvPr>
          <p:cNvGrpSpPr/>
          <p:nvPr/>
        </p:nvGrpSpPr>
        <p:grpSpPr>
          <a:xfrm>
            <a:off x="4387464" y="2073401"/>
            <a:ext cx="422089" cy="422089"/>
            <a:chOff x="5849951" y="1441131"/>
            <a:chExt cx="562785" cy="562785"/>
          </a:xfrm>
        </p:grpSpPr>
        <p:sp>
          <p:nvSpPr>
            <p:cNvPr id="170" name="Freeform: Shape 169">
              <a:extLst>
                <a:ext uri="{FF2B5EF4-FFF2-40B4-BE49-F238E27FC236}">
                  <a16:creationId xmlns:a16="http://schemas.microsoft.com/office/drawing/2014/main" id="{07BDAFD7-4830-4C0B-B87F-BA9BD35FB916}"/>
                </a:ext>
              </a:extLst>
            </p:cNvPr>
            <p:cNvSpPr/>
            <p:nvPr/>
          </p:nvSpPr>
          <p:spPr>
            <a:xfrm>
              <a:off x="6023724" y="1476891"/>
              <a:ext cx="216613" cy="317152"/>
            </a:xfrm>
            <a:custGeom>
              <a:avLst/>
              <a:gdLst>
                <a:gd name="connsiteX0" fmla="*/ 203762 w 216613"/>
                <a:gd name="connsiteY0" fmla="*/ 162973 h 317152"/>
                <a:gd name="connsiteX1" fmla="*/ 155690 w 216613"/>
                <a:gd name="connsiteY1" fmla="*/ 205182 h 317152"/>
                <a:gd name="connsiteX2" fmla="*/ 139862 w 216613"/>
                <a:gd name="connsiteY2" fmla="*/ 147731 h 317152"/>
                <a:gd name="connsiteX3" fmla="*/ 90032 w 216613"/>
                <a:gd name="connsiteY3" fmla="*/ 0 h 317152"/>
                <a:gd name="connsiteX4" fmla="*/ 51927 w 216613"/>
                <a:gd name="connsiteY4" fmla="*/ 117247 h 317152"/>
                <a:gd name="connsiteX5" fmla="*/ 7959 w 216613"/>
                <a:gd name="connsiteY5" fmla="*/ 168836 h 317152"/>
                <a:gd name="connsiteX6" fmla="*/ 44306 w 216613"/>
                <a:gd name="connsiteY6" fmla="*/ 296048 h 317152"/>
                <a:gd name="connsiteX7" fmla="*/ 66583 w 216613"/>
                <a:gd name="connsiteY7" fmla="*/ 178215 h 317152"/>
                <a:gd name="connsiteX8" fmla="*/ 81239 w 216613"/>
                <a:gd name="connsiteY8" fmla="*/ 259116 h 317152"/>
                <a:gd name="connsiteX9" fmla="*/ 108205 w 216613"/>
                <a:gd name="connsiteY9" fmla="*/ 317153 h 317152"/>
                <a:gd name="connsiteX10" fmla="*/ 207865 w 216613"/>
                <a:gd name="connsiteY10" fmla="*/ 250322 h 317152"/>
                <a:gd name="connsiteX11" fmla="*/ 203762 w 216613"/>
                <a:gd name="connsiteY11" fmla="*/ 162973 h 3171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16613" h="317152">
                  <a:moveTo>
                    <a:pt x="203762" y="162973"/>
                  </a:moveTo>
                  <a:cubicBezTo>
                    <a:pt x="210210" y="189940"/>
                    <a:pt x="182657" y="216320"/>
                    <a:pt x="155690" y="205182"/>
                  </a:cubicBezTo>
                  <a:cubicBezTo>
                    <a:pt x="132827" y="196975"/>
                    <a:pt x="124034" y="170594"/>
                    <a:pt x="139862" y="147731"/>
                  </a:cubicBezTo>
                  <a:cubicBezTo>
                    <a:pt x="175622" y="100246"/>
                    <a:pt x="149242" y="25794"/>
                    <a:pt x="90032" y="0"/>
                  </a:cubicBezTo>
                  <a:cubicBezTo>
                    <a:pt x="116999" y="51002"/>
                    <a:pt x="75963" y="97315"/>
                    <a:pt x="51927" y="117247"/>
                  </a:cubicBezTo>
                  <a:cubicBezTo>
                    <a:pt x="28478" y="136593"/>
                    <a:pt x="12649" y="157111"/>
                    <a:pt x="7959" y="168836"/>
                  </a:cubicBezTo>
                  <a:cubicBezTo>
                    <a:pt x="-16076" y="226873"/>
                    <a:pt x="19684" y="282565"/>
                    <a:pt x="44306" y="296048"/>
                  </a:cubicBezTo>
                  <a:cubicBezTo>
                    <a:pt x="33167" y="270840"/>
                    <a:pt x="23201" y="223355"/>
                    <a:pt x="66583" y="178215"/>
                  </a:cubicBezTo>
                  <a:cubicBezTo>
                    <a:pt x="66583" y="178215"/>
                    <a:pt x="54272" y="226286"/>
                    <a:pt x="81239" y="259116"/>
                  </a:cubicBezTo>
                  <a:cubicBezTo>
                    <a:pt x="108205" y="292531"/>
                    <a:pt x="108205" y="317153"/>
                    <a:pt x="108205" y="317153"/>
                  </a:cubicBezTo>
                  <a:cubicBezTo>
                    <a:pt x="150414" y="317153"/>
                    <a:pt x="190865" y="291945"/>
                    <a:pt x="207865" y="250322"/>
                  </a:cubicBezTo>
                  <a:cubicBezTo>
                    <a:pt x="219590" y="225114"/>
                    <a:pt x="220762" y="185836"/>
                    <a:pt x="203762" y="162973"/>
                  </a:cubicBezTo>
                </a:path>
              </a:pathLst>
            </a:custGeom>
            <a:solidFill>
              <a:srgbClr val="262626"/>
            </a:solidFill>
            <a:ln w="585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171" name="Freeform: Shape 170">
              <a:extLst>
                <a:ext uri="{FF2B5EF4-FFF2-40B4-BE49-F238E27FC236}">
                  <a16:creationId xmlns:a16="http://schemas.microsoft.com/office/drawing/2014/main" id="{1106F027-4ABE-4DA2-B0E1-3CEA169CF2B5}"/>
                </a:ext>
              </a:extLst>
            </p:cNvPr>
            <p:cNvSpPr/>
            <p:nvPr/>
          </p:nvSpPr>
          <p:spPr>
            <a:xfrm>
              <a:off x="5938289" y="1770071"/>
              <a:ext cx="384707" cy="198020"/>
            </a:xfrm>
            <a:custGeom>
              <a:avLst/>
              <a:gdLst>
                <a:gd name="connsiteX0" fmla="*/ 371270 w 384707"/>
                <a:gd name="connsiteY0" fmla="*/ 136529 h 198020"/>
                <a:gd name="connsiteX1" fmla="*/ 41220 w 384707"/>
                <a:gd name="connsiteY1" fmla="*/ 1696 h 198020"/>
                <a:gd name="connsiteX2" fmla="*/ 8977 w 384707"/>
                <a:gd name="connsiteY2" fmla="*/ 14593 h 198020"/>
                <a:gd name="connsiteX3" fmla="*/ 1942 w 384707"/>
                <a:gd name="connsiteY3" fmla="*/ 31007 h 198020"/>
                <a:gd name="connsiteX4" fmla="*/ 14839 w 384707"/>
                <a:gd name="connsiteY4" fmla="*/ 61491 h 198020"/>
                <a:gd name="connsiteX5" fmla="*/ 107464 w 384707"/>
                <a:gd name="connsiteY5" fmla="*/ 99010 h 198020"/>
                <a:gd name="connsiteX6" fmla="*/ 16012 w 384707"/>
                <a:gd name="connsiteY6" fmla="*/ 136529 h 198020"/>
                <a:gd name="connsiteX7" fmla="*/ 3114 w 384707"/>
                <a:gd name="connsiteY7" fmla="*/ 167014 h 198020"/>
                <a:gd name="connsiteX8" fmla="*/ 10149 w 384707"/>
                <a:gd name="connsiteY8" fmla="*/ 183428 h 198020"/>
                <a:gd name="connsiteX9" fmla="*/ 41220 w 384707"/>
                <a:gd name="connsiteY9" fmla="*/ 196325 h 198020"/>
                <a:gd name="connsiteX10" fmla="*/ 193054 w 384707"/>
                <a:gd name="connsiteY10" fmla="*/ 134185 h 198020"/>
                <a:gd name="connsiteX11" fmla="*/ 344889 w 384707"/>
                <a:gd name="connsiteY11" fmla="*/ 196325 h 198020"/>
                <a:gd name="connsiteX12" fmla="*/ 375959 w 384707"/>
                <a:gd name="connsiteY12" fmla="*/ 183428 h 198020"/>
                <a:gd name="connsiteX13" fmla="*/ 382994 w 384707"/>
                <a:gd name="connsiteY13" fmla="*/ 167014 h 198020"/>
                <a:gd name="connsiteX14" fmla="*/ 371270 w 384707"/>
                <a:gd name="connsiteY14" fmla="*/ 136529 h 1980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84707" h="198020">
                  <a:moveTo>
                    <a:pt x="371270" y="136529"/>
                  </a:moveTo>
                  <a:lnTo>
                    <a:pt x="41220" y="1696"/>
                  </a:lnTo>
                  <a:cubicBezTo>
                    <a:pt x="27736" y="-2994"/>
                    <a:pt x="14253" y="2282"/>
                    <a:pt x="8977" y="14593"/>
                  </a:cubicBezTo>
                  <a:lnTo>
                    <a:pt x="1942" y="31007"/>
                  </a:lnTo>
                  <a:cubicBezTo>
                    <a:pt x="-3334" y="42732"/>
                    <a:pt x="2528" y="56802"/>
                    <a:pt x="14839" y="61491"/>
                  </a:cubicBezTo>
                  <a:lnTo>
                    <a:pt x="107464" y="99010"/>
                  </a:lnTo>
                  <a:lnTo>
                    <a:pt x="16012" y="136529"/>
                  </a:lnTo>
                  <a:cubicBezTo>
                    <a:pt x="3701" y="141219"/>
                    <a:pt x="-2162" y="155289"/>
                    <a:pt x="3114" y="167014"/>
                  </a:cubicBezTo>
                  <a:lnTo>
                    <a:pt x="10149" y="183428"/>
                  </a:lnTo>
                  <a:cubicBezTo>
                    <a:pt x="15425" y="195153"/>
                    <a:pt x="28909" y="201015"/>
                    <a:pt x="41220" y="196325"/>
                  </a:cubicBezTo>
                  <a:lnTo>
                    <a:pt x="193054" y="134185"/>
                  </a:lnTo>
                  <a:lnTo>
                    <a:pt x="344889" y="196325"/>
                  </a:lnTo>
                  <a:cubicBezTo>
                    <a:pt x="357200" y="201015"/>
                    <a:pt x="370683" y="195739"/>
                    <a:pt x="375959" y="183428"/>
                  </a:cubicBezTo>
                  <a:lnTo>
                    <a:pt x="382994" y="167014"/>
                  </a:lnTo>
                  <a:cubicBezTo>
                    <a:pt x="387684" y="155289"/>
                    <a:pt x="382408" y="141219"/>
                    <a:pt x="371270" y="136529"/>
                  </a:cubicBezTo>
                </a:path>
              </a:pathLst>
            </a:custGeom>
            <a:solidFill>
              <a:srgbClr val="262626"/>
            </a:solidFill>
            <a:ln w="585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172" name="Freeform: Shape 171">
              <a:extLst>
                <a:ext uri="{FF2B5EF4-FFF2-40B4-BE49-F238E27FC236}">
                  <a16:creationId xmlns:a16="http://schemas.microsoft.com/office/drawing/2014/main" id="{7F1AB834-E151-4819-BC21-2612673C2955}"/>
                </a:ext>
              </a:extLst>
            </p:cNvPr>
            <p:cNvSpPr/>
            <p:nvPr/>
          </p:nvSpPr>
          <p:spPr>
            <a:xfrm>
              <a:off x="6163000" y="1770148"/>
              <a:ext cx="161397" cy="86622"/>
            </a:xfrm>
            <a:custGeom>
              <a:avLst/>
              <a:gdLst>
                <a:gd name="connsiteX0" fmla="*/ 146559 w 161397"/>
                <a:gd name="connsiteY0" fmla="*/ 61415 h 86622"/>
                <a:gd name="connsiteX1" fmla="*/ 159456 w 161397"/>
                <a:gd name="connsiteY1" fmla="*/ 30931 h 86622"/>
                <a:gd name="connsiteX2" fmla="*/ 152421 w 161397"/>
                <a:gd name="connsiteY2" fmla="*/ 14516 h 86622"/>
                <a:gd name="connsiteX3" fmla="*/ 121351 w 161397"/>
                <a:gd name="connsiteY3" fmla="*/ 1619 h 86622"/>
                <a:gd name="connsiteX4" fmla="*/ 0 w 161397"/>
                <a:gd name="connsiteY4" fmla="*/ 51449 h 86622"/>
                <a:gd name="connsiteX5" fmla="*/ 85590 w 161397"/>
                <a:gd name="connsiteY5" fmla="*/ 86623 h 86622"/>
                <a:gd name="connsiteX6" fmla="*/ 146559 w 161397"/>
                <a:gd name="connsiteY6" fmla="*/ 61415 h 866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1397" h="86622">
                  <a:moveTo>
                    <a:pt x="146559" y="61415"/>
                  </a:moveTo>
                  <a:cubicBezTo>
                    <a:pt x="158870" y="56725"/>
                    <a:pt x="164732" y="42655"/>
                    <a:pt x="159456" y="30931"/>
                  </a:cubicBezTo>
                  <a:lnTo>
                    <a:pt x="152421" y="14516"/>
                  </a:lnTo>
                  <a:cubicBezTo>
                    <a:pt x="147145" y="2791"/>
                    <a:pt x="133661" y="-3071"/>
                    <a:pt x="121351" y="1619"/>
                  </a:cubicBezTo>
                  <a:lnTo>
                    <a:pt x="0" y="51449"/>
                  </a:lnTo>
                  <a:lnTo>
                    <a:pt x="85590" y="86623"/>
                  </a:lnTo>
                  <a:lnTo>
                    <a:pt x="146559" y="61415"/>
                  </a:lnTo>
                  <a:close/>
                </a:path>
              </a:pathLst>
            </a:custGeom>
            <a:solidFill>
              <a:srgbClr val="262626"/>
            </a:solidFill>
            <a:ln w="585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</p:grpSp>
      <p:grpSp>
        <p:nvGrpSpPr>
          <p:cNvPr id="173" name="Graphic 139" descr="Box trolley">
            <a:extLst>
              <a:ext uri="{FF2B5EF4-FFF2-40B4-BE49-F238E27FC236}">
                <a16:creationId xmlns:a16="http://schemas.microsoft.com/office/drawing/2014/main" id="{88159F5D-A9B9-457A-B48E-A9A70A4E0186}"/>
              </a:ext>
            </a:extLst>
          </p:cNvPr>
          <p:cNvGrpSpPr/>
          <p:nvPr/>
        </p:nvGrpSpPr>
        <p:grpSpPr>
          <a:xfrm>
            <a:off x="5367302" y="2501191"/>
            <a:ext cx="422089" cy="422089"/>
            <a:chOff x="7156402" y="2011518"/>
            <a:chExt cx="562785" cy="562785"/>
          </a:xfrm>
        </p:grpSpPr>
        <p:sp>
          <p:nvSpPr>
            <p:cNvPr id="174" name="Freeform: Shape 173">
              <a:extLst>
                <a:ext uri="{FF2B5EF4-FFF2-40B4-BE49-F238E27FC236}">
                  <a16:creationId xmlns:a16="http://schemas.microsoft.com/office/drawing/2014/main" id="{CC4F175B-4B35-4E1E-981B-3FFCA791C8B4}"/>
                </a:ext>
              </a:extLst>
            </p:cNvPr>
            <p:cNvSpPr/>
            <p:nvPr/>
          </p:nvSpPr>
          <p:spPr>
            <a:xfrm>
              <a:off x="7301788" y="2363258"/>
              <a:ext cx="170007" cy="170007"/>
            </a:xfrm>
            <a:custGeom>
              <a:avLst/>
              <a:gdLst>
                <a:gd name="connsiteX0" fmla="*/ 85004 w 170007"/>
                <a:gd name="connsiteY0" fmla="*/ 114316 h 170007"/>
                <a:gd name="connsiteX1" fmla="*/ 55692 w 170007"/>
                <a:gd name="connsiteY1" fmla="*/ 85004 h 170007"/>
                <a:gd name="connsiteX2" fmla="*/ 85004 w 170007"/>
                <a:gd name="connsiteY2" fmla="*/ 55692 h 170007"/>
                <a:gd name="connsiteX3" fmla="*/ 114316 w 170007"/>
                <a:gd name="connsiteY3" fmla="*/ 85004 h 170007"/>
                <a:gd name="connsiteX4" fmla="*/ 85004 w 170007"/>
                <a:gd name="connsiteY4" fmla="*/ 114316 h 170007"/>
                <a:gd name="connsiteX5" fmla="*/ 85004 w 170007"/>
                <a:gd name="connsiteY5" fmla="*/ 0 h 170007"/>
                <a:gd name="connsiteX6" fmla="*/ 0 w 170007"/>
                <a:gd name="connsiteY6" fmla="*/ 85004 h 170007"/>
                <a:gd name="connsiteX7" fmla="*/ 85004 w 170007"/>
                <a:gd name="connsiteY7" fmla="*/ 170008 h 170007"/>
                <a:gd name="connsiteX8" fmla="*/ 170008 w 170007"/>
                <a:gd name="connsiteY8" fmla="*/ 85004 h 170007"/>
                <a:gd name="connsiteX9" fmla="*/ 85004 w 170007"/>
                <a:gd name="connsiteY9" fmla="*/ 0 h 1700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70007" h="170007">
                  <a:moveTo>
                    <a:pt x="85004" y="114316"/>
                  </a:moveTo>
                  <a:cubicBezTo>
                    <a:pt x="68589" y="114316"/>
                    <a:pt x="55692" y="101419"/>
                    <a:pt x="55692" y="85004"/>
                  </a:cubicBezTo>
                  <a:cubicBezTo>
                    <a:pt x="55692" y="68589"/>
                    <a:pt x="68589" y="55692"/>
                    <a:pt x="85004" y="55692"/>
                  </a:cubicBezTo>
                  <a:cubicBezTo>
                    <a:pt x="101419" y="55692"/>
                    <a:pt x="114316" y="68589"/>
                    <a:pt x="114316" y="85004"/>
                  </a:cubicBezTo>
                  <a:cubicBezTo>
                    <a:pt x="114316" y="101419"/>
                    <a:pt x="100832" y="114316"/>
                    <a:pt x="85004" y="114316"/>
                  </a:cubicBezTo>
                  <a:close/>
                  <a:moveTo>
                    <a:pt x="85004" y="0"/>
                  </a:moveTo>
                  <a:cubicBezTo>
                    <a:pt x="38105" y="0"/>
                    <a:pt x="0" y="38105"/>
                    <a:pt x="0" y="85004"/>
                  </a:cubicBezTo>
                  <a:cubicBezTo>
                    <a:pt x="0" y="131903"/>
                    <a:pt x="38105" y="170008"/>
                    <a:pt x="85004" y="170008"/>
                  </a:cubicBezTo>
                  <a:cubicBezTo>
                    <a:pt x="131903" y="170008"/>
                    <a:pt x="170008" y="131903"/>
                    <a:pt x="170008" y="85004"/>
                  </a:cubicBezTo>
                  <a:cubicBezTo>
                    <a:pt x="170008" y="38105"/>
                    <a:pt x="131903" y="0"/>
                    <a:pt x="85004" y="0"/>
                  </a:cubicBezTo>
                  <a:close/>
                </a:path>
              </a:pathLst>
            </a:custGeom>
            <a:solidFill>
              <a:srgbClr val="262626"/>
            </a:solidFill>
            <a:ln w="585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175" name="Freeform: Shape 174">
              <a:extLst>
                <a:ext uri="{FF2B5EF4-FFF2-40B4-BE49-F238E27FC236}">
                  <a16:creationId xmlns:a16="http://schemas.microsoft.com/office/drawing/2014/main" id="{9F9B2077-0B22-42E4-A4B6-82E496FA381A}"/>
                </a:ext>
              </a:extLst>
            </p:cNvPr>
            <p:cNvSpPr/>
            <p:nvPr/>
          </p:nvSpPr>
          <p:spPr>
            <a:xfrm rot="-6750026">
              <a:off x="7477623" y="2224822"/>
              <a:ext cx="152424" cy="193462"/>
            </a:xfrm>
            <a:custGeom>
              <a:avLst/>
              <a:gdLst>
                <a:gd name="connsiteX0" fmla="*/ 0 w 152424"/>
                <a:gd name="connsiteY0" fmla="*/ 0 h 193462"/>
                <a:gd name="connsiteX1" fmla="*/ 152425 w 152424"/>
                <a:gd name="connsiteY1" fmla="*/ 0 h 193462"/>
                <a:gd name="connsiteX2" fmla="*/ 152425 w 152424"/>
                <a:gd name="connsiteY2" fmla="*/ 193462 h 193462"/>
                <a:gd name="connsiteX3" fmla="*/ 0 w 152424"/>
                <a:gd name="connsiteY3" fmla="*/ 193462 h 1934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2424" h="193462">
                  <a:moveTo>
                    <a:pt x="0" y="0"/>
                  </a:moveTo>
                  <a:lnTo>
                    <a:pt x="152425" y="0"/>
                  </a:lnTo>
                  <a:lnTo>
                    <a:pt x="152425" y="193462"/>
                  </a:lnTo>
                  <a:lnTo>
                    <a:pt x="0" y="193462"/>
                  </a:lnTo>
                  <a:close/>
                </a:path>
              </a:pathLst>
            </a:custGeom>
            <a:solidFill>
              <a:srgbClr val="262626"/>
            </a:solidFill>
            <a:ln w="585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176" name="Freeform: Shape 175">
              <a:extLst>
                <a:ext uri="{FF2B5EF4-FFF2-40B4-BE49-F238E27FC236}">
                  <a16:creationId xmlns:a16="http://schemas.microsoft.com/office/drawing/2014/main" id="{753075EE-28E1-437A-9B87-FF9E071EDE4B}"/>
                </a:ext>
              </a:extLst>
            </p:cNvPr>
            <p:cNvSpPr/>
            <p:nvPr/>
          </p:nvSpPr>
          <p:spPr>
            <a:xfrm>
              <a:off x="7251628" y="2088314"/>
              <a:ext cx="184993" cy="264391"/>
            </a:xfrm>
            <a:custGeom>
              <a:avLst/>
              <a:gdLst>
                <a:gd name="connsiteX0" fmla="*/ 142198 w 184993"/>
                <a:gd name="connsiteY0" fmla="*/ 252081 h 264391"/>
                <a:gd name="connsiteX1" fmla="*/ 184994 w 184993"/>
                <a:gd name="connsiteY1" fmla="*/ 264392 h 264391"/>
                <a:gd name="connsiteX2" fmla="*/ 78299 w 184993"/>
                <a:gd name="connsiteY2" fmla="*/ 1759 h 264391"/>
                <a:gd name="connsiteX3" fmla="*/ 77713 w 184993"/>
                <a:gd name="connsiteY3" fmla="*/ 0 h 264391"/>
                <a:gd name="connsiteX4" fmla="*/ 44884 w 184993"/>
                <a:gd name="connsiteY4" fmla="*/ 13483 h 264391"/>
                <a:gd name="connsiteX5" fmla="*/ 45470 w 184993"/>
                <a:gd name="connsiteY5" fmla="*/ 15242 h 264391"/>
                <a:gd name="connsiteX6" fmla="*/ 58953 w 184993"/>
                <a:gd name="connsiteY6" fmla="*/ 48657 h 264391"/>
                <a:gd name="connsiteX7" fmla="*/ 10882 w 184993"/>
                <a:gd name="connsiteY7" fmla="*/ 68589 h 264391"/>
                <a:gd name="connsiteX8" fmla="*/ 1502 w 184993"/>
                <a:gd name="connsiteY8" fmla="*/ 91453 h 264391"/>
                <a:gd name="connsiteX9" fmla="*/ 17917 w 184993"/>
                <a:gd name="connsiteY9" fmla="*/ 102591 h 264391"/>
                <a:gd name="connsiteX10" fmla="*/ 24365 w 184993"/>
                <a:gd name="connsiteY10" fmla="*/ 101419 h 264391"/>
                <a:gd name="connsiteX11" fmla="*/ 72437 w 184993"/>
                <a:gd name="connsiteY11" fmla="*/ 81487 h 264391"/>
                <a:gd name="connsiteX12" fmla="*/ 142198 w 184993"/>
                <a:gd name="connsiteY12" fmla="*/ 252081 h 2643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84993" h="264391">
                  <a:moveTo>
                    <a:pt x="142198" y="252081"/>
                  </a:moveTo>
                  <a:cubicBezTo>
                    <a:pt x="157441" y="253253"/>
                    <a:pt x="172096" y="257357"/>
                    <a:pt x="184994" y="264392"/>
                  </a:cubicBezTo>
                  <a:lnTo>
                    <a:pt x="78299" y="1759"/>
                  </a:lnTo>
                  <a:cubicBezTo>
                    <a:pt x="78299" y="1172"/>
                    <a:pt x="77713" y="586"/>
                    <a:pt x="77713" y="0"/>
                  </a:cubicBezTo>
                  <a:lnTo>
                    <a:pt x="44884" y="13483"/>
                  </a:lnTo>
                  <a:cubicBezTo>
                    <a:pt x="44884" y="14070"/>
                    <a:pt x="45470" y="14656"/>
                    <a:pt x="45470" y="15242"/>
                  </a:cubicBezTo>
                  <a:lnTo>
                    <a:pt x="58953" y="48657"/>
                  </a:lnTo>
                  <a:lnTo>
                    <a:pt x="10882" y="68589"/>
                  </a:lnTo>
                  <a:cubicBezTo>
                    <a:pt x="2088" y="72107"/>
                    <a:pt x="-2601" y="82659"/>
                    <a:pt x="1502" y="91453"/>
                  </a:cubicBezTo>
                  <a:cubicBezTo>
                    <a:pt x="4433" y="98487"/>
                    <a:pt x="10882" y="102591"/>
                    <a:pt x="17917" y="102591"/>
                  </a:cubicBezTo>
                  <a:cubicBezTo>
                    <a:pt x="20262" y="102591"/>
                    <a:pt x="22607" y="102005"/>
                    <a:pt x="24365" y="101419"/>
                  </a:cubicBezTo>
                  <a:lnTo>
                    <a:pt x="72437" y="81487"/>
                  </a:lnTo>
                  <a:lnTo>
                    <a:pt x="142198" y="252081"/>
                  </a:lnTo>
                  <a:close/>
                </a:path>
              </a:pathLst>
            </a:custGeom>
            <a:solidFill>
              <a:srgbClr val="262626"/>
            </a:solidFill>
            <a:ln w="585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177" name="Freeform: Shape 176">
              <a:extLst>
                <a:ext uri="{FF2B5EF4-FFF2-40B4-BE49-F238E27FC236}">
                  <a16:creationId xmlns:a16="http://schemas.microsoft.com/office/drawing/2014/main" id="{C2099ECA-DDE3-44BD-9844-BBEDABD79BF5}"/>
                </a:ext>
              </a:extLst>
            </p:cNvPr>
            <p:cNvSpPr/>
            <p:nvPr/>
          </p:nvSpPr>
          <p:spPr>
            <a:xfrm>
              <a:off x="7483520" y="2403708"/>
              <a:ext cx="155352" cy="93797"/>
            </a:xfrm>
            <a:custGeom>
              <a:avLst/>
              <a:gdLst>
                <a:gd name="connsiteX0" fmla="*/ 137765 w 155352"/>
                <a:gd name="connsiteY0" fmla="*/ 0 h 93797"/>
                <a:gd name="connsiteX1" fmla="*/ 130730 w 155352"/>
                <a:gd name="connsiteY1" fmla="*/ 1172 h 93797"/>
                <a:gd name="connsiteX2" fmla="*/ 11725 w 155352"/>
                <a:gd name="connsiteY2" fmla="*/ 50416 h 93797"/>
                <a:gd name="connsiteX3" fmla="*/ 0 w 155352"/>
                <a:gd name="connsiteY3" fmla="*/ 93211 h 93797"/>
                <a:gd name="connsiteX4" fmla="*/ 0 w 155352"/>
                <a:gd name="connsiteY4" fmla="*/ 93798 h 93797"/>
                <a:gd name="connsiteX5" fmla="*/ 143041 w 155352"/>
                <a:gd name="connsiteY5" fmla="*/ 34002 h 93797"/>
                <a:gd name="connsiteX6" fmla="*/ 155352 w 155352"/>
                <a:gd name="connsiteY6" fmla="*/ 17587 h 93797"/>
                <a:gd name="connsiteX7" fmla="*/ 137765 w 155352"/>
                <a:gd name="connsiteY7" fmla="*/ 0 h 937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55352" h="93797">
                  <a:moveTo>
                    <a:pt x="137765" y="0"/>
                  </a:moveTo>
                  <a:cubicBezTo>
                    <a:pt x="135420" y="0"/>
                    <a:pt x="133075" y="586"/>
                    <a:pt x="130730" y="1172"/>
                  </a:cubicBezTo>
                  <a:lnTo>
                    <a:pt x="11725" y="50416"/>
                  </a:lnTo>
                  <a:cubicBezTo>
                    <a:pt x="10552" y="65658"/>
                    <a:pt x="7035" y="80314"/>
                    <a:pt x="0" y="93211"/>
                  </a:cubicBezTo>
                  <a:lnTo>
                    <a:pt x="0" y="93798"/>
                  </a:lnTo>
                  <a:lnTo>
                    <a:pt x="143041" y="34002"/>
                  </a:lnTo>
                  <a:cubicBezTo>
                    <a:pt x="150076" y="31657"/>
                    <a:pt x="155352" y="25208"/>
                    <a:pt x="155352" y="17587"/>
                  </a:cubicBezTo>
                  <a:cubicBezTo>
                    <a:pt x="155352" y="8207"/>
                    <a:pt x="147145" y="0"/>
                    <a:pt x="137765" y="0"/>
                  </a:cubicBezTo>
                  <a:close/>
                </a:path>
              </a:pathLst>
            </a:custGeom>
            <a:solidFill>
              <a:srgbClr val="262626"/>
            </a:solidFill>
            <a:ln w="585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</p:grpSp>
      <p:grpSp>
        <p:nvGrpSpPr>
          <p:cNvPr id="178" name="Graphic 145" descr="Lightbulb and gear">
            <a:extLst>
              <a:ext uri="{FF2B5EF4-FFF2-40B4-BE49-F238E27FC236}">
                <a16:creationId xmlns:a16="http://schemas.microsoft.com/office/drawing/2014/main" id="{487CBEEE-B445-4EB6-80F1-5A065E041661}"/>
              </a:ext>
            </a:extLst>
          </p:cNvPr>
          <p:cNvGrpSpPr/>
          <p:nvPr/>
        </p:nvGrpSpPr>
        <p:grpSpPr>
          <a:xfrm>
            <a:off x="5740070" y="3479264"/>
            <a:ext cx="422089" cy="422089"/>
            <a:chOff x="7653426" y="3315616"/>
            <a:chExt cx="562785" cy="562785"/>
          </a:xfrm>
        </p:grpSpPr>
        <p:sp>
          <p:nvSpPr>
            <p:cNvPr id="179" name="Freeform: Shape 178">
              <a:extLst>
                <a:ext uri="{FF2B5EF4-FFF2-40B4-BE49-F238E27FC236}">
                  <a16:creationId xmlns:a16="http://schemas.microsoft.com/office/drawing/2014/main" id="{A6ABE0A8-EB8E-46E6-B657-620E586743AE}"/>
                </a:ext>
              </a:extLst>
            </p:cNvPr>
            <p:cNvSpPr/>
            <p:nvPr/>
          </p:nvSpPr>
          <p:spPr>
            <a:xfrm>
              <a:off x="7862359" y="3505438"/>
              <a:ext cx="134247" cy="133426"/>
            </a:xfrm>
            <a:custGeom>
              <a:avLst/>
              <a:gdLst>
                <a:gd name="connsiteX0" fmla="*/ 115430 w 134247"/>
                <a:gd name="connsiteY0" fmla="*/ 39805 h 133426"/>
                <a:gd name="connsiteX1" fmla="*/ 120413 w 134247"/>
                <a:gd name="connsiteY1" fmla="*/ 25032 h 133426"/>
                <a:gd name="connsiteX2" fmla="*/ 109157 w 134247"/>
                <a:gd name="connsiteY2" fmla="*/ 13776 h 133426"/>
                <a:gd name="connsiteX3" fmla="*/ 94384 w 134247"/>
                <a:gd name="connsiteY3" fmla="*/ 18760 h 133426"/>
                <a:gd name="connsiteX4" fmla="*/ 82190 w 134247"/>
                <a:gd name="connsiteY4" fmla="*/ 13776 h 133426"/>
                <a:gd name="connsiteX5" fmla="*/ 75272 w 134247"/>
                <a:gd name="connsiteY5" fmla="*/ 0 h 133426"/>
                <a:gd name="connsiteX6" fmla="*/ 59561 w 134247"/>
                <a:gd name="connsiteY6" fmla="*/ 0 h 133426"/>
                <a:gd name="connsiteX7" fmla="*/ 52585 w 134247"/>
                <a:gd name="connsiteY7" fmla="*/ 13835 h 133426"/>
                <a:gd name="connsiteX8" fmla="*/ 40333 w 134247"/>
                <a:gd name="connsiteY8" fmla="*/ 18818 h 133426"/>
                <a:gd name="connsiteX9" fmla="*/ 25560 w 134247"/>
                <a:gd name="connsiteY9" fmla="*/ 13835 h 133426"/>
                <a:gd name="connsiteX10" fmla="*/ 14304 w 134247"/>
                <a:gd name="connsiteY10" fmla="*/ 25091 h 133426"/>
                <a:gd name="connsiteX11" fmla="*/ 18994 w 134247"/>
                <a:gd name="connsiteY11" fmla="*/ 39864 h 133426"/>
                <a:gd name="connsiteX12" fmla="*/ 13835 w 134247"/>
                <a:gd name="connsiteY12" fmla="*/ 52058 h 133426"/>
                <a:gd name="connsiteX13" fmla="*/ 0 w 134247"/>
                <a:gd name="connsiteY13" fmla="*/ 58975 h 133426"/>
                <a:gd name="connsiteX14" fmla="*/ 0 w 134247"/>
                <a:gd name="connsiteY14" fmla="*/ 74452 h 133426"/>
                <a:gd name="connsiteX15" fmla="*/ 13835 w 134247"/>
                <a:gd name="connsiteY15" fmla="*/ 81428 h 133426"/>
                <a:gd name="connsiteX16" fmla="*/ 18818 w 134247"/>
                <a:gd name="connsiteY16" fmla="*/ 93622 h 133426"/>
                <a:gd name="connsiteX17" fmla="*/ 13835 w 134247"/>
                <a:gd name="connsiteY17" fmla="*/ 108395 h 133426"/>
                <a:gd name="connsiteX18" fmla="*/ 25560 w 134247"/>
                <a:gd name="connsiteY18" fmla="*/ 119650 h 133426"/>
                <a:gd name="connsiteX19" fmla="*/ 40333 w 134247"/>
                <a:gd name="connsiteY19" fmla="*/ 114609 h 133426"/>
                <a:gd name="connsiteX20" fmla="*/ 52527 w 134247"/>
                <a:gd name="connsiteY20" fmla="*/ 119650 h 133426"/>
                <a:gd name="connsiteX21" fmla="*/ 59444 w 134247"/>
                <a:gd name="connsiteY21" fmla="*/ 133427 h 133426"/>
                <a:gd name="connsiteX22" fmla="*/ 75155 w 134247"/>
                <a:gd name="connsiteY22" fmla="*/ 133427 h 133426"/>
                <a:gd name="connsiteX23" fmla="*/ 82131 w 134247"/>
                <a:gd name="connsiteY23" fmla="*/ 119885 h 133426"/>
                <a:gd name="connsiteX24" fmla="*/ 94149 w 134247"/>
                <a:gd name="connsiteY24" fmla="*/ 115019 h 133426"/>
                <a:gd name="connsiteX25" fmla="*/ 108864 w 134247"/>
                <a:gd name="connsiteY25" fmla="*/ 120061 h 133426"/>
                <a:gd name="connsiteX26" fmla="*/ 120119 w 134247"/>
                <a:gd name="connsiteY26" fmla="*/ 108746 h 133426"/>
                <a:gd name="connsiteX27" fmla="*/ 115136 w 134247"/>
                <a:gd name="connsiteY27" fmla="*/ 94032 h 133426"/>
                <a:gd name="connsiteX28" fmla="*/ 120471 w 134247"/>
                <a:gd name="connsiteY28" fmla="*/ 81780 h 133426"/>
                <a:gd name="connsiteX29" fmla="*/ 134248 w 134247"/>
                <a:gd name="connsiteY29" fmla="*/ 74862 h 133426"/>
                <a:gd name="connsiteX30" fmla="*/ 134248 w 134247"/>
                <a:gd name="connsiteY30" fmla="*/ 58975 h 133426"/>
                <a:gd name="connsiteX31" fmla="*/ 120413 w 134247"/>
                <a:gd name="connsiteY31" fmla="*/ 51999 h 133426"/>
                <a:gd name="connsiteX32" fmla="*/ 115430 w 134247"/>
                <a:gd name="connsiteY32" fmla="*/ 39805 h 133426"/>
                <a:gd name="connsiteX33" fmla="*/ 67358 w 134247"/>
                <a:gd name="connsiteY33" fmla="*/ 90397 h 133426"/>
                <a:gd name="connsiteX34" fmla="*/ 43909 w 134247"/>
                <a:gd name="connsiteY34" fmla="*/ 66948 h 133426"/>
                <a:gd name="connsiteX35" fmla="*/ 67358 w 134247"/>
                <a:gd name="connsiteY35" fmla="*/ 43499 h 133426"/>
                <a:gd name="connsiteX36" fmla="*/ 90808 w 134247"/>
                <a:gd name="connsiteY36" fmla="*/ 66948 h 133426"/>
                <a:gd name="connsiteX37" fmla="*/ 67358 w 134247"/>
                <a:gd name="connsiteY37" fmla="*/ 90397 h 133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134247" h="133426">
                  <a:moveTo>
                    <a:pt x="115430" y="39805"/>
                  </a:moveTo>
                  <a:lnTo>
                    <a:pt x="120413" y="25032"/>
                  </a:lnTo>
                  <a:lnTo>
                    <a:pt x="109157" y="13776"/>
                  </a:lnTo>
                  <a:lnTo>
                    <a:pt x="94384" y="18760"/>
                  </a:lnTo>
                  <a:cubicBezTo>
                    <a:pt x="90543" y="16596"/>
                    <a:pt x="86447" y="14921"/>
                    <a:pt x="82190" y="13776"/>
                  </a:cubicBezTo>
                  <a:lnTo>
                    <a:pt x="75272" y="0"/>
                  </a:lnTo>
                  <a:lnTo>
                    <a:pt x="59561" y="0"/>
                  </a:lnTo>
                  <a:lnTo>
                    <a:pt x="52585" y="13835"/>
                  </a:lnTo>
                  <a:cubicBezTo>
                    <a:pt x="48313" y="14991"/>
                    <a:pt x="44199" y="16664"/>
                    <a:pt x="40333" y="18818"/>
                  </a:cubicBezTo>
                  <a:lnTo>
                    <a:pt x="25560" y="13835"/>
                  </a:lnTo>
                  <a:lnTo>
                    <a:pt x="14304" y="25091"/>
                  </a:lnTo>
                  <a:lnTo>
                    <a:pt x="18994" y="39864"/>
                  </a:lnTo>
                  <a:cubicBezTo>
                    <a:pt x="16745" y="43683"/>
                    <a:pt x="15010" y="47783"/>
                    <a:pt x="13835" y="52058"/>
                  </a:cubicBezTo>
                  <a:lnTo>
                    <a:pt x="0" y="58975"/>
                  </a:lnTo>
                  <a:lnTo>
                    <a:pt x="0" y="74452"/>
                  </a:lnTo>
                  <a:lnTo>
                    <a:pt x="13835" y="81428"/>
                  </a:lnTo>
                  <a:cubicBezTo>
                    <a:pt x="14975" y="85686"/>
                    <a:pt x="16650" y="89784"/>
                    <a:pt x="18818" y="93622"/>
                  </a:cubicBezTo>
                  <a:lnTo>
                    <a:pt x="13835" y="108395"/>
                  </a:lnTo>
                  <a:lnTo>
                    <a:pt x="25560" y="119650"/>
                  </a:lnTo>
                  <a:lnTo>
                    <a:pt x="40333" y="114609"/>
                  </a:lnTo>
                  <a:cubicBezTo>
                    <a:pt x="44170" y="116793"/>
                    <a:pt x="48267" y="118487"/>
                    <a:pt x="52527" y="119650"/>
                  </a:cubicBezTo>
                  <a:lnTo>
                    <a:pt x="59444" y="133427"/>
                  </a:lnTo>
                  <a:lnTo>
                    <a:pt x="75155" y="133427"/>
                  </a:lnTo>
                  <a:lnTo>
                    <a:pt x="82131" y="119885"/>
                  </a:lnTo>
                  <a:cubicBezTo>
                    <a:pt x="86317" y="118747"/>
                    <a:pt x="90351" y="117113"/>
                    <a:pt x="94149" y="115019"/>
                  </a:cubicBezTo>
                  <a:lnTo>
                    <a:pt x="108864" y="120061"/>
                  </a:lnTo>
                  <a:lnTo>
                    <a:pt x="120119" y="108746"/>
                  </a:lnTo>
                  <a:lnTo>
                    <a:pt x="115136" y="94032"/>
                  </a:lnTo>
                  <a:cubicBezTo>
                    <a:pt x="117376" y="90165"/>
                    <a:pt x="119166" y="86054"/>
                    <a:pt x="120471" y="81780"/>
                  </a:cubicBezTo>
                  <a:lnTo>
                    <a:pt x="134248" y="74862"/>
                  </a:lnTo>
                  <a:lnTo>
                    <a:pt x="134248" y="58975"/>
                  </a:lnTo>
                  <a:lnTo>
                    <a:pt x="120413" y="51999"/>
                  </a:lnTo>
                  <a:cubicBezTo>
                    <a:pt x="119293" y="47734"/>
                    <a:pt x="117618" y="43634"/>
                    <a:pt x="115430" y="39805"/>
                  </a:cubicBezTo>
                  <a:close/>
                  <a:moveTo>
                    <a:pt x="67358" y="90397"/>
                  </a:moveTo>
                  <a:cubicBezTo>
                    <a:pt x="54408" y="90397"/>
                    <a:pt x="43909" y="79898"/>
                    <a:pt x="43909" y="66948"/>
                  </a:cubicBezTo>
                  <a:cubicBezTo>
                    <a:pt x="43909" y="53997"/>
                    <a:pt x="54408" y="43499"/>
                    <a:pt x="67358" y="43499"/>
                  </a:cubicBezTo>
                  <a:cubicBezTo>
                    <a:pt x="80230" y="43687"/>
                    <a:pt x="90619" y="54076"/>
                    <a:pt x="90808" y="66948"/>
                  </a:cubicBezTo>
                  <a:cubicBezTo>
                    <a:pt x="90808" y="79898"/>
                    <a:pt x="80309" y="90397"/>
                    <a:pt x="67358" y="90397"/>
                  </a:cubicBezTo>
                  <a:close/>
                </a:path>
              </a:pathLst>
            </a:custGeom>
            <a:solidFill>
              <a:srgbClr val="262626"/>
            </a:solidFill>
            <a:ln w="585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180" name="Freeform: Shape 179">
              <a:extLst>
                <a:ext uri="{FF2B5EF4-FFF2-40B4-BE49-F238E27FC236}">
                  <a16:creationId xmlns:a16="http://schemas.microsoft.com/office/drawing/2014/main" id="{39B61776-914C-41AC-B61E-705A2326AB8F}"/>
                </a:ext>
              </a:extLst>
            </p:cNvPr>
            <p:cNvSpPr/>
            <p:nvPr/>
          </p:nvSpPr>
          <p:spPr>
            <a:xfrm>
              <a:off x="7863238" y="3754060"/>
              <a:ext cx="132784" cy="33825"/>
            </a:xfrm>
            <a:custGeom>
              <a:avLst/>
              <a:gdLst>
                <a:gd name="connsiteX0" fmla="*/ 116838 w 132784"/>
                <a:gd name="connsiteY0" fmla="*/ 0 h 33825"/>
                <a:gd name="connsiteX1" fmla="*/ 15947 w 132784"/>
                <a:gd name="connsiteY1" fmla="*/ 0 h 33825"/>
                <a:gd name="connsiteX2" fmla="*/ 30 w 132784"/>
                <a:gd name="connsiteY2" fmla="*/ 17909 h 33825"/>
                <a:gd name="connsiteX3" fmla="*/ 15947 w 132784"/>
                <a:gd name="connsiteY3" fmla="*/ 33826 h 33825"/>
                <a:gd name="connsiteX4" fmla="*/ 116838 w 132784"/>
                <a:gd name="connsiteY4" fmla="*/ 33826 h 33825"/>
                <a:gd name="connsiteX5" fmla="*/ 132754 w 132784"/>
                <a:gd name="connsiteY5" fmla="*/ 15917 h 33825"/>
                <a:gd name="connsiteX6" fmla="*/ 116838 w 132784"/>
                <a:gd name="connsiteY6" fmla="*/ 0 h 338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2784" h="33825">
                  <a:moveTo>
                    <a:pt x="116838" y="0"/>
                  </a:moveTo>
                  <a:lnTo>
                    <a:pt x="15947" y="0"/>
                  </a:lnTo>
                  <a:cubicBezTo>
                    <a:pt x="6606" y="550"/>
                    <a:pt x="-520" y="8568"/>
                    <a:pt x="30" y="17909"/>
                  </a:cubicBezTo>
                  <a:cubicBezTo>
                    <a:pt x="535" y="26482"/>
                    <a:pt x="7374" y="33321"/>
                    <a:pt x="15947" y="33826"/>
                  </a:cubicBezTo>
                  <a:lnTo>
                    <a:pt x="116838" y="33826"/>
                  </a:lnTo>
                  <a:cubicBezTo>
                    <a:pt x="126178" y="33275"/>
                    <a:pt x="133304" y="25257"/>
                    <a:pt x="132754" y="15917"/>
                  </a:cubicBezTo>
                  <a:cubicBezTo>
                    <a:pt x="132249" y="7344"/>
                    <a:pt x="125410" y="505"/>
                    <a:pt x="116838" y="0"/>
                  </a:cubicBezTo>
                  <a:close/>
                </a:path>
              </a:pathLst>
            </a:custGeom>
            <a:solidFill>
              <a:srgbClr val="262626"/>
            </a:solidFill>
            <a:ln w="585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181" name="Freeform: Shape 180">
              <a:extLst>
                <a:ext uri="{FF2B5EF4-FFF2-40B4-BE49-F238E27FC236}">
                  <a16:creationId xmlns:a16="http://schemas.microsoft.com/office/drawing/2014/main" id="{8056F9A8-A561-4D81-8CB3-F4C563DDABA5}"/>
                </a:ext>
              </a:extLst>
            </p:cNvPr>
            <p:cNvSpPr/>
            <p:nvPr/>
          </p:nvSpPr>
          <p:spPr>
            <a:xfrm>
              <a:off x="7893019" y="3811335"/>
              <a:ext cx="73220" cy="33825"/>
            </a:xfrm>
            <a:custGeom>
              <a:avLst/>
              <a:gdLst>
                <a:gd name="connsiteX0" fmla="*/ 36640 w 73220"/>
                <a:gd name="connsiteY0" fmla="*/ 33826 h 33825"/>
                <a:gd name="connsiteX1" fmla="*/ 73221 w 73220"/>
                <a:gd name="connsiteY1" fmla="*/ 0 h 33825"/>
                <a:gd name="connsiteX2" fmla="*/ 0 w 73220"/>
                <a:gd name="connsiteY2" fmla="*/ 0 h 33825"/>
                <a:gd name="connsiteX3" fmla="*/ 36640 w 73220"/>
                <a:gd name="connsiteY3" fmla="*/ 33826 h 338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3220" h="33825">
                  <a:moveTo>
                    <a:pt x="36640" y="33826"/>
                  </a:moveTo>
                  <a:cubicBezTo>
                    <a:pt x="55781" y="33795"/>
                    <a:pt x="71694" y="19080"/>
                    <a:pt x="73221" y="0"/>
                  </a:cubicBezTo>
                  <a:lnTo>
                    <a:pt x="0" y="0"/>
                  </a:lnTo>
                  <a:cubicBezTo>
                    <a:pt x="1555" y="19090"/>
                    <a:pt x="17487" y="33798"/>
                    <a:pt x="36640" y="33826"/>
                  </a:cubicBezTo>
                  <a:close/>
                </a:path>
              </a:pathLst>
            </a:custGeom>
            <a:solidFill>
              <a:srgbClr val="262626"/>
            </a:solidFill>
            <a:ln w="585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182" name="Freeform: Shape 181">
              <a:extLst>
                <a:ext uri="{FF2B5EF4-FFF2-40B4-BE49-F238E27FC236}">
                  <a16:creationId xmlns:a16="http://schemas.microsoft.com/office/drawing/2014/main" id="{580B5A84-C8CE-499C-B0BF-6864FC2C11C6}"/>
                </a:ext>
              </a:extLst>
            </p:cNvPr>
            <p:cNvSpPr/>
            <p:nvPr/>
          </p:nvSpPr>
          <p:spPr>
            <a:xfrm>
              <a:off x="7782925" y="3426531"/>
              <a:ext cx="293117" cy="304079"/>
            </a:xfrm>
            <a:custGeom>
              <a:avLst/>
              <a:gdLst>
                <a:gd name="connsiteX0" fmla="*/ 293117 w 293117"/>
                <a:gd name="connsiteY0" fmla="*/ 149783 h 304079"/>
                <a:gd name="connsiteX1" fmla="*/ 293117 w 293117"/>
                <a:gd name="connsiteY1" fmla="*/ 144741 h 304079"/>
                <a:gd name="connsiteX2" fmla="*/ 146559 w 293117"/>
                <a:gd name="connsiteY2" fmla="*/ 0 h 304079"/>
                <a:gd name="connsiteX3" fmla="*/ 146559 w 293117"/>
                <a:gd name="connsiteY3" fmla="*/ 0 h 304079"/>
                <a:gd name="connsiteX4" fmla="*/ 0 w 293117"/>
                <a:gd name="connsiteY4" fmla="*/ 144741 h 304079"/>
                <a:gd name="connsiteX5" fmla="*/ 0 w 293117"/>
                <a:gd name="connsiteY5" fmla="*/ 149783 h 304079"/>
                <a:gd name="connsiteX6" fmla="*/ 10200 w 293117"/>
                <a:gd name="connsiteY6" fmla="*/ 200492 h 304079"/>
                <a:gd name="connsiteX7" fmla="*/ 35643 w 293117"/>
                <a:gd name="connsiteY7" fmla="*/ 242173 h 304079"/>
                <a:gd name="connsiteX8" fmla="*/ 69938 w 293117"/>
                <a:gd name="connsiteY8" fmla="*/ 297866 h 304079"/>
                <a:gd name="connsiteX9" fmla="*/ 80021 w 293117"/>
                <a:gd name="connsiteY9" fmla="*/ 304080 h 304079"/>
                <a:gd name="connsiteX10" fmla="*/ 213096 w 293117"/>
                <a:gd name="connsiteY10" fmla="*/ 304080 h 304079"/>
                <a:gd name="connsiteX11" fmla="*/ 223179 w 293117"/>
                <a:gd name="connsiteY11" fmla="*/ 297866 h 304079"/>
                <a:gd name="connsiteX12" fmla="*/ 257474 w 293117"/>
                <a:gd name="connsiteY12" fmla="*/ 242173 h 304079"/>
                <a:gd name="connsiteX13" fmla="*/ 282917 w 293117"/>
                <a:gd name="connsiteY13" fmla="*/ 200492 h 304079"/>
                <a:gd name="connsiteX14" fmla="*/ 293117 w 293117"/>
                <a:gd name="connsiteY14" fmla="*/ 149783 h 304079"/>
                <a:gd name="connsiteX15" fmla="*/ 259350 w 293117"/>
                <a:gd name="connsiteY15" fmla="*/ 149255 h 304079"/>
                <a:gd name="connsiteX16" fmla="*/ 251553 w 293117"/>
                <a:gd name="connsiteY16" fmla="*/ 188650 h 304079"/>
                <a:gd name="connsiteX17" fmla="*/ 232559 w 293117"/>
                <a:gd name="connsiteY17" fmla="*/ 219603 h 304079"/>
                <a:gd name="connsiteX18" fmla="*/ 199320 w 293117"/>
                <a:gd name="connsiteY18" fmla="*/ 270137 h 304079"/>
                <a:gd name="connsiteX19" fmla="*/ 93798 w 293117"/>
                <a:gd name="connsiteY19" fmla="*/ 270137 h 304079"/>
                <a:gd name="connsiteX20" fmla="*/ 60851 w 293117"/>
                <a:gd name="connsiteY20" fmla="*/ 219428 h 304079"/>
                <a:gd name="connsiteX21" fmla="*/ 41857 w 293117"/>
                <a:gd name="connsiteY21" fmla="*/ 188474 h 304079"/>
                <a:gd name="connsiteX22" fmla="*/ 33767 w 293117"/>
                <a:gd name="connsiteY22" fmla="*/ 149079 h 304079"/>
                <a:gd name="connsiteX23" fmla="*/ 33767 w 293117"/>
                <a:gd name="connsiteY23" fmla="*/ 144859 h 304079"/>
                <a:gd name="connsiteX24" fmla="*/ 146383 w 293117"/>
                <a:gd name="connsiteY24" fmla="*/ 33474 h 304079"/>
                <a:gd name="connsiteX25" fmla="*/ 146383 w 293117"/>
                <a:gd name="connsiteY25" fmla="*/ 33474 h 304079"/>
                <a:gd name="connsiteX26" fmla="*/ 258998 w 293117"/>
                <a:gd name="connsiteY26" fmla="*/ 144859 h 304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293117" h="304079">
                  <a:moveTo>
                    <a:pt x="293117" y="149783"/>
                  </a:moveTo>
                  <a:lnTo>
                    <a:pt x="293117" y="144741"/>
                  </a:lnTo>
                  <a:cubicBezTo>
                    <a:pt x="291623" y="64723"/>
                    <a:pt x="226590" y="495"/>
                    <a:pt x="146559" y="0"/>
                  </a:cubicBezTo>
                  <a:lnTo>
                    <a:pt x="146559" y="0"/>
                  </a:lnTo>
                  <a:cubicBezTo>
                    <a:pt x="66528" y="495"/>
                    <a:pt x="1494" y="64723"/>
                    <a:pt x="0" y="144741"/>
                  </a:cubicBezTo>
                  <a:lnTo>
                    <a:pt x="0" y="149783"/>
                  </a:lnTo>
                  <a:cubicBezTo>
                    <a:pt x="536" y="167138"/>
                    <a:pt x="3984" y="184280"/>
                    <a:pt x="10200" y="200492"/>
                  </a:cubicBezTo>
                  <a:cubicBezTo>
                    <a:pt x="16134" y="215789"/>
                    <a:pt x="24750" y="229904"/>
                    <a:pt x="35643" y="242173"/>
                  </a:cubicBezTo>
                  <a:cubicBezTo>
                    <a:pt x="49068" y="256771"/>
                    <a:pt x="63724" y="285203"/>
                    <a:pt x="69938" y="297866"/>
                  </a:cubicBezTo>
                  <a:cubicBezTo>
                    <a:pt x="71838" y="301691"/>
                    <a:pt x="75750" y="304101"/>
                    <a:pt x="80021" y="304080"/>
                  </a:cubicBezTo>
                  <a:lnTo>
                    <a:pt x="213096" y="304080"/>
                  </a:lnTo>
                  <a:cubicBezTo>
                    <a:pt x="217367" y="304101"/>
                    <a:pt x="221279" y="301691"/>
                    <a:pt x="223179" y="297866"/>
                  </a:cubicBezTo>
                  <a:cubicBezTo>
                    <a:pt x="229394" y="285203"/>
                    <a:pt x="244049" y="256829"/>
                    <a:pt x="257474" y="242173"/>
                  </a:cubicBezTo>
                  <a:cubicBezTo>
                    <a:pt x="268368" y="229904"/>
                    <a:pt x="276983" y="215789"/>
                    <a:pt x="282917" y="200492"/>
                  </a:cubicBezTo>
                  <a:cubicBezTo>
                    <a:pt x="289133" y="184280"/>
                    <a:pt x="292581" y="167138"/>
                    <a:pt x="293117" y="149783"/>
                  </a:cubicBezTo>
                  <a:close/>
                  <a:moveTo>
                    <a:pt x="259350" y="149255"/>
                  </a:moveTo>
                  <a:cubicBezTo>
                    <a:pt x="258933" y="162726"/>
                    <a:pt x="256299" y="176036"/>
                    <a:pt x="251553" y="188650"/>
                  </a:cubicBezTo>
                  <a:cubicBezTo>
                    <a:pt x="247102" y="200010"/>
                    <a:pt x="240671" y="210490"/>
                    <a:pt x="232559" y="219603"/>
                  </a:cubicBezTo>
                  <a:cubicBezTo>
                    <a:pt x="219547" y="235094"/>
                    <a:pt x="208390" y="252054"/>
                    <a:pt x="199320" y="270137"/>
                  </a:cubicBezTo>
                  <a:lnTo>
                    <a:pt x="93798" y="270137"/>
                  </a:lnTo>
                  <a:cubicBezTo>
                    <a:pt x="84830" y="252007"/>
                    <a:pt x="73773" y="234988"/>
                    <a:pt x="60851" y="219428"/>
                  </a:cubicBezTo>
                  <a:cubicBezTo>
                    <a:pt x="52739" y="210314"/>
                    <a:pt x="46308" y="199834"/>
                    <a:pt x="41857" y="188474"/>
                  </a:cubicBezTo>
                  <a:cubicBezTo>
                    <a:pt x="37011" y="175877"/>
                    <a:pt x="34278" y="162567"/>
                    <a:pt x="33767" y="149079"/>
                  </a:cubicBezTo>
                  <a:lnTo>
                    <a:pt x="33767" y="144859"/>
                  </a:lnTo>
                  <a:cubicBezTo>
                    <a:pt x="34817" y="83304"/>
                    <a:pt x="84820" y="33847"/>
                    <a:pt x="146383" y="33474"/>
                  </a:cubicBezTo>
                  <a:lnTo>
                    <a:pt x="146383" y="33474"/>
                  </a:lnTo>
                  <a:cubicBezTo>
                    <a:pt x="207946" y="33847"/>
                    <a:pt x="257948" y="83304"/>
                    <a:pt x="258998" y="144859"/>
                  </a:cubicBezTo>
                  <a:close/>
                </a:path>
              </a:pathLst>
            </a:custGeom>
            <a:solidFill>
              <a:srgbClr val="262626"/>
            </a:solidFill>
            <a:ln w="585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183" name="Freeform: Shape 182">
              <a:extLst>
                <a:ext uri="{FF2B5EF4-FFF2-40B4-BE49-F238E27FC236}">
                  <a16:creationId xmlns:a16="http://schemas.microsoft.com/office/drawing/2014/main" id="{318ECF65-12F9-4BFA-9E71-5126912C8A72}"/>
                </a:ext>
              </a:extLst>
            </p:cNvPr>
            <p:cNvSpPr/>
            <p:nvPr/>
          </p:nvSpPr>
          <p:spPr>
            <a:xfrm>
              <a:off x="7919048" y="3339065"/>
              <a:ext cx="23449" cy="64485"/>
            </a:xfrm>
            <a:custGeom>
              <a:avLst/>
              <a:gdLst>
                <a:gd name="connsiteX0" fmla="*/ 11725 w 23449"/>
                <a:gd name="connsiteY0" fmla="*/ 64486 h 64485"/>
                <a:gd name="connsiteX1" fmla="*/ 23449 w 23449"/>
                <a:gd name="connsiteY1" fmla="*/ 52761 h 64485"/>
                <a:gd name="connsiteX2" fmla="*/ 23449 w 23449"/>
                <a:gd name="connsiteY2" fmla="*/ 11725 h 64485"/>
                <a:gd name="connsiteX3" fmla="*/ 11725 w 23449"/>
                <a:gd name="connsiteY3" fmla="*/ 0 h 64485"/>
                <a:gd name="connsiteX4" fmla="*/ 0 w 23449"/>
                <a:gd name="connsiteY4" fmla="*/ 11725 h 64485"/>
                <a:gd name="connsiteX5" fmla="*/ 0 w 23449"/>
                <a:gd name="connsiteY5" fmla="*/ 52761 h 64485"/>
                <a:gd name="connsiteX6" fmla="*/ 11725 w 23449"/>
                <a:gd name="connsiteY6" fmla="*/ 64486 h 644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3449" h="64485">
                  <a:moveTo>
                    <a:pt x="11725" y="64486"/>
                  </a:moveTo>
                  <a:cubicBezTo>
                    <a:pt x="18200" y="64486"/>
                    <a:pt x="23449" y="59237"/>
                    <a:pt x="23449" y="52761"/>
                  </a:cubicBezTo>
                  <a:lnTo>
                    <a:pt x="23449" y="11725"/>
                  </a:lnTo>
                  <a:cubicBezTo>
                    <a:pt x="23449" y="5249"/>
                    <a:pt x="18200" y="0"/>
                    <a:pt x="11725" y="0"/>
                  </a:cubicBezTo>
                  <a:cubicBezTo>
                    <a:pt x="5249" y="0"/>
                    <a:pt x="0" y="5249"/>
                    <a:pt x="0" y="11725"/>
                  </a:cubicBezTo>
                  <a:lnTo>
                    <a:pt x="0" y="52761"/>
                  </a:lnTo>
                  <a:cubicBezTo>
                    <a:pt x="0" y="59237"/>
                    <a:pt x="5249" y="64486"/>
                    <a:pt x="11725" y="64486"/>
                  </a:cubicBezTo>
                  <a:close/>
                </a:path>
              </a:pathLst>
            </a:custGeom>
            <a:solidFill>
              <a:srgbClr val="262626"/>
            </a:solidFill>
            <a:ln w="585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184" name="Freeform: Shape 183">
              <a:extLst>
                <a:ext uri="{FF2B5EF4-FFF2-40B4-BE49-F238E27FC236}">
                  <a16:creationId xmlns:a16="http://schemas.microsoft.com/office/drawing/2014/main" id="{A19DC7CF-EFB9-45F3-BC9F-36CE60A428B9}"/>
                </a:ext>
              </a:extLst>
            </p:cNvPr>
            <p:cNvSpPr/>
            <p:nvPr/>
          </p:nvSpPr>
          <p:spPr>
            <a:xfrm>
              <a:off x="7759591" y="3406391"/>
              <a:ext cx="52009" cy="52099"/>
            </a:xfrm>
            <a:custGeom>
              <a:avLst/>
              <a:gdLst>
                <a:gd name="connsiteX0" fmla="*/ 32069 w 52009"/>
                <a:gd name="connsiteY0" fmla="*/ 48690 h 52099"/>
                <a:gd name="connsiteX1" fmla="*/ 48601 w 52009"/>
                <a:gd name="connsiteY1" fmla="*/ 48690 h 52099"/>
                <a:gd name="connsiteX2" fmla="*/ 48601 w 52009"/>
                <a:gd name="connsiteY2" fmla="*/ 32158 h 52099"/>
                <a:gd name="connsiteX3" fmla="*/ 19582 w 52009"/>
                <a:gd name="connsiteY3" fmla="*/ 3022 h 52099"/>
                <a:gd name="connsiteX4" fmla="*/ 3022 w 52009"/>
                <a:gd name="connsiteY4" fmla="*/ 3867 h 52099"/>
                <a:gd name="connsiteX5" fmla="*/ 3050 w 52009"/>
                <a:gd name="connsiteY5" fmla="*/ 19613 h 52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2009" h="52099">
                  <a:moveTo>
                    <a:pt x="32069" y="48690"/>
                  </a:moveTo>
                  <a:cubicBezTo>
                    <a:pt x="36642" y="53236"/>
                    <a:pt x="44027" y="53236"/>
                    <a:pt x="48601" y="48690"/>
                  </a:cubicBezTo>
                  <a:cubicBezTo>
                    <a:pt x="53146" y="44117"/>
                    <a:pt x="53146" y="36731"/>
                    <a:pt x="48601" y="32158"/>
                  </a:cubicBezTo>
                  <a:lnTo>
                    <a:pt x="19582" y="3022"/>
                  </a:lnTo>
                  <a:cubicBezTo>
                    <a:pt x="14776" y="-1317"/>
                    <a:pt x="7362" y="-939"/>
                    <a:pt x="3022" y="3867"/>
                  </a:cubicBezTo>
                  <a:cubicBezTo>
                    <a:pt x="-1018" y="8342"/>
                    <a:pt x="-1006" y="15152"/>
                    <a:pt x="3050" y="19613"/>
                  </a:cubicBezTo>
                  <a:close/>
                </a:path>
              </a:pathLst>
            </a:custGeom>
            <a:solidFill>
              <a:srgbClr val="262626"/>
            </a:solidFill>
            <a:ln w="585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185" name="Freeform: Shape 184">
              <a:extLst>
                <a:ext uri="{FF2B5EF4-FFF2-40B4-BE49-F238E27FC236}">
                  <a16:creationId xmlns:a16="http://schemas.microsoft.com/office/drawing/2014/main" id="{318B0B6D-F326-4DA9-9BC0-1862C5ED51C6}"/>
                </a:ext>
              </a:extLst>
            </p:cNvPr>
            <p:cNvSpPr/>
            <p:nvPr/>
          </p:nvSpPr>
          <p:spPr>
            <a:xfrm>
              <a:off x="8049828" y="3409433"/>
              <a:ext cx="51455" cy="51346"/>
            </a:xfrm>
            <a:custGeom>
              <a:avLst/>
              <a:gdLst>
                <a:gd name="connsiteX0" fmla="*/ 11968 w 51455"/>
                <a:gd name="connsiteY0" fmla="*/ 51335 h 51346"/>
                <a:gd name="connsiteX1" fmla="*/ 20293 w 51455"/>
                <a:gd name="connsiteY1" fmla="*/ 47876 h 51346"/>
                <a:gd name="connsiteX2" fmla="*/ 49253 w 51455"/>
                <a:gd name="connsiteY2" fmla="*/ 18564 h 51346"/>
                <a:gd name="connsiteX3" fmla="*/ 46569 w 51455"/>
                <a:gd name="connsiteY3" fmla="*/ 2202 h 51346"/>
                <a:gd name="connsiteX4" fmla="*/ 32721 w 51455"/>
                <a:gd name="connsiteY4" fmla="*/ 2325 h 51346"/>
                <a:gd name="connsiteX5" fmla="*/ 3409 w 51455"/>
                <a:gd name="connsiteY5" fmla="*/ 31637 h 51346"/>
                <a:gd name="connsiteX6" fmla="*/ 3409 w 51455"/>
                <a:gd name="connsiteY6" fmla="*/ 48169 h 51346"/>
                <a:gd name="connsiteX7" fmla="*/ 11968 w 51455"/>
                <a:gd name="connsiteY7" fmla="*/ 51335 h 513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1455" h="51346">
                  <a:moveTo>
                    <a:pt x="11968" y="51335"/>
                  </a:moveTo>
                  <a:cubicBezTo>
                    <a:pt x="15093" y="51337"/>
                    <a:pt x="18090" y="50092"/>
                    <a:pt x="20293" y="47876"/>
                  </a:cubicBezTo>
                  <a:lnTo>
                    <a:pt x="49253" y="18564"/>
                  </a:lnTo>
                  <a:cubicBezTo>
                    <a:pt x="53030" y="13304"/>
                    <a:pt x="51829" y="5979"/>
                    <a:pt x="46569" y="2202"/>
                  </a:cubicBezTo>
                  <a:cubicBezTo>
                    <a:pt x="42419" y="-779"/>
                    <a:pt x="36817" y="-729"/>
                    <a:pt x="32721" y="2325"/>
                  </a:cubicBezTo>
                  <a:lnTo>
                    <a:pt x="3409" y="31637"/>
                  </a:lnTo>
                  <a:cubicBezTo>
                    <a:pt x="-1136" y="36210"/>
                    <a:pt x="-1136" y="43596"/>
                    <a:pt x="3409" y="48169"/>
                  </a:cubicBezTo>
                  <a:cubicBezTo>
                    <a:pt x="5718" y="50337"/>
                    <a:pt x="8805" y="51479"/>
                    <a:pt x="11968" y="51335"/>
                  </a:cubicBezTo>
                  <a:close/>
                </a:path>
              </a:pathLst>
            </a:custGeom>
            <a:solidFill>
              <a:srgbClr val="262626"/>
            </a:solidFill>
            <a:ln w="585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186" name="Freeform: Shape 185">
              <a:extLst>
                <a:ext uri="{FF2B5EF4-FFF2-40B4-BE49-F238E27FC236}">
                  <a16:creationId xmlns:a16="http://schemas.microsoft.com/office/drawing/2014/main" id="{D39157E7-600C-4057-B811-15A0AFCE3129}"/>
                </a:ext>
              </a:extLst>
            </p:cNvPr>
            <p:cNvSpPr/>
            <p:nvPr/>
          </p:nvSpPr>
          <p:spPr>
            <a:xfrm>
              <a:off x="7695927" y="3558903"/>
              <a:ext cx="64485" cy="23449"/>
            </a:xfrm>
            <a:custGeom>
              <a:avLst/>
              <a:gdLst>
                <a:gd name="connsiteX0" fmla="*/ 52761 w 64485"/>
                <a:gd name="connsiteY0" fmla="*/ 0 h 23449"/>
                <a:gd name="connsiteX1" fmla="*/ 11725 w 64485"/>
                <a:gd name="connsiteY1" fmla="*/ 0 h 23449"/>
                <a:gd name="connsiteX2" fmla="*/ 0 w 64485"/>
                <a:gd name="connsiteY2" fmla="*/ 11725 h 23449"/>
                <a:gd name="connsiteX3" fmla="*/ 11725 w 64485"/>
                <a:gd name="connsiteY3" fmla="*/ 23449 h 23449"/>
                <a:gd name="connsiteX4" fmla="*/ 52761 w 64485"/>
                <a:gd name="connsiteY4" fmla="*/ 23449 h 23449"/>
                <a:gd name="connsiteX5" fmla="*/ 64486 w 64485"/>
                <a:gd name="connsiteY5" fmla="*/ 11725 h 23449"/>
                <a:gd name="connsiteX6" fmla="*/ 52761 w 64485"/>
                <a:gd name="connsiteY6" fmla="*/ 0 h 234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4485" h="23449">
                  <a:moveTo>
                    <a:pt x="52761" y="0"/>
                  </a:moveTo>
                  <a:lnTo>
                    <a:pt x="11725" y="0"/>
                  </a:lnTo>
                  <a:cubicBezTo>
                    <a:pt x="5249" y="0"/>
                    <a:pt x="0" y="5249"/>
                    <a:pt x="0" y="11725"/>
                  </a:cubicBezTo>
                  <a:cubicBezTo>
                    <a:pt x="0" y="18200"/>
                    <a:pt x="5249" y="23449"/>
                    <a:pt x="11725" y="23449"/>
                  </a:cubicBezTo>
                  <a:lnTo>
                    <a:pt x="52761" y="23449"/>
                  </a:lnTo>
                  <a:cubicBezTo>
                    <a:pt x="59237" y="23449"/>
                    <a:pt x="64486" y="18200"/>
                    <a:pt x="64486" y="11725"/>
                  </a:cubicBezTo>
                  <a:cubicBezTo>
                    <a:pt x="64486" y="5249"/>
                    <a:pt x="59237" y="0"/>
                    <a:pt x="52761" y="0"/>
                  </a:cubicBezTo>
                  <a:close/>
                </a:path>
              </a:pathLst>
            </a:custGeom>
            <a:solidFill>
              <a:srgbClr val="262626"/>
            </a:solidFill>
            <a:ln w="585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187" name="Freeform: Shape 186">
              <a:extLst>
                <a:ext uri="{FF2B5EF4-FFF2-40B4-BE49-F238E27FC236}">
                  <a16:creationId xmlns:a16="http://schemas.microsoft.com/office/drawing/2014/main" id="{B4C81B9B-23F9-459D-BA1A-4FFC645C4D4D}"/>
                </a:ext>
              </a:extLst>
            </p:cNvPr>
            <p:cNvSpPr/>
            <p:nvPr/>
          </p:nvSpPr>
          <p:spPr>
            <a:xfrm>
              <a:off x="7758542" y="3682945"/>
              <a:ext cx="52468" cy="52761"/>
            </a:xfrm>
            <a:custGeom>
              <a:avLst/>
              <a:gdLst>
                <a:gd name="connsiteX0" fmla="*/ 33117 w 52468"/>
                <a:gd name="connsiteY0" fmla="*/ 2819 h 52761"/>
                <a:gd name="connsiteX1" fmla="*/ 4099 w 52468"/>
                <a:gd name="connsiteY1" fmla="*/ 32131 h 52761"/>
                <a:gd name="connsiteX2" fmla="*/ 2820 w 52468"/>
                <a:gd name="connsiteY2" fmla="*/ 48663 h 52761"/>
                <a:gd name="connsiteX3" fmla="*/ 19351 w 52468"/>
                <a:gd name="connsiteY3" fmla="*/ 49942 h 52761"/>
                <a:gd name="connsiteX4" fmla="*/ 20631 w 52468"/>
                <a:gd name="connsiteY4" fmla="*/ 48663 h 52761"/>
                <a:gd name="connsiteX5" fmla="*/ 49649 w 52468"/>
                <a:gd name="connsiteY5" fmla="*/ 19351 h 52761"/>
                <a:gd name="connsiteX6" fmla="*/ 48370 w 52468"/>
                <a:gd name="connsiteY6" fmla="*/ 2819 h 52761"/>
                <a:gd name="connsiteX7" fmla="*/ 33117 w 52468"/>
                <a:gd name="connsiteY7" fmla="*/ 2819 h 527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2468" h="52761">
                  <a:moveTo>
                    <a:pt x="33117" y="2819"/>
                  </a:moveTo>
                  <a:lnTo>
                    <a:pt x="4099" y="32131"/>
                  </a:lnTo>
                  <a:cubicBezTo>
                    <a:pt x="-820" y="36343"/>
                    <a:pt x="-1393" y="43744"/>
                    <a:pt x="2820" y="48663"/>
                  </a:cubicBezTo>
                  <a:cubicBezTo>
                    <a:pt x="7032" y="53581"/>
                    <a:pt x="14433" y="54153"/>
                    <a:pt x="19351" y="49942"/>
                  </a:cubicBezTo>
                  <a:cubicBezTo>
                    <a:pt x="19810" y="49549"/>
                    <a:pt x="20238" y="49121"/>
                    <a:pt x="20631" y="48663"/>
                  </a:cubicBezTo>
                  <a:lnTo>
                    <a:pt x="49649" y="19351"/>
                  </a:lnTo>
                  <a:cubicBezTo>
                    <a:pt x="53861" y="14433"/>
                    <a:pt x="53288" y="7031"/>
                    <a:pt x="48370" y="2819"/>
                  </a:cubicBezTo>
                  <a:cubicBezTo>
                    <a:pt x="43981" y="-940"/>
                    <a:pt x="37507" y="-940"/>
                    <a:pt x="33117" y="2819"/>
                  </a:cubicBezTo>
                  <a:close/>
                </a:path>
              </a:pathLst>
            </a:custGeom>
            <a:solidFill>
              <a:srgbClr val="262626"/>
            </a:solidFill>
            <a:ln w="585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188" name="Freeform: Shape 187">
              <a:extLst>
                <a:ext uri="{FF2B5EF4-FFF2-40B4-BE49-F238E27FC236}">
                  <a16:creationId xmlns:a16="http://schemas.microsoft.com/office/drawing/2014/main" id="{21CBA503-BC53-4A23-B234-DF0330668596}"/>
                </a:ext>
              </a:extLst>
            </p:cNvPr>
            <p:cNvSpPr/>
            <p:nvPr/>
          </p:nvSpPr>
          <p:spPr>
            <a:xfrm>
              <a:off x="8049694" y="3679669"/>
              <a:ext cx="53881" cy="53931"/>
            </a:xfrm>
            <a:custGeom>
              <a:avLst/>
              <a:gdLst>
                <a:gd name="connsiteX0" fmla="*/ 20427 w 53881"/>
                <a:gd name="connsiteY0" fmla="*/ 3867 h 53931"/>
                <a:gd name="connsiteX1" fmla="*/ 3867 w 53881"/>
                <a:gd name="connsiteY1" fmla="*/ 3022 h 53931"/>
                <a:gd name="connsiteX2" fmla="*/ 3022 w 53881"/>
                <a:gd name="connsiteY2" fmla="*/ 19582 h 53931"/>
                <a:gd name="connsiteX3" fmla="*/ 3837 w 53881"/>
                <a:gd name="connsiteY3" fmla="*/ 20399 h 53931"/>
                <a:gd name="connsiteX4" fmla="*/ 33148 w 53881"/>
                <a:gd name="connsiteY4" fmla="*/ 49711 h 53931"/>
                <a:gd name="connsiteX5" fmla="*/ 49661 w 53881"/>
                <a:gd name="connsiteY5" fmla="*/ 51215 h 53931"/>
                <a:gd name="connsiteX6" fmla="*/ 51166 w 53881"/>
                <a:gd name="connsiteY6" fmla="*/ 34702 h 53931"/>
                <a:gd name="connsiteX7" fmla="*/ 49270 w 53881"/>
                <a:gd name="connsiteY7" fmla="*/ 32886 h 539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3881" h="53931">
                  <a:moveTo>
                    <a:pt x="20427" y="3867"/>
                  </a:moveTo>
                  <a:cubicBezTo>
                    <a:pt x="16088" y="-939"/>
                    <a:pt x="8674" y="-1317"/>
                    <a:pt x="3867" y="3022"/>
                  </a:cubicBezTo>
                  <a:cubicBezTo>
                    <a:pt x="-939" y="7362"/>
                    <a:pt x="-1317" y="14776"/>
                    <a:pt x="3022" y="19582"/>
                  </a:cubicBezTo>
                  <a:cubicBezTo>
                    <a:pt x="3280" y="19867"/>
                    <a:pt x="3552" y="20140"/>
                    <a:pt x="3837" y="20399"/>
                  </a:cubicBezTo>
                  <a:lnTo>
                    <a:pt x="33148" y="49711"/>
                  </a:lnTo>
                  <a:cubicBezTo>
                    <a:pt x="37293" y="54686"/>
                    <a:pt x="44686" y="55360"/>
                    <a:pt x="49661" y="51215"/>
                  </a:cubicBezTo>
                  <a:cubicBezTo>
                    <a:pt x="54637" y="47071"/>
                    <a:pt x="55310" y="39678"/>
                    <a:pt x="51166" y="34702"/>
                  </a:cubicBezTo>
                  <a:cubicBezTo>
                    <a:pt x="50604" y="34028"/>
                    <a:pt x="49968" y="33419"/>
                    <a:pt x="49270" y="32886"/>
                  </a:cubicBezTo>
                  <a:close/>
                </a:path>
              </a:pathLst>
            </a:custGeom>
            <a:solidFill>
              <a:srgbClr val="262626"/>
            </a:solidFill>
            <a:ln w="585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189" name="Freeform: Shape 188">
              <a:extLst>
                <a:ext uri="{FF2B5EF4-FFF2-40B4-BE49-F238E27FC236}">
                  <a16:creationId xmlns:a16="http://schemas.microsoft.com/office/drawing/2014/main" id="{3E9CEAB6-3102-4378-BA18-832159285FB4}"/>
                </a:ext>
              </a:extLst>
            </p:cNvPr>
            <p:cNvSpPr/>
            <p:nvPr/>
          </p:nvSpPr>
          <p:spPr>
            <a:xfrm>
              <a:off x="8098964" y="3558492"/>
              <a:ext cx="64485" cy="23449"/>
            </a:xfrm>
            <a:custGeom>
              <a:avLst/>
              <a:gdLst>
                <a:gd name="connsiteX0" fmla="*/ 52761 w 64485"/>
                <a:gd name="connsiteY0" fmla="*/ 0 h 23449"/>
                <a:gd name="connsiteX1" fmla="*/ 11725 w 64485"/>
                <a:gd name="connsiteY1" fmla="*/ 0 h 23449"/>
                <a:gd name="connsiteX2" fmla="*/ 0 w 64485"/>
                <a:gd name="connsiteY2" fmla="*/ 11725 h 23449"/>
                <a:gd name="connsiteX3" fmla="*/ 11725 w 64485"/>
                <a:gd name="connsiteY3" fmla="*/ 23449 h 23449"/>
                <a:gd name="connsiteX4" fmla="*/ 52761 w 64485"/>
                <a:gd name="connsiteY4" fmla="*/ 23449 h 23449"/>
                <a:gd name="connsiteX5" fmla="*/ 64486 w 64485"/>
                <a:gd name="connsiteY5" fmla="*/ 11725 h 23449"/>
                <a:gd name="connsiteX6" fmla="*/ 52761 w 64485"/>
                <a:gd name="connsiteY6" fmla="*/ 0 h 234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4485" h="23449">
                  <a:moveTo>
                    <a:pt x="52761" y="0"/>
                  </a:moveTo>
                  <a:lnTo>
                    <a:pt x="11725" y="0"/>
                  </a:lnTo>
                  <a:cubicBezTo>
                    <a:pt x="5249" y="0"/>
                    <a:pt x="0" y="5249"/>
                    <a:pt x="0" y="11725"/>
                  </a:cubicBezTo>
                  <a:cubicBezTo>
                    <a:pt x="0" y="18200"/>
                    <a:pt x="5249" y="23449"/>
                    <a:pt x="11725" y="23449"/>
                  </a:cubicBezTo>
                  <a:lnTo>
                    <a:pt x="52761" y="23449"/>
                  </a:lnTo>
                  <a:cubicBezTo>
                    <a:pt x="59237" y="23449"/>
                    <a:pt x="64486" y="18200"/>
                    <a:pt x="64486" y="11725"/>
                  </a:cubicBezTo>
                  <a:cubicBezTo>
                    <a:pt x="64486" y="5249"/>
                    <a:pt x="59237" y="0"/>
                    <a:pt x="52761" y="0"/>
                  </a:cubicBezTo>
                  <a:close/>
                </a:path>
              </a:pathLst>
            </a:custGeom>
            <a:solidFill>
              <a:srgbClr val="262626"/>
            </a:solidFill>
            <a:ln w="585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</p:grpSp>
      <p:grpSp>
        <p:nvGrpSpPr>
          <p:cNvPr id="96" name="Group 95">
            <a:extLst>
              <a:ext uri="{FF2B5EF4-FFF2-40B4-BE49-F238E27FC236}">
                <a16:creationId xmlns:a16="http://schemas.microsoft.com/office/drawing/2014/main" id="{DFDF2A3D-A751-43C3-A257-F77A979DC262}"/>
              </a:ext>
            </a:extLst>
          </p:cNvPr>
          <p:cNvGrpSpPr/>
          <p:nvPr/>
        </p:nvGrpSpPr>
        <p:grpSpPr>
          <a:xfrm>
            <a:off x="6695611" y="2647790"/>
            <a:ext cx="2194560" cy="846708"/>
            <a:chOff x="8921977" y="1474047"/>
            <a:chExt cx="2926080" cy="1128943"/>
          </a:xfrm>
        </p:grpSpPr>
        <p:sp>
          <p:nvSpPr>
            <p:cNvPr id="98" name="TextBox 97">
              <a:extLst>
                <a:ext uri="{FF2B5EF4-FFF2-40B4-BE49-F238E27FC236}">
                  <a16:creationId xmlns:a16="http://schemas.microsoft.com/office/drawing/2014/main" id="{0128422D-E771-4E67-BBF5-BCAFA7A8E8DF}"/>
                </a:ext>
              </a:extLst>
            </p:cNvPr>
            <p:cNvSpPr txBox="1"/>
            <p:nvPr/>
          </p:nvSpPr>
          <p:spPr>
            <a:xfrm>
              <a:off x="8921977" y="1474047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100" name="TextBox 99">
              <a:extLst>
                <a:ext uri="{FF2B5EF4-FFF2-40B4-BE49-F238E27FC236}">
                  <a16:creationId xmlns:a16="http://schemas.microsoft.com/office/drawing/2014/main" id="{F3101F58-2BBA-442A-8A42-6E919D1C6871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cras. </a:t>
              </a:r>
            </a:p>
          </p:txBody>
        </p:sp>
      </p:grpSp>
      <p:grpSp>
        <p:nvGrpSpPr>
          <p:cNvPr id="102" name="Group 101">
            <a:extLst>
              <a:ext uri="{FF2B5EF4-FFF2-40B4-BE49-F238E27FC236}">
                <a16:creationId xmlns:a16="http://schemas.microsoft.com/office/drawing/2014/main" id="{7CBCD11F-5C7A-4386-AB9E-EF3ADCE0A112}"/>
              </a:ext>
            </a:extLst>
          </p:cNvPr>
          <p:cNvGrpSpPr/>
          <p:nvPr/>
        </p:nvGrpSpPr>
        <p:grpSpPr>
          <a:xfrm>
            <a:off x="6695611" y="5012856"/>
            <a:ext cx="2194560" cy="846708"/>
            <a:chOff x="8921977" y="4080708"/>
            <a:chExt cx="2926080" cy="1128943"/>
          </a:xfrm>
        </p:grpSpPr>
        <p:sp>
          <p:nvSpPr>
            <p:cNvPr id="104" name="TextBox 103">
              <a:extLst>
                <a:ext uri="{FF2B5EF4-FFF2-40B4-BE49-F238E27FC236}">
                  <a16:creationId xmlns:a16="http://schemas.microsoft.com/office/drawing/2014/main" id="{6CB39E0E-71C0-4618-AED9-6DD1B6443891}"/>
                </a:ext>
              </a:extLst>
            </p:cNvPr>
            <p:cNvSpPr txBox="1"/>
            <p:nvPr/>
          </p:nvSpPr>
          <p:spPr>
            <a:xfrm>
              <a:off x="8921977" y="4080708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106" name="TextBox 105">
              <a:extLst>
                <a:ext uri="{FF2B5EF4-FFF2-40B4-BE49-F238E27FC236}">
                  <a16:creationId xmlns:a16="http://schemas.microsoft.com/office/drawing/2014/main" id="{57964922-0040-4E50-A729-8D0250CF0AF1}"/>
                </a:ext>
              </a:extLst>
            </p:cNvPr>
            <p:cNvSpPr txBox="1"/>
            <p:nvPr/>
          </p:nvSpPr>
          <p:spPr>
            <a:xfrm>
              <a:off x="8921977" y="4532543"/>
              <a:ext cx="2926080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cras. </a:t>
              </a:r>
            </a:p>
          </p:txBody>
        </p:sp>
      </p:grpSp>
      <p:grpSp>
        <p:nvGrpSpPr>
          <p:cNvPr id="108" name="Group 107">
            <a:extLst>
              <a:ext uri="{FF2B5EF4-FFF2-40B4-BE49-F238E27FC236}">
                <a16:creationId xmlns:a16="http://schemas.microsoft.com/office/drawing/2014/main" id="{E780073A-2149-4E50-901E-72B067DFFD77}"/>
              </a:ext>
            </a:extLst>
          </p:cNvPr>
          <p:cNvGrpSpPr/>
          <p:nvPr/>
        </p:nvGrpSpPr>
        <p:grpSpPr>
          <a:xfrm>
            <a:off x="6695611" y="1465257"/>
            <a:ext cx="2194560" cy="846708"/>
            <a:chOff x="8921977" y="1474047"/>
            <a:chExt cx="2926080" cy="1128943"/>
          </a:xfrm>
        </p:grpSpPr>
        <p:sp>
          <p:nvSpPr>
            <p:cNvPr id="110" name="TextBox 109">
              <a:extLst>
                <a:ext uri="{FF2B5EF4-FFF2-40B4-BE49-F238E27FC236}">
                  <a16:creationId xmlns:a16="http://schemas.microsoft.com/office/drawing/2014/main" id="{EE9D9A99-05A6-412F-959D-B91C1BA80590}"/>
                </a:ext>
              </a:extLst>
            </p:cNvPr>
            <p:cNvSpPr txBox="1"/>
            <p:nvPr/>
          </p:nvSpPr>
          <p:spPr>
            <a:xfrm>
              <a:off x="8921977" y="1474047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111" name="TextBox 110">
              <a:extLst>
                <a:ext uri="{FF2B5EF4-FFF2-40B4-BE49-F238E27FC236}">
                  <a16:creationId xmlns:a16="http://schemas.microsoft.com/office/drawing/2014/main" id="{5B7A4DF7-5024-469D-8B0B-690E6FB17717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cras. </a:t>
              </a:r>
            </a:p>
          </p:txBody>
        </p:sp>
      </p:grpSp>
      <p:grpSp>
        <p:nvGrpSpPr>
          <p:cNvPr id="124" name="Group 123">
            <a:extLst>
              <a:ext uri="{FF2B5EF4-FFF2-40B4-BE49-F238E27FC236}">
                <a16:creationId xmlns:a16="http://schemas.microsoft.com/office/drawing/2014/main" id="{CDA7E4AB-0F84-40BA-B969-04EA264AF1A9}"/>
              </a:ext>
            </a:extLst>
          </p:cNvPr>
          <p:cNvGrpSpPr/>
          <p:nvPr/>
        </p:nvGrpSpPr>
        <p:grpSpPr>
          <a:xfrm>
            <a:off x="6695611" y="3830323"/>
            <a:ext cx="2194560" cy="846708"/>
            <a:chOff x="8921977" y="4080708"/>
            <a:chExt cx="2926080" cy="1128943"/>
          </a:xfrm>
        </p:grpSpPr>
        <p:sp>
          <p:nvSpPr>
            <p:cNvPr id="137" name="TextBox 136">
              <a:extLst>
                <a:ext uri="{FF2B5EF4-FFF2-40B4-BE49-F238E27FC236}">
                  <a16:creationId xmlns:a16="http://schemas.microsoft.com/office/drawing/2014/main" id="{41B28E30-30F8-41D0-A954-FD3ECCC97F77}"/>
                </a:ext>
              </a:extLst>
            </p:cNvPr>
            <p:cNvSpPr txBox="1"/>
            <p:nvPr/>
          </p:nvSpPr>
          <p:spPr>
            <a:xfrm>
              <a:off x="8921977" y="4080708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accent1">
                      <a:lumMod val="60000"/>
                      <a:lumOff val="40000"/>
                    </a:schemeClr>
                  </a:solidFill>
                </a:rPr>
                <a:t>Lorem Ipsum</a:t>
              </a:r>
            </a:p>
          </p:txBody>
        </p:sp>
        <p:sp>
          <p:nvSpPr>
            <p:cNvPr id="138" name="TextBox 137">
              <a:extLst>
                <a:ext uri="{FF2B5EF4-FFF2-40B4-BE49-F238E27FC236}">
                  <a16:creationId xmlns:a16="http://schemas.microsoft.com/office/drawing/2014/main" id="{57726EA7-DB3C-4B01-B7CC-8177F03E9078}"/>
                </a:ext>
              </a:extLst>
            </p:cNvPr>
            <p:cNvSpPr txBox="1"/>
            <p:nvPr/>
          </p:nvSpPr>
          <p:spPr>
            <a:xfrm>
              <a:off x="8921977" y="4532543"/>
              <a:ext cx="2926080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cras. </a:t>
              </a:r>
            </a:p>
          </p:txBody>
        </p:sp>
      </p:grpSp>
      <p:grpSp>
        <p:nvGrpSpPr>
          <p:cNvPr id="139" name="Group 138">
            <a:extLst>
              <a:ext uri="{FF2B5EF4-FFF2-40B4-BE49-F238E27FC236}">
                <a16:creationId xmlns:a16="http://schemas.microsoft.com/office/drawing/2014/main" id="{E610E969-1642-4AD8-AE08-7546A7F5A6B6}"/>
              </a:ext>
            </a:extLst>
          </p:cNvPr>
          <p:cNvGrpSpPr/>
          <p:nvPr/>
        </p:nvGrpSpPr>
        <p:grpSpPr>
          <a:xfrm>
            <a:off x="253830" y="2647790"/>
            <a:ext cx="2194560" cy="846708"/>
            <a:chOff x="8921977" y="1474047"/>
            <a:chExt cx="2926080" cy="1128943"/>
          </a:xfrm>
        </p:grpSpPr>
        <p:sp>
          <p:nvSpPr>
            <p:cNvPr id="140" name="TextBox 139">
              <a:extLst>
                <a:ext uri="{FF2B5EF4-FFF2-40B4-BE49-F238E27FC236}">
                  <a16:creationId xmlns:a16="http://schemas.microsoft.com/office/drawing/2014/main" id="{5DBD62DA-21A9-4ED5-92AB-A89AFA8AF7FF}"/>
                </a:ext>
              </a:extLst>
            </p:cNvPr>
            <p:cNvSpPr txBox="1"/>
            <p:nvPr/>
          </p:nvSpPr>
          <p:spPr>
            <a:xfrm>
              <a:off x="8921977" y="1474047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rgbClr val="FF0000"/>
                  </a:solidFill>
                </a:rPr>
                <a:t>Lorem Ipsum</a:t>
              </a:r>
            </a:p>
          </p:txBody>
        </p:sp>
        <p:sp>
          <p:nvSpPr>
            <p:cNvPr id="141" name="TextBox 140">
              <a:extLst>
                <a:ext uri="{FF2B5EF4-FFF2-40B4-BE49-F238E27FC236}">
                  <a16:creationId xmlns:a16="http://schemas.microsoft.com/office/drawing/2014/main" id="{92D4793D-997F-42BF-8FFC-96703C5433A1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cras. </a:t>
              </a:r>
            </a:p>
          </p:txBody>
        </p:sp>
      </p:grpSp>
      <p:grpSp>
        <p:nvGrpSpPr>
          <p:cNvPr id="142" name="Group 141">
            <a:extLst>
              <a:ext uri="{FF2B5EF4-FFF2-40B4-BE49-F238E27FC236}">
                <a16:creationId xmlns:a16="http://schemas.microsoft.com/office/drawing/2014/main" id="{99E21CB8-5DF1-4C93-9CB4-353D18329E27}"/>
              </a:ext>
            </a:extLst>
          </p:cNvPr>
          <p:cNvGrpSpPr/>
          <p:nvPr/>
        </p:nvGrpSpPr>
        <p:grpSpPr>
          <a:xfrm>
            <a:off x="253830" y="5012856"/>
            <a:ext cx="2194560" cy="846708"/>
            <a:chOff x="8921977" y="4080708"/>
            <a:chExt cx="2926080" cy="1128943"/>
          </a:xfrm>
        </p:grpSpPr>
        <p:sp>
          <p:nvSpPr>
            <p:cNvPr id="143" name="TextBox 142">
              <a:extLst>
                <a:ext uri="{FF2B5EF4-FFF2-40B4-BE49-F238E27FC236}">
                  <a16:creationId xmlns:a16="http://schemas.microsoft.com/office/drawing/2014/main" id="{F066C923-A1A7-4F4B-90A0-2DE79E94CBD9}"/>
                </a:ext>
              </a:extLst>
            </p:cNvPr>
            <p:cNvSpPr txBox="1"/>
            <p:nvPr/>
          </p:nvSpPr>
          <p:spPr>
            <a:xfrm>
              <a:off x="8921977" y="4080708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144" name="TextBox 143">
              <a:extLst>
                <a:ext uri="{FF2B5EF4-FFF2-40B4-BE49-F238E27FC236}">
                  <a16:creationId xmlns:a16="http://schemas.microsoft.com/office/drawing/2014/main" id="{3FF16C36-2DB5-423D-AEB0-85838C24476C}"/>
                </a:ext>
              </a:extLst>
            </p:cNvPr>
            <p:cNvSpPr txBox="1"/>
            <p:nvPr/>
          </p:nvSpPr>
          <p:spPr>
            <a:xfrm>
              <a:off x="8921977" y="4532543"/>
              <a:ext cx="2926080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cras. </a:t>
              </a:r>
            </a:p>
          </p:txBody>
        </p:sp>
      </p:grpSp>
      <p:grpSp>
        <p:nvGrpSpPr>
          <p:cNvPr id="145" name="Group 144">
            <a:extLst>
              <a:ext uri="{FF2B5EF4-FFF2-40B4-BE49-F238E27FC236}">
                <a16:creationId xmlns:a16="http://schemas.microsoft.com/office/drawing/2014/main" id="{F1F2F5F6-93BE-4ACB-8C83-5D0C07871C5A}"/>
              </a:ext>
            </a:extLst>
          </p:cNvPr>
          <p:cNvGrpSpPr/>
          <p:nvPr/>
        </p:nvGrpSpPr>
        <p:grpSpPr>
          <a:xfrm>
            <a:off x="253830" y="1465257"/>
            <a:ext cx="2194560" cy="846708"/>
            <a:chOff x="8921977" y="1474047"/>
            <a:chExt cx="2926080" cy="1128943"/>
          </a:xfrm>
        </p:grpSpPr>
        <p:sp>
          <p:nvSpPr>
            <p:cNvPr id="146" name="TextBox 145">
              <a:extLst>
                <a:ext uri="{FF2B5EF4-FFF2-40B4-BE49-F238E27FC236}">
                  <a16:creationId xmlns:a16="http://schemas.microsoft.com/office/drawing/2014/main" id="{1A7203B2-6226-4F94-AD6D-3AF841A06C8F}"/>
                </a:ext>
              </a:extLst>
            </p:cNvPr>
            <p:cNvSpPr txBox="1"/>
            <p:nvPr/>
          </p:nvSpPr>
          <p:spPr>
            <a:xfrm>
              <a:off x="8921977" y="1474047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chemeClr val="bg2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47" name="TextBox 146">
              <a:extLst>
                <a:ext uri="{FF2B5EF4-FFF2-40B4-BE49-F238E27FC236}">
                  <a16:creationId xmlns:a16="http://schemas.microsoft.com/office/drawing/2014/main" id="{03DC03C9-0ECE-420F-A7A6-D750167E96FE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cras. </a:t>
              </a:r>
            </a:p>
          </p:txBody>
        </p:sp>
      </p:grpSp>
      <p:grpSp>
        <p:nvGrpSpPr>
          <p:cNvPr id="148" name="Group 147">
            <a:extLst>
              <a:ext uri="{FF2B5EF4-FFF2-40B4-BE49-F238E27FC236}">
                <a16:creationId xmlns:a16="http://schemas.microsoft.com/office/drawing/2014/main" id="{E046CAE0-1D96-4193-A069-75CD68FFE5D3}"/>
              </a:ext>
            </a:extLst>
          </p:cNvPr>
          <p:cNvGrpSpPr/>
          <p:nvPr/>
        </p:nvGrpSpPr>
        <p:grpSpPr>
          <a:xfrm>
            <a:off x="253830" y="3830323"/>
            <a:ext cx="2194560" cy="846708"/>
            <a:chOff x="8921977" y="4080708"/>
            <a:chExt cx="2926080" cy="1128943"/>
          </a:xfrm>
        </p:grpSpPr>
        <p:sp>
          <p:nvSpPr>
            <p:cNvPr id="149" name="TextBox 148">
              <a:extLst>
                <a:ext uri="{FF2B5EF4-FFF2-40B4-BE49-F238E27FC236}">
                  <a16:creationId xmlns:a16="http://schemas.microsoft.com/office/drawing/2014/main" id="{A006EC16-ED76-45E6-B86F-6ECF2F6EB0E2}"/>
                </a:ext>
              </a:extLst>
            </p:cNvPr>
            <p:cNvSpPr txBox="1"/>
            <p:nvPr/>
          </p:nvSpPr>
          <p:spPr>
            <a:xfrm>
              <a:off x="8921977" y="4080708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150" name="TextBox 149">
              <a:extLst>
                <a:ext uri="{FF2B5EF4-FFF2-40B4-BE49-F238E27FC236}">
                  <a16:creationId xmlns:a16="http://schemas.microsoft.com/office/drawing/2014/main" id="{560181B6-C97B-4684-BBDD-6240FC3E7755}"/>
                </a:ext>
              </a:extLst>
            </p:cNvPr>
            <p:cNvSpPr txBox="1"/>
            <p:nvPr/>
          </p:nvSpPr>
          <p:spPr>
            <a:xfrm>
              <a:off x="8921977" y="4532543"/>
              <a:ext cx="2926080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73360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10279</TotalTime>
  <Words>541</Words>
  <PresentationFormat>On-screen Show (4:3)</PresentationFormat>
  <Paragraphs>40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Pin Radial with 8 Levels – Slide Template</vt:lpstr>
      <vt:lpstr>Pin Radial with 8 Levels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Pin Radial with 8 Levels</dc:title>
  <dc:creator>PresentationGO.com</dc:creator>
  <dc:description>© Copyright PresentationGO.com</dc:description>
  <dcterms:created xsi:type="dcterms:W3CDTF">2014-11-26T05:14:11Z</dcterms:created>
  <dcterms:modified xsi:type="dcterms:W3CDTF">2020-11-16T17:05:42Z</dcterms:modified>
  <cp:category>Charts &amp; Diagrams</cp:category>
</cp:coreProperties>
</file>