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08" r:id="rId4"/>
    <p:sldId id="311" r:id="rId5"/>
    <p:sldId id="312" r:id="rId6"/>
    <p:sldId id="313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4" autoAdjust="0"/>
    <p:restoredTop sz="96316" autoAdjust="0"/>
  </p:normalViewPr>
  <p:slideViewPr>
    <p:cSldViewPr snapToGrid="0" showGuides="1">
      <p:cViewPr>
        <p:scale>
          <a:sx n="66" d="100"/>
          <a:sy n="66" d="100"/>
        </p:scale>
        <p:origin x="2676" y="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52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3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79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D720657-7E5F-2257-5A14-00088EB2F7D3}"/>
              </a:ext>
            </a:extLst>
          </p:cNvPr>
          <p:cNvCxnSpPr>
            <a:cxnSpLocks/>
            <a:stCxn id="31" idx="4"/>
            <a:endCxn id="30" idx="3"/>
          </p:cNvCxnSpPr>
          <p:nvPr/>
        </p:nvCxnSpPr>
        <p:spPr>
          <a:xfrm flipH="1" flipV="1">
            <a:off x="4572001" y="2089544"/>
            <a:ext cx="1" cy="2235369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82B1B69-4C90-A1E1-BCE8-DDE0E8713CB8}"/>
              </a:ext>
            </a:extLst>
          </p:cNvPr>
          <p:cNvCxnSpPr>
            <a:cxnSpLocks/>
            <a:stCxn id="18" idx="6"/>
            <a:endCxn id="22" idx="2"/>
          </p:cNvCxnSpPr>
          <p:nvPr/>
        </p:nvCxnSpPr>
        <p:spPr>
          <a:xfrm>
            <a:off x="102715" y="4222198"/>
            <a:ext cx="1092584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77F28D4-AA08-8916-223B-9DF5D71AB921}"/>
              </a:ext>
            </a:extLst>
          </p:cNvPr>
          <p:cNvCxnSpPr>
            <a:cxnSpLocks/>
            <a:stCxn id="22" idx="6"/>
            <a:endCxn id="26" idx="2"/>
          </p:cNvCxnSpPr>
          <p:nvPr/>
        </p:nvCxnSpPr>
        <p:spPr>
          <a:xfrm>
            <a:off x="1400730" y="4222198"/>
            <a:ext cx="1431563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63A6608-0631-BE1B-A466-47FFC7558F80}"/>
              </a:ext>
            </a:extLst>
          </p:cNvPr>
          <p:cNvCxnSpPr>
            <a:cxnSpLocks/>
            <a:stCxn id="26" idx="6"/>
            <a:endCxn id="31" idx="2"/>
          </p:cNvCxnSpPr>
          <p:nvPr/>
        </p:nvCxnSpPr>
        <p:spPr>
          <a:xfrm>
            <a:off x="3037724" y="4222198"/>
            <a:ext cx="143156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93066A7-5D38-E214-9DA6-A79F7F5456E8}"/>
              </a:ext>
            </a:extLst>
          </p:cNvPr>
          <p:cNvCxnSpPr>
            <a:cxnSpLocks/>
            <a:stCxn id="31" idx="6"/>
            <a:endCxn id="46" idx="2"/>
          </p:cNvCxnSpPr>
          <p:nvPr/>
        </p:nvCxnSpPr>
        <p:spPr>
          <a:xfrm>
            <a:off x="4674717" y="4222198"/>
            <a:ext cx="143156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B7C197F-F491-7CCC-BFB6-C80052A68B97}"/>
              </a:ext>
            </a:extLst>
          </p:cNvPr>
          <p:cNvCxnSpPr>
            <a:cxnSpLocks/>
            <a:stCxn id="46" idx="6"/>
            <a:endCxn id="49" idx="2"/>
          </p:cNvCxnSpPr>
          <p:nvPr/>
        </p:nvCxnSpPr>
        <p:spPr>
          <a:xfrm>
            <a:off x="6311708" y="4222198"/>
            <a:ext cx="1431561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BC30626-7F0E-470A-1DD6-E8F436EBEB25}"/>
              </a:ext>
            </a:extLst>
          </p:cNvPr>
          <p:cNvCxnSpPr>
            <a:cxnSpLocks/>
            <a:stCxn id="49" idx="6"/>
            <a:endCxn id="19" idx="2"/>
          </p:cNvCxnSpPr>
          <p:nvPr/>
        </p:nvCxnSpPr>
        <p:spPr>
          <a:xfrm>
            <a:off x="7948700" y="4222198"/>
            <a:ext cx="1092585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Timeline – Slide Template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4CBC848-9BE5-AC44-851E-99CCC0B7118A}"/>
              </a:ext>
            </a:extLst>
          </p:cNvPr>
          <p:cNvSpPr/>
          <p:nvPr/>
        </p:nvSpPr>
        <p:spPr>
          <a:xfrm>
            <a:off x="-102716" y="4119482"/>
            <a:ext cx="205431" cy="20543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39CD96D-C25C-0911-F171-428106DB4E0B}"/>
              </a:ext>
            </a:extLst>
          </p:cNvPr>
          <p:cNvSpPr/>
          <p:nvPr/>
        </p:nvSpPr>
        <p:spPr>
          <a:xfrm>
            <a:off x="9041285" y="4119482"/>
            <a:ext cx="205431" cy="20543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6C59D5-4195-FD31-AF59-0011F86F5CB5}"/>
              </a:ext>
            </a:extLst>
          </p:cNvPr>
          <p:cNvCxnSpPr>
            <a:cxnSpLocks/>
            <a:stCxn id="22" idx="4"/>
            <a:endCxn id="21" idx="3"/>
          </p:cNvCxnSpPr>
          <p:nvPr/>
        </p:nvCxnSpPr>
        <p:spPr>
          <a:xfrm flipV="1">
            <a:off x="1298015" y="2349628"/>
            <a:ext cx="2" cy="19752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775CDCC6-78F1-A350-D6FB-0350B55383FF}"/>
              </a:ext>
            </a:extLst>
          </p:cNvPr>
          <p:cNvSpPr/>
          <p:nvPr/>
        </p:nvSpPr>
        <p:spPr>
          <a:xfrm>
            <a:off x="1195300" y="4119483"/>
            <a:ext cx="205431" cy="20543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A92F55E-51FC-87FC-BB05-C19152DFF676}"/>
              </a:ext>
            </a:extLst>
          </p:cNvPr>
          <p:cNvGrpSpPr/>
          <p:nvPr/>
        </p:nvGrpSpPr>
        <p:grpSpPr>
          <a:xfrm>
            <a:off x="856325" y="2349628"/>
            <a:ext cx="883383" cy="883383"/>
            <a:chOff x="856325" y="2349628"/>
            <a:chExt cx="883383" cy="883383"/>
          </a:xfrm>
        </p:grpSpPr>
        <p:sp>
          <p:nvSpPr>
            <p:cNvPr id="21" name="Teardrop 20">
              <a:extLst>
                <a:ext uri="{FF2B5EF4-FFF2-40B4-BE49-F238E27FC236}">
                  <a16:creationId xmlns:a16="http://schemas.microsoft.com/office/drawing/2014/main" id="{28641C73-1C87-D82F-4A88-BAF1349F9E93}"/>
                </a:ext>
              </a:extLst>
            </p:cNvPr>
            <p:cNvSpPr/>
            <p:nvPr/>
          </p:nvSpPr>
          <p:spPr>
            <a:xfrm rot="8100000">
              <a:off x="856325" y="2349628"/>
              <a:ext cx="883383" cy="883383"/>
            </a:xfrm>
            <a:prstGeom prst="teardrop">
              <a:avLst>
                <a:gd name="adj" fmla="val 2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CEC468D-3E67-6226-1EC0-851247EF6E78}"/>
                </a:ext>
              </a:extLst>
            </p:cNvPr>
            <p:cNvSpPr/>
            <p:nvPr/>
          </p:nvSpPr>
          <p:spPr>
            <a:xfrm>
              <a:off x="1038406" y="2531711"/>
              <a:ext cx="519218" cy="519218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50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5837014-56C4-E112-044B-81407A7CCBF2}"/>
              </a:ext>
            </a:extLst>
          </p:cNvPr>
          <p:cNvCxnSpPr>
            <a:cxnSpLocks/>
            <a:stCxn id="26" idx="4"/>
            <a:endCxn id="25" idx="3"/>
          </p:cNvCxnSpPr>
          <p:nvPr/>
        </p:nvCxnSpPr>
        <p:spPr>
          <a:xfrm flipV="1">
            <a:off x="2935009" y="1616800"/>
            <a:ext cx="0" cy="270811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AB19B558-63A2-724A-5F25-F98953DB5B5D}"/>
              </a:ext>
            </a:extLst>
          </p:cNvPr>
          <p:cNvSpPr/>
          <p:nvPr/>
        </p:nvSpPr>
        <p:spPr>
          <a:xfrm>
            <a:off x="2832293" y="4119483"/>
            <a:ext cx="205431" cy="205431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08D93C8-C1C3-4925-099C-0DC5F802F55C}"/>
              </a:ext>
            </a:extLst>
          </p:cNvPr>
          <p:cNvGrpSpPr/>
          <p:nvPr/>
        </p:nvGrpSpPr>
        <p:grpSpPr>
          <a:xfrm>
            <a:off x="2493317" y="1616801"/>
            <a:ext cx="883383" cy="883383"/>
            <a:chOff x="2493317" y="1616801"/>
            <a:chExt cx="883383" cy="883383"/>
          </a:xfrm>
        </p:grpSpPr>
        <p:sp>
          <p:nvSpPr>
            <p:cNvPr id="25" name="Teardrop 24">
              <a:extLst>
                <a:ext uri="{FF2B5EF4-FFF2-40B4-BE49-F238E27FC236}">
                  <a16:creationId xmlns:a16="http://schemas.microsoft.com/office/drawing/2014/main" id="{74A5955A-D383-6BF7-D2A1-E929CD26D908}"/>
                </a:ext>
              </a:extLst>
            </p:cNvPr>
            <p:cNvSpPr/>
            <p:nvPr/>
          </p:nvSpPr>
          <p:spPr>
            <a:xfrm rot="8100000">
              <a:off x="2493317" y="1616801"/>
              <a:ext cx="883383" cy="883383"/>
            </a:xfrm>
            <a:prstGeom prst="teardrop">
              <a:avLst>
                <a:gd name="adj" fmla="val 2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026585D-209F-140F-4945-2C2BB025AACD}"/>
                </a:ext>
              </a:extLst>
            </p:cNvPr>
            <p:cNvSpPr/>
            <p:nvPr/>
          </p:nvSpPr>
          <p:spPr>
            <a:xfrm>
              <a:off x="2675400" y="1798884"/>
              <a:ext cx="519218" cy="519218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EA74BCBE-13FB-68BB-8843-229A2712BA96}"/>
              </a:ext>
            </a:extLst>
          </p:cNvPr>
          <p:cNvSpPr/>
          <p:nvPr/>
        </p:nvSpPr>
        <p:spPr>
          <a:xfrm>
            <a:off x="4469286" y="4119482"/>
            <a:ext cx="205431" cy="20543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C04140B-A2D6-6FDC-CBD5-25D16CDFF4CE}"/>
              </a:ext>
            </a:extLst>
          </p:cNvPr>
          <p:cNvGrpSpPr/>
          <p:nvPr/>
        </p:nvGrpSpPr>
        <p:grpSpPr>
          <a:xfrm>
            <a:off x="4130309" y="2089545"/>
            <a:ext cx="883383" cy="883383"/>
            <a:chOff x="4130309" y="2089545"/>
            <a:chExt cx="883383" cy="883383"/>
          </a:xfrm>
        </p:grpSpPr>
        <p:sp>
          <p:nvSpPr>
            <p:cNvPr id="30" name="Teardrop 29">
              <a:extLst>
                <a:ext uri="{FF2B5EF4-FFF2-40B4-BE49-F238E27FC236}">
                  <a16:creationId xmlns:a16="http://schemas.microsoft.com/office/drawing/2014/main" id="{74BF4CF2-8B20-6348-4ACD-7FA94921CD1D}"/>
                </a:ext>
              </a:extLst>
            </p:cNvPr>
            <p:cNvSpPr/>
            <p:nvPr/>
          </p:nvSpPr>
          <p:spPr>
            <a:xfrm rot="8100000">
              <a:off x="4130309" y="2089545"/>
              <a:ext cx="883383" cy="883383"/>
            </a:xfrm>
            <a:prstGeom prst="teardrop">
              <a:avLst>
                <a:gd name="adj" fmla="val 1153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156B985-1FE2-FC05-76B4-44EC4300821C}"/>
                </a:ext>
              </a:extLst>
            </p:cNvPr>
            <p:cNvSpPr/>
            <p:nvPr/>
          </p:nvSpPr>
          <p:spPr>
            <a:xfrm>
              <a:off x="4312392" y="2271628"/>
              <a:ext cx="519218" cy="519218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A5E4198-0E29-2187-8104-4522E83D86CB}"/>
              </a:ext>
            </a:extLst>
          </p:cNvPr>
          <p:cNvCxnSpPr>
            <a:cxnSpLocks/>
            <a:stCxn id="46" idx="4"/>
            <a:endCxn id="45" idx="3"/>
          </p:cNvCxnSpPr>
          <p:nvPr/>
        </p:nvCxnSpPr>
        <p:spPr>
          <a:xfrm flipV="1">
            <a:off x="6208993" y="1091838"/>
            <a:ext cx="0" cy="3233076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E78185C6-D603-3F2E-C9A9-9A5D6871632E}"/>
              </a:ext>
            </a:extLst>
          </p:cNvPr>
          <p:cNvSpPr/>
          <p:nvPr/>
        </p:nvSpPr>
        <p:spPr>
          <a:xfrm>
            <a:off x="6106277" y="4119483"/>
            <a:ext cx="205431" cy="205431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92697E1-9236-7424-6ABD-A023D745B18C}"/>
              </a:ext>
            </a:extLst>
          </p:cNvPr>
          <p:cNvGrpSpPr/>
          <p:nvPr/>
        </p:nvGrpSpPr>
        <p:grpSpPr>
          <a:xfrm>
            <a:off x="5767301" y="1091839"/>
            <a:ext cx="883383" cy="883383"/>
            <a:chOff x="5767301" y="1091839"/>
            <a:chExt cx="883383" cy="883383"/>
          </a:xfrm>
        </p:grpSpPr>
        <p:sp>
          <p:nvSpPr>
            <p:cNvPr id="45" name="Teardrop 44">
              <a:extLst>
                <a:ext uri="{FF2B5EF4-FFF2-40B4-BE49-F238E27FC236}">
                  <a16:creationId xmlns:a16="http://schemas.microsoft.com/office/drawing/2014/main" id="{1A462C7B-C67F-C81D-A474-CB25E271EE35}"/>
                </a:ext>
              </a:extLst>
            </p:cNvPr>
            <p:cNvSpPr/>
            <p:nvPr/>
          </p:nvSpPr>
          <p:spPr>
            <a:xfrm rot="8100000">
              <a:off x="5767301" y="1091839"/>
              <a:ext cx="883383" cy="883383"/>
            </a:xfrm>
            <a:prstGeom prst="teardrop">
              <a:avLst>
                <a:gd name="adj" fmla="val 2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1708D1D-D15A-867A-F4FD-89DF11D1BB47}"/>
                </a:ext>
              </a:extLst>
            </p:cNvPr>
            <p:cNvSpPr/>
            <p:nvPr/>
          </p:nvSpPr>
          <p:spPr>
            <a:xfrm>
              <a:off x="5949384" y="1289908"/>
              <a:ext cx="519218" cy="519217"/>
            </a:xfrm>
            <a:prstGeom prst="ellipse">
              <a:avLst/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</a:gra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3195055-D60A-28F6-64C8-90CA3B54A747}"/>
              </a:ext>
            </a:extLst>
          </p:cNvPr>
          <p:cNvCxnSpPr>
            <a:cxnSpLocks/>
            <a:stCxn id="49" idx="4"/>
            <a:endCxn id="50" idx="3"/>
          </p:cNvCxnSpPr>
          <p:nvPr/>
        </p:nvCxnSpPr>
        <p:spPr>
          <a:xfrm flipV="1">
            <a:off x="7845985" y="2069995"/>
            <a:ext cx="0" cy="2254919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6B90735F-BCB1-9D28-6BF0-499D58D24403}"/>
              </a:ext>
            </a:extLst>
          </p:cNvPr>
          <p:cNvSpPr/>
          <p:nvPr/>
        </p:nvSpPr>
        <p:spPr>
          <a:xfrm>
            <a:off x="7743269" y="4119483"/>
            <a:ext cx="205431" cy="205431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DA09AC5-DABA-565D-E3C4-07646F9C6A0D}"/>
              </a:ext>
            </a:extLst>
          </p:cNvPr>
          <p:cNvGrpSpPr/>
          <p:nvPr/>
        </p:nvGrpSpPr>
        <p:grpSpPr>
          <a:xfrm>
            <a:off x="7404293" y="2069996"/>
            <a:ext cx="883383" cy="883383"/>
            <a:chOff x="7404293" y="2069996"/>
            <a:chExt cx="883383" cy="883383"/>
          </a:xfrm>
        </p:grpSpPr>
        <p:sp>
          <p:nvSpPr>
            <p:cNvPr id="50" name="Teardrop 49">
              <a:extLst>
                <a:ext uri="{FF2B5EF4-FFF2-40B4-BE49-F238E27FC236}">
                  <a16:creationId xmlns:a16="http://schemas.microsoft.com/office/drawing/2014/main" id="{2EE1410B-C52E-E47A-3592-F0EC399D9B4D}"/>
                </a:ext>
              </a:extLst>
            </p:cNvPr>
            <p:cNvSpPr/>
            <p:nvPr/>
          </p:nvSpPr>
          <p:spPr>
            <a:xfrm rot="8100000">
              <a:off x="7404293" y="2069996"/>
              <a:ext cx="883383" cy="883383"/>
            </a:xfrm>
            <a:prstGeom prst="teardrop">
              <a:avLst>
                <a:gd name="adj" fmla="val 20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B69C0FC-6D9F-C8D8-CBFC-4B249B242B7F}"/>
                </a:ext>
              </a:extLst>
            </p:cNvPr>
            <p:cNvSpPr/>
            <p:nvPr/>
          </p:nvSpPr>
          <p:spPr>
            <a:xfrm>
              <a:off x="7586376" y="2252079"/>
              <a:ext cx="519218" cy="519218"/>
            </a:xfrm>
            <a:prstGeom prst="ellipse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75000"/>
                  </a:schemeClr>
                </a:gs>
              </a:gsLst>
            </a:gra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52" name="Graphic 51" descr="Lightbulb with solid fill">
            <a:extLst>
              <a:ext uri="{FF2B5EF4-FFF2-40B4-BE49-F238E27FC236}">
                <a16:creationId xmlns:a16="http://schemas.microsoft.com/office/drawing/2014/main" id="{91382E23-E937-7460-3A17-64EEFA9B4B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00550" y="2359787"/>
            <a:ext cx="342900" cy="342900"/>
          </a:xfrm>
          <a:prstGeom prst="rect">
            <a:avLst/>
          </a:prstGeom>
        </p:spPr>
      </p:pic>
      <p:pic>
        <p:nvPicPr>
          <p:cNvPr id="53" name="Graphic 52" descr="Gears with solid fill">
            <a:extLst>
              <a:ext uri="{FF2B5EF4-FFF2-40B4-BE49-F238E27FC236}">
                <a16:creationId xmlns:a16="http://schemas.microsoft.com/office/drawing/2014/main" id="{0F801C12-202A-0E74-21F9-C5E6D15C48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63558" y="1887042"/>
            <a:ext cx="342900" cy="342900"/>
          </a:xfrm>
          <a:prstGeom prst="rect">
            <a:avLst/>
          </a:prstGeom>
        </p:spPr>
      </p:pic>
      <p:pic>
        <p:nvPicPr>
          <p:cNvPr id="54" name="Graphic 53" descr="Handshake with solid fill">
            <a:extLst>
              <a:ext uri="{FF2B5EF4-FFF2-40B4-BE49-F238E27FC236}">
                <a16:creationId xmlns:a16="http://schemas.microsoft.com/office/drawing/2014/main" id="{E45A7B72-85C0-68CD-928D-D537AC3794B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37542" y="1378066"/>
            <a:ext cx="342900" cy="342900"/>
          </a:xfrm>
          <a:prstGeom prst="rect">
            <a:avLst/>
          </a:prstGeom>
        </p:spPr>
      </p:pic>
      <p:pic>
        <p:nvPicPr>
          <p:cNvPr id="55" name="Graphic 54" descr="Bar graph with upward trend with solid fill">
            <a:extLst>
              <a:ext uri="{FF2B5EF4-FFF2-40B4-BE49-F238E27FC236}">
                <a16:creationId xmlns:a16="http://schemas.microsoft.com/office/drawing/2014/main" id="{25B8352A-93DE-921F-041D-8A803E48AC7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74534" y="2340237"/>
            <a:ext cx="342900" cy="342900"/>
          </a:xfrm>
          <a:prstGeom prst="rect">
            <a:avLst/>
          </a:prstGeom>
        </p:spPr>
      </p:pic>
      <p:pic>
        <p:nvPicPr>
          <p:cNvPr id="56" name="Graphic 55" descr="Rocket with solid fill">
            <a:extLst>
              <a:ext uri="{FF2B5EF4-FFF2-40B4-BE49-F238E27FC236}">
                <a16:creationId xmlns:a16="http://schemas.microsoft.com/office/drawing/2014/main" id="{766749E3-6B71-DB99-77DF-45C7D2C7A67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26565" y="2619869"/>
            <a:ext cx="342900" cy="342900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7EA04E49-0F32-6473-0559-824368D5EE42}"/>
              </a:ext>
            </a:extLst>
          </p:cNvPr>
          <p:cNvSpPr txBox="1"/>
          <p:nvPr/>
        </p:nvSpPr>
        <p:spPr>
          <a:xfrm rot="16200000">
            <a:off x="7303226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C714D8-6DA9-1AA9-8AC1-EF9A8C68323D}"/>
              </a:ext>
            </a:extLst>
          </p:cNvPr>
          <p:cNvSpPr txBox="1"/>
          <p:nvPr/>
        </p:nvSpPr>
        <p:spPr>
          <a:xfrm rot="16200000">
            <a:off x="5666236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FA73288-AA05-7824-A948-58BEFD558D6C}"/>
              </a:ext>
            </a:extLst>
          </p:cNvPr>
          <p:cNvSpPr txBox="1"/>
          <p:nvPr/>
        </p:nvSpPr>
        <p:spPr>
          <a:xfrm rot="16200000">
            <a:off x="4029242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2015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B40C6E9-6056-90D4-05C1-133D31E66BB6}"/>
              </a:ext>
            </a:extLst>
          </p:cNvPr>
          <p:cNvSpPr txBox="1"/>
          <p:nvPr/>
        </p:nvSpPr>
        <p:spPr>
          <a:xfrm rot="16200000">
            <a:off x="2392249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CD230BC-211B-6522-B124-F36C97EEC621}"/>
              </a:ext>
            </a:extLst>
          </p:cNvPr>
          <p:cNvSpPr txBox="1"/>
          <p:nvPr/>
        </p:nvSpPr>
        <p:spPr>
          <a:xfrm rot="16200000">
            <a:off x="755256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2005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AB96A50-2B17-8816-F540-5ACCD45BF954}"/>
              </a:ext>
            </a:extLst>
          </p:cNvPr>
          <p:cNvGrpSpPr/>
          <p:nvPr/>
        </p:nvGrpSpPr>
        <p:grpSpPr>
          <a:xfrm>
            <a:off x="582233" y="4482590"/>
            <a:ext cx="1431563" cy="1290781"/>
            <a:chOff x="332936" y="2596988"/>
            <a:chExt cx="2937088" cy="172104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AA75B1B-BF49-733E-C303-954A4FE9B915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44CCA89-F2F7-0D9B-4A6F-1D48BA528355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4F59CD4-925F-E87D-9015-ABE57FFA2BAA}"/>
              </a:ext>
            </a:extLst>
          </p:cNvPr>
          <p:cNvGrpSpPr/>
          <p:nvPr/>
        </p:nvGrpSpPr>
        <p:grpSpPr>
          <a:xfrm>
            <a:off x="2219225" y="4482588"/>
            <a:ext cx="1431563" cy="1290781"/>
            <a:chOff x="332936" y="2596988"/>
            <a:chExt cx="2937088" cy="172104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51FC442-065C-3443-AAA8-2212A6E4F42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E0B34A8-0CB1-DB13-A799-14647C1BCDD8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ABB0DC8-D91B-8E92-23E2-15F22272041F}"/>
              </a:ext>
            </a:extLst>
          </p:cNvPr>
          <p:cNvGrpSpPr/>
          <p:nvPr/>
        </p:nvGrpSpPr>
        <p:grpSpPr>
          <a:xfrm>
            <a:off x="3856217" y="4482588"/>
            <a:ext cx="1431563" cy="1290781"/>
            <a:chOff x="332936" y="2596988"/>
            <a:chExt cx="2937088" cy="172104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DEB6D8C-4485-CB10-284C-1377159DBCC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06C108-FDBC-0FF7-0256-32D8086A51D0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D54899C-1DBD-3CFD-225F-25DD57444E80}"/>
              </a:ext>
            </a:extLst>
          </p:cNvPr>
          <p:cNvGrpSpPr/>
          <p:nvPr/>
        </p:nvGrpSpPr>
        <p:grpSpPr>
          <a:xfrm>
            <a:off x="5493210" y="4482588"/>
            <a:ext cx="1431563" cy="1290781"/>
            <a:chOff x="332936" y="2596988"/>
            <a:chExt cx="2937088" cy="172104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C31DF9A-334F-B745-D408-3B3BE2089FB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0C371F3-02A1-0050-2659-0A167DBB47AE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5E9ABFD-6F8F-7C87-81FE-D7BEFD44A818}"/>
              </a:ext>
            </a:extLst>
          </p:cNvPr>
          <p:cNvGrpSpPr/>
          <p:nvPr/>
        </p:nvGrpSpPr>
        <p:grpSpPr>
          <a:xfrm>
            <a:off x="7130203" y="4482588"/>
            <a:ext cx="1431563" cy="1290781"/>
            <a:chOff x="332936" y="2596988"/>
            <a:chExt cx="2937088" cy="172104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6484466-0145-223F-0100-94EFBC98AAC5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063ABC2-AFAC-9F64-F7F5-31B2DA87FF90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Timeline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547BEC1-7B5D-2E08-7AF1-1291791EAADA}"/>
              </a:ext>
            </a:extLst>
          </p:cNvPr>
          <p:cNvGrpSpPr/>
          <p:nvPr/>
        </p:nvGrpSpPr>
        <p:grpSpPr>
          <a:xfrm>
            <a:off x="582233" y="4482590"/>
            <a:ext cx="1431563" cy="1290781"/>
            <a:chOff x="332936" y="2596988"/>
            <a:chExt cx="2937088" cy="172104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F7DF97-08E1-1F7C-FBE6-30142E10FD4E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A1E7659-89EE-5B50-0F06-81E3BE4183C2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3876EE2-6209-F928-0F3B-AF5F7EB5669B}"/>
              </a:ext>
            </a:extLst>
          </p:cNvPr>
          <p:cNvGrpSpPr/>
          <p:nvPr/>
        </p:nvGrpSpPr>
        <p:grpSpPr>
          <a:xfrm>
            <a:off x="2219225" y="4482588"/>
            <a:ext cx="1431563" cy="1290781"/>
            <a:chOff x="332936" y="2596988"/>
            <a:chExt cx="2937088" cy="172104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C981E4B-3266-2C0B-4023-4DAF9D18D62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88D4266-6563-5733-2AF3-CF140315706E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08B4A9D-FE01-CB85-DCE4-8FECA6A75DE9}"/>
              </a:ext>
            </a:extLst>
          </p:cNvPr>
          <p:cNvGrpSpPr/>
          <p:nvPr/>
        </p:nvGrpSpPr>
        <p:grpSpPr>
          <a:xfrm>
            <a:off x="3856217" y="4482588"/>
            <a:ext cx="1431563" cy="1290781"/>
            <a:chOff x="332936" y="2596988"/>
            <a:chExt cx="2937088" cy="172104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8D19662-0FDC-E955-4BD8-17EBF482C596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64DDF1D-C579-2762-6E00-EC9C2A763F7A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D8571F4-630C-09BB-49AA-1042963CE706}"/>
              </a:ext>
            </a:extLst>
          </p:cNvPr>
          <p:cNvGrpSpPr/>
          <p:nvPr/>
        </p:nvGrpSpPr>
        <p:grpSpPr>
          <a:xfrm>
            <a:off x="5493210" y="4482588"/>
            <a:ext cx="1431563" cy="1290781"/>
            <a:chOff x="332936" y="2596988"/>
            <a:chExt cx="2937088" cy="172104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B8DE9C0-C21A-1177-3147-F0CEB235CB7B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193CE0E-6642-95FB-EB32-6A62F676C75D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C3B0890-1366-4FEC-31C7-6B64F530B246}"/>
              </a:ext>
            </a:extLst>
          </p:cNvPr>
          <p:cNvGrpSpPr/>
          <p:nvPr/>
        </p:nvGrpSpPr>
        <p:grpSpPr>
          <a:xfrm>
            <a:off x="7130203" y="4482588"/>
            <a:ext cx="1431563" cy="1290781"/>
            <a:chOff x="332936" y="2596988"/>
            <a:chExt cx="2937088" cy="172104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FF4DB9F-168C-5AC3-194A-8D29D8F16CD5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669DF5C-814B-1860-E970-CCCBA6AA507B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2FC3FC5-55E0-5EA6-1F8A-8FBC3B3784B7}"/>
              </a:ext>
            </a:extLst>
          </p:cNvPr>
          <p:cNvCxnSpPr>
            <a:cxnSpLocks/>
            <a:stCxn id="75" idx="4"/>
            <a:endCxn id="78" idx="3"/>
          </p:cNvCxnSpPr>
          <p:nvPr/>
        </p:nvCxnSpPr>
        <p:spPr>
          <a:xfrm flipH="1" flipV="1">
            <a:off x="4572001" y="2089544"/>
            <a:ext cx="1" cy="2235369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D76B245-4A9E-580A-B401-39FFEE5A2E39}"/>
              </a:ext>
            </a:extLst>
          </p:cNvPr>
          <p:cNvCxnSpPr>
            <a:cxnSpLocks/>
            <a:stCxn id="59" idx="6"/>
            <a:endCxn id="62" idx="2"/>
          </p:cNvCxnSpPr>
          <p:nvPr/>
        </p:nvCxnSpPr>
        <p:spPr>
          <a:xfrm>
            <a:off x="102715" y="4222198"/>
            <a:ext cx="1092584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4046AD5-9CE4-40E4-61F6-B0D9C70739A8}"/>
              </a:ext>
            </a:extLst>
          </p:cNvPr>
          <p:cNvCxnSpPr>
            <a:cxnSpLocks/>
            <a:stCxn id="62" idx="6"/>
            <a:endCxn id="69" idx="2"/>
          </p:cNvCxnSpPr>
          <p:nvPr/>
        </p:nvCxnSpPr>
        <p:spPr>
          <a:xfrm>
            <a:off x="1400730" y="4222198"/>
            <a:ext cx="1431563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12F15F1-FE46-34D2-C78F-8BCA8D5A3378}"/>
              </a:ext>
            </a:extLst>
          </p:cNvPr>
          <p:cNvCxnSpPr>
            <a:cxnSpLocks/>
            <a:stCxn id="69" idx="6"/>
            <a:endCxn id="75" idx="2"/>
          </p:cNvCxnSpPr>
          <p:nvPr/>
        </p:nvCxnSpPr>
        <p:spPr>
          <a:xfrm>
            <a:off x="3037724" y="4222198"/>
            <a:ext cx="143156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03F295B-6D04-61F7-B1D3-272CBF95748A}"/>
              </a:ext>
            </a:extLst>
          </p:cNvPr>
          <p:cNvCxnSpPr>
            <a:cxnSpLocks/>
            <a:stCxn id="75" idx="6"/>
            <a:endCxn id="81" idx="2"/>
          </p:cNvCxnSpPr>
          <p:nvPr/>
        </p:nvCxnSpPr>
        <p:spPr>
          <a:xfrm>
            <a:off x="4674717" y="4222198"/>
            <a:ext cx="143156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36DE97C-EAE2-B197-ED66-EC73C2560D66}"/>
              </a:ext>
            </a:extLst>
          </p:cNvPr>
          <p:cNvCxnSpPr>
            <a:cxnSpLocks/>
            <a:stCxn id="81" idx="6"/>
            <a:endCxn id="86" idx="2"/>
          </p:cNvCxnSpPr>
          <p:nvPr/>
        </p:nvCxnSpPr>
        <p:spPr>
          <a:xfrm>
            <a:off x="6311708" y="4222198"/>
            <a:ext cx="1431561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CAD4DDF-92CA-DFF3-7F25-C3DFCBB21A52}"/>
              </a:ext>
            </a:extLst>
          </p:cNvPr>
          <p:cNvCxnSpPr>
            <a:cxnSpLocks/>
            <a:stCxn id="86" idx="6"/>
            <a:endCxn id="60" idx="2"/>
          </p:cNvCxnSpPr>
          <p:nvPr/>
        </p:nvCxnSpPr>
        <p:spPr>
          <a:xfrm>
            <a:off x="7948700" y="4222198"/>
            <a:ext cx="1092585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09F39412-743D-3039-E79B-0FFDAE0228F5}"/>
              </a:ext>
            </a:extLst>
          </p:cNvPr>
          <p:cNvSpPr/>
          <p:nvPr/>
        </p:nvSpPr>
        <p:spPr>
          <a:xfrm>
            <a:off x="-102716" y="4119482"/>
            <a:ext cx="205431" cy="20543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65D92BC-8711-DF28-E428-46E32EFBE844}"/>
              </a:ext>
            </a:extLst>
          </p:cNvPr>
          <p:cNvSpPr/>
          <p:nvPr/>
        </p:nvSpPr>
        <p:spPr>
          <a:xfrm>
            <a:off x="9041285" y="4119482"/>
            <a:ext cx="205431" cy="20543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4FCE118-3AEB-1653-5536-494E127FE5FC}"/>
              </a:ext>
            </a:extLst>
          </p:cNvPr>
          <p:cNvCxnSpPr>
            <a:cxnSpLocks/>
            <a:stCxn id="62" idx="4"/>
            <a:endCxn id="65" idx="3"/>
          </p:cNvCxnSpPr>
          <p:nvPr/>
        </p:nvCxnSpPr>
        <p:spPr>
          <a:xfrm flipV="1">
            <a:off x="1298015" y="2349628"/>
            <a:ext cx="2" cy="19752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id="{03593721-F04D-3264-07D4-691F80C8FBD1}"/>
              </a:ext>
            </a:extLst>
          </p:cNvPr>
          <p:cNvSpPr/>
          <p:nvPr/>
        </p:nvSpPr>
        <p:spPr>
          <a:xfrm>
            <a:off x="1195300" y="4119483"/>
            <a:ext cx="205431" cy="20543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DCD63C7-63AB-A837-C1E5-544BFF6FD988}"/>
              </a:ext>
            </a:extLst>
          </p:cNvPr>
          <p:cNvGrpSpPr/>
          <p:nvPr/>
        </p:nvGrpSpPr>
        <p:grpSpPr>
          <a:xfrm>
            <a:off x="856325" y="2349628"/>
            <a:ext cx="883383" cy="883383"/>
            <a:chOff x="856325" y="2349628"/>
            <a:chExt cx="883383" cy="883383"/>
          </a:xfrm>
        </p:grpSpPr>
        <p:sp>
          <p:nvSpPr>
            <p:cNvPr id="65" name="Teardrop 64">
              <a:extLst>
                <a:ext uri="{FF2B5EF4-FFF2-40B4-BE49-F238E27FC236}">
                  <a16:creationId xmlns:a16="http://schemas.microsoft.com/office/drawing/2014/main" id="{6697ACB4-1AFB-BE3D-B13F-CEFCA4277036}"/>
                </a:ext>
              </a:extLst>
            </p:cNvPr>
            <p:cNvSpPr/>
            <p:nvPr/>
          </p:nvSpPr>
          <p:spPr>
            <a:xfrm rot="8100000">
              <a:off x="856325" y="2349628"/>
              <a:ext cx="883383" cy="883383"/>
            </a:xfrm>
            <a:prstGeom prst="teardrop">
              <a:avLst>
                <a:gd name="adj" fmla="val 2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69430AF-C8D4-94FC-3A0F-D75BB096C9B8}"/>
                </a:ext>
              </a:extLst>
            </p:cNvPr>
            <p:cNvSpPr/>
            <p:nvPr/>
          </p:nvSpPr>
          <p:spPr>
            <a:xfrm>
              <a:off x="1038406" y="2531711"/>
              <a:ext cx="519218" cy="519218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50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7806CCE-AC20-B17A-CB38-BB655BF3E0FC}"/>
              </a:ext>
            </a:extLst>
          </p:cNvPr>
          <p:cNvCxnSpPr>
            <a:cxnSpLocks/>
            <a:stCxn id="69" idx="4"/>
            <a:endCxn id="72" idx="3"/>
          </p:cNvCxnSpPr>
          <p:nvPr/>
        </p:nvCxnSpPr>
        <p:spPr>
          <a:xfrm flipV="1">
            <a:off x="2935009" y="1616800"/>
            <a:ext cx="0" cy="270811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id="{ABEBC119-2CE3-3083-68F6-4D99C809FF58}"/>
              </a:ext>
            </a:extLst>
          </p:cNvPr>
          <p:cNvSpPr/>
          <p:nvPr/>
        </p:nvSpPr>
        <p:spPr>
          <a:xfrm>
            <a:off x="2832293" y="4119483"/>
            <a:ext cx="205431" cy="205431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EBCB788-79E9-B8CB-D135-16BE65CEE23A}"/>
              </a:ext>
            </a:extLst>
          </p:cNvPr>
          <p:cNvGrpSpPr/>
          <p:nvPr/>
        </p:nvGrpSpPr>
        <p:grpSpPr>
          <a:xfrm>
            <a:off x="2493317" y="1616801"/>
            <a:ext cx="883383" cy="883383"/>
            <a:chOff x="2493317" y="1616801"/>
            <a:chExt cx="883383" cy="883383"/>
          </a:xfrm>
        </p:grpSpPr>
        <p:sp>
          <p:nvSpPr>
            <p:cNvPr id="72" name="Teardrop 71">
              <a:extLst>
                <a:ext uri="{FF2B5EF4-FFF2-40B4-BE49-F238E27FC236}">
                  <a16:creationId xmlns:a16="http://schemas.microsoft.com/office/drawing/2014/main" id="{F2FF5A63-7FED-8B3F-5F73-97F05B98D478}"/>
                </a:ext>
              </a:extLst>
            </p:cNvPr>
            <p:cNvSpPr/>
            <p:nvPr/>
          </p:nvSpPr>
          <p:spPr>
            <a:xfrm rot="8100000">
              <a:off x="2493317" y="1616801"/>
              <a:ext cx="883383" cy="883383"/>
            </a:xfrm>
            <a:prstGeom prst="teardrop">
              <a:avLst>
                <a:gd name="adj" fmla="val 2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8033AB54-EF2F-5328-BE03-45A5C8F52BF3}"/>
                </a:ext>
              </a:extLst>
            </p:cNvPr>
            <p:cNvSpPr/>
            <p:nvPr/>
          </p:nvSpPr>
          <p:spPr>
            <a:xfrm>
              <a:off x="2675400" y="1798884"/>
              <a:ext cx="519218" cy="519218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75" name="Oval 74">
            <a:extLst>
              <a:ext uri="{FF2B5EF4-FFF2-40B4-BE49-F238E27FC236}">
                <a16:creationId xmlns:a16="http://schemas.microsoft.com/office/drawing/2014/main" id="{A529204E-87B3-E37A-E15B-B2CD13406E6B}"/>
              </a:ext>
            </a:extLst>
          </p:cNvPr>
          <p:cNvSpPr/>
          <p:nvPr/>
        </p:nvSpPr>
        <p:spPr>
          <a:xfrm>
            <a:off x="4469286" y="4119482"/>
            <a:ext cx="205431" cy="20543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13315D9-93DE-72E0-BF1D-7DADB7B49D84}"/>
              </a:ext>
            </a:extLst>
          </p:cNvPr>
          <p:cNvGrpSpPr/>
          <p:nvPr/>
        </p:nvGrpSpPr>
        <p:grpSpPr>
          <a:xfrm>
            <a:off x="4130309" y="2089545"/>
            <a:ext cx="883383" cy="883383"/>
            <a:chOff x="4130309" y="2089545"/>
            <a:chExt cx="883383" cy="883383"/>
          </a:xfrm>
        </p:grpSpPr>
        <p:sp>
          <p:nvSpPr>
            <p:cNvPr id="78" name="Teardrop 77">
              <a:extLst>
                <a:ext uri="{FF2B5EF4-FFF2-40B4-BE49-F238E27FC236}">
                  <a16:creationId xmlns:a16="http://schemas.microsoft.com/office/drawing/2014/main" id="{B3AC597F-ADC7-8C6A-A01B-D58D840B6793}"/>
                </a:ext>
              </a:extLst>
            </p:cNvPr>
            <p:cNvSpPr/>
            <p:nvPr/>
          </p:nvSpPr>
          <p:spPr>
            <a:xfrm rot="8100000">
              <a:off x="4130309" y="2089545"/>
              <a:ext cx="883383" cy="883383"/>
            </a:xfrm>
            <a:prstGeom prst="teardrop">
              <a:avLst>
                <a:gd name="adj" fmla="val 1153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63DA2249-09D4-7FE8-73BC-B10FEF230ED7}"/>
                </a:ext>
              </a:extLst>
            </p:cNvPr>
            <p:cNvSpPr/>
            <p:nvPr/>
          </p:nvSpPr>
          <p:spPr>
            <a:xfrm>
              <a:off x="4312392" y="2271628"/>
              <a:ext cx="519218" cy="519218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A831CB1-7DFF-F790-9BED-C8C9170D103A}"/>
              </a:ext>
            </a:extLst>
          </p:cNvPr>
          <p:cNvCxnSpPr>
            <a:cxnSpLocks/>
            <a:stCxn id="81" idx="4"/>
            <a:endCxn id="83" idx="3"/>
          </p:cNvCxnSpPr>
          <p:nvPr/>
        </p:nvCxnSpPr>
        <p:spPr>
          <a:xfrm flipV="1">
            <a:off x="6208993" y="1091838"/>
            <a:ext cx="0" cy="3233076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id="{6B37054A-E7A9-AAEF-40A7-9688E1AA38C5}"/>
              </a:ext>
            </a:extLst>
          </p:cNvPr>
          <p:cNvSpPr/>
          <p:nvPr/>
        </p:nvSpPr>
        <p:spPr>
          <a:xfrm>
            <a:off x="6106277" y="4119483"/>
            <a:ext cx="205431" cy="205431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31FE6A1-B936-9E23-EEF9-0C54A7985025}"/>
              </a:ext>
            </a:extLst>
          </p:cNvPr>
          <p:cNvGrpSpPr/>
          <p:nvPr/>
        </p:nvGrpSpPr>
        <p:grpSpPr>
          <a:xfrm>
            <a:off x="5767301" y="1091839"/>
            <a:ext cx="883383" cy="883383"/>
            <a:chOff x="5767301" y="1091839"/>
            <a:chExt cx="883383" cy="883383"/>
          </a:xfrm>
        </p:grpSpPr>
        <p:sp>
          <p:nvSpPr>
            <p:cNvPr id="83" name="Teardrop 82">
              <a:extLst>
                <a:ext uri="{FF2B5EF4-FFF2-40B4-BE49-F238E27FC236}">
                  <a16:creationId xmlns:a16="http://schemas.microsoft.com/office/drawing/2014/main" id="{C670BC9B-5D09-B2F4-259A-96F5951447E8}"/>
                </a:ext>
              </a:extLst>
            </p:cNvPr>
            <p:cNvSpPr/>
            <p:nvPr/>
          </p:nvSpPr>
          <p:spPr>
            <a:xfrm rot="8100000">
              <a:off x="5767301" y="1091839"/>
              <a:ext cx="883383" cy="883383"/>
            </a:xfrm>
            <a:prstGeom prst="teardrop">
              <a:avLst>
                <a:gd name="adj" fmla="val 2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AFF67BF9-5697-204C-41C9-74B6D9529467}"/>
                </a:ext>
              </a:extLst>
            </p:cNvPr>
            <p:cNvSpPr/>
            <p:nvPr/>
          </p:nvSpPr>
          <p:spPr>
            <a:xfrm>
              <a:off x="5949384" y="1289908"/>
              <a:ext cx="519218" cy="519217"/>
            </a:xfrm>
            <a:prstGeom prst="ellipse">
              <a:avLst/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</a:gra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50D96AC-6E12-5FD9-B661-09B8C4D13365}"/>
              </a:ext>
            </a:extLst>
          </p:cNvPr>
          <p:cNvCxnSpPr>
            <a:cxnSpLocks/>
            <a:stCxn id="86" idx="4"/>
            <a:endCxn id="88" idx="3"/>
          </p:cNvCxnSpPr>
          <p:nvPr/>
        </p:nvCxnSpPr>
        <p:spPr>
          <a:xfrm flipV="1">
            <a:off x="7845985" y="2069995"/>
            <a:ext cx="0" cy="2254919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F2A16083-C3DA-6B98-B79A-5C47F0E34465}"/>
              </a:ext>
            </a:extLst>
          </p:cNvPr>
          <p:cNvSpPr/>
          <p:nvPr/>
        </p:nvSpPr>
        <p:spPr>
          <a:xfrm>
            <a:off x="7743269" y="4119483"/>
            <a:ext cx="205431" cy="205431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BAA5C46-1334-66F7-2894-8668AAA06BB2}"/>
              </a:ext>
            </a:extLst>
          </p:cNvPr>
          <p:cNvGrpSpPr/>
          <p:nvPr/>
        </p:nvGrpSpPr>
        <p:grpSpPr>
          <a:xfrm>
            <a:off x="7404293" y="2069996"/>
            <a:ext cx="883383" cy="883383"/>
            <a:chOff x="7404293" y="2069996"/>
            <a:chExt cx="883383" cy="883383"/>
          </a:xfrm>
        </p:grpSpPr>
        <p:sp>
          <p:nvSpPr>
            <p:cNvPr id="88" name="Teardrop 87">
              <a:extLst>
                <a:ext uri="{FF2B5EF4-FFF2-40B4-BE49-F238E27FC236}">
                  <a16:creationId xmlns:a16="http://schemas.microsoft.com/office/drawing/2014/main" id="{3651D292-1054-623B-3A18-2C6C76928AE8}"/>
                </a:ext>
              </a:extLst>
            </p:cNvPr>
            <p:cNvSpPr/>
            <p:nvPr/>
          </p:nvSpPr>
          <p:spPr>
            <a:xfrm rot="8100000">
              <a:off x="7404293" y="2069996"/>
              <a:ext cx="883383" cy="883383"/>
            </a:xfrm>
            <a:prstGeom prst="teardrop">
              <a:avLst>
                <a:gd name="adj" fmla="val 20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0CD7471B-34BD-ABBB-BCEB-7097570E02AC}"/>
                </a:ext>
              </a:extLst>
            </p:cNvPr>
            <p:cNvSpPr/>
            <p:nvPr/>
          </p:nvSpPr>
          <p:spPr>
            <a:xfrm>
              <a:off x="7586376" y="2252079"/>
              <a:ext cx="519218" cy="519218"/>
            </a:xfrm>
            <a:prstGeom prst="ellipse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75000"/>
                  </a:schemeClr>
                </a:gs>
              </a:gsLst>
            </a:gra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90" name="Graphic 89" descr="Lightbulb with solid fill">
            <a:extLst>
              <a:ext uri="{FF2B5EF4-FFF2-40B4-BE49-F238E27FC236}">
                <a16:creationId xmlns:a16="http://schemas.microsoft.com/office/drawing/2014/main" id="{8329B616-A777-F372-AA47-624024907F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00550" y="2359787"/>
            <a:ext cx="342900" cy="342900"/>
          </a:xfrm>
          <a:prstGeom prst="rect">
            <a:avLst/>
          </a:prstGeom>
        </p:spPr>
      </p:pic>
      <p:pic>
        <p:nvPicPr>
          <p:cNvPr id="91" name="Graphic 90" descr="Gears with solid fill">
            <a:extLst>
              <a:ext uri="{FF2B5EF4-FFF2-40B4-BE49-F238E27FC236}">
                <a16:creationId xmlns:a16="http://schemas.microsoft.com/office/drawing/2014/main" id="{BA946598-9D1C-641B-8294-A3AA22D488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63558" y="1887042"/>
            <a:ext cx="342900" cy="342900"/>
          </a:xfrm>
          <a:prstGeom prst="rect">
            <a:avLst/>
          </a:prstGeom>
        </p:spPr>
      </p:pic>
      <p:pic>
        <p:nvPicPr>
          <p:cNvPr id="92" name="Graphic 91" descr="Handshake with solid fill">
            <a:extLst>
              <a:ext uri="{FF2B5EF4-FFF2-40B4-BE49-F238E27FC236}">
                <a16:creationId xmlns:a16="http://schemas.microsoft.com/office/drawing/2014/main" id="{57D911C4-D120-606F-05A1-7EFE3E5EF3E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37542" y="1378066"/>
            <a:ext cx="342900" cy="342900"/>
          </a:xfrm>
          <a:prstGeom prst="rect">
            <a:avLst/>
          </a:prstGeom>
        </p:spPr>
      </p:pic>
      <p:pic>
        <p:nvPicPr>
          <p:cNvPr id="93" name="Graphic 92" descr="Bar graph with upward trend with solid fill">
            <a:extLst>
              <a:ext uri="{FF2B5EF4-FFF2-40B4-BE49-F238E27FC236}">
                <a16:creationId xmlns:a16="http://schemas.microsoft.com/office/drawing/2014/main" id="{380FFC73-EA77-3014-B7B3-D02C97F8C9D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74534" y="2340237"/>
            <a:ext cx="342900" cy="342900"/>
          </a:xfrm>
          <a:prstGeom prst="rect">
            <a:avLst/>
          </a:prstGeom>
        </p:spPr>
      </p:pic>
      <p:pic>
        <p:nvPicPr>
          <p:cNvPr id="95" name="Graphic 94" descr="Rocket with solid fill">
            <a:extLst>
              <a:ext uri="{FF2B5EF4-FFF2-40B4-BE49-F238E27FC236}">
                <a16:creationId xmlns:a16="http://schemas.microsoft.com/office/drawing/2014/main" id="{23BD16D2-86CA-C976-50A6-F8D635E72A1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26565" y="2619869"/>
            <a:ext cx="342900" cy="342900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14B34905-884E-E9CA-25BF-7B1EACFAC3EE}"/>
              </a:ext>
            </a:extLst>
          </p:cNvPr>
          <p:cNvSpPr txBox="1"/>
          <p:nvPr/>
        </p:nvSpPr>
        <p:spPr>
          <a:xfrm rot="16200000">
            <a:off x="7303226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bg1">
                    <a:lumMod val="75000"/>
                  </a:schemeClr>
                </a:solidFill>
              </a:rPr>
              <a:t>2025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3F0445D-26B1-BD6E-F2FB-D9411F70C027}"/>
              </a:ext>
            </a:extLst>
          </p:cNvPr>
          <p:cNvSpPr txBox="1"/>
          <p:nvPr/>
        </p:nvSpPr>
        <p:spPr>
          <a:xfrm rot="16200000">
            <a:off x="5666236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bg1">
                    <a:lumMod val="75000"/>
                  </a:schemeClr>
                </a:solidFill>
              </a:rPr>
              <a:t>2020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A9685AB-53AE-C0EF-9D49-0486B7E47E73}"/>
              </a:ext>
            </a:extLst>
          </p:cNvPr>
          <p:cNvSpPr txBox="1"/>
          <p:nvPr/>
        </p:nvSpPr>
        <p:spPr>
          <a:xfrm rot="16200000">
            <a:off x="4029242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bg1">
                    <a:lumMod val="75000"/>
                  </a:schemeClr>
                </a:solidFill>
              </a:rPr>
              <a:t>2015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DC7C5EE-97FC-C2D9-3A5C-D034A3F04FC5}"/>
              </a:ext>
            </a:extLst>
          </p:cNvPr>
          <p:cNvSpPr txBox="1"/>
          <p:nvPr/>
        </p:nvSpPr>
        <p:spPr>
          <a:xfrm rot="16200000">
            <a:off x="2392249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bg1">
                    <a:lumMod val="75000"/>
                  </a:schemeClr>
                </a:solidFill>
              </a:rPr>
              <a:t>2010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9D17D32-D7F1-359A-33B7-B998E06136C9}"/>
              </a:ext>
            </a:extLst>
          </p:cNvPr>
          <p:cNvSpPr txBox="1"/>
          <p:nvPr/>
        </p:nvSpPr>
        <p:spPr>
          <a:xfrm rot="16200000">
            <a:off x="755256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bg1">
                    <a:lumMod val="75000"/>
                  </a:schemeClr>
                </a:solidFill>
              </a:rPr>
              <a:t>2005</a:t>
            </a:r>
          </a:p>
        </p:txBody>
      </p:sp>
    </p:spTree>
    <p:extLst>
      <p:ext uri="{BB962C8B-B14F-4D97-AF65-F5344CB8AC3E}">
        <p14:creationId xmlns:p14="http://schemas.microsoft.com/office/powerpoint/2010/main" val="11326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82B1B69-4C90-A1E1-BCE8-DDE0E8713CB8}"/>
              </a:ext>
            </a:extLst>
          </p:cNvPr>
          <p:cNvCxnSpPr>
            <a:cxnSpLocks/>
            <a:stCxn id="18" idx="6"/>
            <a:endCxn id="22" idx="2"/>
          </p:cNvCxnSpPr>
          <p:nvPr/>
        </p:nvCxnSpPr>
        <p:spPr>
          <a:xfrm>
            <a:off x="102715" y="4222198"/>
            <a:ext cx="1092584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77F28D4-AA08-8916-223B-9DF5D71AB921}"/>
              </a:ext>
            </a:extLst>
          </p:cNvPr>
          <p:cNvCxnSpPr>
            <a:cxnSpLocks/>
            <a:stCxn id="22" idx="6"/>
            <a:endCxn id="26" idx="2"/>
          </p:cNvCxnSpPr>
          <p:nvPr/>
        </p:nvCxnSpPr>
        <p:spPr>
          <a:xfrm>
            <a:off x="1400730" y="4222198"/>
            <a:ext cx="1431563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63A6608-0631-BE1B-A466-47FFC7558F80}"/>
              </a:ext>
            </a:extLst>
          </p:cNvPr>
          <p:cNvCxnSpPr>
            <a:cxnSpLocks/>
            <a:stCxn id="26" idx="6"/>
            <a:endCxn id="31" idx="2"/>
          </p:cNvCxnSpPr>
          <p:nvPr/>
        </p:nvCxnSpPr>
        <p:spPr>
          <a:xfrm>
            <a:off x="3037724" y="4222198"/>
            <a:ext cx="143156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93066A7-5D38-E214-9DA6-A79F7F5456E8}"/>
              </a:ext>
            </a:extLst>
          </p:cNvPr>
          <p:cNvCxnSpPr>
            <a:cxnSpLocks/>
            <a:stCxn id="31" idx="6"/>
            <a:endCxn id="46" idx="2"/>
          </p:cNvCxnSpPr>
          <p:nvPr/>
        </p:nvCxnSpPr>
        <p:spPr>
          <a:xfrm>
            <a:off x="4674717" y="4222198"/>
            <a:ext cx="143156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B7C197F-F491-7CCC-BFB6-C80052A68B97}"/>
              </a:ext>
            </a:extLst>
          </p:cNvPr>
          <p:cNvCxnSpPr>
            <a:cxnSpLocks/>
            <a:stCxn id="46" idx="6"/>
            <a:endCxn id="49" idx="2"/>
          </p:cNvCxnSpPr>
          <p:nvPr/>
        </p:nvCxnSpPr>
        <p:spPr>
          <a:xfrm>
            <a:off x="6311708" y="4222198"/>
            <a:ext cx="1431561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BC30626-7F0E-470A-1DD6-E8F436EBEB25}"/>
              </a:ext>
            </a:extLst>
          </p:cNvPr>
          <p:cNvCxnSpPr>
            <a:cxnSpLocks/>
            <a:stCxn id="49" idx="6"/>
            <a:endCxn id="19" idx="2"/>
          </p:cNvCxnSpPr>
          <p:nvPr/>
        </p:nvCxnSpPr>
        <p:spPr>
          <a:xfrm>
            <a:off x="7948700" y="4222198"/>
            <a:ext cx="1092585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Timeline – Slide Template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4CBC848-9BE5-AC44-851E-99CCC0B7118A}"/>
              </a:ext>
            </a:extLst>
          </p:cNvPr>
          <p:cNvSpPr/>
          <p:nvPr/>
        </p:nvSpPr>
        <p:spPr>
          <a:xfrm>
            <a:off x="-102716" y="4119482"/>
            <a:ext cx="205431" cy="20543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39CD96D-C25C-0911-F171-428106DB4E0B}"/>
              </a:ext>
            </a:extLst>
          </p:cNvPr>
          <p:cNvSpPr/>
          <p:nvPr/>
        </p:nvSpPr>
        <p:spPr>
          <a:xfrm>
            <a:off x="9041285" y="4119482"/>
            <a:ext cx="205431" cy="20543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6C59D5-4195-FD31-AF59-0011F86F5CB5}"/>
              </a:ext>
            </a:extLst>
          </p:cNvPr>
          <p:cNvCxnSpPr>
            <a:cxnSpLocks/>
            <a:stCxn id="22" idx="4"/>
            <a:endCxn id="21" idx="3"/>
          </p:cNvCxnSpPr>
          <p:nvPr/>
        </p:nvCxnSpPr>
        <p:spPr>
          <a:xfrm flipV="1">
            <a:off x="1298015" y="2349628"/>
            <a:ext cx="2" cy="19752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775CDCC6-78F1-A350-D6FB-0350B55383FF}"/>
              </a:ext>
            </a:extLst>
          </p:cNvPr>
          <p:cNvSpPr/>
          <p:nvPr/>
        </p:nvSpPr>
        <p:spPr>
          <a:xfrm>
            <a:off x="1195300" y="4119483"/>
            <a:ext cx="205431" cy="20543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5837014-56C4-E112-044B-81407A7CCBF2}"/>
              </a:ext>
            </a:extLst>
          </p:cNvPr>
          <p:cNvCxnSpPr>
            <a:cxnSpLocks/>
            <a:stCxn id="26" idx="4"/>
            <a:endCxn id="25" idx="3"/>
          </p:cNvCxnSpPr>
          <p:nvPr/>
        </p:nvCxnSpPr>
        <p:spPr>
          <a:xfrm flipV="1">
            <a:off x="2935009" y="2039155"/>
            <a:ext cx="0" cy="22857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AB19B558-63A2-724A-5F25-F98953DB5B5D}"/>
              </a:ext>
            </a:extLst>
          </p:cNvPr>
          <p:cNvSpPr/>
          <p:nvPr/>
        </p:nvSpPr>
        <p:spPr>
          <a:xfrm>
            <a:off x="2832293" y="4119483"/>
            <a:ext cx="205431" cy="205431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D720657-7E5F-2257-5A14-00088EB2F7D3}"/>
              </a:ext>
            </a:extLst>
          </p:cNvPr>
          <p:cNvCxnSpPr>
            <a:cxnSpLocks/>
            <a:stCxn id="31" idx="4"/>
            <a:endCxn id="30" idx="3"/>
          </p:cNvCxnSpPr>
          <p:nvPr/>
        </p:nvCxnSpPr>
        <p:spPr>
          <a:xfrm flipH="1" flipV="1">
            <a:off x="4572001" y="1728682"/>
            <a:ext cx="1" cy="2596231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EA74BCBE-13FB-68BB-8843-229A2712BA96}"/>
              </a:ext>
            </a:extLst>
          </p:cNvPr>
          <p:cNvSpPr/>
          <p:nvPr/>
        </p:nvSpPr>
        <p:spPr>
          <a:xfrm>
            <a:off x="4469286" y="4119482"/>
            <a:ext cx="205431" cy="20543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A5E4198-0E29-2187-8104-4522E83D86CB}"/>
              </a:ext>
            </a:extLst>
          </p:cNvPr>
          <p:cNvCxnSpPr>
            <a:cxnSpLocks/>
            <a:stCxn id="46" idx="4"/>
            <a:endCxn id="45" idx="3"/>
          </p:cNvCxnSpPr>
          <p:nvPr/>
        </p:nvCxnSpPr>
        <p:spPr>
          <a:xfrm flipV="1">
            <a:off x="6208993" y="1418209"/>
            <a:ext cx="0" cy="2906705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E78185C6-D603-3F2E-C9A9-9A5D6871632E}"/>
              </a:ext>
            </a:extLst>
          </p:cNvPr>
          <p:cNvSpPr/>
          <p:nvPr/>
        </p:nvSpPr>
        <p:spPr>
          <a:xfrm>
            <a:off x="6106277" y="4119483"/>
            <a:ext cx="205431" cy="205431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3195055-D60A-28F6-64C8-90CA3B54A747}"/>
              </a:ext>
            </a:extLst>
          </p:cNvPr>
          <p:cNvCxnSpPr>
            <a:cxnSpLocks/>
            <a:stCxn id="49" idx="4"/>
            <a:endCxn id="50" idx="3"/>
          </p:cNvCxnSpPr>
          <p:nvPr/>
        </p:nvCxnSpPr>
        <p:spPr>
          <a:xfrm flipV="1">
            <a:off x="7845985" y="1107736"/>
            <a:ext cx="0" cy="3217178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6B90735F-BCB1-9D28-6BF0-499D58D24403}"/>
              </a:ext>
            </a:extLst>
          </p:cNvPr>
          <p:cNvSpPr/>
          <p:nvPr/>
        </p:nvSpPr>
        <p:spPr>
          <a:xfrm>
            <a:off x="7743269" y="4119483"/>
            <a:ext cx="205431" cy="205431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661F49-2AAC-CF02-720E-DF1AB2833237}"/>
              </a:ext>
            </a:extLst>
          </p:cNvPr>
          <p:cNvGrpSpPr/>
          <p:nvPr/>
        </p:nvGrpSpPr>
        <p:grpSpPr>
          <a:xfrm>
            <a:off x="4130309" y="1728683"/>
            <a:ext cx="883383" cy="883383"/>
            <a:chOff x="4130309" y="1728683"/>
            <a:chExt cx="883383" cy="883383"/>
          </a:xfrm>
        </p:grpSpPr>
        <p:sp>
          <p:nvSpPr>
            <p:cNvPr id="30" name="Teardrop 29">
              <a:extLst>
                <a:ext uri="{FF2B5EF4-FFF2-40B4-BE49-F238E27FC236}">
                  <a16:creationId xmlns:a16="http://schemas.microsoft.com/office/drawing/2014/main" id="{74BF4CF2-8B20-6348-4ACD-7FA94921CD1D}"/>
                </a:ext>
              </a:extLst>
            </p:cNvPr>
            <p:cNvSpPr/>
            <p:nvPr/>
          </p:nvSpPr>
          <p:spPr>
            <a:xfrm rot="8100000">
              <a:off x="4130309" y="1728683"/>
              <a:ext cx="883383" cy="883383"/>
            </a:xfrm>
            <a:prstGeom prst="teardrop">
              <a:avLst>
                <a:gd name="adj" fmla="val 1153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156B985-1FE2-FC05-76B4-44EC4300821C}"/>
                </a:ext>
              </a:extLst>
            </p:cNvPr>
            <p:cNvSpPr/>
            <p:nvPr/>
          </p:nvSpPr>
          <p:spPr>
            <a:xfrm>
              <a:off x="4312392" y="1910766"/>
              <a:ext cx="519218" cy="519218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52" name="Graphic 51" descr="Lightbulb with solid fill">
            <a:extLst>
              <a:ext uri="{FF2B5EF4-FFF2-40B4-BE49-F238E27FC236}">
                <a16:creationId xmlns:a16="http://schemas.microsoft.com/office/drawing/2014/main" id="{91382E23-E937-7460-3A17-64EEFA9B4B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00550" y="1998925"/>
            <a:ext cx="342900" cy="3429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82BBD8EA-7AC3-45FC-1375-C1AB2C448804}"/>
              </a:ext>
            </a:extLst>
          </p:cNvPr>
          <p:cNvGrpSpPr/>
          <p:nvPr/>
        </p:nvGrpSpPr>
        <p:grpSpPr>
          <a:xfrm>
            <a:off x="2493317" y="2039156"/>
            <a:ext cx="883383" cy="883383"/>
            <a:chOff x="2493317" y="2039156"/>
            <a:chExt cx="883383" cy="883383"/>
          </a:xfrm>
        </p:grpSpPr>
        <p:sp>
          <p:nvSpPr>
            <p:cNvPr id="25" name="Teardrop 24">
              <a:extLst>
                <a:ext uri="{FF2B5EF4-FFF2-40B4-BE49-F238E27FC236}">
                  <a16:creationId xmlns:a16="http://schemas.microsoft.com/office/drawing/2014/main" id="{74A5955A-D383-6BF7-D2A1-E929CD26D908}"/>
                </a:ext>
              </a:extLst>
            </p:cNvPr>
            <p:cNvSpPr/>
            <p:nvPr/>
          </p:nvSpPr>
          <p:spPr>
            <a:xfrm rot="8100000">
              <a:off x="2493317" y="2039156"/>
              <a:ext cx="883383" cy="883383"/>
            </a:xfrm>
            <a:prstGeom prst="teardrop">
              <a:avLst>
                <a:gd name="adj" fmla="val 2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026585D-209F-140F-4945-2C2BB025AACD}"/>
                </a:ext>
              </a:extLst>
            </p:cNvPr>
            <p:cNvSpPr/>
            <p:nvPr/>
          </p:nvSpPr>
          <p:spPr>
            <a:xfrm>
              <a:off x="2675400" y="2221239"/>
              <a:ext cx="519218" cy="519218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53" name="Graphic 52" descr="Gears with solid fill">
            <a:extLst>
              <a:ext uri="{FF2B5EF4-FFF2-40B4-BE49-F238E27FC236}">
                <a16:creationId xmlns:a16="http://schemas.microsoft.com/office/drawing/2014/main" id="{0F801C12-202A-0E74-21F9-C5E6D15C48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63558" y="2309397"/>
            <a:ext cx="342900" cy="3429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3C0AB0B-48D5-93DB-FDAC-40EB64B0E308}"/>
              </a:ext>
            </a:extLst>
          </p:cNvPr>
          <p:cNvGrpSpPr/>
          <p:nvPr/>
        </p:nvGrpSpPr>
        <p:grpSpPr>
          <a:xfrm>
            <a:off x="5767301" y="1418210"/>
            <a:ext cx="883383" cy="883383"/>
            <a:chOff x="5767301" y="1418210"/>
            <a:chExt cx="883383" cy="883383"/>
          </a:xfrm>
        </p:grpSpPr>
        <p:sp>
          <p:nvSpPr>
            <p:cNvPr id="45" name="Teardrop 44">
              <a:extLst>
                <a:ext uri="{FF2B5EF4-FFF2-40B4-BE49-F238E27FC236}">
                  <a16:creationId xmlns:a16="http://schemas.microsoft.com/office/drawing/2014/main" id="{1A462C7B-C67F-C81D-A474-CB25E271EE35}"/>
                </a:ext>
              </a:extLst>
            </p:cNvPr>
            <p:cNvSpPr/>
            <p:nvPr/>
          </p:nvSpPr>
          <p:spPr>
            <a:xfrm rot="8100000">
              <a:off x="5767301" y="1418210"/>
              <a:ext cx="883383" cy="883383"/>
            </a:xfrm>
            <a:prstGeom prst="teardrop">
              <a:avLst>
                <a:gd name="adj" fmla="val 2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1708D1D-D15A-867A-F4FD-89DF11D1BB47}"/>
                </a:ext>
              </a:extLst>
            </p:cNvPr>
            <p:cNvSpPr/>
            <p:nvPr/>
          </p:nvSpPr>
          <p:spPr>
            <a:xfrm>
              <a:off x="5949384" y="1616279"/>
              <a:ext cx="519218" cy="519217"/>
            </a:xfrm>
            <a:prstGeom prst="ellipse">
              <a:avLst/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</a:gra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54" name="Graphic 53" descr="Handshake with solid fill">
            <a:extLst>
              <a:ext uri="{FF2B5EF4-FFF2-40B4-BE49-F238E27FC236}">
                <a16:creationId xmlns:a16="http://schemas.microsoft.com/office/drawing/2014/main" id="{E45A7B72-85C0-68CD-928D-D537AC3794B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37542" y="1704437"/>
            <a:ext cx="342900" cy="34290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CFD12EE5-A138-A01E-E3B3-42D63BCDD7A0}"/>
              </a:ext>
            </a:extLst>
          </p:cNvPr>
          <p:cNvGrpSpPr/>
          <p:nvPr/>
        </p:nvGrpSpPr>
        <p:grpSpPr>
          <a:xfrm>
            <a:off x="7404293" y="1107737"/>
            <a:ext cx="883383" cy="883383"/>
            <a:chOff x="7404293" y="1107737"/>
            <a:chExt cx="883383" cy="883383"/>
          </a:xfrm>
        </p:grpSpPr>
        <p:sp>
          <p:nvSpPr>
            <p:cNvPr id="50" name="Teardrop 49">
              <a:extLst>
                <a:ext uri="{FF2B5EF4-FFF2-40B4-BE49-F238E27FC236}">
                  <a16:creationId xmlns:a16="http://schemas.microsoft.com/office/drawing/2014/main" id="{2EE1410B-C52E-E47A-3592-F0EC399D9B4D}"/>
                </a:ext>
              </a:extLst>
            </p:cNvPr>
            <p:cNvSpPr/>
            <p:nvPr/>
          </p:nvSpPr>
          <p:spPr>
            <a:xfrm rot="8100000">
              <a:off x="7404293" y="1107737"/>
              <a:ext cx="883383" cy="883383"/>
            </a:xfrm>
            <a:prstGeom prst="teardrop">
              <a:avLst>
                <a:gd name="adj" fmla="val 20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B69C0FC-6D9F-C8D8-CBFC-4B249B242B7F}"/>
                </a:ext>
              </a:extLst>
            </p:cNvPr>
            <p:cNvSpPr/>
            <p:nvPr/>
          </p:nvSpPr>
          <p:spPr>
            <a:xfrm>
              <a:off x="7586376" y="1289820"/>
              <a:ext cx="519218" cy="519218"/>
            </a:xfrm>
            <a:prstGeom prst="ellipse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75000"/>
                  </a:schemeClr>
                </a:gs>
              </a:gsLst>
            </a:gra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55" name="Graphic 54" descr="Bar graph with upward trend with solid fill">
            <a:extLst>
              <a:ext uri="{FF2B5EF4-FFF2-40B4-BE49-F238E27FC236}">
                <a16:creationId xmlns:a16="http://schemas.microsoft.com/office/drawing/2014/main" id="{25B8352A-93DE-921F-041D-8A803E48AC7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74534" y="1377978"/>
            <a:ext cx="342900" cy="34290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1C302F9A-0C46-E8B6-F563-4B43450C5B3A}"/>
              </a:ext>
            </a:extLst>
          </p:cNvPr>
          <p:cNvGrpSpPr/>
          <p:nvPr/>
        </p:nvGrpSpPr>
        <p:grpSpPr>
          <a:xfrm>
            <a:off x="856325" y="2349628"/>
            <a:ext cx="883383" cy="883383"/>
            <a:chOff x="856325" y="2349628"/>
            <a:chExt cx="883383" cy="883383"/>
          </a:xfrm>
        </p:grpSpPr>
        <p:sp>
          <p:nvSpPr>
            <p:cNvPr id="21" name="Teardrop 20">
              <a:extLst>
                <a:ext uri="{FF2B5EF4-FFF2-40B4-BE49-F238E27FC236}">
                  <a16:creationId xmlns:a16="http://schemas.microsoft.com/office/drawing/2014/main" id="{28641C73-1C87-D82F-4A88-BAF1349F9E93}"/>
                </a:ext>
              </a:extLst>
            </p:cNvPr>
            <p:cNvSpPr/>
            <p:nvPr/>
          </p:nvSpPr>
          <p:spPr>
            <a:xfrm rot="8100000">
              <a:off x="856325" y="2349628"/>
              <a:ext cx="883383" cy="883383"/>
            </a:xfrm>
            <a:prstGeom prst="teardrop">
              <a:avLst>
                <a:gd name="adj" fmla="val 2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CEC468D-3E67-6226-1EC0-851247EF6E78}"/>
                </a:ext>
              </a:extLst>
            </p:cNvPr>
            <p:cNvSpPr/>
            <p:nvPr/>
          </p:nvSpPr>
          <p:spPr>
            <a:xfrm>
              <a:off x="1038406" y="2531711"/>
              <a:ext cx="519218" cy="519218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50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56" name="Graphic 55" descr="Rocket with solid fill">
            <a:extLst>
              <a:ext uri="{FF2B5EF4-FFF2-40B4-BE49-F238E27FC236}">
                <a16:creationId xmlns:a16="http://schemas.microsoft.com/office/drawing/2014/main" id="{766749E3-6B71-DB99-77DF-45C7D2C7A67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26565" y="2619869"/>
            <a:ext cx="342900" cy="342900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7EA04E49-0F32-6473-0559-824368D5EE42}"/>
              </a:ext>
            </a:extLst>
          </p:cNvPr>
          <p:cNvSpPr txBox="1"/>
          <p:nvPr/>
        </p:nvSpPr>
        <p:spPr>
          <a:xfrm rot="16200000">
            <a:off x="7303226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C714D8-6DA9-1AA9-8AC1-EF9A8C68323D}"/>
              </a:ext>
            </a:extLst>
          </p:cNvPr>
          <p:cNvSpPr txBox="1"/>
          <p:nvPr/>
        </p:nvSpPr>
        <p:spPr>
          <a:xfrm rot="16200000">
            <a:off x="5666236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FA73288-AA05-7824-A948-58BEFD558D6C}"/>
              </a:ext>
            </a:extLst>
          </p:cNvPr>
          <p:cNvSpPr txBox="1"/>
          <p:nvPr/>
        </p:nvSpPr>
        <p:spPr>
          <a:xfrm rot="16200000">
            <a:off x="4029242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2015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B40C6E9-6056-90D4-05C1-133D31E66BB6}"/>
              </a:ext>
            </a:extLst>
          </p:cNvPr>
          <p:cNvSpPr txBox="1"/>
          <p:nvPr/>
        </p:nvSpPr>
        <p:spPr>
          <a:xfrm rot="16200000">
            <a:off x="2392249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CD230BC-211B-6522-B124-F36C97EEC621}"/>
              </a:ext>
            </a:extLst>
          </p:cNvPr>
          <p:cNvSpPr txBox="1"/>
          <p:nvPr/>
        </p:nvSpPr>
        <p:spPr>
          <a:xfrm rot="16200000">
            <a:off x="755256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2005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AB96A50-2B17-8816-F540-5ACCD45BF954}"/>
              </a:ext>
            </a:extLst>
          </p:cNvPr>
          <p:cNvGrpSpPr/>
          <p:nvPr/>
        </p:nvGrpSpPr>
        <p:grpSpPr>
          <a:xfrm>
            <a:off x="582233" y="4482590"/>
            <a:ext cx="1431563" cy="1290781"/>
            <a:chOff x="332936" y="2596988"/>
            <a:chExt cx="2937088" cy="172104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AA75B1B-BF49-733E-C303-954A4FE9B915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44CCA89-F2F7-0D9B-4A6F-1D48BA528355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4F59CD4-925F-E87D-9015-ABE57FFA2BAA}"/>
              </a:ext>
            </a:extLst>
          </p:cNvPr>
          <p:cNvGrpSpPr/>
          <p:nvPr/>
        </p:nvGrpSpPr>
        <p:grpSpPr>
          <a:xfrm>
            <a:off x="2219225" y="4482588"/>
            <a:ext cx="1431563" cy="1290781"/>
            <a:chOff x="332936" y="2596988"/>
            <a:chExt cx="2937088" cy="172104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51FC442-065C-3443-AAA8-2212A6E4F42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E0B34A8-0CB1-DB13-A799-14647C1BCDD8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ABB0DC8-D91B-8E92-23E2-15F22272041F}"/>
              </a:ext>
            </a:extLst>
          </p:cNvPr>
          <p:cNvGrpSpPr/>
          <p:nvPr/>
        </p:nvGrpSpPr>
        <p:grpSpPr>
          <a:xfrm>
            <a:off x="3856217" y="4482588"/>
            <a:ext cx="1431563" cy="1290781"/>
            <a:chOff x="332936" y="2596988"/>
            <a:chExt cx="2937088" cy="172104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DEB6D8C-4485-CB10-284C-1377159DBCC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06C108-FDBC-0FF7-0256-32D8086A51D0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D54899C-1DBD-3CFD-225F-25DD57444E80}"/>
              </a:ext>
            </a:extLst>
          </p:cNvPr>
          <p:cNvGrpSpPr/>
          <p:nvPr/>
        </p:nvGrpSpPr>
        <p:grpSpPr>
          <a:xfrm>
            <a:off x="5493210" y="4482588"/>
            <a:ext cx="1431563" cy="1290781"/>
            <a:chOff x="332936" y="2596988"/>
            <a:chExt cx="2937088" cy="172104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C31DF9A-334F-B745-D408-3B3BE2089FB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0C371F3-02A1-0050-2659-0A167DBB47AE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5E9ABFD-6F8F-7C87-81FE-D7BEFD44A818}"/>
              </a:ext>
            </a:extLst>
          </p:cNvPr>
          <p:cNvGrpSpPr/>
          <p:nvPr/>
        </p:nvGrpSpPr>
        <p:grpSpPr>
          <a:xfrm>
            <a:off x="7130203" y="4482588"/>
            <a:ext cx="1431563" cy="1290781"/>
            <a:chOff x="332936" y="2596988"/>
            <a:chExt cx="2937088" cy="172104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6484466-0145-223F-0100-94EFBC98AAC5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063ABC2-AFAC-9F64-F7F5-31B2DA87FF90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817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Timeline – Slide Template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AB96A50-2B17-8816-F540-5ACCD45BF954}"/>
              </a:ext>
            </a:extLst>
          </p:cNvPr>
          <p:cNvGrpSpPr/>
          <p:nvPr/>
        </p:nvGrpSpPr>
        <p:grpSpPr>
          <a:xfrm>
            <a:off x="582233" y="4482590"/>
            <a:ext cx="1431563" cy="1290781"/>
            <a:chOff x="332936" y="2596988"/>
            <a:chExt cx="2937088" cy="172104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AA75B1B-BF49-733E-C303-954A4FE9B915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44CCA89-F2F7-0D9B-4A6F-1D48BA528355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4F59CD4-925F-E87D-9015-ABE57FFA2BAA}"/>
              </a:ext>
            </a:extLst>
          </p:cNvPr>
          <p:cNvGrpSpPr/>
          <p:nvPr/>
        </p:nvGrpSpPr>
        <p:grpSpPr>
          <a:xfrm>
            <a:off x="2219225" y="4482588"/>
            <a:ext cx="1431563" cy="1290781"/>
            <a:chOff x="332936" y="2596988"/>
            <a:chExt cx="2937088" cy="172104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51FC442-065C-3443-AAA8-2212A6E4F42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E0B34A8-0CB1-DB13-A799-14647C1BCDD8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ABB0DC8-D91B-8E92-23E2-15F22272041F}"/>
              </a:ext>
            </a:extLst>
          </p:cNvPr>
          <p:cNvGrpSpPr/>
          <p:nvPr/>
        </p:nvGrpSpPr>
        <p:grpSpPr>
          <a:xfrm>
            <a:off x="3856217" y="4482588"/>
            <a:ext cx="1431563" cy="1290781"/>
            <a:chOff x="332936" y="2596988"/>
            <a:chExt cx="2937088" cy="172104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DEB6D8C-4485-CB10-284C-1377159DBCC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06C108-FDBC-0FF7-0256-32D8086A51D0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D54899C-1DBD-3CFD-225F-25DD57444E80}"/>
              </a:ext>
            </a:extLst>
          </p:cNvPr>
          <p:cNvGrpSpPr/>
          <p:nvPr/>
        </p:nvGrpSpPr>
        <p:grpSpPr>
          <a:xfrm>
            <a:off x="5493210" y="4482588"/>
            <a:ext cx="1431563" cy="1290781"/>
            <a:chOff x="332936" y="2596988"/>
            <a:chExt cx="2937088" cy="172104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C31DF9A-334F-B745-D408-3B3BE2089FB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0C371F3-02A1-0050-2659-0A167DBB47AE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5E9ABFD-6F8F-7C87-81FE-D7BEFD44A818}"/>
              </a:ext>
            </a:extLst>
          </p:cNvPr>
          <p:cNvGrpSpPr/>
          <p:nvPr/>
        </p:nvGrpSpPr>
        <p:grpSpPr>
          <a:xfrm>
            <a:off x="7130203" y="4482588"/>
            <a:ext cx="1431563" cy="1290781"/>
            <a:chOff x="332936" y="2596988"/>
            <a:chExt cx="2937088" cy="172104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6484466-0145-223F-0100-94EFBC98AAC5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063ABC2-AFAC-9F64-F7F5-31B2DA87FF90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E9E139-81F2-941C-52CA-BA528524F8C5}"/>
              </a:ext>
            </a:extLst>
          </p:cNvPr>
          <p:cNvCxnSpPr>
            <a:cxnSpLocks/>
            <a:stCxn id="14" idx="6"/>
            <a:endCxn id="32" idx="2"/>
          </p:cNvCxnSpPr>
          <p:nvPr/>
        </p:nvCxnSpPr>
        <p:spPr>
          <a:xfrm>
            <a:off x="102715" y="4222198"/>
            <a:ext cx="1092584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B7C1D3E-3537-FDD1-1186-8F0FC52D567B}"/>
              </a:ext>
            </a:extLst>
          </p:cNvPr>
          <p:cNvCxnSpPr>
            <a:cxnSpLocks/>
            <a:stCxn id="32" idx="6"/>
            <a:endCxn id="34" idx="2"/>
          </p:cNvCxnSpPr>
          <p:nvPr/>
        </p:nvCxnSpPr>
        <p:spPr>
          <a:xfrm>
            <a:off x="1400730" y="4222198"/>
            <a:ext cx="1431563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3D9A085-BD96-BDFF-2929-DBBBE4F1116B}"/>
              </a:ext>
            </a:extLst>
          </p:cNvPr>
          <p:cNvCxnSpPr>
            <a:cxnSpLocks/>
            <a:stCxn id="34" idx="6"/>
            <a:endCxn id="36" idx="2"/>
          </p:cNvCxnSpPr>
          <p:nvPr/>
        </p:nvCxnSpPr>
        <p:spPr>
          <a:xfrm>
            <a:off x="3037724" y="4222198"/>
            <a:ext cx="143156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C01C5D-FE6F-78D8-40CD-0B4BAF964EC2}"/>
              </a:ext>
            </a:extLst>
          </p:cNvPr>
          <p:cNvCxnSpPr>
            <a:cxnSpLocks/>
            <a:stCxn id="36" idx="6"/>
            <a:endCxn id="38" idx="2"/>
          </p:cNvCxnSpPr>
          <p:nvPr/>
        </p:nvCxnSpPr>
        <p:spPr>
          <a:xfrm>
            <a:off x="4674717" y="4222198"/>
            <a:ext cx="143156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65E7203-6897-F9A2-2C23-05B24BED4B5E}"/>
              </a:ext>
            </a:extLst>
          </p:cNvPr>
          <p:cNvCxnSpPr>
            <a:cxnSpLocks/>
            <a:stCxn id="38" idx="6"/>
            <a:endCxn id="40" idx="2"/>
          </p:cNvCxnSpPr>
          <p:nvPr/>
        </p:nvCxnSpPr>
        <p:spPr>
          <a:xfrm>
            <a:off x="6311708" y="4222198"/>
            <a:ext cx="1431561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530512C-ABCA-39FC-3B3F-B6BA4F3704C8}"/>
              </a:ext>
            </a:extLst>
          </p:cNvPr>
          <p:cNvCxnSpPr>
            <a:cxnSpLocks/>
            <a:stCxn id="40" idx="6"/>
            <a:endCxn id="15" idx="2"/>
          </p:cNvCxnSpPr>
          <p:nvPr/>
        </p:nvCxnSpPr>
        <p:spPr>
          <a:xfrm>
            <a:off x="7948700" y="4222198"/>
            <a:ext cx="1092585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1EAB566D-F4AF-FFAE-BA21-1F1EDB250005}"/>
              </a:ext>
            </a:extLst>
          </p:cNvPr>
          <p:cNvSpPr/>
          <p:nvPr/>
        </p:nvSpPr>
        <p:spPr>
          <a:xfrm>
            <a:off x="-102716" y="4119482"/>
            <a:ext cx="205431" cy="20543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8EDC7CC-1321-BC67-4810-39AFEF1E8ECE}"/>
              </a:ext>
            </a:extLst>
          </p:cNvPr>
          <p:cNvSpPr/>
          <p:nvPr/>
        </p:nvSpPr>
        <p:spPr>
          <a:xfrm>
            <a:off x="9041285" y="4119482"/>
            <a:ext cx="205431" cy="20543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3AFD804-1E6B-92B4-B664-7ABA9CA11D4D}"/>
              </a:ext>
            </a:extLst>
          </p:cNvPr>
          <p:cNvCxnSpPr>
            <a:cxnSpLocks/>
            <a:stCxn id="32" idx="4"/>
            <a:endCxn id="97" idx="3"/>
          </p:cNvCxnSpPr>
          <p:nvPr/>
        </p:nvCxnSpPr>
        <p:spPr>
          <a:xfrm flipV="1">
            <a:off x="1298015" y="2349628"/>
            <a:ext cx="2" cy="19752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7848377B-17B8-2DBF-CACF-30CDB643E4E3}"/>
              </a:ext>
            </a:extLst>
          </p:cNvPr>
          <p:cNvSpPr/>
          <p:nvPr/>
        </p:nvSpPr>
        <p:spPr>
          <a:xfrm>
            <a:off x="1195300" y="4119483"/>
            <a:ext cx="205431" cy="20543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8738AC7-CAF7-6157-B97B-F4AAA0D0CC69}"/>
              </a:ext>
            </a:extLst>
          </p:cNvPr>
          <p:cNvCxnSpPr>
            <a:cxnSpLocks/>
            <a:stCxn id="34" idx="4"/>
            <a:endCxn id="66" idx="3"/>
          </p:cNvCxnSpPr>
          <p:nvPr/>
        </p:nvCxnSpPr>
        <p:spPr>
          <a:xfrm flipV="1">
            <a:off x="2935009" y="2039155"/>
            <a:ext cx="0" cy="22857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77D9392C-EBBD-92AF-3627-D3A2642C05B2}"/>
              </a:ext>
            </a:extLst>
          </p:cNvPr>
          <p:cNvSpPr/>
          <p:nvPr/>
        </p:nvSpPr>
        <p:spPr>
          <a:xfrm>
            <a:off x="2832293" y="4119483"/>
            <a:ext cx="205431" cy="205431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C3DB0BA-8B38-891D-8015-7EFD8A001186}"/>
              </a:ext>
            </a:extLst>
          </p:cNvPr>
          <p:cNvCxnSpPr>
            <a:cxnSpLocks/>
            <a:stCxn id="36" idx="4"/>
            <a:endCxn id="42" idx="3"/>
          </p:cNvCxnSpPr>
          <p:nvPr/>
        </p:nvCxnSpPr>
        <p:spPr>
          <a:xfrm flipH="1" flipV="1">
            <a:off x="4572001" y="1728682"/>
            <a:ext cx="1" cy="2596231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6B2E49D8-57E5-6BE4-A6AA-F2B3C6158D75}"/>
              </a:ext>
            </a:extLst>
          </p:cNvPr>
          <p:cNvSpPr/>
          <p:nvPr/>
        </p:nvSpPr>
        <p:spPr>
          <a:xfrm>
            <a:off x="4469286" y="4119482"/>
            <a:ext cx="205431" cy="20543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EA79EEB-FD78-313E-5C7E-CB0C82B2CBB6}"/>
              </a:ext>
            </a:extLst>
          </p:cNvPr>
          <p:cNvCxnSpPr>
            <a:cxnSpLocks/>
            <a:stCxn id="38" idx="4"/>
            <a:endCxn id="72" idx="3"/>
          </p:cNvCxnSpPr>
          <p:nvPr/>
        </p:nvCxnSpPr>
        <p:spPr>
          <a:xfrm flipV="1">
            <a:off x="6208993" y="1418209"/>
            <a:ext cx="0" cy="2906705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9FD9D6CD-8F73-9552-E77F-7BDFB564B0FA}"/>
              </a:ext>
            </a:extLst>
          </p:cNvPr>
          <p:cNvSpPr/>
          <p:nvPr/>
        </p:nvSpPr>
        <p:spPr>
          <a:xfrm>
            <a:off x="6106277" y="4119483"/>
            <a:ext cx="205431" cy="205431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847C55F-754B-5E11-C8EC-470306E12634}"/>
              </a:ext>
            </a:extLst>
          </p:cNvPr>
          <p:cNvCxnSpPr>
            <a:cxnSpLocks/>
            <a:stCxn id="40" idx="4"/>
            <a:endCxn id="78" idx="3"/>
          </p:cNvCxnSpPr>
          <p:nvPr/>
        </p:nvCxnSpPr>
        <p:spPr>
          <a:xfrm flipV="1">
            <a:off x="7845985" y="1107736"/>
            <a:ext cx="0" cy="3217178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6E73FEAA-8507-1BC0-577D-27341033CC75}"/>
              </a:ext>
            </a:extLst>
          </p:cNvPr>
          <p:cNvSpPr/>
          <p:nvPr/>
        </p:nvSpPr>
        <p:spPr>
          <a:xfrm>
            <a:off x="7743269" y="4119483"/>
            <a:ext cx="205431" cy="205431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CF2ACEC-48AC-87AE-B3E6-9D09ADD9AAA9}"/>
              </a:ext>
            </a:extLst>
          </p:cNvPr>
          <p:cNvGrpSpPr/>
          <p:nvPr/>
        </p:nvGrpSpPr>
        <p:grpSpPr>
          <a:xfrm>
            <a:off x="4130309" y="1728683"/>
            <a:ext cx="883383" cy="883383"/>
            <a:chOff x="4130309" y="1728683"/>
            <a:chExt cx="883383" cy="883383"/>
          </a:xfrm>
        </p:grpSpPr>
        <p:sp>
          <p:nvSpPr>
            <p:cNvPr id="42" name="Teardrop 41">
              <a:extLst>
                <a:ext uri="{FF2B5EF4-FFF2-40B4-BE49-F238E27FC236}">
                  <a16:creationId xmlns:a16="http://schemas.microsoft.com/office/drawing/2014/main" id="{0FEE4BA3-E3E1-89EF-7FFB-6FD8A43A1DC8}"/>
                </a:ext>
              </a:extLst>
            </p:cNvPr>
            <p:cNvSpPr/>
            <p:nvPr/>
          </p:nvSpPr>
          <p:spPr>
            <a:xfrm rot="8100000">
              <a:off x="4130309" y="1728683"/>
              <a:ext cx="883383" cy="883383"/>
            </a:xfrm>
            <a:prstGeom prst="teardrop">
              <a:avLst>
                <a:gd name="adj" fmla="val 1153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4FEC00AC-AAE1-5571-11AF-40E15114504D}"/>
                </a:ext>
              </a:extLst>
            </p:cNvPr>
            <p:cNvSpPr/>
            <p:nvPr/>
          </p:nvSpPr>
          <p:spPr>
            <a:xfrm>
              <a:off x="4312392" y="1910766"/>
              <a:ext cx="519218" cy="519218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63" name="Graphic 62" descr="Lightbulb with solid fill">
            <a:extLst>
              <a:ext uri="{FF2B5EF4-FFF2-40B4-BE49-F238E27FC236}">
                <a16:creationId xmlns:a16="http://schemas.microsoft.com/office/drawing/2014/main" id="{9422E8A7-FF52-F7FE-20AA-BDDB95D63C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00550" y="1998925"/>
            <a:ext cx="342900" cy="342900"/>
          </a:xfrm>
          <a:prstGeom prst="rect">
            <a:avLst/>
          </a:prstGeom>
        </p:spPr>
      </p:pic>
      <p:grpSp>
        <p:nvGrpSpPr>
          <p:cNvPr id="65" name="Group 64">
            <a:extLst>
              <a:ext uri="{FF2B5EF4-FFF2-40B4-BE49-F238E27FC236}">
                <a16:creationId xmlns:a16="http://schemas.microsoft.com/office/drawing/2014/main" id="{5D856813-F1F3-A091-5956-5781311527CB}"/>
              </a:ext>
            </a:extLst>
          </p:cNvPr>
          <p:cNvGrpSpPr/>
          <p:nvPr/>
        </p:nvGrpSpPr>
        <p:grpSpPr>
          <a:xfrm>
            <a:off x="2493317" y="2039156"/>
            <a:ext cx="883383" cy="883383"/>
            <a:chOff x="2493317" y="2039156"/>
            <a:chExt cx="883383" cy="883383"/>
          </a:xfrm>
        </p:grpSpPr>
        <p:sp>
          <p:nvSpPr>
            <p:cNvPr id="66" name="Teardrop 65">
              <a:extLst>
                <a:ext uri="{FF2B5EF4-FFF2-40B4-BE49-F238E27FC236}">
                  <a16:creationId xmlns:a16="http://schemas.microsoft.com/office/drawing/2014/main" id="{756BDD5D-42A8-01D5-ED09-B7247CDF999D}"/>
                </a:ext>
              </a:extLst>
            </p:cNvPr>
            <p:cNvSpPr/>
            <p:nvPr/>
          </p:nvSpPr>
          <p:spPr>
            <a:xfrm rot="8100000">
              <a:off x="2493317" y="2039156"/>
              <a:ext cx="883383" cy="883383"/>
            </a:xfrm>
            <a:prstGeom prst="teardrop">
              <a:avLst>
                <a:gd name="adj" fmla="val 2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3A50136-6A0A-5253-482E-622E88702162}"/>
                </a:ext>
              </a:extLst>
            </p:cNvPr>
            <p:cNvSpPr/>
            <p:nvPr/>
          </p:nvSpPr>
          <p:spPr>
            <a:xfrm>
              <a:off x="2675400" y="2221239"/>
              <a:ext cx="519218" cy="519218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69" name="Graphic 68" descr="Gears with solid fill">
            <a:extLst>
              <a:ext uri="{FF2B5EF4-FFF2-40B4-BE49-F238E27FC236}">
                <a16:creationId xmlns:a16="http://schemas.microsoft.com/office/drawing/2014/main" id="{F045FD11-25E9-DA21-FD6D-8F5CCF12C0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63558" y="2309397"/>
            <a:ext cx="342900" cy="342900"/>
          </a:xfrm>
          <a:prstGeom prst="rect">
            <a:avLst/>
          </a:prstGeom>
        </p:spPr>
      </p:pic>
      <p:grpSp>
        <p:nvGrpSpPr>
          <p:cNvPr id="71" name="Group 70">
            <a:extLst>
              <a:ext uri="{FF2B5EF4-FFF2-40B4-BE49-F238E27FC236}">
                <a16:creationId xmlns:a16="http://schemas.microsoft.com/office/drawing/2014/main" id="{416AE9B7-2449-57C7-4979-6A1E0EAEF791}"/>
              </a:ext>
            </a:extLst>
          </p:cNvPr>
          <p:cNvGrpSpPr/>
          <p:nvPr/>
        </p:nvGrpSpPr>
        <p:grpSpPr>
          <a:xfrm>
            <a:off x="5767301" y="1418210"/>
            <a:ext cx="883383" cy="883383"/>
            <a:chOff x="5767301" y="1418210"/>
            <a:chExt cx="883383" cy="883383"/>
          </a:xfrm>
        </p:grpSpPr>
        <p:sp>
          <p:nvSpPr>
            <p:cNvPr id="72" name="Teardrop 71">
              <a:extLst>
                <a:ext uri="{FF2B5EF4-FFF2-40B4-BE49-F238E27FC236}">
                  <a16:creationId xmlns:a16="http://schemas.microsoft.com/office/drawing/2014/main" id="{958397D6-245C-77FE-AD8E-BA75B7993A6A}"/>
                </a:ext>
              </a:extLst>
            </p:cNvPr>
            <p:cNvSpPr/>
            <p:nvPr/>
          </p:nvSpPr>
          <p:spPr>
            <a:xfrm rot="8100000">
              <a:off x="5767301" y="1418210"/>
              <a:ext cx="883383" cy="883383"/>
            </a:xfrm>
            <a:prstGeom prst="teardrop">
              <a:avLst>
                <a:gd name="adj" fmla="val 2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16777046-DA81-BC71-2432-11DC86F1F1A9}"/>
                </a:ext>
              </a:extLst>
            </p:cNvPr>
            <p:cNvSpPr/>
            <p:nvPr/>
          </p:nvSpPr>
          <p:spPr>
            <a:xfrm>
              <a:off x="5949384" y="1616279"/>
              <a:ext cx="519218" cy="519217"/>
            </a:xfrm>
            <a:prstGeom prst="ellipse">
              <a:avLst/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</a:gra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75" name="Graphic 74" descr="Handshake with solid fill">
            <a:extLst>
              <a:ext uri="{FF2B5EF4-FFF2-40B4-BE49-F238E27FC236}">
                <a16:creationId xmlns:a16="http://schemas.microsoft.com/office/drawing/2014/main" id="{85917D17-EE4E-A4BC-6EC8-0510F1AF311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37542" y="1704437"/>
            <a:ext cx="342900" cy="342900"/>
          </a:xfrm>
          <a:prstGeom prst="rect">
            <a:avLst/>
          </a:prstGeom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AE79D23E-27CD-AC62-1ED6-7B3BF8D1BB42}"/>
              </a:ext>
            </a:extLst>
          </p:cNvPr>
          <p:cNvGrpSpPr/>
          <p:nvPr/>
        </p:nvGrpSpPr>
        <p:grpSpPr>
          <a:xfrm>
            <a:off x="7404293" y="1107737"/>
            <a:ext cx="883383" cy="883383"/>
            <a:chOff x="7404293" y="1107737"/>
            <a:chExt cx="883383" cy="883383"/>
          </a:xfrm>
        </p:grpSpPr>
        <p:sp>
          <p:nvSpPr>
            <p:cNvPr id="78" name="Teardrop 77">
              <a:extLst>
                <a:ext uri="{FF2B5EF4-FFF2-40B4-BE49-F238E27FC236}">
                  <a16:creationId xmlns:a16="http://schemas.microsoft.com/office/drawing/2014/main" id="{CDE30BCA-733F-4751-0A6C-A1B8F9785BB3}"/>
                </a:ext>
              </a:extLst>
            </p:cNvPr>
            <p:cNvSpPr/>
            <p:nvPr/>
          </p:nvSpPr>
          <p:spPr>
            <a:xfrm rot="8100000">
              <a:off x="7404293" y="1107737"/>
              <a:ext cx="883383" cy="883383"/>
            </a:xfrm>
            <a:prstGeom prst="teardrop">
              <a:avLst>
                <a:gd name="adj" fmla="val 20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FF757A8E-26E7-D9A6-7B0E-661410384719}"/>
                </a:ext>
              </a:extLst>
            </p:cNvPr>
            <p:cNvSpPr/>
            <p:nvPr/>
          </p:nvSpPr>
          <p:spPr>
            <a:xfrm>
              <a:off x="7586376" y="1289820"/>
              <a:ext cx="519218" cy="519218"/>
            </a:xfrm>
            <a:prstGeom prst="ellipse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75000"/>
                  </a:schemeClr>
                </a:gs>
              </a:gsLst>
            </a:gra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95" name="Graphic 94" descr="Bar graph with upward trend with solid fill">
            <a:extLst>
              <a:ext uri="{FF2B5EF4-FFF2-40B4-BE49-F238E27FC236}">
                <a16:creationId xmlns:a16="http://schemas.microsoft.com/office/drawing/2014/main" id="{E025719A-2D9D-8824-697B-38CBD691B08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74534" y="1377978"/>
            <a:ext cx="342900" cy="342900"/>
          </a:xfrm>
          <a:prstGeom prst="rect">
            <a:avLst/>
          </a:prstGeom>
        </p:spPr>
      </p:pic>
      <p:grpSp>
        <p:nvGrpSpPr>
          <p:cNvPr id="96" name="Group 95">
            <a:extLst>
              <a:ext uri="{FF2B5EF4-FFF2-40B4-BE49-F238E27FC236}">
                <a16:creationId xmlns:a16="http://schemas.microsoft.com/office/drawing/2014/main" id="{B4C55254-6C45-8869-4F28-CF474CF6EB76}"/>
              </a:ext>
            </a:extLst>
          </p:cNvPr>
          <p:cNvGrpSpPr/>
          <p:nvPr/>
        </p:nvGrpSpPr>
        <p:grpSpPr>
          <a:xfrm>
            <a:off x="856325" y="2349628"/>
            <a:ext cx="883383" cy="883383"/>
            <a:chOff x="856325" y="2349628"/>
            <a:chExt cx="883383" cy="883383"/>
          </a:xfrm>
        </p:grpSpPr>
        <p:sp>
          <p:nvSpPr>
            <p:cNvPr id="97" name="Teardrop 96">
              <a:extLst>
                <a:ext uri="{FF2B5EF4-FFF2-40B4-BE49-F238E27FC236}">
                  <a16:creationId xmlns:a16="http://schemas.microsoft.com/office/drawing/2014/main" id="{0282577A-604A-EEA9-EFC8-941D49C47466}"/>
                </a:ext>
              </a:extLst>
            </p:cNvPr>
            <p:cNvSpPr/>
            <p:nvPr/>
          </p:nvSpPr>
          <p:spPr>
            <a:xfrm rot="8100000">
              <a:off x="856325" y="2349628"/>
              <a:ext cx="883383" cy="883383"/>
            </a:xfrm>
            <a:prstGeom prst="teardrop">
              <a:avLst>
                <a:gd name="adj" fmla="val 2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7EB47422-D9C5-F104-2050-5299E5C99CD0}"/>
                </a:ext>
              </a:extLst>
            </p:cNvPr>
            <p:cNvSpPr/>
            <p:nvPr/>
          </p:nvSpPr>
          <p:spPr>
            <a:xfrm>
              <a:off x="1038406" y="2531711"/>
              <a:ext cx="519218" cy="519218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50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99" name="Graphic 98" descr="Rocket with solid fill">
            <a:extLst>
              <a:ext uri="{FF2B5EF4-FFF2-40B4-BE49-F238E27FC236}">
                <a16:creationId xmlns:a16="http://schemas.microsoft.com/office/drawing/2014/main" id="{3ED8EEB8-9361-4AC2-F70A-2CBAB7D5C81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26565" y="2619869"/>
            <a:ext cx="342900" cy="342900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EE83442A-55C6-7EAA-A97E-666FF5987885}"/>
              </a:ext>
            </a:extLst>
          </p:cNvPr>
          <p:cNvSpPr txBox="1"/>
          <p:nvPr/>
        </p:nvSpPr>
        <p:spPr>
          <a:xfrm rot="16200000">
            <a:off x="7303226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bg1">
                    <a:lumMod val="75000"/>
                  </a:schemeClr>
                </a:solidFill>
              </a:rPr>
              <a:t>2025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EE2F546F-8294-250C-9475-F856EE337070}"/>
              </a:ext>
            </a:extLst>
          </p:cNvPr>
          <p:cNvSpPr txBox="1"/>
          <p:nvPr/>
        </p:nvSpPr>
        <p:spPr>
          <a:xfrm rot="16200000">
            <a:off x="5666236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bg1">
                    <a:lumMod val="75000"/>
                  </a:schemeClr>
                </a:solidFill>
              </a:rPr>
              <a:t>2020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AC9074B-2795-04CC-E907-A9C215EAE18A}"/>
              </a:ext>
            </a:extLst>
          </p:cNvPr>
          <p:cNvSpPr txBox="1"/>
          <p:nvPr/>
        </p:nvSpPr>
        <p:spPr>
          <a:xfrm rot="16200000">
            <a:off x="4029242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bg1">
                    <a:lumMod val="75000"/>
                  </a:schemeClr>
                </a:solidFill>
              </a:rPr>
              <a:t>2015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7E460CE-480C-EEE6-0DD0-0F15D1913931}"/>
              </a:ext>
            </a:extLst>
          </p:cNvPr>
          <p:cNvSpPr txBox="1"/>
          <p:nvPr/>
        </p:nvSpPr>
        <p:spPr>
          <a:xfrm rot="16200000">
            <a:off x="2392249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bg1">
                    <a:lumMod val="75000"/>
                  </a:schemeClr>
                </a:solidFill>
              </a:rPr>
              <a:t>2010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1DF7A8C-554C-E2F4-10DA-0009E35C5C82}"/>
              </a:ext>
            </a:extLst>
          </p:cNvPr>
          <p:cNvSpPr txBox="1"/>
          <p:nvPr/>
        </p:nvSpPr>
        <p:spPr>
          <a:xfrm rot="16200000">
            <a:off x="755256" y="3713122"/>
            <a:ext cx="575799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bg1">
                    <a:lumMod val="75000"/>
                  </a:schemeClr>
                </a:solidFill>
              </a:rPr>
              <a:t>2005</a:t>
            </a:r>
          </a:p>
        </p:txBody>
      </p:sp>
    </p:spTree>
    <p:extLst>
      <p:ext uri="{BB962C8B-B14F-4D97-AF65-F5344CB8AC3E}">
        <p14:creationId xmlns:p14="http://schemas.microsoft.com/office/powerpoint/2010/main" val="296361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10450</TotalTime>
  <Words>840</Words>
  <Application>Microsoft Office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Pin Timeline – Slide Template</vt:lpstr>
      <vt:lpstr>Pin Timeline – Slide Template</vt:lpstr>
      <vt:lpstr>Pin Timeline – Slide Template</vt:lpstr>
      <vt:lpstr>Pin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Timeline</dc:title>
  <dc:creator>PresentationGO.com</dc:creator>
  <dc:description>© Copyright PresentationGO.com - Do not distribute or sale without written permission.</dc:description>
  <cp:lastModifiedBy>Christophe Barroche</cp:lastModifiedBy>
  <cp:revision>27</cp:revision>
  <dcterms:created xsi:type="dcterms:W3CDTF">2014-11-26T05:14:11Z</dcterms:created>
  <dcterms:modified xsi:type="dcterms:W3CDTF">2024-04-09T03:29:56Z</dcterms:modified>
  <cp:category>Charts &amp; Diagrams;Timelines &amp; Planning</cp:category>
</cp:coreProperties>
</file>