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08" r:id="rId4"/>
    <p:sldId id="310" r:id="rId5"/>
    <p:sldId id="311" r:id="rId6"/>
    <p:sldId id="312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75" d="100"/>
          <a:sy n="75" d="100"/>
        </p:scale>
        <p:origin x="1842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52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5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1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720657-7E5F-2257-5A14-00088EB2F7D3}"/>
              </a:ext>
            </a:extLst>
          </p:cNvPr>
          <p:cNvCxnSpPr>
            <a:cxnSpLocks/>
            <a:stCxn id="31" idx="4"/>
            <a:endCxn id="30" idx="3"/>
          </p:cNvCxnSpPr>
          <p:nvPr/>
        </p:nvCxnSpPr>
        <p:spPr>
          <a:xfrm flipH="1" flipV="1">
            <a:off x="6096000" y="2085627"/>
            <a:ext cx="1" cy="253792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3599AF0-221A-B4C3-4707-79AC3ECD7C6C}"/>
              </a:ext>
            </a:extLst>
          </p:cNvPr>
          <p:cNvGrpSpPr/>
          <p:nvPr/>
        </p:nvGrpSpPr>
        <p:grpSpPr>
          <a:xfrm>
            <a:off x="5507078" y="2085627"/>
            <a:ext cx="1177844" cy="1177844"/>
            <a:chOff x="5507078" y="2085627"/>
            <a:chExt cx="1177844" cy="1177844"/>
          </a:xfrm>
        </p:grpSpPr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74BF4CF2-8B20-6348-4ACD-7FA94921CD1D}"/>
                </a:ext>
              </a:extLst>
            </p:cNvPr>
            <p:cNvSpPr/>
            <p:nvPr/>
          </p:nvSpPr>
          <p:spPr>
            <a:xfrm rot="8100000">
              <a:off x="5507078" y="2085627"/>
              <a:ext cx="1177844" cy="1177844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56B985-1FE2-FC05-76B4-44EC4300821C}"/>
                </a:ext>
              </a:extLst>
            </p:cNvPr>
            <p:cNvSpPr/>
            <p:nvPr/>
          </p:nvSpPr>
          <p:spPr>
            <a:xfrm>
              <a:off x="5749855" y="232840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2" name="Graphic 51" descr="Lightbulb with solid fill">
            <a:extLst>
              <a:ext uri="{FF2B5EF4-FFF2-40B4-BE49-F238E27FC236}">
                <a16:creationId xmlns:a16="http://schemas.microsoft.com/office/drawing/2014/main" id="{91382E23-E937-7460-3A17-64EEFA9B4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0" y="2445949"/>
            <a:ext cx="457200" cy="4572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2B1B69-4C90-A1E1-BCE8-DDE0E8713CB8}"/>
              </a:ext>
            </a:extLst>
          </p:cNvPr>
          <p:cNvCxnSpPr>
            <a:cxnSpLocks/>
            <a:stCxn id="18" idx="6"/>
            <a:endCxn id="22" idx="2"/>
          </p:cNvCxnSpPr>
          <p:nvPr/>
        </p:nvCxnSpPr>
        <p:spPr>
          <a:xfrm>
            <a:off x="136954" y="4486597"/>
            <a:ext cx="14567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77F28D4-AA08-8916-223B-9DF5D71AB921}"/>
              </a:ext>
            </a:extLst>
          </p:cNvPr>
          <p:cNvCxnSpPr>
            <a:cxnSpLocks/>
            <a:stCxn id="22" idx="6"/>
            <a:endCxn id="26" idx="2"/>
          </p:cNvCxnSpPr>
          <p:nvPr/>
        </p:nvCxnSpPr>
        <p:spPr>
          <a:xfrm>
            <a:off x="1867640" y="4486597"/>
            <a:ext cx="190875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3A6608-0631-BE1B-A466-47FFC7558F80}"/>
              </a:ext>
            </a:extLst>
          </p:cNvPr>
          <p:cNvCxnSpPr>
            <a:cxnSpLocks/>
            <a:stCxn id="26" idx="6"/>
            <a:endCxn id="31" idx="2"/>
          </p:cNvCxnSpPr>
          <p:nvPr/>
        </p:nvCxnSpPr>
        <p:spPr>
          <a:xfrm>
            <a:off x="4050298" y="4486597"/>
            <a:ext cx="190874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93066A7-5D38-E214-9DA6-A79F7F5456E8}"/>
              </a:ext>
            </a:extLst>
          </p:cNvPr>
          <p:cNvCxnSpPr>
            <a:cxnSpLocks/>
            <a:stCxn id="31" idx="6"/>
            <a:endCxn id="46" idx="2"/>
          </p:cNvCxnSpPr>
          <p:nvPr/>
        </p:nvCxnSpPr>
        <p:spPr>
          <a:xfrm>
            <a:off x="6232955" y="4486597"/>
            <a:ext cx="19087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7C197F-F491-7CCC-BFB6-C80052A68B97}"/>
              </a:ext>
            </a:extLst>
          </p:cNvPr>
          <p:cNvCxnSpPr>
            <a:cxnSpLocks/>
            <a:stCxn id="46" idx="6"/>
            <a:endCxn id="49" idx="2"/>
          </p:cNvCxnSpPr>
          <p:nvPr/>
        </p:nvCxnSpPr>
        <p:spPr>
          <a:xfrm>
            <a:off x="8415610" y="4486597"/>
            <a:ext cx="19087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BC30626-7F0E-470A-1DD6-E8F436EBEB25}"/>
              </a:ext>
            </a:extLst>
          </p:cNvPr>
          <p:cNvCxnSpPr>
            <a:cxnSpLocks/>
            <a:stCxn id="49" idx="6"/>
            <a:endCxn id="19" idx="2"/>
          </p:cNvCxnSpPr>
          <p:nvPr/>
        </p:nvCxnSpPr>
        <p:spPr>
          <a:xfrm>
            <a:off x="10598266" y="4486597"/>
            <a:ext cx="145678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CBC848-9BE5-AC44-851E-99CCC0B7118A}"/>
              </a:ext>
            </a:extLst>
          </p:cNvPr>
          <p:cNvSpPr/>
          <p:nvPr/>
        </p:nvSpPr>
        <p:spPr>
          <a:xfrm>
            <a:off x="-136954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CD96D-C25C-0911-F171-428106DB4E0B}"/>
              </a:ext>
            </a:extLst>
          </p:cNvPr>
          <p:cNvSpPr/>
          <p:nvPr/>
        </p:nvSpPr>
        <p:spPr>
          <a:xfrm>
            <a:off x="12055046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6C59D5-4195-FD31-AF59-0011F86F5CB5}"/>
              </a:ext>
            </a:extLst>
          </p:cNvPr>
          <p:cNvCxnSpPr>
            <a:cxnSpLocks/>
            <a:stCxn id="22" idx="4"/>
            <a:endCxn id="21" idx="3"/>
          </p:cNvCxnSpPr>
          <p:nvPr/>
        </p:nvCxnSpPr>
        <p:spPr>
          <a:xfrm flipV="1">
            <a:off x="1730686" y="1989837"/>
            <a:ext cx="2" cy="26337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75CDCC6-78F1-A350-D6FB-0350B55383FF}"/>
              </a:ext>
            </a:extLst>
          </p:cNvPr>
          <p:cNvSpPr/>
          <p:nvPr/>
        </p:nvSpPr>
        <p:spPr>
          <a:xfrm>
            <a:off x="1593732" y="4349643"/>
            <a:ext cx="273908" cy="27390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93DFF8F-11D1-E017-FE51-C018DAB27195}"/>
              </a:ext>
            </a:extLst>
          </p:cNvPr>
          <p:cNvGrpSpPr/>
          <p:nvPr/>
        </p:nvGrpSpPr>
        <p:grpSpPr>
          <a:xfrm>
            <a:off x="1141766" y="1989837"/>
            <a:ext cx="1177844" cy="1177844"/>
            <a:chOff x="1141766" y="1989837"/>
            <a:chExt cx="1177844" cy="1177844"/>
          </a:xfrm>
        </p:grpSpPr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28641C73-1C87-D82F-4A88-BAF1349F9E93}"/>
                </a:ext>
              </a:extLst>
            </p:cNvPr>
            <p:cNvSpPr/>
            <p:nvPr/>
          </p:nvSpPr>
          <p:spPr>
            <a:xfrm rot="8100000">
              <a:off x="1141766" y="1989837"/>
              <a:ext cx="1177844" cy="1177844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EC468D-3E67-6226-1EC0-851247EF6E78}"/>
                </a:ext>
              </a:extLst>
            </p:cNvPr>
            <p:cNvSpPr/>
            <p:nvPr/>
          </p:nvSpPr>
          <p:spPr>
            <a:xfrm>
              <a:off x="1384541" y="223261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837014-56C4-E112-044B-81407A7CCBF2}"/>
              </a:ext>
            </a:extLst>
          </p:cNvPr>
          <p:cNvCxnSpPr>
            <a:cxnSpLocks/>
            <a:stCxn id="26" idx="4"/>
            <a:endCxn id="25" idx="3"/>
          </p:cNvCxnSpPr>
          <p:nvPr/>
        </p:nvCxnSpPr>
        <p:spPr>
          <a:xfrm flipV="1">
            <a:off x="3913344" y="1380350"/>
            <a:ext cx="0" cy="324320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B19B558-63A2-724A-5F25-F98953DB5B5D}"/>
              </a:ext>
            </a:extLst>
          </p:cNvPr>
          <p:cNvSpPr/>
          <p:nvPr/>
        </p:nvSpPr>
        <p:spPr>
          <a:xfrm>
            <a:off x="3776390" y="4349643"/>
            <a:ext cx="273908" cy="2739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DA80FC4-F4AD-E1F6-0D65-10653675C7F1}"/>
              </a:ext>
            </a:extLst>
          </p:cNvPr>
          <p:cNvGrpSpPr/>
          <p:nvPr/>
        </p:nvGrpSpPr>
        <p:grpSpPr>
          <a:xfrm>
            <a:off x="3324422" y="1380350"/>
            <a:ext cx="1177844" cy="1177844"/>
            <a:chOff x="3324422" y="1380350"/>
            <a:chExt cx="1177844" cy="1177844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74A5955A-D383-6BF7-D2A1-E929CD26D908}"/>
                </a:ext>
              </a:extLst>
            </p:cNvPr>
            <p:cNvSpPr/>
            <p:nvPr/>
          </p:nvSpPr>
          <p:spPr>
            <a:xfrm rot="8100000">
              <a:off x="3324422" y="138035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026585D-209F-140F-4945-2C2BB025AACD}"/>
                </a:ext>
              </a:extLst>
            </p:cNvPr>
            <p:cNvSpPr/>
            <p:nvPr/>
          </p:nvSpPr>
          <p:spPr>
            <a:xfrm>
              <a:off x="3567199" y="1623127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A74BCBE-13FB-68BB-8843-229A2712BA96}"/>
              </a:ext>
            </a:extLst>
          </p:cNvPr>
          <p:cNvSpPr/>
          <p:nvPr/>
        </p:nvSpPr>
        <p:spPr>
          <a:xfrm>
            <a:off x="5959047" y="4349643"/>
            <a:ext cx="273908" cy="27390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5E4198-0E29-2187-8104-4522E83D86CB}"/>
              </a:ext>
            </a:extLst>
          </p:cNvPr>
          <p:cNvCxnSpPr>
            <a:cxnSpLocks/>
            <a:stCxn id="46" idx="4"/>
            <a:endCxn id="45" idx="3"/>
          </p:cNvCxnSpPr>
          <p:nvPr/>
        </p:nvCxnSpPr>
        <p:spPr>
          <a:xfrm flipV="1">
            <a:off x="8278656" y="1135660"/>
            <a:ext cx="0" cy="348789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78185C6-D603-3F2E-C9A9-9A5D6871632E}"/>
              </a:ext>
            </a:extLst>
          </p:cNvPr>
          <p:cNvSpPr/>
          <p:nvPr/>
        </p:nvSpPr>
        <p:spPr>
          <a:xfrm>
            <a:off x="8141702" y="4349643"/>
            <a:ext cx="273908" cy="27390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B9C7070-5459-96E1-E89E-651D6C88D284}"/>
              </a:ext>
            </a:extLst>
          </p:cNvPr>
          <p:cNvGrpSpPr/>
          <p:nvPr/>
        </p:nvGrpSpPr>
        <p:grpSpPr>
          <a:xfrm>
            <a:off x="7689734" y="1135660"/>
            <a:ext cx="1177844" cy="1177844"/>
            <a:chOff x="7689734" y="1135660"/>
            <a:chExt cx="1177844" cy="1177844"/>
          </a:xfrm>
        </p:grpSpPr>
        <p:sp>
          <p:nvSpPr>
            <p:cNvPr id="45" name="Teardrop 44">
              <a:extLst>
                <a:ext uri="{FF2B5EF4-FFF2-40B4-BE49-F238E27FC236}">
                  <a16:creationId xmlns:a16="http://schemas.microsoft.com/office/drawing/2014/main" id="{1A462C7B-C67F-C81D-A474-CB25E271EE35}"/>
                </a:ext>
              </a:extLst>
            </p:cNvPr>
            <p:cNvSpPr/>
            <p:nvPr/>
          </p:nvSpPr>
          <p:spPr>
            <a:xfrm rot="8100000">
              <a:off x="7689734" y="113566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708D1D-D15A-867A-F4FD-89DF11D1BB47}"/>
                </a:ext>
              </a:extLst>
            </p:cNvPr>
            <p:cNvSpPr/>
            <p:nvPr/>
          </p:nvSpPr>
          <p:spPr>
            <a:xfrm>
              <a:off x="7932511" y="1399752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195055-D60A-28F6-64C8-90CA3B54A747}"/>
              </a:ext>
            </a:extLst>
          </p:cNvPr>
          <p:cNvCxnSpPr>
            <a:cxnSpLocks/>
            <a:stCxn id="49" idx="4"/>
            <a:endCxn id="50" idx="3"/>
          </p:cNvCxnSpPr>
          <p:nvPr/>
        </p:nvCxnSpPr>
        <p:spPr>
          <a:xfrm flipV="1">
            <a:off x="10461312" y="1828417"/>
            <a:ext cx="0" cy="279513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B90735F-BCB1-9D28-6BF0-499D58D24403}"/>
              </a:ext>
            </a:extLst>
          </p:cNvPr>
          <p:cNvSpPr/>
          <p:nvPr/>
        </p:nvSpPr>
        <p:spPr>
          <a:xfrm>
            <a:off x="10324358" y="4349643"/>
            <a:ext cx="273908" cy="27390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A2E095B-D043-BDB6-C410-B8A9C878A931}"/>
              </a:ext>
            </a:extLst>
          </p:cNvPr>
          <p:cNvGrpSpPr/>
          <p:nvPr/>
        </p:nvGrpSpPr>
        <p:grpSpPr>
          <a:xfrm>
            <a:off x="9872390" y="1828417"/>
            <a:ext cx="1177844" cy="1177844"/>
            <a:chOff x="9872390" y="1828417"/>
            <a:chExt cx="1177844" cy="1177844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2EE1410B-C52E-E47A-3592-F0EC399D9B4D}"/>
                </a:ext>
              </a:extLst>
            </p:cNvPr>
            <p:cNvSpPr/>
            <p:nvPr/>
          </p:nvSpPr>
          <p:spPr>
            <a:xfrm rot="8100000">
              <a:off x="9872390" y="1828417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69C0FC-6D9F-C8D8-CBFC-4B249B242B7F}"/>
                </a:ext>
              </a:extLst>
            </p:cNvPr>
            <p:cNvSpPr/>
            <p:nvPr/>
          </p:nvSpPr>
          <p:spPr>
            <a:xfrm>
              <a:off x="10115167" y="207119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0F801C12-202A-0E74-21F9-C5E6D15C48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744" y="1740672"/>
            <a:ext cx="457200" cy="457200"/>
          </a:xfrm>
          <a:prstGeom prst="rect">
            <a:avLst/>
          </a:prstGeom>
        </p:spPr>
      </p:pic>
      <p:pic>
        <p:nvPicPr>
          <p:cNvPr id="54" name="Graphic 53" descr="Handshake with solid fill">
            <a:extLst>
              <a:ext uri="{FF2B5EF4-FFF2-40B4-BE49-F238E27FC236}">
                <a16:creationId xmlns:a16="http://schemas.microsoft.com/office/drawing/2014/main" id="{E45A7B72-85C0-68CD-928D-D537AC3794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50056" y="1517297"/>
            <a:ext cx="457200" cy="457200"/>
          </a:xfrm>
          <a:prstGeom prst="rect">
            <a:avLst/>
          </a:prstGeom>
        </p:spPr>
      </p:pic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25B8352A-93DE-921F-041D-8A803E48AC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2712" y="2188739"/>
            <a:ext cx="457200" cy="457200"/>
          </a:xfrm>
          <a:prstGeom prst="rect">
            <a:avLst/>
          </a:prstGeom>
        </p:spPr>
      </p:pic>
      <p:pic>
        <p:nvPicPr>
          <p:cNvPr id="56" name="Graphic 55" descr="Rocket with solid fill">
            <a:extLst>
              <a:ext uri="{FF2B5EF4-FFF2-40B4-BE49-F238E27FC236}">
                <a16:creationId xmlns:a16="http://schemas.microsoft.com/office/drawing/2014/main" id="{766749E3-6B71-DB99-77DF-45C7D2C7A6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02086" y="2350159"/>
            <a:ext cx="457200" cy="4572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EA04E49-0F32-6473-0559-824368D5EE42}"/>
              </a:ext>
            </a:extLst>
          </p:cNvPr>
          <p:cNvSpPr txBox="1"/>
          <p:nvPr/>
        </p:nvSpPr>
        <p:spPr>
          <a:xfrm rot="16200000">
            <a:off x="9769480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714D8-6DA9-1AA9-8AC1-EF9A8C68323D}"/>
              </a:ext>
            </a:extLst>
          </p:cNvPr>
          <p:cNvSpPr txBox="1"/>
          <p:nvPr/>
        </p:nvSpPr>
        <p:spPr>
          <a:xfrm rot="16200000">
            <a:off x="7586827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A73288-AA05-7824-A948-58BEFD558D6C}"/>
              </a:ext>
            </a:extLst>
          </p:cNvPr>
          <p:cNvSpPr txBox="1"/>
          <p:nvPr/>
        </p:nvSpPr>
        <p:spPr>
          <a:xfrm rot="16200000">
            <a:off x="5404168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40C6E9-6056-90D4-05C1-133D31E66BB6}"/>
              </a:ext>
            </a:extLst>
          </p:cNvPr>
          <p:cNvSpPr txBox="1"/>
          <p:nvPr/>
        </p:nvSpPr>
        <p:spPr>
          <a:xfrm rot="16200000">
            <a:off x="3221511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D230BC-211B-6522-B124-F36C97EEC621}"/>
              </a:ext>
            </a:extLst>
          </p:cNvPr>
          <p:cNvSpPr txBox="1"/>
          <p:nvPr/>
        </p:nvSpPr>
        <p:spPr>
          <a:xfrm rot="16200000">
            <a:off x="1038854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776311" y="4734856"/>
            <a:ext cx="1908750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958967" y="4734856"/>
            <a:ext cx="1908750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5141623" y="4734856"/>
            <a:ext cx="1908750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7324280" y="4734856"/>
            <a:ext cx="1908750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9506937" y="4734856"/>
            <a:ext cx="1908750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776311" y="4734856"/>
            <a:ext cx="1908750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958967" y="4734856"/>
            <a:ext cx="1908750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5141623" y="4734856"/>
            <a:ext cx="1908750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7324280" y="4734856"/>
            <a:ext cx="1908750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9506937" y="4734856"/>
            <a:ext cx="1908750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3716478-A110-A51D-BC84-1C46ADDA3692}"/>
              </a:ext>
            </a:extLst>
          </p:cNvPr>
          <p:cNvCxnSpPr>
            <a:cxnSpLocks/>
            <a:stCxn id="129" idx="4"/>
            <a:endCxn id="108" idx="3"/>
          </p:cNvCxnSpPr>
          <p:nvPr/>
        </p:nvCxnSpPr>
        <p:spPr>
          <a:xfrm flipH="1" flipV="1">
            <a:off x="6096000" y="2085627"/>
            <a:ext cx="1" cy="253792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629BD5B-E913-94CB-078C-3132B2B8B02D}"/>
              </a:ext>
            </a:extLst>
          </p:cNvPr>
          <p:cNvGrpSpPr/>
          <p:nvPr/>
        </p:nvGrpSpPr>
        <p:grpSpPr>
          <a:xfrm>
            <a:off x="5507078" y="2085627"/>
            <a:ext cx="1177844" cy="1177844"/>
            <a:chOff x="5507078" y="2085627"/>
            <a:chExt cx="1177844" cy="1177844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CE939B8C-D6B1-A37C-3EB1-88CB7CB4B236}"/>
                </a:ext>
              </a:extLst>
            </p:cNvPr>
            <p:cNvSpPr/>
            <p:nvPr/>
          </p:nvSpPr>
          <p:spPr>
            <a:xfrm rot="8100000">
              <a:off x="5507078" y="2085627"/>
              <a:ext cx="1177844" cy="1177844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6CCD6837-4397-6C49-ABE5-0B67877DEF32}"/>
                </a:ext>
              </a:extLst>
            </p:cNvPr>
            <p:cNvSpPr/>
            <p:nvPr/>
          </p:nvSpPr>
          <p:spPr>
            <a:xfrm>
              <a:off x="5749855" y="232840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0" name="Graphic 109" descr="Lightbulb with solid fill">
            <a:extLst>
              <a:ext uri="{FF2B5EF4-FFF2-40B4-BE49-F238E27FC236}">
                <a16:creationId xmlns:a16="http://schemas.microsoft.com/office/drawing/2014/main" id="{D8941702-8B57-1902-D527-68221057D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0" y="2445949"/>
            <a:ext cx="457200" cy="457200"/>
          </a:xfrm>
          <a:prstGeom prst="rect">
            <a:avLst/>
          </a:prstGeom>
        </p:spPr>
      </p:pic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477BEFD-159B-1DB2-182F-E04553D5EBB6}"/>
              </a:ext>
            </a:extLst>
          </p:cNvPr>
          <p:cNvCxnSpPr>
            <a:cxnSpLocks/>
            <a:stCxn id="117" idx="6"/>
            <a:endCxn id="120" idx="2"/>
          </p:cNvCxnSpPr>
          <p:nvPr/>
        </p:nvCxnSpPr>
        <p:spPr>
          <a:xfrm>
            <a:off x="136954" y="4486597"/>
            <a:ext cx="14567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1E577D2-DADF-7FEA-F79A-5C1F68707437}"/>
              </a:ext>
            </a:extLst>
          </p:cNvPr>
          <p:cNvCxnSpPr>
            <a:cxnSpLocks/>
            <a:stCxn id="120" idx="6"/>
            <a:endCxn id="125" idx="2"/>
          </p:cNvCxnSpPr>
          <p:nvPr/>
        </p:nvCxnSpPr>
        <p:spPr>
          <a:xfrm>
            <a:off x="1867640" y="4486597"/>
            <a:ext cx="190875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D05D91E-AD16-97D5-FAF5-692244514D04}"/>
              </a:ext>
            </a:extLst>
          </p:cNvPr>
          <p:cNvCxnSpPr>
            <a:cxnSpLocks/>
            <a:stCxn id="125" idx="6"/>
            <a:endCxn id="129" idx="2"/>
          </p:cNvCxnSpPr>
          <p:nvPr/>
        </p:nvCxnSpPr>
        <p:spPr>
          <a:xfrm>
            <a:off x="4050298" y="4486597"/>
            <a:ext cx="190874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F508D08F-FBE3-ED51-D556-37669C6E9C18}"/>
              </a:ext>
            </a:extLst>
          </p:cNvPr>
          <p:cNvCxnSpPr>
            <a:cxnSpLocks/>
            <a:stCxn id="129" idx="6"/>
            <a:endCxn id="131" idx="2"/>
          </p:cNvCxnSpPr>
          <p:nvPr/>
        </p:nvCxnSpPr>
        <p:spPr>
          <a:xfrm>
            <a:off x="6232955" y="4486597"/>
            <a:ext cx="19087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5FA8087-FD91-63EF-E80B-73522D2E5871}"/>
              </a:ext>
            </a:extLst>
          </p:cNvPr>
          <p:cNvCxnSpPr>
            <a:cxnSpLocks/>
            <a:stCxn id="131" idx="6"/>
            <a:endCxn id="136" idx="2"/>
          </p:cNvCxnSpPr>
          <p:nvPr/>
        </p:nvCxnSpPr>
        <p:spPr>
          <a:xfrm>
            <a:off x="8415610" y="4486597"/>
            <a:ext cx="19087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C8291AE-1BB5-168D-9207-9221FB2FA978}"/>
              </a:ext>
            </a:extLst>
          </p:cNvPr>
          <p:cNvCxnSpPr>
            <a:cxnSpLocks/>
            <a:stCxn id="136" idx="6"/>
            <a:endCxn id="118" idx="2"/>
          </p:cNvCxnSpPr>
          <p:nvPr/>
        </p:nvCxnSpPr>
        <p:spPr>
          <a:xfrm>
            <a:off x="10598266" y="4486597"/>
            <a:ext cx="145678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8250CF8C-458D-C7C8-6DFE-788FF8E20196}"/>
              </a:ext>
            </a:extLst>
          </p:cNvPr>
          <p:cNvSpPr/>
          <p:nvPr/>
        </p:nvSpPr>
        <p:spPr>
          <a:xfrm>
            <a:off x="-136954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06CCBED-4FCC-7F90-2273-5EF0DFA449C9}"/>
              </a:ext>
            </a:extLst>
          </p:cNvPr>
          <p:cNvSpPr/>
          <p:nvPr/>
        </p:nvSpPr>
        <p:spPr>
          <a:xfrm>
            <a:off x="12055046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7C19DB4-4514-839F-8C49-F07AB7367304}"/>
              </a:ext>
            </a:extLst>
          </p:cNvPr>
          <p:cNvCxnSpPr>
            <a:cxnSpLocks/>
            <a:stCxn id="120" idx="4"/>
            <a:endCxn id="122" idx="3"/>
          </p:cNvCxnSpPr>
          <p:nvPr/>
        </p:nvCxnSpPr>
        <p:spPr>
          <a:xfrm flipV="1">
            <a:off x="1730686" y="1989837"/>
            <a:ext cx="2" cy="26337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F93684E9-BE3E-D69B-B7F3-96C0D25EC9D8}"/>
              </a:ext>
            </a:extLst>
          </p:cNvPr>
          <p:cNvSpPr/>
          <p:nvPr/>
        </p:nvSpPr>
        <p:spPr>
          <a:xfrm>
            <a:off x="1593732" y="4349643"/>
            <a:ext cx="273908" cy="27390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48AE261-DEE4-75DD-2EBA-09648CA03506}"/>
              </a:ext>
            </a:extLst>
          </p:cNvPr>
          <p:cNvGrpSpPr/>
          <p:nvPr/>
        </p:nvGrpSpPr>
        <p:grpSpPr>
          <a:xfrm>
            <a:off x="1141766" y="1989837"/>
            <a:ext cx="1177844" cy="1177844"/>
            <a:chOff x="1141766" y="1989837"/>
            <a:chExt cx="1177844" cy="1177844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197F2279-05C7-348A-0351-5FABAEBAC876}"/>
                </a:ext>
              </a:extLst>
            </p:cNvPr>
            <p:cNvSpPr/>
            <p:nvPr/>
          </p:nvSpPr>
          <p:spPr>
            <a:xfrm rot="8100000">
              <a:off x="1141766" y="1989837"/>
              <a:ext cx="1177844" cy="1177844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0FAE369-F344-8BB7-425E-BBCF0384BC2E}"/>
                </a:ext>
              </a:extLst>
            </p:cNvPr>
            <p:cNvSpPr/>
            <p:nvPr/>
          </p:nvSpPr>
          <p:spPr>
            <a:xfrm>
              <a:off x="1384541" y="223261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4C00443-D30E-EFAE-73C5-9E710EC80628}"/>
              </a:ext>
            </a:extLst>
          </p:cNvPr>
          <p:cNvCxnSpPr>
            <a:cxnSpLocks/>
            <a:stCxn id="125" idx="4"/>
            <a:endCxn id="127" idx="3"/>
          </p:cNvCxnSpPr>
          <p:nvPr/>
        </p:nvCxnSpPr>
        <p:spPr>
          <a:xfrm flipV="1">
            <a:off x="3913344" y="1380350"/>
            <a:ext cx="0" cy="324320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>
            <a:extLst>
              <a:ext uri="{FF2B5EF4-FFF2-40B4-BE49-F238E27FC236}">
                <a16:creationId xmlns:a16="http://schemas.microsoft.com/office/drawing/2014/main" id="{B80458B1-5387-F9D1-FB74-7666BBC07945}"/>
              </a:ext>
            </a:extLst>
          </p:cNvPr>
          <p:cNvSpPr/>
          <p:nvPr/>
        </p:nvSpPr>
        <p:spPr>
          <a:xfrm>
            <a:off x="3776390" y="4349643"/>
            <a:ext cx="273908" cy="2739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C9DD5F9D-457D-CACA-E35F-8D4A3DA6809F}"/>
              </a:ext>
            </a:extLst>
          </p:cNvPr>
          <p:cNvGrpSpPr/>
          <p:nvPr/>
        </p:nvGrpSpPr>
        <p:grpSpPr>
          <a:xfrm>
            <a:off x="3324422" y="1380350"/>
            <a:ext cx="1177844" cy="1177844"/>
            <a:chOff x="3324422" y="1380350"/>
            <a:chExt cx="1177844" cy="1177844"/>
          </a:xfrm>
        </p:grpSpPr>
        <p:sp>
          <p:nvSpPr>
            <p:cNvPr id="127" name="Teardrop 126">
              <a:extLst>
                <a:ext uri="{FF2B5EF4-FFF2-40B4-BE49-F238E27FC236}">
                  <a16:creationId xmlns:a16="http://schemas.microsoft.com/office/drawing/2014/main" id="{4C10BAB0-D6B9-7792-DD84-5410BC8AAD42}"/>
                </a:ext>
              </a:extLst>
            </p:cNvPr>
            <p:cNvSpPr/>
            <p:nvPr/>
          </p:nvSpPr>
          <p:spPr>
            <a:xfrm rot="8100000">
              <a:off x="3324422" y="138035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385189F-8201-4121-284F-9BE82F7A13B7}"/>
                </a:ext>
              </a:extLst>
            </p:cNvPr>
            <p:cNvSpPr/>
            <p:nvPr/>
          </p:nvSpPr>
          <p:spPr>
            <a:xfrm>
              <a:off x="3567199" y="1623127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Oval 128">
            <a:extLst>
              <a:ext uri="{FF2B5EF4-FFF2-40B4-BE49-F238E27FC236}">
                <a16:creationId xmlns:a16="http://schemas.microsoft.com/office/drawing/2014/main" id="{A5D33B2D-992A-C1BB-2BEF-6EA1A12B9122}"/>
              </a:ext>
            </a:extLst>
          </p:cNvPr>
          <p:cNvSpPr/>
          <p:nvPr/>
        </p:nvSpPr>
        <p:spPr>
          <a:xfrm>
            <a:off x="5959047" y="4349643"/>
            <a:ext cx="273908" cy="27390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FB4A7E4-005B-ADF2-35D3-BD9650DD786C}"/>
              </a:ext>
            </a:extLst>
          </p:cNvPr>
          <p:cNvCxnSpPr>
            <a:cxnSpLocks/>
            <a:stCxn id="131" idx="4"/>
            <a:endCxn id="133" idx="3"/>
          </p:cNvCxnSpPr>
          <p:nvPr/>
        </p:nvCxnSpPr>
        <p:spPr>
          <a:xfrm flipV="1">
            <a:off x="8278656" y="1135660"/>
            <a:ext cx="0" cy="348789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>
            <a:extLst>
              <a:ext uri="{FF2B5EF4-FFF2-40B4-BE49-F238E27FC236}">
                <a16:creationId xmlns:a16="http://schemas.microsoft.com/office/drawing/2014/main" id="{8B798632-598C-4EB4-3C03-7D0A31D49D93}"/>
              </a:ext>
            </a:extLst>
          </p:cNvPr>
          <p:cNvSpPr/>
          <p:nvPr/>
        </p:nvSpPr>
        <p:spPr>
          <a:xfrm>
            <a:off x="8141702" y="4349643"/>
            <a:ext cx="273908" cy="27390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B2DE63D-0D8F-CFC8-5E04-DFA0EEF24579}"/>
              </a:ext>
            </a:extLst>
          </p:cNvPr>
          <p:cNvGrpSpPr/>
          <p:nvPr/>
        </p:nvGrpSpPr>
        <p:grpSpPr>
          <a:xfrm>
            <a:off x="7689734" y="1135660"/>
            <a:ext cx="1177844" cy="1177844"/>
            <a:chOff x="7689734" y="1135660"/>
            <a:chExt cx="1177844" cy="1177844"/>
          </a:xfrm>
        </p:grpSpPr>
        <p:sp>
          <p:nvSpPr>
            <p:cNvPr id="133" name="Teardrop 132">
              <a:extLst>
                <a:ext uri="{FF2B5EF4-FFF2-40B4-BE49-F238E27FC236}">
                  <a16:creationId xmlns:a16="http://schemas.microsoft.com/office/drawing/2014/main" id="{448B3FFA-F586-9746-B4E4-2412B4EC28B3}"/>
                </a:ext>
              </a:extLst>
            </p:cNvPr>
            <p:cNvSpPr/>
            <p:nvPr/>
          </p:nvSpPr>
          <p:spPr>
            <a:xfrm rot="8100000">
              <a:off x="7689734" y="113566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45894DC2-2BD3-EDB3-4643-7E2010B56D46}"/>
                </a:ext>
              </a:extLst>
            </p:cNvPr>
            <p:cNvSpPr/>
            <p:nvPr/>
          </p:nvSpPr>
          <p:spPr>
            <a:xfrm>
              <a:off x="7932511" y="1399752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6652A5B-F021-BF4C-DA4A-0D6B8A94730D}"/>
              </a:ext>
            </a:extLst>
          </p:cNvPr>
          <p:cNvCxnSpPr>
            <a:cxnSpLocks/>
            <a:stCxn id="136" idx="4"/>
            <a:endCxn id="138" idx="3"/>
          </p:cNvCxnSpPr>
          <p:nvPr/>
        </p:nvCxnSpPr>
        <p:spPr>
          <a:xfrm flipV="1">
            <a:off x="10461312" y="1828417"/>
            <a:ext cx="0" cy="279513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>
            <a:extLst>
              <a:ext uri="{FF2B5EF4-FFF2-40B4-BE49-F238E27FC236}">
                <a16:creationId xmlns:a16="http://schemas.microsoft.com/office/drawing/2014/main" id="{BEEE9BB3-959B-2BE4-5086-77BD6E7A1CE2}"/>
              </a:ext>
            </a:extLst>
          </p:cNvPr>
          <p:cNvSpPr/>
          <p:nvPr/>
        </p:nvSpPr>
        <p:spPr>
          <a:xfrm>
            <a:off x="10324358" y="4349643"/>
            <a:ext cx="273908" cy="27390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6A7B552-21CD-5A0B-869C-B344420F6175}"/>
              </a:ext>
            </a:extLst>
          </p:cNvPr>
          <p:cNvGrpSpPr/>
          <p:nvPr/>
        </p:nvGrpSpPr>
        <p:grpSpPr>
          <a:xfrm>
            <a:off x="9872390" y="1828417"/>
            <a:ext cx="1177844" cy="1177844"/>
            <a:chOff x="9872390" y="1828417"/>
            <a:chExt cx="1177844" cy="1177844"/>
          </a:xfrm>
        </p:grpSpPr>
        <p:sp>
          <p:nvSpPr>
            <p:cNvPr id="138" name="Teardrop 137">
              <a:extLst>
                <a:ext uri="{FF2B5EF4-FFF2-40B4-BE49-F238E27FC236}">
                  <a16:creationId xmlns:a16="http://schemas.microsoft.com/office/drawing/2014/main" id="{F9123052-7607-E728-0733-A99DF4ED9897}"/>
                </a:ext>
              </a:extLst>
            </p:cNvPr>
            <p:cNvSpPr/>
            <p:nvPr/>
          </p:nvSpPr>
          <p:spPr>
            <a:xfrm rot="8100000">
              <a:off x="9872390" y="1828417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D9016320-269C-126E-BE3C-B9802B5E42FF}"/>
                </a:ext>
              </a:extLst>
            </p:cNvPr>
            <p:cNvSpPr/>
            <p:nvPr/>
          </p:nvSpPr>
          <p:spPr>
            <a:xfrm>
              <a:off x="10115167" y="207119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0" name="Graphic 139" descr="Gears with solid fill">
            <a:extLst>
              <a:ext uri="{FF2B5EF4-FFF2-40B4-BE49-F238E27FC236}">
                <a16:creationId xmlns:a16="http://schemas.microsoft.com/office/drawing/2014/main" id="{B75FAA9C-6322-67B6-2C93-6D9816F829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744" y="1740672"/>
            <a:ext cx="457200" cy="457200"/>
          </a:xfrm>
          <a:prstGeom prst="rect">
            <a:avLst/>
          </a:prstGeom>
        </p:spPr>
      </p:pic>
      <p:pic>
        <p:nvPicPr>
          <p:cNvPr id="141" name="Graphic 140" descr="Handshake with solid fill">
            <a:extLst>
              <a:ext uri="{FF2B5EF4-FFF2-40B4-BE49-F238E27FC236}">
                <a16:creationId xmlns:a16="http://schemas.microsoft.com/office/drawing/2014/main" id="{7C561F38-F5C3-19EC-89CE-F4C933123B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50056" y="1517297"/>
            <a:ext cx="457200" cy="457200"/>
          </a:xfrm>
          <a:prstGeom prst="rect">
            <a:avLst/>
          </a:prstGeom>
        </p:spPr>
      </p:pic>
      <p:pic>
        <p:nvPicPr>
          <p:cNvPr id="142" name="Graphic 141" descr="Bar graph with upward trend with solid fill">
            <a:extLst>
              <a:ext uri="{FF2B5EF4-FFF2-40B4-BE49-F238E27FC236}">
                <a16:creationId xmlns:a16="http://schemas.microsoft.com/office/drawing/2014/main" id="{C85D8786-D349-75D4-4AE7-003403F1F1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2712" y="2188739"/>
            <a:ext cx="457200" cy="457200"/>
          </a:xfrm>
          <a:prstGeom prst="rect">
            <a:avLst/>
          </a:prstGeom>
        </p:spPr>
      </p:pic>
      <p:pic>
        <p:nvPicPr>
          <p:cNvPr id="143" name="Graphic 142" descr="Rocket with solid fill">
            <a:extLst>
              <a:ext uri="{FF2B5EF4-FFF2-40B4-BE49-F238E27FC236}">
                <a16:creationId xmlns:a16="http://schemas.microsoft.com/office/drawing/2014/main" id="{3F4D4153-E3F4-69F9-CF2B-FD4C9417C3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02086" y="2350159"/>
            <a:ext cx="457200" cy="457200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BA0F1326-F22E-CD62-DAB3-B35878F16CE9}"/>
              </a:ext>
            </a:extLst>
          </p:cNvPr>
          <p:cNvSpPr txBox="1"/>
          <p:nvPr/>
        </p:nvSpPr>
        <p:spPr>
          <a:xfrm rot="16200000">
            <a:off x="9769480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2025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CA24C72-76E2-6EAA-168F-813FB0881F76}"/>
              </a:ext>
            </a:extLst>
          </p:cNvPr>
          <p:cNvSpPr txBox="1"/>
          <p:nvPr/>
        </p:nvSpPr>
        <p:spPr>
          <a:xfrm rot="16200000">
            <a:off x="7586827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2020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E5A275A-A66E-CDC7-E96B-8ACA453510BF}"/>
              </a:ext>
            </a:extLst>
          </p:cNvPr>
          <p:cNvSpPr txBox="1"/>
          <p:nvPr/>
        </p:nvSpPr>
        <p:spPr>
          <a:xfrm rot="16200000">
            <a:off x="5404168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E01AECD-DD01-484F-5037-0A2751D41ED7}"/>
              </a:ext>
            </a:extLst>
          </p:cNvPr>
          <p:cNvSpPr txBox="1"/>
          <p:nvPr/>
        </p:nvSpPr>
        <p:spPr>
          <a:xfrm rot="16200000">
            <a:off x="3221511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5D1603B-797C-71F2-773B-7EBE709AF2DB}"/>
              </a:ext>
            </a:extLst>
          </p:cNvPr>
          <p:cNvSpPr txBox="1"/>
          <p:nvPr/>
        </p:nvSpPr>
        <p:spPr>
          <a:xfrm rot="16200000">
            <a:off x="1038854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201581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5837014-56C4-E112-044B-81407A7CCBF2}"/>
              </a:ext>
            </a:extLst>
          </p:cNvPr>
          <p:cNvCxnSpPr>
            <a:cxnSpLocks/>
            <a:stCxn id="26" idx="4"/>
            <a:endCxn id="25" idx="3"/>
          </p:cNvCxnSpPr>
          <p:nvPr/>
        </p:nvCxnSpPr>
        <p:spPr>
          <a:xfrm flipV="1">
            <a:off x="3913344" y="2021140"/>
            <a:ext cx="0" cy="26024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720657-7E5F-2257-5A14-00088EB2F7D3}"/>
              </a:ext>
            </a:extLst>
          </p:cNvPr>
          <p:cNvCxnSpPr>
            <a:cxnSpLocks/>
            <a:stCxn id="31" idx="4"/>
            <a:endCxn id="30" idx="3"/>
          </p:cNvCxnSpPr>
          <p:nvPr/>
        </p:nvCxnSpPr>
        <p:spPr>
          <a:xfrm flipH="1" flipV="1">
            <a:off x="6096000" y="1728052"/>
            <a:ext cx="1" cy="289549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0A860E-A098-F57B-01A3-3CD77049D945}"/>
              </a:ext>
            </a:extLst>
          </p:cNvPr>
          <p:cNvGrpSpPr/>
          <p:nvPr/>
        </p:nvGrpSpPr>
        <p:grpSpPr>
          <a:xfrm>
            <a:off x="5507078" y="1728052"/>
            <a:ext cx="1177844" cy="1177844"/>
            <a:chOff x="5507078" y="1728052"/>
            <a:chExt cx="1177844" cy="1177844"/>
          </a:xfrm>
        </p:grpSpPr>
        <p:sp>
          <p:nvSpPr>
            <p:cNvPr id="30" name="Teardrop 29">
              <a:extLst>
                <a:ext uri="{FF2B5EF4-FFF2-40B4-BE49-F238E27FC236}">
                  <a16:creationId xmlns:a16="http://schemas.microsoft.com/office/drawing/2014/main" id="{74BF4CF2-8B20-6348-4ACD-7FA94921CD1D}"/>
                </a:ext>
              </a:extLst>
            </p:cNvPr>
            <p:cNvSpPr/>
            <p:nvPr/>
          </p:nvSpPr>
          <p:spPr>
            <a:xfrm rot="8100000">
              <a:off x="5507078" y="1728052"/>
              <a:ext cx="1177844" cy="1177844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56B985-1FE2-FC05-76B4-44EC4300821C}"/>
                </a:ext>
              </a:extLst>
            </p:cNvPr>
            <p:cNvSpPr/>
            <p:nvPr/>
          </p:nvSpPr>
          <p:spPr>
            <a:xfrm>
              <a:off x="5749855" y="1970829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2" name="Graphic 51" descr="Lightbulb with solid fill">
            <a:extLst>
              <a:ext uri="{FF2B5EF4-FFF2-40B4-BE49-F238E27FC236}">
                <a16:creationId xmlns:a16="http://schemas.microsoft.com/office/drawing/2014/main" id="{91382E23-E937-7460-3A17-64EEFA9B4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0" y="2088374"/>
            <a:ext cx="457200" cy="45720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2B1B69-4C90-A1E1-BCE8-DDE0E8713CB8}"/>
              </a:ext>
            </a:extLst>
          </p:cNvPr>
          <p:cNvCxnSpPr>
            <a:cxnSpLocks/>
            <a:stCxn id="18" idx="6"/>
            <a:endCxn id="22" idx="2"/>
          </p:cNvCxnSpPr>
          <p:nvPr/>
        </p:nvCxnSpPr>
        <p:spPr>
          <a:xfrm>
            <a:off x="136954" y="4486597"/>
            <a:ext cx="14567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77F28D4-AA08-8916-223B-9DF5D71AB921}"/>
              </a:ext>
            </a:extLst>
          </p:cNvPr>
          <p:cNvCxnSpPr>
            <a:cxnSpLocks/>
            <a:stCxn id="22" idx="6"/>
            <a:endCxn id="26" idx="2"/>
          </p:cNvCxnSpPr>
          <p:nvPr/>
        </p:nvCxnSpPr>
        <p:spPr>
          <a:xfrm>
            <a:off x="1867640" y="4486597"/>
            <a:ext cx="190875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63A6608-0631-BE1B-A466-47FFC7558F80}"/>
              </a:ext>
            </a:extLst>
          </p:cNvPr>
          <p:cNvCxnSpPr>
            <a:cxnSpLocks/>
            <a:stCxn id="26" idx="6"/>
            <a:endCxn id="31" idx="2"/>
          </p:cNvCxnSpPr>
          <p:nvPr/>
        </p:nvCxnSpPr>
        <p:spPr>
          <a:xfrm>
            <a:off x="4050298" y="4486597"/>
            <a:ext cx="190874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93066A7-5D38-E214-9DA6-A79F7F5456E8}"/>
              </a:ext>
            </a:extLst>
          </p:cNvPr>
          <p:cNvCxnSpPr>
            <a:cxnSpLocks/>
            <a:stCxn id="31" idx="6"/>
            <a:endCxn id="46" idx="2"/>
          </p:cNvCxnSpPr>
          <p:nvPr/>
        </p:nvCxnSpPr>
        <p:spPr>
          <a:xfrm>
            <a:off x="6232955" y="4486597"/>
            <a:ext cx="19087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B7C197F-F491-7CCC-BFB6-C80052A68B97}"/>
              </a:ext>
            </a:extLst>
          </p:cNvPr>
          <p:cNvCxnSpPr>
            <a:cxnSpLocks/>
            <a:stCxn id="46" idx="6"/>
            <a:endCxn id="49" idx="2"/>
          </p:cNvCxnSpPr>
          <p:nvPr/>
        </p:nvCxnSpPr>
        <p:spPr>
          <a:xfrm>
            <a:off x="8415610" y="4486597"/>
            <a:ext cx="19087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BC30626-7F0E-470A-1DD6-E8F436EBEB25}"/>
              </a:ext>
            </a:extLst>
          </p:cNvPr>
          <p:cNvCxnSpPr>
            <a:cxnSpLocks/>
            <a:stCxn id="49" idx="6"/>
            <a:endCxn id="19" idx="2"/>
          </p:cNvCxnSpPr>
          <p:nvPr/>
        </p:nvCxnSpPr>
        <p:spPr>
          <a:xfrm>
            <a:off x="10598266" y="4486597"/>
            <a:ext cx="145678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4CBC848-9BE5-AC44-851E-99CCC0B7118A}"/>
              </a:ext>
            </a:extLst>
          </p:cNvPr>
          <p:cNvSpPr/>
          <p:nvPr/>
        </p:nvSpPr>
        <p:spPr>
          <a:xfrm>
            <a:off x="-136954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9CD96D-C25C-0911-F171-428106DB4E0B}"/>
              </a:ext>
            </a:extLst>
          </p:cNvPr>
          <p:cNvSpPr/>
          <p:nvPr/>
        </p:nvSpPr>
        <p:spPr>
          <a:xfrm>
            <a:off x="12055046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6C59D5-4195-FD31-AF59-0011F86F5CB5}"/>
              </a:ext>
            </a:extLst>
          </p:cNvPr>
          <p:cNvCxnSpPr>
            <a:cxnSpLocks/>
            <a:stCxn id="22" idx="4"/>
            <a:endCxn id="21" idx="3"/>
          </p:cNvCxnSpPr>
          <p:nvPr/>
        </p:nvCxnSpPr>
        <p:spPr>
          <a:xfrm flipV="1">
            <a:off x="1730686" y="2314227"/>
            <a:ext cx="2" cy="23093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75CDCC6-78F1-A350-D6FB-0350B55383FF}"/>
              </a:ext>
            </a:extLst>
          </p:cNvPr>
          <p:cNvSpPr/>
          <p:nvPr/>
        </p:nvSpPr>
        <p:spPr>
          <a:xfrm>
            <a:off x="1593732" y="4349643"/>
            <a:ext cx="273908" cy="27390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B19B558-63A2-724A-5F25-F98953DB5B5D}"/>
              </a:ext>
            </a:extLst>
          </p:cNvPr>
          <p:cNvSpPr/>
          <p:nvPr/>
        </p:nvSpPr>
        <p:spPr>
          <a:xfrm>
            <a:off x="3776390" y="4349643"/>
            <a:ext cx="273908" cy="2739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A74BCBE-13FB-68BB-8843-229A2712BA96}"/>
              </a:ext>
            </a:extLst>
          </p:cNvPr>
          <p:cNvSpPr/>
          <p:nvPr/>
        </p:nvSpPr>
        <p:spPr>
          <a:xfrm>
            <a:off x="5959047" y="4349643"/>
            <a:ext cx="273908" cy="27390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A5E4198-0E29-2187-8104-4522E83D86CB}"/>
              </a:ext>
            </a:extLst>
          </p:cNvPr>
          <p:cNvCxnSpPr>
            <a:cxnSpLocks/>
            <a:stCxn id="46" idx="4"/>
            <a:endCxn id="45" idx="3"/>
          </p:cNvCxnSpPr>
          <p:nvPr/>
        </p:nvCxnSpPr>
        <p:spPr>
          <a:xfrm flipV="1">
            <a:off x="8278656" y="1434964"/>
            <a:ext cx="0" cy="3188587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E78185C6-D603-3F2E-C9A9-9A5D6871632E}"/>
              </a:ext>
            </a:extLst>
          </p:cNvPr>
          <p:cNvSpPr/>
          <p:nvPr/>
        </p:nvSpPr>
        <p:spPr>
          <a:xfrm>
            <a:off x="8141702" y="4349643"/>
            <a:ext cx="273908" cy="27390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195055-D60A-28F6-64C8-90CA3B54A747}"/>
              </a:ext>
            </a:extLst>
          </p:cNvPr>
          <p:cNvCxnSpPr>
            <a:cxnSpLocks/>
            <a:stCxn id="49" idx="4"/>
            <a:endCxn id="50" idx="3"/>
          </p:cNvCxnSpPr>
          <p:nvPr/>
        </p:nvCxnSpPr>
        <p:spPr>
          <a:xfrm flipV="1">
            <a:off x="10461312" y="1141877"/>
            <a:ext cx="0" cy="348167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B90735F-BCB1-9D28-6BF0-499D58D24403}"/>
              </a:ext>
            </a:extLst>
          </p:cNvPr>
          <p:cNvSpPr/>
          <p:nvPr/>
        </p:nvSpPr>
        <p:spPr>
          <a:xfrm>
            <a:off x="10324358" y="4349643"/>
            <a:ext cx="273908" cy="27390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1711CE-DAEA-32BA-9225-5125C19953F1}"/>
              </a:ext>
            </a:extLst>
          </p:cNvPr>
          <p:cNvGrpSpPr/>
          <p:nvPr/>
        </p:nvGrpSpPr>
        <p:grpSpPr>
          <a:xfrm>
            <a:off x="3324422" y="2021140"/>
            <a:ext cx="1177844" cy="1177844"/>
            <a:chOff x="3324422" y="2021140"/>
            <a:chExt cx="1177844" cy="1177844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74A5955A-D383-6BF7-D2A1-E929CD26D908}"/>
                </a:ext>
              </a:extLst>
            </p:cNvPr>
            <p:cNvSpPr/>
            <p:nvPr/>
          </p:nvSpPr>
          <p:spPr>
            <a:xfrm rot="8100000">
              <a:off x="3324422" y="202114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026585D-209F-140F-4945-2C2BB025AACD}"/>
                </a:ext>
              </a:extLst>
            </p:cNvPr>
            <p:cNvSpPr/>
            <p:nvPr/>
          </p:nvSpPr>
          <p:spPr>
            <a:xfrm>
              <a:off x="3567199" y="2263917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Graphic 52" descr="Gears with solid fill">
            <a:extLst>
              <a:ext uri="{FF2B5EF4-FFF2-40B4-BE49-F238E27FC236}">
                <a16:creationId xmlns:a16="http://schemas.microsoft.com/office/drawing/2014/main" id="{0F801C12-202A-0E74-21F9-C5E6D15C48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744" y="2381462"/>
            <a:ext cx="457200" cy="4572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A884B0C-E454-BB78-0FBF-2BF6031B6596}"/>
              </a:ext>
            </a:extLst>
          </p:cNvPr>
          <p:cNvGrpSpPr/>
          <p:nvPr/>
        </p:nvGrpSpPr>
        <p:grpSpPr>
          <a:xfrm>
            <a:off x="7689734" y="1434964"/>
            <a:ext cx="1177844" cy="1177844"/>
            <a:chOff x="7689734" y="1434964"/>
            <a:chExt cx="1177844" cy="1177844"/>
          </a:xfrm>
        </p:grpSpPr>
        <p:sp>
          <p:nvSpPr>
            <p:cNvPr id="45" name="Teardrop 44">
              <a:extLst>
                <a:ext uri="{FF2B5EF4-FFF2-40B4-BE49-F238E27FC236}">
                  <a16:creationId xmlns:a16="http://schemas.microsoft.com/office/drawing/2014/main" id="{1A462C7B-C67F-C81D-A474-CB25E271EE35}"/>
                </a:ext>
              </a:extLst>
            </p:cNvPr>
            <p:cNvSpPr/>
            <p:nvPr/>
          </p:nvSpPr>
          <p:spPr>
            <a:xfrm rot="8100000">
              <a:off x="7689734" y="1434964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708D1D-D15A-867A-F4FD-89DF11D1BB47}"/>
                </a:ext>
              </a:extLst>
            </p:cNvPr>
            <p:cNvSpPr/>
            <p:nvPr/>
          </p:nvSpPr>
          <p:spPr>
            <a:xfrm>
              <a:off x="7932511" y="1699056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Graphic 53" descr="Handshake with solid fill">
            <a:extLst>
              <a:ext uri="{FF2B5EF4-FFF2-40B4-BE49-F238E27FC236}">
                <a16:creationId xmlns:a16="http://schemas.microsoft.com/office/drawing/2014/main" id="{E45A7B72-85C0-68CD-928D-D537AC3794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50056" y="1816601"/>
            <a:ext cx="457200" cy="45720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28E7F566-00A6-30CB-CC28-5E73C3F109F0}"/>
              </a:ext>
            </a:extLst>
          </p:cNvPr>
          <p:cNvGrpSpPr/>
          <p:nvPr/>
        </p:nvGrpSpPr>
        <p:grpSpPr>
          <a:xfrm>
            <a:off x="9872390" y="1141877"/>
            <a:ext cx="1177844" cy="1177844"/>
            <a:chOff x="9872390" y="1141877"/>
            <a:chExt cx="1177844" cy="1177844"/>
          </a:xfrm>
        </p:grpSpPr>
        <p:sp>
          <p:nvSpPr>
            <p:cNvPr id="50" name="Teardrop 49">
              <a:extLst>
                <a:ext uri="{FF2B5EF4-FFF2-40B4-BE49-F238E27FC236}">
                  <a16:creationId xmlns:a16="http://schemas.microsoft.com/office/drawing/2014/main" id="{2EE1410B-C52E-E47A-3592-F0EC399D9B4D}"/>
                </a:ext>
              </a:extLst>
            </p:cNvPr>
            <p:cNvSpPr/>
            <p:nvPr/>
          </p:nvSpPr>
          <p:spPr>
            <a:xfrm rot="8100000">
              <a:off x="9872390" y="1141877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B69C0FC-6D9F-C8D8-CBFC-4B249B242B7F}"/>
                </a:ext>
              </a:extLst>
            </p:cNvPr>
            <p:cNvSpPr/>
            <p:nvPr/>
          </p:nvSpPr>
          <p:spPr>
            <a:xfrm>
              <a:off x="10115167" y="138465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Graphic 54" descr="Bar graph with upward trend with solid fill">
            <a:extLst>
              <a:ext uri="{FF2B5EF4-FFF2-40B4-BE49-F238E27FC236}">
                <a16:creationId xmlns:a16="http://schemas.microsoft.com/office/drawing/2014/main" id="{25B8352A-93DE-921F-041D-8A803E48AC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2712" y="1502199"/>
            <a:ext cx="457200" cy="4572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CAB7DDF-B339-9BBD-F32E-BEA40E8775A9}"/>
              </a:ext>
            </a:extLst>
          </p:cNvPr>
          <p:cNvGrpSpPr/>
          <p:nvPr/>
        </p:nvGrpSpPr>
        <p:grpSpPr>
          <a:xfrm>
            <a:off x="1141766" y="2314227"/>
            <a:ext cx="1177844" cy="1177844"/>
            <a:chOff x="1141766" y="2314227"/>
            <a:chExt cx="1177844" cy="1177844"/>
          </a:xfrm>
        </p:grpSpPr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28641C73-1C87-D82F-4A88-BAF1349F9E93}"/>
                </a:ext>
              </a:extLst>
            </p:cNvPr>
            <p:cNvSpPr/>
            <p:nvPr/>
          </p:nvSpPr>
          <p:spPr>
            <a:xfrm rot="8100000">
              <a:off x="1141766" y="2314227"/>
              <a:ext cx="1177844" cy="1177844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CEC468D-3E67-6226-1EC0-851247EF6E78}"/>
                </a:ext>
              </a:extLst>
            </p:cNvPr>
            <p:cNvSpPr/>
            <p:nvPr/>
          </p:nvSpPr>
          <p:spPr>
            <a:xfrm>
              <a:off x="1384541" y="255700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6" name="Graphic 55" descr="Rocket with solid fill">
            <a:extLst>
              <a:ext uri="{FF2B5EF4-FFF2-40B4-BE49-F238E27FC236}">
                <a16:creationId xmlns:a16="http://schemas.microsoft.com/office/drawing/2014/main" id="{766749E3-6B71-DB99-77DF-45C7D2C7A6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02086" y="2674549"/>
            <a:ext cx="457200" cy="4572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EA04E49-0F32-6473-0559-824368D5EE42}"/>
              </a:ext>
            </a:extLst>
          </p:cNvPr>
          <p:cNvSpPr txBox="1"/>
          <p:nvPr/>
        </p:nvSpPr>
        <p:spPr>
          <a:xfrm rot="16200000">
            <a:off x="9769480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C714D8-6DA9-1AA9-8AC1-EF9A8C68323D}"/>
              </a:ext>
            </a:extLst>
          </p:cNvPr>
          <p:cNvSpPr txBox="1"/>
          <p:nvPr/>
        </p:nvSpPr>
        <p:spPr>
          <a:xfrm rot="16200000">
            <a:off x="7586827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A73288-AA05-7824-A948-58BEFD558D6C}"/>
              </a:ext>
            </a:extLst>
          </p:cNvPr>
          <p:cNvSpPr txBox="1"/>
          <p:nvPr/>
        </p:nvSpPr>
        <p:spPr>
          <a:xfrm rot="16200000">
            <a:off x="5404168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B40C6E9-6056-90D4-05C1-133D31E66BB6}"/>
              </a:ext>
            </a:extLst>
          </p:cNvPr>
          <p:cNvSpPr txBox="1"/>
          <p:nvPr/>
        </p:nvSpPr>
        <p:spPr>
          <a:xfrm rot="16200000">
            <a:off x="3221511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D230BC-211B-6522-B124-F36C97EEC621}"/>
              </a:ext>
            </a:extLst>
          </p:cNvPr>
          <p:cNvSpPr txBox="1"/>
          <p:nvPr/>
        </p:nvSpPr>
        <p:spPr>
          <a:xfrm rot="16200000">
            <a:off x="1038854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2005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AB96A50-2B17-8816-F540-5ACCD45BF954}"/>
              </a:ext>
            </a:extLst>
          </p:cNvPr>
          <p:cNvGrpSpPr/>
          <p:nvPr/>
        </p:nvGrpSpPr>
        <p:grpSpPr>
          <a:xfrm>
            <a:off x="776311" y="4734856"/>
            <a:ext cx="1908750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AA75B1B-BF49-733E-C303-954A4FE9B91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44CCA89-F2F7-0D9B-4A6F-1D48BA52835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F59CD4-925F-E87D-9015-ABE57FFA2BAA}"/>
              </a:ext>
            </a:extLst>
          </p:cNvPr>
          <p:cNvGrpSpPr/>
          <p:nvPr/>
        </p:nvGrpSpPr>
        <p:grpSpPr>
          <a:xfrm>
            <a:off x="2958967" y="4734856"/>
            <a:ext cx="1908750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51FC442-065C-3443-AAA8-2212A6E4F4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0B34A8-0CB1-DB13-A799-14647C1BCDD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ABB0DC8-D91B-8E92-23E2-15F22272041F}"/>
              </a:ext>
            </a:extLst>
          </p:cNvPr>
          <p:cNvGrpSpPr/>
          <p:nvPr/>
        </p:nvGrpSpPr>
        <p:grpSpPr>
          <a:xfrm>
            <a:off x="5141623" y="4734856"/>
            <a:ext cx="1908750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DEB6D8C-4485-CB10-284C-1377159DBCC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706C108-FDBC-0FF7-0256-32D8086A51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D54899C-1DBD-3CFD-225F-25DD57444E80}"/>
              </a:ext>
            </a:extLst>
          </p:cNvPr>
          <p:cNvGrpSpPr/>
          <p:nvPr/>
        </p:nvGrpSpPr>
        <p:grpSpPr>
          <a:xfrm>
            <a:off x="7324280" y="4734856"/>
            <a:ext cx="1908750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31DF9A-334F-B745-D408-3B3BE2089FB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0C371F3-02A1-0050-2659-0A167DBB47A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5E9ABFD-6F8F-7C87-81FE-D7BEFD44A818}"/>
              </a:ext>
            </a:extLst>
          </p:cNvPr>
          <p:cNvGrpSpPr/>
          <p:nvPr/>
        </p:nvGrpSpPr>
        <p:grpSpPr>
          <a:xfrm>
            <a:off x="9506937" y="4734856"/>
            <a:ext cx="1908750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6484466-0145-223F-0100-94EFBC98AAC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63ABC2-AFAC-9F64-F7F5-31B2DA87FF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688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Timeline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FDF670-6FDC-AB45-2956-77C8F626F2C1}"/>
              </a:ext>
            </a:extLst>
          </p:cNvPr>
          <p:cNvGrpSpPr/>
          <p:nvPr/>
        </p:nvGrpSpPr>
        <p:grpSpPr>
          <a:xfrm>
            <a:off x="776311" y="4734856"/>
            <a:ext cx="1908750" cy="1290153"/>
            <a:chOff x="332936" y="2627766"/>
            <a:chExt cx="2937088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920A6E-CC29-4646-FABA-369A08F52CB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D516173-A859-CC1E-E80E-16EF87A5B46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34CDEEC-763C-9741-F88C-804B5CC6E5CF}"/>
              </a:ext>
            </a:extLst>
          </p:cNvPr>
          <p:cNvGrpSpPr/>
          <p:nvPr/>
        </p:nvGrpSpPr>
        <p:grpSpPr>
          <a:xfrm>
            <a:off x="2958967" y="4734856"/>
            <a:ext cx="1908750" cy="1290153"/>
            <a:chOff x="332936" y="2627766"/>
            <a:chExt cx="2937088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905101-E831-1F39-BEA5-DC50525F02E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135F91-FA03-C275-A645-4DD84E0818B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91BD541-84B3-1B92-FBFF-97FB2A3B3465}"/>
              </a:ext>
            </a:extLst>
          </p:cNvPr>
          <p:cNvGrpSpPr/>
          <p:nvPr/>
        </p:nvGrpSpPr>
        <p:grpSpPr>
          <a:xfrm>
            <a:off x="5141623" y="4734856"/>
            <a:ext cx="1908750" cy="1290153"/>
            <a:chOff x="332936" y="2627766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B3B10E-D51D-F2B3-6ADD-8BE391E9F92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5755329-A973-A09C-8471-75B1C9010A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1574786-1F1C-D4F1-C2F6-4B75858D2FBB}"/>
              </a:ext>
            </a:extLst>
          </p:cNvPr>
          <p:cNvGrpSpPr/>
          <p:nvPr/>
        </p:nvGrpSpPr>
        <p:grpSpPr>
          <a:xfrm>
            <a:off x="7324280" y="4734856"/>
            <a:ext cx="1908750" cy="1290153"/>
            <a:chOff x="332936" y="262776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7AE742-F19B-B1B9-9C27-2FAA311EA67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70EC450-4884-70AD-AF1F-AB27EE7A295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BF3BD20-023E-64D1-4D4A-436EAF55C222}"/>
              </a:ext>
            </a:extLst>
          </p:cNvPr>
          <p:cNvGrpSpPr/>
          <p:nvPr/>
        </p:nvGrpSpPr>
        <p:grpSpPr>
          <a:xfrm>
            <a:off x="9506937" y="4734856"/>
            <a:ext cx="1908750" cy="1290153"/>
            <a:chOff x="332936" y="262776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8E14BEC-45BA-8C03-E66B-AD72283077F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FB83912-E4B0-9D29-9A3C-64A4FE953B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B9524D5-EDDF-28B7-BD04-21D364236774}"/>
              </a:ext>
            </a:extLst>
          </p:cNvPr>
          <p:cNvCxnSpPr>
            <a:cxnSpLocks/>
            <a:stCxn id="142" idx="4"/>
            <a:endCxn id="149" idx="3"/>
          </p:cNvCxnSpPr>
          <p:nvPr/>
        </p:nvCxnSpPr>
        <p:spPr>
          <a:xfrm flipV="1">
            <a:off x="3913344" y="2021140"/>
            <a:ext cx="0" cy="26024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E48CAA1-1F66-F5AC-C6FB-42B0760E721F}"/>
              </a:ext>
            </a:extLst>
          </p:cNvPr>
          <p:cNvCxnSpPr>
            <a:cxnSpLocks/>
            <a:stCxn id="143" idx="4"/>
            <a:endCxn id="129" idx="3"/>
          </p:cNvCxnSpPr>
          <p:nvPr/>
        </p:nvCxnSpPr>
        <p:spPr>
          <a:xfrm flipH="1" flipV="1">
            <a:off x="6096000" y="1728052"/>
            <a:ext cx="1" cy="289549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C2A49C0B-A22E-B831-DE17-2D5204E6CE06}"/>
              </a:ext>
            </a:extLst>
          </p:cNvPr>
          <p:cNvGrpSpPr/>
          <p:nvPr/>
        </p:nvGrpSpPr>
        <p:grpSpPr>
          <a:xfrm>
            <a:off x="5507078" y="1728052"/>
            <a:ext cx="1177844" cy="1177844"/>
            <a:chOff x="5507078" y="1728052"/>
            <a:chExt cx="1177844" cy="1177844"/>
          </a:xfrm>
        </p:grpSpPr>
        <p:sp>
          <p:nvSpPr>
            <p:cNvPr id="129" name="Teardrop 128">
              <a:extLst>
                <a:ext uri="{FF2B5EF4-FFF2-40B4-BE49-F238E27FC236}">
                  <a16:creationId xmlns:a16="http://schemas.microsoft.com/office/drawing/2014/main" id="{748C3CE5-9B36-1ECC-7D20-A8D35D87E3D9}"/>
                </a:ext>
              </a:extLst>
            </p:cNvPr>
            <p:cNvSpPr/>
            <p:nvPr/>
          </p:nvSpPr>
          <p:spPr>
            <a:xfrm rot="8100000">
              <a:off x="5507078" y="1728052"/>
              <a:ext cx="1177844" cy="1177844"/>
            </a:xfrm>
            <a:prstGeom prst="teardrop">
              <a:avLst>
                <a:gd name="adj" fmla="val 1153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8FF0442E-A119-2F82-9CB0-05648AD8CBE2}"/>
                </a:ext>
              </a:extLst>
            </p:cNvPr>
            <p:cNvSpPr/>
            <p:nvPr/>
          </p:nvSpPr>
          <p:spPr>
            <a:xfrm>
              <a:off x="5749855" y="1970829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1" name="Graphic 130" descr="Lightbulb with solid fill">
            <a:extLst>
              <a:ext uri="{FF2B5EF4-FFF2-40B4-BE49-F238E27FC236}">
                <a16:creationId xmlns:a16="http://schemas.microsoft.com/office/drawing/2014/main" id="{D8B2D1DE-55C2-22E2-A808-0D9A0ED004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7400" y="2088374"/>
            <a:ext cx="457200" cy="457200"/>
          </a:xfrm>
          <a:prstGeom prst="rect">
            <a:avLst/>
          </a:prstGeom>
        </p:spPr>
      </p:pic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6248DF8-9DEF-3EE4-251F-0F458BB23D1C}"/>
              </a:ext>
            </a:extLst>
          </p:cNvPr>
          <p:cNvCxnSpPr>
            <a:cxnSpLocks/>
            <a:stCxn id="138" idx="6"/>
            <a:endCxn id="141" idx="2"/>
          </p:cNvCxnSpPr>
          <p:nvPr/>
        </p:nvCxnSpPr>
        <p:spPr>
          <a:xfrm>
            <a:off x="136954" y="4486597"/>
            <a:ext cx="145677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C25DAFA-1F2C-3924-C78F-8A1B473DF569}"/>
              </a:ext>
            </a:extLst>
          </p:cNvPr>
          <p:cNvCxnSpPr>
            <a:cxnSpLocks/>
            <a:stCxn id="141" idx="6"/>
            <a:endCxn id="142" idx="2"/>
          </p:cNvCxnSpPr>
          <p:nvPr/>
        </p:nvCxnSpPr>
        <p:spPr>
          <a:xfrm>
            <a:off x="1867640" y="4486597"/>
            <a:ext cx="190875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15C65C4-CB91-2DC1-5B7E-DAE6A1FE50F0}"/>
              </a:ext>
            </a:extLst>
          </p:cNvPr>
          <p:cNvCxnSpPr>
            <a:cxnSpLocks/>
            <a:stCxn id="142" idx="6"/>
            <a:endCxn id="143" idx="2"/>
          </p:cNvCxnSpPr>
          <p:nvPr/>
        </p:nvCxnSpPr>
        <p:spPr>
          <a:xfrm>
            <a:off x="4050298" y="4486597"/>
            <a:ext cx="190874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97F5B1F-C521-D3C6-D9ED-FE34679A3332}"/>
              </a:ext>
            </a:extLst>
          </p:cNvPr>
          <p:cNvCxnSpPr>
            <a:cxnSpLocks/>
            <a:stCxn id="143" idx="6"/>
            <a:endCxn id="145" idx="2"/>
          </p:cNvCxnSpPr>
          <p:nvPr/>
        </p:nvCxnSpPr>
        <p:spPr>
          <a:xfrm>
            <a:off x="6232955" y="4486597"/>
            <a:ext cx="1908747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B22E1AB-86E5-C352-6B9B-CAC3FD743BC1}"/>
              </a:ext>
            </a:extLst>
          </p:cNvPr>
          <p:cNvCxnSpPr>
            <a:cxnSpLocks/>
            <a:stCxn id="145" idx="6"/>
            <a:endCxn id="147" idx="2"/>
          </p:cNvCxnSpPr>
          <p:nvPr/>
        </p:nvCxnSpPr>
        <p:spPr>
          <a:xfrm>
            <a:off x="8415610" y="4486597"/>
            <a:ext cx="19087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83B53C7-8573-8B15-D21D-7B6EEB9D3FA1}"/>
              </a:ext>
            </a:extLst>
          </p:cNvPr>
          <p:cNvCxnSpPr>
            <a:cxnSpLocks/>
            <a:stCxn id="147" idx="6"/>
            <a:endCxn id="139" idx="2"/>
          </p:cNvCxnSpPr>
          <p:nvPr/>
        </p:nvCxnSpPr>
        <p:spPr>
          <a:xfrm>
            <a:off x="10598266" y="4486597"/>
            <a:ext cx="145678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>
            <a:extLst>
              <a:ext uri="{FF2B5EF4-FFF2-40B4-BE49-F238E27FC236}">
                <a16:creationId xmlns:a16="http://schemas.microsoft.com/office/drawing/2014/main" id="{F24CEC63-E6FD-B033-FC2E-110374EF1BB4}"/>
              </a:ext>
            </a:extLst>
          </p:cNvPr>
          <p:cNvSpPr/>
          <p:nvPr/>
        </p:nvSpPr>
        <p:spPr>
          <a:xfrm>
            <a:off x="-136954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5A2E9262-75E3-66AC-0AD2-58A812BBA0EF}"/>
              </a:ext>
            </a:extLst>
          </p:cNvPr>
          <p:cNvSpPr/>
          <p:nvPr/>
        </p:nvSpPr>
        <p:spPr>
          <a:xfrm>
            <a:off x="12055046" y="4349643"/>
            <a:ext cx="273908" cy="27390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9B47B88A-9902-CC90-D495-780143AD702D}"/>
              </a:ext>
            </a:extLst>
          </p:cNvPr>
          <p:cNvCxnSpPr>
            <a:cxnSpLocks/>
            <a:stCxn id="141" idx="4"/>
            <a:endCxn id="161" idx="3"/>
          </p:cNvCxnSpPr>
          <p:nvPr/>
        </p:nvCxnSpPr>
        <p:spPr>
          <a:xfrm flipV="1">
            <a:off x="1730686" y="2314227"/>
            <a:ext cx="2" cy="23093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>
            <a:extLst>
              <a:ext uri="{FF2B5EF4-FFF2-40B4-BE49-F238E27FC236}">
                <a16:creationId xmlns:a16="http://schemas.microsoft.com/office/drawing/2014/main" id="{B26278E9-B31B-3E10-58C5-A6354D75CF84}"/>
              </a:ext>
            </a:extLst>
          </p:cNvPr>
          <p:cNvSpPr/>
          <p:nvPr/>
        </p:nvSpPr>
        <p:spPr>
          <a:xfrm>
            <a:off x="1593732" y="4349643"/>
            <a:ext cx="273908" cy="27390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9121F5EF-701D-FDEA-0C0A-6D328DA4E44D}"/>
              </a:ext>
            </a:extLst>
          </p:cNvPr>
          <p:cNvSpPr/>
          <p:nvPr/>
        </p:nvSpPr>
        <p:spPr>
          <a:xfrm>
            <a:off x="3776390" y="4349643"/>
            <a:ext cx="273908" cy="2739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25993A46-7BD0-5860-011C-6710EE23111A}"/>
              </a:ext>
            </a:extLst>
          </p:cNvPr>
          <p:cNvSpPr/>
          <p:nvPr/>
        </p:nvSpPr>
        <p:spPr>
          <a:xfrm>
            <a:off x="5959047" y="4349643"/>
            <a:ext cx="273908" cy="27390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63371DC-8609-300D-24AA-7537C944EFD3}"/>
              </a:ext>
            </a:extLst>
          </p:cNvPr>
          <p:cNvCxnSpPr>
            <a:cxnSpLocks/>
            <a:stCxn id="145" idx="4"/>
            <a:endCxn id="153" idx="3"/>
          </p:cNvCxnSpPr>
          <p:nvPr/>
        </p:nvCxnSpPr>
        <p:spPr>
          <a:xfrm flipV="1">
            <a:off x="8278656" y="1434964"/>
            <a:ext cx="0" cy="3188587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>
            <a:extLst>
              <a:ext uri="{FF2B5EF4-FFF2-40B4-BE49-F238E27FC236}">
                <a16:creationId xmlns:a16="http://schemas.microsoft.com/office/drawing/2014/main" id="{4474E5FF-B28F-1CB2-4661-0F481772636A}"/>
              </a:ext>
            </a:extLst>
          </p:cNvPr>
          <p:cNvSpPr/>
          <p:nvPr/>
        </p:nvSpPr>
        <p:spPr>
          <a:xfrm>
            <a:off x="8141702" y="4349643"/>
            <a:ext cx="273908" cy="27390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11CC472-BDB2-E1C8-73E1-70A4611626F4}"/>
              </a:ext>
            </a:extLst>
          </p:cNvPr>
          <p:cNvCxnSpPr>
            <a:cxnSpLocks/>
            <a:stCxn id="147" idx="4"/>
            <a:endCxn id="157" idx="3"/>
          </p:cNvCxnSpPr>
          <p:nvPr/>
        </p:nvCxnSpPr>
        <p:spPr>
          <a:xfrm flipV="1">
            <a:off x="10461312" y="1141877"/>
            <a:ext cx="0" cy="348167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>
            <a:extLst>
              <a:ext uri="{FF2B5EF4-FFF2-40B4-BE49-F238E27FC236}">
                <a16:creationId xmlns:a16="http://schemas.microsoft.com/office/drawing/2014/main" id="{2EA44E0B-D97F-825B-F625-A630109B7F21}"/>
              </a:ext>
            </a:extLst>
          </p:cNvPr>
          <p:cNvSpPr/>
          <p:nvPr/>
        </p:nvSpPr>
        <p:spPr>
          <a:xfrm>
            <a:off x="10324358" y="4349643"/>
            <a:ext cx="273908" cy="27390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A433177-F0D5-1891-5878-E54ACB5D3D2F}"/>
              </a:ext>
            </a:extLst>
          </p:cNvPr>
          <p:cNvGrpSpPr/>
          <p:nvPr/>
        </p:nvGrpSpPr>
        <p:grpSpPr>
          <a:xfrm>
            <a:off x="3324422" y="2021140"/>
            <a:ext cx="1177844" cy="1177844"/>
            <a:chOff x="3324422" y="2021140"/>
            <a:chExt cx="1177844" cy="1177844"/>
          </a:xfrm>
        </p:grpSpPr>
        <p:sp>
          <p:nvSpPr>
            <p:cNvPr id="149" name="Teardrop 148">
              <a:extLst>
                <a:ext uri="{FF2B5EF4-FFF2-40B4-BE49-F238E27FC236}">
                  <a16:creationId xmlns:a16="http://schemas.microsoft.com/office/drawing/2014/main" id="{1B8DDBAB-A2B5-698D-BC0F-BCA894FCCA81}"/>
                </a:ext>
              </a:extLst>
            </p:cNvPr>
            <p:cNvSpPr/>
            <p:nvPr/>
          </p:nvSpPr>
          <p:spPr>
            <a:xfrm rot="8100000">
              <a:off x="3324422" y="2021140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CC76B66-0244-252D-5B07-BA45BCE55009}"/>
                </a:ext>
              </a:extLst>
            </p:cNvPr>
            <p:cNvSpPr/>
            <p:nvPr/>
          </p:nvSpPr>
          <p:spPr>
            <a:xfrm>
              <a:off x="3567199" y="2263917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0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</a:gra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1" name="Graphic 150" descr="Gears with solid fill">
            <a:extLst>
              <a:ext uri="{FF2B5EF4-FFF2-40B4-BE49-F238E27FC236}">
                <a16:creationId xmlns:a16="http://schemas.microsoft.com/office/drawing/2014/main" id="{BBFA9313-77BD-67D3-7294-A1F3E4C229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744" y="2381462"/>
            <a:ext cx="457200" cy="457200"/>
          </a:xfrm>
          <a:prstGeom prst="rect">
            <a:avLst/>
          </a:prstGeom>
        </p:spPr>
      </p:pic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9ED9FB2-7DAA-24BF-805C-01C9231F2C90}"/>
              </a:ext>
            </a:extLst>
          </p:cNvPr>
          <p:cNvGrpSpPr/>
          <p:nvPr/>
        </p:nvGrpSpPr>
        <p:grpSpPr>
          <a:xfrm>
            <a:off x="7689734" y="1434964"/>
            <a:ext cx="1177844" cy="1177844"/>
            <a:chOff x="7689734" y="1434964"/>
            <a:chExt cx="1177844" cy="1177844"/>
          </a:xfrm>
        </p:grpSpPr>
        <p:sp>
          <p:nvSpPr>
            <p:cNvPr id="153" name="Teardrop 152">
              <a:extLst>
                <a:ext uri="{FF2B5EF4-FFF2-40B4-BE49-F238E27FC236}">
                  <a16:creationId xmlns:a16="http://schemas.microsoft.com/office/drawing/2014/main" id="{148F233B-7F75-E5D0-A140-60C86914F1E2}"/>
                </a:ext>
              </a:extLst>
            </p:cNvPr>
            <p:cNvSpPr/>
            <p:nvPr/>
          </p:nvSpPr>
          <p:spPr>
            <a:xfrm rot="8100000">
              <a:off x="7689734" y="1434964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CF72767-1321-5C4D-415D-F368030B1797}"/>
                </a:ext>
              </a:extLst>
            </p:cNvPr>
            <p:cNvSpPr/>
            <p:nvPr/>
          </p:nvSpPr>
          <p:spPr>
            <a:xfrm>
              <a:off x="7932511" y="1699056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5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5" name="Graphic 154" descr="Handshake with solid fill">
            <a:extLst>
              <a:ext uri="{FF2B5EF4-FFF2-40B4-BE49-F238E27FC236}">
                <a16:creationId xmlns:a16="http://schemas.microsoft.com/office/drawing/2014/main" id="{AA2BA342-1281-B6EA-0D37-E21FDAF08E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50056" y="1816601"/>
            <a:ext cx="457200" cy="457200"/>
          </a:xfrm>
          <a:prstGeom prst="rect">
            <a:avLst/>
          </a:prstGeom>
        </p:spPr>
      </p:pic>
      <p:grpSp>
        <p:nvGrpSpPr>
          <p:cNvPr id="156" name="Group 155">
            <a:extLst>
              <a:ext uri="{FF2B5EF4-FFF2-40B4-BE49-F238E27FC236}">
                <a16:creationId xmlns:a16="http://schemas.microsoft.com/office/drawing/2014/main" id="{6E229885-BC1F-1CA7-DFD4-3328F78FD04D}"/>
              </a:ext>
            </a:extLst>
          </p:cNvPr>
          <p:cNvGrpSpPr/>
          <p:nvPr/>
        </p:nvGrpSpPr>
        <p:grpSpPr>
          <a:xfrm>
            <a:off x="9872390" y="1141877"/>
            <a:ext cx="1177844" cy="1177844"/>
            <a:chOff x="9872390" y="1141877"/>
            <a:chExt cx="1177844" cy="1177844"/>
          </a:xfrm>
        </p:grpSpPr>
        <p:sp>
          <p:nvSpPr>
            <p:cNvPr id="157" name="Teardrop 156">
              <a:extLst>
                <a:ext uri="{FF2B5EF4-FFF2-40B4-BE49-F238E27FC236}">
                  <a16:creationId xmlns:a16="http://schemas.microsoft.com/office/drawing/2014/main" id="{F7C141D4-772C-40F0-3A6A-E4CE235D2248}"/>
                </a:ext>
              </a:extLst>
            </p:cNvPr>
            <p:cNvSpPr/>
            <p:nvPr/>
          </p:nvSpPr>
          <p:spPr>
            <a:xfrm rot="8100000">
              <a:off x="9872390" y="1141877"/>
              <a:ext cx="1177844" cy="1177844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23AF151-00FD-6E97-250D-A324E5AC09CC}"/>
                </a:ext>
              </a:extLst>
            </p:cNvPr>
            <p:cNvSpPr/>
            <p:nvPr/>
          </p:nvSpPr>
          <p:spPr>
            <a:xfrm>
              <a:off x="10115167" y="138465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</a:gra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9" name="Graphic 158" descr="Bar graph with upward trend with solid fill">
            <a:extLst>
              <a:ext uri="{FF2B5EF4-FFF2-40B4-BE49-F238E27FC236}">
                <a16:creationId xmlns:a16="http://schemas.microsoft.com/office/drawing/2014/main" id="{3A1F675E-6F42-01F2-9E9F-5C8E789690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32712" y="1502199"/>
            <a:ext cx="457200" cy="457200"/>
          </a:xfrm>
          <a:prstGeom prst="rect">
            <a:avLst/>
          </a:prstGeom>
        </p:spPr>
      </p:pic>
      <p:grpSp>
        <p:nvGrpSpPr>
          <p:cNvPr id="160" name="Group 159">
            <a:extLst>
              <a:ext uri="{FF2B5EF4-FFF2-40B4-BE49-F238E27FC236}">
                <a16:creationId xmlns:a16="http://schemas.microsoft.com/office/drawing/2014/main" id="{28ABC22B-78EF-D9AE-199C-A301C74EAE9A}"/>
              </a:ext>
            </a:extLst>
          </p:cNvPr>
          <p:cNvGrpSpPr/>
          <p:nvPr/>
        </p:nvGrpSpPr>
        <p:grpSpPr>
          <a:xfrm>
            <a:off x="1141766" y="2314227"/>
            <a:ext cx="1177844" cy="1177844"/>
            <a:chOff x="1141766" y="2314227"/>
            <a:chExt cx="1177844" cy="1177844"/>
          </a:xfrm>
        </p:grpSpPr>
        <p:sp>
          <p:nvSpPr>
            <p:cNvPr id="161" name="Teardrop 160">
              <a:extLst>
                <a:ext uri="{FF2B5EF4-FFF2-40B4-BE49-F238E27FC236}">
                  <a16:creationId xmlns:a16="http://schemas.microsoft.com/office/drawing/2014/main" id="{B47E5B11-F364-D7CC-01E8-37CD9A482329}"/>
                </a:ext>
              </a:extLst>
            </p:cNvPr>
            <p:cNvSpPr/>
            <p:nvPr/>
          </p:nvSpPr>
          <p:spPr>
            <a:xfrm rot="8100000">
              <a:off x="1141766" y="2314227"/>
              <a:ext cx="1177844" cy="1177844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31EB6D75-7D39-8DBC-DD8F-40D739E37C5E}"/>
                </a:ext>
              </a:extLst>
            </p:cNvPr>
            <p:cNvSpPr/>
            <p:nvPr/>
          </p:nvSpPr>
          <p:spPr>
            <a:xfrm>
              <a:off x="1384541" y="2557004"/>
              <a:ext cx="692290" cy="692290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50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3" name="Graphic 162" descr="Rocket with solid fill">
            <a:extLst>
              <a:ext uri="{FF2B5EF4-FFF2-40B4-BE49-F238E27FC236}">
                <a16:creationId xmlns:a16="http://schemas.microsoft.com/office/drawing/2014/main" id="{E8DA5F9E-EAF7-DD15-5665-3E9E8A477D8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02086" y="2674549"/>
            <a:ext cx="457200" cy="457200"/>
          </a:xfrm>
          <a:prstGeom prst="rect">
            <a:avLst/>
          </a:prstGeom>
        </p:spPr>
      </p:pic>
      <p:sp>
        <p:nvSpPr>
          <p:cNvPr id="164" name="TextBox 163">
            <a:extLst>
              <a:ext uri="{FF2B5EF4-FFF2-40B4-BE49-F238E27FC236}">
                <a16:creationId xmlns:a16="http://schemas.microsoft.com/office/drawing/2014/main" id="{57C04CF8-F86C-33AB-13F3-1293C3E8F005}"/>
              </a:ext>
            </a:extLst>
          </p:cNvPr>
          <p:cNvSpPr txBox="1"/>
          <p:nvPr/>
        </p:nvSpPr>
        <p:spPr>
          <a:xfrm rot="16200000">
            <a:off x="9769480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2025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B0025E25-D0EF-5549-74C9-DF0353118CF0}"/>
              </a:ext>
            </a:extLst>
          </p:cNvPr>
          <p:cNvSpPr txBox="1"/>
          <p:nvPr/>
        </p:nvSpPr>
        <p:spPr>
          <a:xfrm rot="16200000">
            <a:off x="7586827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2020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2FDC0CE-FC9A-2697-74C0-E11A65055E49}"/>
              </a:ext>
            </a:extLst>
          </p:cNvPr>
          <p:cNvSpPr txBox="1"/>
          <p:nvPr/>
        </p:nvSpPr>
        <p:spPr>
          <a:xfrm rot="16200000">
            <a:off x="5404168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67668AAD-363C-F28C-E46E-0E41E755B50E}"/>
              </a:ext>
            </a:extLst>
          </p:cNvPr>
          <p:cNvSpPr txBox="1"/>
          <p:nvPr/>
        </p:nvSpPr>
        <p:spPr>
          <a:xfrm rot="16200000">
            <a:off x="3221511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2010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B72B4D8E-096A-94AB-F1E8-C209FB46F6B8}"/>
              </a:ext>
            </a:extLst>
          </p:cNvPr>
          <p:cNvSpPr txBox="1"/>
          <p:nvPr/>
        </p:nvSpPr>
        <p:spPr>
          <a:xfrm rot="16200000">
            <a:off x="1038854" y="3823217"/>
            <a:ext cx="704039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144125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9774</TotalTime>
  <Words>640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Pin Timeline – Slide Template</vt:lpstr>
      <vt:lpstr>Pin Timeline – Slide Template</vt:lpstr>
      <vt:lpstr>Pin Timeline – Slide Template</vt:lpstr>
      <vt:lpstr>Pin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Timeline</dc:title>
  <dc:creator>PresentationGO.com</dc:creator>
  <dc:description>© Copyright PresentationGO.com - Do not distribute or sale without written permission.</dc:description>
  <cp:lastModifiedBy>Christophe Barroche</cp:lastModifiedBy>
  <cp:revision>45</cp:revision>
  <dcterms:created xsi:type="dcterms:W3CDTF">2014-11-26T05:14:11Z</dcterms:created>
  <dcterms:modified xsi:type="dcterms:W3CDTF">2024-04-09T03:29:23Z</dcterms:modified>
  <cp:category>Charts &amp; Diagrams;Timelines &amp; Planning</cp:category>
</cp:coreProperties>
</file>