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6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262B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7" d="100"/>
          <a:sy n="107" d="100"/>
        </p:scale>
        <p:origin x="154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661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1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5176C4A6-F9AE-4AE4-8C47-67D98BE4BE78}"/>
              </a:ext>
            </a:extLst>
          </p:cNvPr>
          <p:cNvSpPr txBox="1"/>
          <p:nvPr/>
        </p:nvSpPr>
        <p:spPr>
          <a:xfrm>
            <a:off x="0" y="802208"/>
            <a:ext cx="4170566" cy="6055793"/>
          </a:xfrm>
          <a:custGeom>
            <a:avLst/>
            <a:gdLst>
              <a:gd name="connsiteX0" fmla="*/ 0 w 4170566"/>
              <a:gd name="connsiteY0" fmla="*/ 2943526 h 6055793"/>
              <a:gd name="connsiteX1" fmla="*/ 37443 w 4170566"/>
              <a:gd name="connsiteY1" fmla="*/ 3019080 h 6055793"/>
              <a:gd name="connsiteX2" fmla="*/ 143170 w 4170566"/>
              <a:gd name="connsiteY2" fmla="*/ 3197249 h 6055793"/>
              <a:gd name="connsiteX3" fmla="*/ 192117 w 4170566"/>
              <a:gd name="connsiteY3" fmla="*/ 3316680 h 6055793"/>
              <a:gd name="connsiteX4" fmla="*/ 133381 w 4170566"/>
              <a:gd name="connsiteY4" fmla="*/ 3602532 h 6055793"/>
              <a:gd name="connsiteX5" fmla="*/ 29857 w 4170566"/>
              <a:gd name="connsiteY5" fmla="*/ 3767732 h 6055793"/>
              <a:gd name="connsiteX6" fmla="*/ 0 w 4170566"/>
              <a:gd name="connsiteY6" fmla="*/ 3775682 h 6055793"/>
              <a:gd name="connsiteX7" fmla="*/ 1821088 w 4170566"/>
              <a:gd name="connsiteY7" fmla="*/ 0 h 6055793"/>
              <a:gd name="connsiteX8" fmla="*/ 2972332 w 4170566"/>
              <a:gd name="connsiteY8" fmla="*/ 260400 h 6055793"/>
              <a:gd name="connsiteX9" fmla="*/ 3837723 w 4170566"/>
              <a:gd name="connsiteY9" fmla="*/ 1018107 h 6055793"/>
              <a:gd name="connsiteX10" fmla="*/ 4170566 w 4170566"/>
              <a:gd name="connsiteY10" fmla="*/ 2141941 h 6055793"/>
              <a:gd name="connsiteX11" fmla="*/ 4096166 w 4170566"/>
              <a:gd name="connsiteY11" fmla="*/ 2878111 h 6055793"/>
              <a:gd name="connsiteX12" fmla="*/ 3861219 w 4170566"/>
              <a:gd name="connsiteY12" fmla="*/ 3571207 h 6055793"/>
              <a:gd name="connsiteX13" fmla="*/ 3469638 w 4170566"/>
              <a:gd name="connsiteY13" fmla="*/ 4156618 h 6055793"/>
              <a:gd name="connsiteX14" fmla="*/ 2901848 w 4170566"/>
              <a:gd name="connsiteY14" fmla="*/ 4559946 h 6055793"/>
              <a:gd name="connsiteX15" fmla="*/ 2161762 w 4170566"/>
              <a:gd name="connsiteY15" fmla="*/ 4710704 h 6055793"/>
              <a:gd name="connsiteX16" fmla="*/ 1633129 w 4170566"/>
              <a:gd name="connsiteY16" fmla="*/ 4585399 h 6055793"/>
              <a:gd name="connsiteX17" fmla="*/ 1257214 w 4170566"/>
              <a:gd name="connsiteY17" fmla="*/ 4240808 h 6055793"/>
              <a:gd name="connsiteX18" fmla="*/ 1147571 w 4170566"/>
              <a:gd name="connsiteY18" fmla="*/ 4681335 h 6055793"/>
              <a:gd name="connsiteX19" fmla="*/ 1055549 w 4170566"/>
              <a:gd name="connsiteY19" fmla="*/ 5053336 h 6055793"/>
              <a:gd name="connsiteX20" fmla="*/ 975277 w 4170566"/>
              <a:gd name="connsiteY20" fmla="*/ 5331358 h 6055793"/>
              <a:gd name="connsiteX21" fmla="*/ 873467 w 4170566"/>
              <a:gd name="connsiteY21" fmla="*/ 5609379 h 6055793"/>
              <a:gd name="connsiteX22" fmla="*/ 748160 w 4170566"/>
              <a:gd name="connsiteY22" fmla="*/ 5854117 h 6055793"/>
              <a:gd name="connsiteX23" fmla="*/ 662012 w 4170566"/>
              <a:gd name="connsiteY23" fmla="*/ 6010259 h 6055793"/>
              <a:gd name="connsiteX24" fmla="*/ 632967 w 4170566"/>
              <a:gd name="connsiteY24" fmla="*/ 6055793 h 6055793"/>
              <a:gd name="connsiteX25" fmla="*/ 196977 w 4170566"/>
              <a:gd name="connsiteY25" fmla="*/ 6055793 h 6055793"/>
              <a:gd name="connsiteX26" fmla="*/ 191138 w 4170566"/>
              <a:gd name="connsiteY26" fmla="*/ 5985297 h 6055793"/>
              <a:gd name="connsiteX27" fmla="*/ 176454 w 4170566"/>
              <a:gd name="connsiteY27" fmla="*/ 5740558 h 6055793"/>
              <a:gd name="connsiteX28" fmla="*/ 260643 w 4170566"/>
              <a:gd name="connsiteY28" fmla="*/ 4931947 h 6055793"/>
              <a:gd name="connsiteX29" fmla="*/ 521043 w 4170566"/>
              <a:gd name="connsiteY29" fmla="*/ 3806155 h 6055793"/>
              <a:gd name="connsiteX30" fmla="*/ 724665 w 4170566"/>
              <a:gd name="connsiteY30" fmla="*/ 3011247 h 6055793"/>
              <a:gd name="connsiteX31" fmla="*/ 599360 w 4170566"/>
              <a:gd name="connsiteY31" fmla="*/ 2349478 h 6055793"/>
              <a:gd name="connsiteX32" fmla="*/ 802981 w 4170566"/>
              <a:gd name="connsiteY32" fmla="*/ 1738614 h 6055793"/>
              <a:gd name="connsiteX33" fmla="*/ 1319866 w 4170566"/>
              <a:gd name="connsiteY33" fmla="*/ 1452761 h 6055793"/>
              <a:gd name="connsiteX34" fmla="*/ 1691867 w 4170566"/>
              <a:gd name="connsiteY34" fmla="*/ 1611350 h 6055793"/>
              <a:gd name="connsiteX35" fmla="*/ 1825004 w 4170566"/>
              <a:gd name="connsiteY35" fmla="*/ 2012719 h 6055793"/>
              <a:gd name="connsiteX36" fmla="*/ 1652709 w 4170566"/>
              <a:gd name="connsiteY36" fmla="*/ 2760637 h 6055793"/>
              <a:gd name="connsiteX37" fmla="*/ 1480414 w 4170566"/>
              <a:gd name="connsiteY37" fmla="*/ 3492890 h 6055793"/>
              <a:gd name="connsiteX38" fmla="*/ 1656625 w 4170566"/>
              <a:gd name="connsiteY38" fmla="*/ 3902091 h 6055793"/>
              <a:gd name="connsiteX39" fmla="*/ 2083447 w 4170566"/>
              <a:gd name="connsiteY39" fmla="*/ 4064597 h 6055793"/>
              <a:gd name="connsiteX40" fmla="*/ 2482858 w 4170566"/>
              <a:gd name="connsiteY40" fmla="*/ 3966702 h 6055793"/>
              <a:gd name="connsiteX41" fmla="*/ 2790248 w 4170566"/>
              <a:gd name="connsiteY41" fmla="*/ 3700428 h 6055793"/>
              <a:gd name="connsiteX42" fmla="*/ 3009532 w 4170566"/>
              <a:gd name="connsiteY42" fmla="*/ 3328427 h 6055793"/>
              <a:gd name="connsiteX43" fmla="*/ 3158333 w 4170566"/>
              <a:gd name="connsiteY43" fmla="*/ 2895732 h 6055793"/>
              <a:gd name="connsiteX44" fmla="*/ 3236648 w 4170566"/>
              <a:gd name="connsiteY44" fmla="*/ 2461078 h 6055793"/>
              <a:gd name="connsiteX45" fmla="*/ 3262102 w 4170566"/>
              <a:gd name="connsiteY45" fmla="*/ 2071456 h 6055793"/>
              <a:gd name="connsiteX46" fmla="*/ 2833322 w 4170566"/>
              <a:gd name="connsiteY46" fmla="*/ 1016150 h 6055793"/>
              <a:gd name="connsiteX47" fmla="*/ 1715362 w 4170566"/>
              <a:gd name="connsiteY47" fmla="*/ 638275 h 6055793"/>
              <a:gd name="connsiteX48" fmla="*/ 407486 w 4170566"/>
              <a:gd name="connsiteY48" fmla="*/ 1145371 h 6055793"/>
              <a:gd name="connsiteX49" fmla="*/ 13948 w 4170566"/>
              <a:gd name="connsiteY49" fmla="*/ 1720503 h 6055793"/>
              <a:gd name="connsiteX50" fmla="*/ 0 w 4170566"/>
              <a:gd name="connsiteY50" fmla="*/ 1760614 h 6055793"/>
              <a:gd name="connsiteX51" fmla="*/ 0 w 4170566"/>
              <a:gd name="connsiteY51" fmla="*/ 620799 h 6055793"/>
              <a:gd name="connsiteX52" fmla="*/ 142190 w 4170566"/>
              <a:gd name="connsiteY52" fmla="*/ 513703 h 6055793"/>
              <a:gd name="connsiteX53" fmla="*/ 305675 w 4170566"/>
              <a:gd name="connsiteY53" fmla="*/ 407243 h 6055793"/>
              <a:gd name="connsiteX54" fmla="*/ 1030098 w 4170566"/>
              <a:gd name="connsiteY54" fmla="*/ 101811 h 6055793"/>
              <a:gd name="connsiteX55" fmla="*/ 1821088 w 4170566"/>
              <a:gd name="connsiteY55" fmla="*/ 0 h 6055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170566" h="6055793">
                <a:moveTo>
                  <a:pt x="0" y="2943526"/>
                </a:moveTo>
                <a:lnTo>
                  <a:pt x="37443" y="3019080"/>
                </a:lnTo>
                <a:cubicBezTo>
                  <a:pt x="75295" y="3081732"/>
                  <a:pt x="110538" y="3141121"/>
                  <a:pt x="143170" y="3197249"/>
                </a:cubicBezTo>
                <a:cubicBezTo>
                  <a:pt x="175802" y="3253374"/>
                  <a:pt x="192117" y="3293185"/>
                  <a:pt x="192117" y="3316680"/>
                </a:cubicBezTo>
                <a:cubicBezTo>
                  <a:pt x="192117" y="3389774"/>
                  <a:pt x="172538" y="3485059"/>
                  <a:pt x="133381" y="3602532"/>
                </a:cubicBezTo>
                <a:cubicBezTo>
                  <a:pt x="104011" y="3690638"/>
                  <a:pt x="69503" y="3745705"/>
                  <a:pt x="29857" y="3767732"/>
                </a:cubicBezTo>
                <a:lnTo>
                  <a:pt x="0" y="3775682"/>
                </a:lnTo>
                <a:close/>
                <a:moveTo>
                  <a:pt x="1821088" y="0"/>
                </a:moveTo>
                <a:cubicBezTo>
                  <a:pt x="2233551" y="0"/>
                  <a:pt x="2617301" y="86800"/>
                  <a:pt x="2972332" y="260400"/>
                </a:cubicBezTo>
                <a:cubicBezTo>
                  <a:pt x="3327365" y="434001"/>
                  <a:pt x="3615829" y="686570"/>
                  <a:pt x="3837723" y="1018107"/>
                </a:cubicBezTo>
                <a:cubicBezTo>
                  <a:pt x="4059618" y="1349645"/>
                  <a:pt x="4170566" y="1724256"/>
                  <a:pt x="4170566" y="2141941"/>
                </a:cubicBezTo>
                <a:cubicBezTo>
                  <a:pt x="4170566" y="2392552"/>
                  <a:pt x="4145766" y="2637942"/>
                  <a:pt x="4096166" y="2878111"/>
                </a:cubicBezTo>
                <a:cubicBezTo>
                  <a:pt x="4046566" y="3118280"/>
                  <a:pt x="3968251" y="3349312"/>
                  <a:pt x="3861219" y="3571207"/>
                </a:cubicBezTo>
                <a:cubicBezTo>
                  <a:pt x="3754187" y="3793102"/>
                  <a:pt x="3623660" y="3988240"/>
                  <a:pt x="3469638" y="4156618"/>
                </a:cubicBezTo>
                <a:cubicBezTo>
                  <a:pt x="3315618" y="4324997"/>
                  <a:pt x="3126354" y="4459440"/>
                  <a:pt x="2901848" y="4559946"/>
                </a:cubicBezTo>
                <a:cubicBezTo>
                  <a:pt x="2677343" y="4660450"/>
                  <a:pt x="2430647" y="4710704"/>
                  <a:pt x="2161762" y="4710704"/>
                </a:cubicBezTo>
                <a:cubicBezTo>
                  <a:pt x="1984246" y="4710704"/>
                  <a:pt x="1808036" y="4668935"/>
                  <a:pt x="1633129" y="4585399"/>
                </a:cubicBezTo>
                <a:cubicBezTo>
                  <a:pt x="1458224" y="4501861"/>
                  <a:pt x="1332920" y="4386998"/>
                  <a:pt x="1257214" y="4240808"/>
                </a:cubicBezTo>
                <a:cubicBezTo>
                  <a:pt x="1231108" y="4342619"/>
                  <a:pt x="1194560" y="4489461"/>
                  <a:pt x="1147571" y="4681335"/>
                </a:cubicBezTo>
                <a:cubicBezTo>
                  <a:pt x="1100582" y="4873210"/>
                  <a:pt x="1069908" y="4997210"/>
                  <a:pt x="1055549" y="5053336"/>
                </a:cubicBezTo>
                <a:cubicBezTo>
                  <a:pt x="1041193" y="5109463"/>
                  <a:pt x="1014435" y="5202137"/>
                  <a:pt x="975277" y="5331358"/>
                </a:cubicBezTo>
                <a:cubicBezTo>
                  <a:pt x="936118" y="5460579"/>
                  <a:pt x="902182" y="5553253"/>
                  <a:pt x="873467" y="5609379"/>
                </a:cubicBezTo>
                <a:cubicBezTo>
                  <a:pt x="844750" y="5665506"/>
                  <a:pt x="802981" y="5747085"/>
                  <a:pt x="748160" y="5854117"/>
                </a:cubicBezTo>
                <a:cubicBezTo>
                  <a:pt x="720749" y="5907633"/>
                  <a:pt x="692033" y="5959680"/>
                  <a:pt x="662012" y="6010259"/>
                </a:cubicBezTo>
                <a:lnTo>
                  <a:pt x="632967" y="6055793"/>
                </a:lnTo>
                <a:lnTo>
                  <a:pt x="196977" y="6055793"/>
                </a:lnTo>
                <a:lnTo>
                  <a:pt x="191138" y="5985297"/>
                </a:lnTo>
                <a:cubicBezTo>
                  <a:pt x="181349" y="5862602"/>
                  <a:pt x="176454" y="5781022"/>
                  <a:pt x="176454" y="5740558"/>
                </a:cubicBezTo>
                <a:cubicBezTo>
                  <a:pt x="176454" y="5500390"/>
                  <a:pt x="204517" y="5230852"/>
                  <a:pt x="260643" y="4931947"/>
                </a:cubicBezTo>
                <a:cubicBezTo>
                  <a:pt x="316770" y="4633041"/>
                  <a:pt x="403570" y="4257777"/>
                  <a:pt x="521043" y="3806155"/>
                </a:cubicBezTo>
                <a:cubicBezTo>
                  <a:pt x="638518" y="3354533"/>
                  <a:pt x="706393" y="3089564"/>
                  <a:pt x="724665" y="3011247"/>
                </a:cubicBezTo>
                <a:cubicBezTo>
                  <a:pt x="641128" y="2841563"/>
                  <a:pt x="599360" y="2620974"/>
                  <a:pt x="599360" y="2349478"/>
                </a:cubicBezTo>
                <a:cubicBezTo>
                  <a:pt x="599360" y="2132804"/>
                  <a:pt x="667234" y="1929183"/>
                  <a:pt x="802981" y="1738614"/>
                </a:cubicBezTo>
                <a:cubicBezTo>
                  <a:pt x="938729" y="1548046"/>
                  <a:pt x="1111025" y="1452761"/>
                  <a:pt x="1319866" y="1452761"/>
                </a:cubicBezTo>
                <a:cubicBezTo>
                  <a:pt x="1479109" y="1452761"/>
                  <a:pt x="1603109" y="1505625"/>
                  <a:pt x="1691867" y="1611350"/>
                </a:cubicBezTo>
                <a:cubicBezTo>
                  <a:pt x="1780625" y="1717078"/>
                  <a:pt x="1825004" y="1850866"/>
                  <a:pt x="1825004" y="2012719"/>
                </a:cubicBezTo>
                <a:cubicBezTo>
                  <a:pt x="1825004" y="2185016"/>
                  <a:pt x="1767572" y="2434320"/>
                  <a:pt x="1652709" y="2760637"/>
                </a:cubicBezTo>
                <a:cubicBezTo>
                  <a:pt x="1537846" y="3086953"/>
                  <a:pt x="1480414" y="3331037"/>
                  <a:pt x="1480414" y="3492890"/>
                </a:cubicBezTo>
                <a:cubicBezTo>
                  <a:pt x="1480414" y="3657355"/>
                  <a:pt x="1539151" y="3793754"/>
                  <a:pt x="1656625" y="3902091"/>
                </a:cubicBezTo>
                <a:cubicBezTo>
                  <a:pt x="1774099" y="4010428"/>
                  <a:pt x="1916373" y="4064597"/>
                  <a:pt x="2083447" y="4064597"/>
                </a:cubicBezTo>
                <a:cubicBezTo>
                  <a:pt x="2227025" y="4064597"/>
                  <a:pt x="2360163" y="4031965"/>
                  <a:pt x="2482858" y="3966702"/>
                </a:cubicBezTo>
                <a:cubicBezTo>
                  <a:pt x="2605552" y="3901439"/>
                  <a:pt x="2708016" y="3812680"/>
                  <a:pt x="2790248" y="3700428"/>
                </a:cubicBezTo>
                <a:cubicBezTo>
                  <a:pt x="2872480" y="3588175"/>
                  <a:pt x="2945574" y="3464175"/>
                  <a:pt x="3009532" y="3328427"/>
                </a:cubicBezTo>
                <a:cubicBezTo>
                  <a:pt x="3073491" y="3192680"/>
                  <a:pt x="3123090" y="3048448"/>
                  <a:pt x="3158333" y="2895732"/>
                </a:cubicBezTo>
                <a:cubicBezTo>
                  <a:pt x="3193575" y="2743015"/>
                  <a:pt x="3219680" y="2598132"/>
                  <a:pt x="3236648" y="2461078"/>
                </a:cubicBezTo>
                <a:cubicBezTo>
                  <a:pt x="3253617" y="2324026"/>
                  <a:pt x="3262102" y="2194152"/>
                  <a:pt x="3262102" y="2071456"/>
                </a:cubicBezTo>
                <a:cubicBezTo>
                  <a:pt x="3262102" y="1619835"/>
                  <a:pt x="3119174" y="1268066"/>
                  <a:pt x="2833322" y="1016150"/>
                </a:cubicBezTo>
                <a:cubicBezTo>
                  <a:pt x="2547468" y="764233"/>
                  <a:pt x="2174816" y="638275"/>
                  <a:pt x="1715362" y="638275"/>
                </a:cubicBezTo>
                <a:cubicBezTo>
                  <a:pt x="1193256" y="638275"/>
                  <a:pt x="757296" y="807306"/>
                  <a:pt x="407486" y="1145371"/>
                </a:cubicBezTo>
                <a:cubicBezTo>
                  <a:pt x="232580" y="1314402"/>
                  <a:pt x="101401" y="1506113"/>
                  <a:pt x="13948" y="1720503"/>
                </a:cubicBezTo>
                <a:lnTo>
                  <a:pt x="0" y="1760614"/>
                </a:lnTo>
                <a:lnTo>
                  <a:pt x="0" y="620799"/>
                </a:lnTo>
                <a:lnTo>
                  <a:pt x="142190" y="513703"/>
                </a:lnTo>
                <a:cubicBezTo>
                  <a:pt x="195055" y="476666"/>
                  <a:pt x="249549" y="441179"/>
                  <a:pt x="305675" y="407243"/>
                </a:cubicBezTo>
                <a:cubicBezTo>
                  <a:pt x="530181" y="271495"/>
                  <a:pt x="771655" y="169684"/>
                  <a:pt x="1030098" y="101811"/>
                </a:cubicBezTo>
                <a:cubicBezTo>
                  <a:pt x="1288540" y="33937"/>
                  <a:pt x="1552203" y="0"/>
                  <a:pt x="1821088" y="0"/>
                </a:cubicBezTo>
                <a:close/>
              </a:path>
            </a:pathLst>
          </a:custGeom>
          <a:solidFill>
            <a:srgbClr val="CB262B"/>
          </a:solidFill>
          <a:ln>
            <a:noFill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30975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101823-B7E8-4F9B-B03F-29FC1BF88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/>
          <a:p>
            <a:r>
              <a:rPr lang="en-US"/>
              <a:t>Pinterest PowerPoint Template Slide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F5A5269B-2AE4-4668-9FBA-04DD77D55BE5}"/>
              </a:ext>
            </a:extLst>
          </p:cNvPr>
          <p:cNvSpPr/>
          <p:nvPr/>
        </p:nvSpPr>
        <p:spPr>
          <a:xfrm>
            <a:off x="4498779" y="4682576"/>
            <a:ext cx="1336964" cy="872837"/>
          </a:xfrm>
          <a:prstGeom prst="roundRect">
            <a:avLst>
              <a:gd name="adj" fmla="val 6350"/>
            </a:avLst>
          </a:prstGeom>
          <a:solidFill>
            <a:srgbClr val="CB26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ctr"/>
          <a:lstStyle/>
          <a:p>
            <a:pPr algn="ctr"/>
            <a:r>
              <a:rPr lang="en-US" sz="3000" b="1">
                <a:solidFill>
                  <a:schemeClr val="bg1"/>
                </a:solidFill>
              </a:rPr>
              <a:t>3,215</a:t>
            </a:r>
            <a:endParaRPr lang="en-US" sz="2400" b="1">
              <a:solidFill>
                <a:schemeClr val="bg1"/>
              </a:solidFill>
            </a:endParaRPr>
          </a:p>
          <a:p>
            <a:pPr algn="ctr"/>
            <a:r>
              <a:rPr lang="en-US" sz="1200" cap="all">
                <a:solidFill>
                  <a:schemeClr val="bg1"/>
                </a:solidFill>
              </a:rPr>
              <a:t>Pins</a:t>
            </a:r>
            <a:endParaRPr lang="en-US" sz="2400" cap="all">
              <a:solidFill>
                <a:schemeClr val="bg1"/>
              </a:solidFill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D7C22E3F-D8EC-41CF-8C8A-37823D5EEA9B}"/>
              </a:ext>
            </a:extLst>
          </p:cNvPr>
          <p:cNvSpPr/>
          <p:nvPr/>
        </p:nvSpPr>
        <p:spPr>
          <a:xfrm>
            <a:off x="5981215" y="4682576"/>
            <a:ext cx="1336964" cy="872837"/>
          </a:xfrm>
          <a:prstGeom prst="roundRect">
            <a:avLst>
              <a:gd name="adj" fmla="val 6350"/>
            </a:avLst>
          </a:prstGeom>
          <a:solidFill>
            <a:srgbClr val="CB26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ctr"/>
          <a:lstStyle/>
          <a:p>
            <a:pPr lvl="0" algn="ctr"/>
            <a:r>
              <a:rPr lang="en-US" sz="3000" b="1">
                <a:solidFill>
                  <a:prstClr val="white"/>
                </a:solidFill>
              </a:rPr>
              <a:t>1,223</a:t>
            </a:r>
            <a:endParaRPr lang="en-US" sz="2400" b="1">
              <a:solidFill>
                <a:prstClr val="white"/>
              </a:solidFill>
            </a:endParaRPr>
          </a:p>
          <a:p>
            <a:pPr lvl="0" algn="ctr"/>
            <a:r>
              <a:rPr lang="en-US" sz="1200" cap="all">
                <a:solidFill>
                  <a:prstClr val="white"/>
                </a:solidFill>
              </a:rPr>
              <a:t>Followers</a:t>
            </a:r>
            <a:endParaRPr lang="en-US" sz="2400" cap="all">
              <a:solidFill>
                <a:prstClr val="white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5D600E00-47D7-4081-9EB9-5F94E7075DDF}"/>
              </a:ext>
            </a:extLst>
          </p:cNvPr>
          <p:cNvSpPr/>
          <p:nvPr/>
        </p:nvSpPr>
        <p:spPr>
          <a:xfrm>
            <a:off x="7463652" y="4682576"/>
            <a:ext cx="1336964" cy="872837"/>
          </a:xfrm>
          <a:prstGeom prst="roundRect">
            <a:avLst>
              <a:gd name="adj" fmla="val 6350"/>
            </a:avLst>
          </a:prstGeom>
          <a:solidFill>
            <a:srgbClr val="CB26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ctr"/>
          <a:lstStyle/>
          <a:p>
            <a:pPr lvl="0" algn="ctr"/>
            <a:r>
              <a:rPr lang="en-US" sz="3000" b="1">
                <a:solidFill>
                  <a:prstClr val="white"/>
                </a:solidFill>
              </a:rPr>
              <a:t>103k</a:t>
            </a:r>
            <a:endParaRPr lang="en-US" sz="2400" b="1">
              <a:solidFill>
                <a:prstClr val="white"/>
              </a:solidFill>
            </a:endParaRPr>
          </a:p>
          <a:p>
            <a:pPr lvl="0" algn="ctr"/>
            <a:r>
              <a:rPr lang="en-US" sz="1200" cap="all">
                <a:solidFill>
                  <a:prstClr val="white"/>
                </a:solidFill>
              </a:rPr>
              <a:t>Viewers/MONTH</a:t>
            </a:r>
            <a:endParaRPr lang="en-US" sz="2400" cap="all">
              <a:solidFill>
                <a:prstClr val="white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70603D9-D798-49E5-A3C7-1F0C740CE93A}"/>
              </a:ext>
            </a:extLst>
          </p:cNvPr>
          <p:cNvSpPr/>
          <p:nvPr/>
        </p:nvSpPr>
        <p:spPr>
          <a:xfrm>
            <a:off x="4498779" y="2859059"/>
            <a:ext cx="43018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F821BB2-98A7-4FBA-8C39-61C7347D397E}"/>
              </a:ext>
            </a:extLst>
          </p:cNvPr>
          <p:cNvSpPr/>
          <p:nvPr/>
        </p:nvSpPr>
        <p:spPr>
          <a:xfrm>
            <a:off x="5320265" y="2198084"/>
            <a:ext cx="2658869" cy="584775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ctr"/>
            <a:r>
              <a:rPr lang="en-US" sz="3200" b="1" cap="all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443151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01823-B7E8-4F9B-B03F-29FC1BF88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/>
          <a:p>
            <a:r>
              <a:rPr lang="en-US"/>
              <a:t>Pinterest PowerPoint Template Slide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9392FE5-B57A-4D6E-BDC4-9A0FD3ECB07B}"/>
              </a:ext>
            </a:extLst>
          </p:cNvPr>
          <p:cNvSpPr/>
          <p:nvPr/>
        </p:nvSpPr>
        <p:spPr>
          <a:xfrm>
            <a:off x="4498779" y="4682576"/>
            <a:ext cx="1336964" cy="872837"/>
          </a:xfrm>
          <a:prstGeom prst="roundRect">
            <a:avLst>
              <a:gd name="adj" fmla="val 6350"/>
            </a:avLst>
          </a:prstGeom>
          <a:solidFill>
            <a:srgbClr val="CB26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ctr"/>
          <a:lstStyle/>
          <a:p>
            <a:pPr algn="ctr"/>
            <a:r>
              <a:rPr lang="en-US" sz="3000" b="1">
                <a:solidFill>
                  <a:schemeClr val="bg1"/>
                </a:solidFill>
              </a:rPr>
              <a:t>3,215</a:t>
            </a:r>
            <a:endParaRPr lang="en-US" sz="2400" b="1">
              <a:solidFill>
                <a:schemeClr val="bg1"/>
              </a:solidFill>
            </a:endParaRPr>
          </a:p>
          <a:p>
            <a:pPr algn="ctr"/>
            <a:r>
              <a:rPr lang="en-US" sz="1200" cap="all">
                <a:solidFill>
                  <a:schemeClr val="bg1"/>
                </a:solidFill>
              </a:rPr>
              <a:t>Pins</a:t>
            </a:r>
            <a:endParaRPr lang="en-US" sz="2400" cap="all">
              <a:solidFill>
                <a:schemeClr val="bg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C6AC330-C77C-49B0-B0DA-30EC080F0723}"/>
              </a:ext>
            </a:extLst>
          </p:cNvPr>
          <p:cNvSpPr/>
          <p:nvPr/>
        </p:nvSpPr>
        <p:spPr>
          <a:xfrm>
            <a:off x="5981215" y="4682576"/>
            <a:ext cx="1336964" cy="872837"/>
          </a:xfrm>
          <a:prstGeom prst="roundRect">
            <a:avLst>
              <a:gd name="adj" fmla="val 6350"/>
            </a:avLst>
          </a:prstGeom>
          <a:solidFill>
            <a:srgbClr val="CB26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ctr"/>
          <a:lstStyle/>
          <a:p>
            <a:pPr lvl="0" algn="ctr"/>
            <a:r>
              <a:rPr lang="en-US" sz="3000" b="1">
                <a:solidFill>
                  <a:prstClr val="white"/>
                </a:solidFill>
              </a:rPr>
              <a:t>1,223</a:t>
            </a:r>
            <a:endParaRPr lang="en-US" sz="2400" b="1">
              <a:solidFill>
                <a:prstClr val="white"/>
              </a:solidFill>
            </a:endParaRPr>
          </a:p>
          <a:p>
            <a:pPr lvl="0" algn="ctr"/>
            <a:r>
              <a:rPr lang="en-US" sz="1200" cap="all">
                <a:solidFill>
                  <a:prstClr val="white"/>
                </a:solidFill>
              </a:rPr>
              <a:t>Followers</a:t>
            </a:r>
            <a:endParaRPr lang="en-US" sz="2400" cap="all">
              <a:solidFill>
                <a:prstClr val="white"/>
              </a:solidFill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47C81C4-18F8-4941-AA66-801E8DC09583}"/>
              </a:ext>
            </a:extLst>
          </p:cNvPr>
          <p:cNvSpPr/>
          <p:nvPr/>
        </p:nvSpPr>
        <p:spPr>
          <a:xfrm>
            <a:off x="7463652" y="4682576"/>
            <a:ext cx="1336964" cy="872837"/>
          </a:xfrm>
          <a:prstGeom prst="roundRect">
            <a:avLst>
              <a:gd name="adj" fmla="val 6350"/>
            </a:avLst>
          </a:prstGeom>
          <a:solidFill>
            <a:srgbClr val="CB26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ctr"/>
          <a:lstStyle/>
          <a:p>
            <a:pPr lvl="0" algn="ctr"/>
            <a:r>
              <a:rPr lang="en-US" sz="3000" b="1">
                <a:solidFill>
                  <a:prstClr val="white"/>
                </a:solidFill>
              </a:rPr>
              <a:t>103k</a:t>
            </a:r>
            <a:endParaRPr lang="en-US" sz="2400" b="1">
              <a:solidFill>
                <a:prstClr val="white"/>
              </a:solidFill>
            </a:endParaRPr>
          </a:p>
          <a:p>
            <a:pPr lvl="0" algn="ctr"/>
            <a:r>
              <a:rPr lang="en-US" sz="1200" cap="all">
                <a:solidFill>
                  <a:prstClr val="white"/>
                </a:solidFill>
              </a:rPr>
              <a:t>Viewers/MONTH</a:t>
            </a:r>
            <a:endParaRPr lang="en-US" sz="2400" cap="all">
              <a:solidFill>
                <a:prstClr val="white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A682D1B-9A5C-43E3-9DB0-187B95A568E6}"/>
              </a:ext>
            </a:extLst>
          </p:cNvPr>
          <p:cNvSpPr/>
          <p:nvPr/>
        </p:nvSpPr>
        <p:spPr>
          <a:xfrm>
            <a:off x="4498779" y="2859059"/>
            <a:ext cx="43018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3DDC6F0-6ED0-4461-8040-7E73EAF75F20}"/>
              </a:ext>
            </a:extLst>
          </p:cNvPr>
          <p:cNvSpPr/>
          <p:nvPr/>
        </p:nvSpPr>
        <p:spPr>
          <a:xfrm>
            <a:off x="5320265" y="2198084"/>
            <a:ext cx="2658869" cy="584775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ctr"/>
            <a:r>
              <a:rPr lang="en-US" sz="3200" b="1" cap="all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F4A397-0B7F-4573-B31D-45D9280CAE34}"/>
              </a:ext>
            </a:extLst>
          </p:cNvPr>
          <p:cNvSpPr txBox="1"/>
          <p:nvPr/>
        </p:nvSpPr>
        <p:spPr>
          <a:xfrm>
            <a:off x="0" y="802208"/>
            <a:ext cx="4170566" cy="6055793"/>
          </a:xfrm>
          <a:custGeom>
            <a:avLst/>
            <a:gdLst>
              <a:gd name="connsiteX0" fmla="*/ 0 w 4170566"/>
              <a:gd name="connsiteY0" fmla="*/ 2943526 h 6055793"/>
              <a:gd name="connsiteX1" fmla="*/ 37443 w 4170566"/>
              <a:gd name="connsiteY1" fmla="*/ 3019080 h 6055793"/>
              <a:gd name="connsiteX2" fmla="*/ 143170 w 4170566"/>
              <a:gd name="connsiteY2" fmla="*/ 3197249 h 6055793"/>
              <a:gd name="connsiteX3" fmla="*/ 192117 w 4170566"/>
              <a:gd name="connsiteY3" fmla="*/ 3316680 h 6055793"/>
              <a:gd name="connsiteX4" fmla="*/ 133381 w 4170566"/>
              <a:gd name="connsiteY4" fmla="*/ 3602532 h 6055793"/>
              <a:gd name="connsiteX5" fmla="*/ 29857 w 4170566"/>
              <a:gd name="connsiteY5" fmla="*/ 3767732 h 6055793"/>
              <a:gd name="connsiteX6" fmla="*/ 0 w 4170566"/>
              <a:gd name="connsiteY6" fmla="*/ 3775682 h 6055793"/>
              <a:gd name="connsiteX7" fmla="*/ 1821088 w 4170566"/>
              <a:gd name="connsiteY7" fmla="*/ 0 h 6055793"/>
              <a:gd name="connsiteX8" fmla="*/ 2972332 w 4170566"/>
              <a:gd name="connsiteY8" fmla="*/ 260400 h 6055793"/>
              <a:gd name="connsiteX9" fmla="*/ 3837723 w 4170566"/>
              <a:gd name="connsiteY9" fmla="*/ 1018107 h 6055793"/>
              <a:gd name="connsiteX10" fmla="*/ 4170566 w 4170566"/>
              <a:gd name="connsiteY10" fmla="*/ 2141941 h 6055793"/>
              <a:gd name="connsiteX11" fmla="*/ 4096166 w 4170566"/>
              <a:gd name="connsiteY11" fmla="*/ 2878111 h 6055793"/>
              <a:gd name="connsiteX12" fmla="*/ 3861219 w 4170566"/>
              <a:gd name="connsiteY12" fmla="*/ 3571207 h 6055793"/>
              <a:gd name="connsiteX13" fmla="*/ 3469638 w 4170566"/>
              <a:gd name="connsiteY13" fmla="*/ 4156618 h 6055793"/>
              <a:gd name="connsiteX14" fmla="*/ 2901848 w 4170566"/>
              <a:gd name="connsiteY14" fmla="*/ 4559946 h 6055793"/>
              <a:gd name="connsiteX15" fmla="*/ 2161762 w 4170566"/>
              <a:gd name="connsiteY15" fmla="*/ 4710704 h 6055793"/>
              <a:gd name="connsiteX16" fmla="*/ 1633129 w 4170566"/>
              <a:gd name="connsiteY16" fmla="*/ 4585399 h 6055793"/>
              <a:gd name="connsiteX17" fmla="*/ 1257214 w 4170566"/>
              <a:gd name="connsiteY17" fmla="*/ 4240808 h 6055793"/>
              <a:gd name="connsiteX18" fmla="*/ 1147571 w 4170566"/>
              <a:gd name="connsiteY18" fmla="*/ 4681335 h 6055793"/>
              <a:gd name="connsiteX19" fmla="*/ 1055549 w 4170566"/>
              <a:gd name="connsiteY19" fmla="*/ 5053336 h 6055793"/>
              <a:gd name="connsiteX20" fmla="*/ 975277 w 4170566"/>
              <a:gd name="connsiteY20" fmla="*/ 5331358 h 6055793"/>
              <a:gd name="connsiteX21" fmla="*/ 873467 w 4170566"/>
              <a:gd name="connsiteY21" fmla="*/ 5609379 h 6055793"/>
              <a:gd name="connsiteX22" fmla="*/ 748160 w 4170566"/>
              <a:gd name="connsiteY22" fmla="*/ 5854117 h 6055793"/>
              <a:gd name="connsiteX23" fmla="*/ 662012 w 4170566"/>
              <a:gd name="connsiteY23" fmla="*/ 6010259 h 6055793"/>
              <a:gd name="connsiteX24" fmla="*/ 632967 w 4170566"/>
              <a:gd name="connsiteY24" fmla="*/ 6055793 h 6055793"/>
              <a:gd name="connsiteX25" fmla="*/ 196977 w 4170566"/>
              <a:gd name="connsiteY25" fmla="*/ 6055793 h 6055793"/>
              <a:gd name="connsiteX26" fmla="*/ 191138 w 4170566"/>
              <a:gd name="connsiteY26" fmla="*/ 5985297 h 6055793"/>
              <a:gd name="connsiteX27" fmla="*/ 176454 w 4170566"/>
              <a:gd name="connsiteY27" fmla="*/ 5740558 h 6055793"/>
              <a:gd name="connsiteX28" fmla="*/ 260643 w 4170566"/>
              <a:gd name="connsiteY28" fmla="*/ 4931947 h 6055793"/>
              <a:gd name="connsiteX29" fmla="*/ 521043 w 4170566"/>
              <a:gd name="connsiteY29" fmla="*/ 3806155 h 6055793"/>
              <a:gd name="connsiteX30" fmla="*/ 724665 w 4170566"/>
              <a:gd name="connsiteY30" fmla="*/ 3011247 h 6055793"/>
              <a:gd name="connsiteX31" fmla="*/ 599360 w 4170566"/>
              <a:gd name="connsiteY31" fmla="*/ 2349478 h 6055793"/>
              <a:gd name="connsiteX32" fmla="*/ 802981 w 4170566"/>
              <a:gd name="connsiteY32" fmla="*/ 1738614 h 6055793"/>
              <a:gd name="connsiteX33" fmla="*/ 1319866 w 4170566"/>
              <a:gd name="connsiteY33" fmla="*/ 1452761 h 6055793"/>
              <a:gd name="connsiteX34" fmla="*/ 1691867 w 4170566"/>
              <a:gd name="connsiteY34" fmla="*/ 1611350 h 6055793"/>
              <a:gd name="connsiteX35" fmla="*/ 1825004 w 4170566"/>
              <a:gd name="connsiteY35" fmla="*/ 2012719 h 6055793"/>
              <a:gd name="connsiteX36" fmla="*/ 1652709 w 4170566"/>
              <a:gd name="connsiteY36" fmla="*/ 2760637 h 6055793"/>
              <a:gd name="connsiteX37" fmla="*/ 1480414 w 4170566"/>
              <a:gd name="connsiteY37" fmla="*/ 3492890 h 6055793"/>
              <a:gd name="connsiteX38" fmla="*/ 1656625 w 4170566"/>
              <a:gd name="connsiteY38" fmla="*/ 3902091 h 6055793"/>
              <a:gd name="connsiteX39" fmla="*/ 2083447 w 4170566"/>
              <a:gd name="connsiteY39" fmla="*/ 4064597 h 6055793"/>
              <a:gd name="connsiteX40" fmla="*/ 2482858 w 4170566"/>
              <a:gd name="connsiteY40" fmla="*/ 3966702 h 6055793"/>
              <a:gd name="connsiteX41" fmla="*/ 2790248 w 4170566"/>
              <a:gd name="connsiteY41" fmla="*/ 3700428 h 6055793"/>
              <a:gd name="connsiteX42" fmla="*/ 3009532 w 4170566"/>
              <a:gd name="connsiteY42" fmla="*/ 3328427 h 6055793"/>
              <a:gd name="connsiteX43" fmla="*/ 3158333 w 4170566"/>
              <a:gd name="connsiteY43" fmla="*/ 2895732 h 6055793"/>
              <a:gd name="connsiteX44" fmla="*/ 3236648 w 4170566"/>
              <a:gd name="connsiteY44" fmla="*/ 2461078 h 6055793"/>
              <a:gd name="connsiteX45" fmla="*/ 3262102 w 4170566"/>
              <a:gd name="connsiteY45" fmla="*/ 2071456 h 6055793"/>
              <a:gd name="connsiteX46" fmla="*/ 2833322 w 4170566"/>
              <a:gd name="connsiteY46" fmla="*/ 1016150 h 6055793"/>
              <a:gd name="connsiteX47" fmla="*/ 1715362 w 4170566"/>
              <a:gd name="connsiteY47" fmla="*/ 638275 h 6055793"/>
              <a:gd name="connsiteX48" fmla="*/ 407486 w 4170566"/>
              <a:gd name="connsiteY48" fmla="*/ 1145371 h 6055793"/>
              <a:gd name="connsiteX49" fmla="*/ 13948 w 4170566"/>
              <a:gd name="connsiteY49" fmla="*/ 1720503 h 6055793"/>
              <a:gd name="connsiteX50" fmla="*/ 0 w 4170566"/>
              <a:gd name="connsiteY50" fmla="*/ 1760614 h 6055793"/>
              <a:gd name="connsiteX51" fmla="*/ 0 w 4170566"/>
              <a:gd name="connsiteY51" fmla="*/ 620799 h 6055793"/>
              <a:gd name="connsiteX52" fmla="*/ 142190 w 4170566"/>
              <a:gd name="connsiteY52" fmla="*/ 513703 h 6055793"/>
              <a:gd name="connsiteX53" fmla="*/ 305675 w 4170566"/>
              <a:gd name="connsiteY53" fmla="*/ 407243 h 6055793"/>
              <a:gd name="connsiteX54" fmla="*/ 1030098 w 4170566"/>
              <a:gd name="connsiteY54" fmla="*/ 101811 h 6055793"/>
              <a:gd name="connsiteX55" fmla="*/ 1821088 w 4170566"/>
              <a:gd name="connsiteY55" fmla="*/ 0 h 6055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170566" h="6055793">
                <a:moveTo>
                  <a:pt x="0" y="2943526"/>
                </a:moveTo>
                <a:lnTo>
                  <a:pt x="37443" y="3019080"/>
                </a:lnTo>
                <a:cubicBezTo>
                  <a:pt x="75295" y="3081732"/>
                  <a:pt x="110538" y="3141121"/>
                  <a:pt x="143170" y="3197249"/>
                </a:cubicBezTo>
                <a:cubicBezTo>
                  <a:pt x="175802" y="3253374"/>
                  <a:pt x="192117" y="3293185"/>
                  <a:pt x="192117" y="3316680"/>
                </a:cubicBezTo>
                <a:cubicBezTo>
                  <a:pt x="192117" y="3389774"/>
                  <a:pt x="172538" y="3485059"/>
                  <a:pt x="133381" y="3602532"/>
                </a:cubicBezTo>
                <a:cubicBezTo>
                  <a:pt x="104011" y="3690638"/>
                  <a:pt x="69503" y="3745705"/>
                  <a:pt x="29857" y="3767732"/>
                </a:cubicBezTo>
                <a:lnTo>
                  <a:pt x="0" y="3775682"/>
                </a:lnTo>
                <a:close/>
                <a:moveTo>
                  <a:pt x="1821088" y="0"/>
                </a:moveTo>
                <a:cubicBezTo>
                  <a:pt x="2233551" y="0"/>
                  <a:pt x="2617301" y="86800"/>
                  <a:pt x="2972332" y="260400"/>
                </a:cubicBezTo>
                <a:cubicBezTo>
                  <a:pt x="3327365" y="434001"/>
                  <a:pt x="3615829" y="686570"/>
                  <a:pt x="3837723" y="1018107"/>
                </a:cubicBezTo>
                <a:cubicBezTo>
                  <a:pt x="4059618" y="1349645"/>
                  <a:pt x="4170566" y="1724256"/>
                  <a:pt x="4170566" y="2141941"/>
                </a:cubicBezTo>
                <a:cubicBezTo>
                  <a:pt x="4170566" y="2392552"/>
                  <a:pt x="4145766" y="2637942"/>
                  <a:pt x="4096166" y="2878111"/>
                </a:cubicBezTo>
                <a:cubicBezTo>
                  <a:pt x="4046566" y="3118280"/>
                  <a:pt x="3968251" y="3349312"/>
                  <a:pt x="3861219" y="3571207"/>
                </a:cubicBezTo>
                <a:cubicBezTo>
                  <a:pt x="3754187" y="3793102"/>
                  <a:pt x="3623660" y="3988240"/>
                  <a:pt x="3469638" y="4156618"/>
                </a:cubicBezTo>
                <a:cubicBezTo>
                  <a:pt x="3315618" y="4324997"/>
                  <a:pt x="3126354" y="4459440"/>
                  <a:pt x="2901848" y="4559946"/>
                </a:cubicBezTo>
                <a:cubicBezTo>
                  <a:pt x="2677343" y="4660450"/>
                  <a:pt x="2430647" y="4710704"/>
                  <a:pt x="2161762" y="4710704"/>
                </a:cubicBezTo>
                <a:cubicBezTo>
                  <a:pt x="1984246" y="4710704"/>
                  <a:pt x="1808036" y="4668935"/>
                  <a:pt x="1633129" y="4585399"/>
                </a:cubicBezTo>
                <a:cubicBezTo>
                  <a:pt x="1458224" y="4501861"/>
                  <a:pt x="1332920" y="4386998"/>
                  <a:pt x="1257214" y="4240808"/>
                </a:cubicBezTo>
                <a:cubicBezTo>
                  <a:pt x="1231108" y="4342619"/>
                  <a:pt x="1194560" y="4489461"/>
                  <a:pt x="1147571" y="4681335"/>
                </a:cubicBezTo>
                <a:cubicBezTo>
                  <a:pt x="1100582" y="4873210"/>
                  <a:pt x="1069908" y="4997210"/>
                  <a:pt x="1055549" y="5053336"/>
                </a:cubicBezTo>
                <a:cubicBezTo>
                  <a:pt x="1041193" y="5109463"/>
                  <a:pt x="1014435" y="5202137"/>
                  <a:pt x="975277" y="5331358"/>
                </a:cubicBezTo>
                <a:cubicBezTo>
                  <a:pt x="936118" y="5460579"/>
                  <a:pt x="902182" y="5553253"/>
                  <a:pt x="873467" y="5609379"/>
                </a:cubicBezTo>
                <a:cubicBezTo>
                  <a:pt x="844750" y="5665506"/>
                  <a:pt x="802981" y="5747085"/>
                  <a:pt x="748160" y="5854117"/>
                </a:cubicBezTo>
                <a:cubicBezTo>
                  <a:pt x="720749" y="5907633"/>
                  <a:pt x="692033" y="5959680"/>
                  <a:pt x="662012" y="6010259"/>
                </a:cubicBezTo>
                <a:lnTo>
                  <a:pt x="632967" y="6055793"/>
                </a:lnTo>
                <a:lnTo>
                  <a:pt x="196977" y="6055793"/>
                </a:lnTo>
                <a:lnTo>
                  <a:pt x="191138" y="5985297"/>
                </a:lnTo>
                <a:cubicBezTo>
                  <a:pt x="181349" y="5862602"/>
                  <a:pt x="176454" y="5781022"/>
                  <a:pt x="176454" y="5740558"/>
                </a:cubicBezTo>
                <a:cubicBezTo>
                  <a:pt x="176454" y="5500390"/>
                  <a:pt x="204517" y="5230852"/>
                  <a:pt x="260643" y="4931947"/>
                </a:cubicBezTo>
                <a:cubicBezTo>
                  <a:pt x="316770" y="4633041"/>
                  <a:pt x="403570" y="4257777"/>
                  <a:pt x="521043" y="3806155"/>
                </a:cubicBezTo>
                <a:cubicBezTo>
                  <a:pt x="638518" y="3354533"/>
                  <a:pt x="706393" y="3089564"/>
                  <a:pt x="724665" y="3011247"/>
                </a:cubicBezTo>
                <a:cubicBezTo>
                  <a:pt x="641128" y="2841563"/>
                  <a:pt x="599360" y="2620974"/>
                  <a:pt x="599360" y="2349478"/>
                </a:cubicBezTo>
                <a:cubicBezTo>
                  <a:pt x="599360" y="2132804"/>
                  <a:pt x="667234" y="1929183"/>
                  <a:pt x="802981" y="1738614"/>
                </a:cubicBezTo>
                <a:cubicBezTo>
                  <a:pt x="938729" y="1548046"/>
                  <a:pt x="1111025" y="1452761"/>
                  <a:pt x="1319866" y="1452761"/>
                </a:cubicBezTo>
                <a:cubicBezTo>
                  <a:pt x="1479109" y="1452761"/>
                  <a:pt x="1603109" y="1505625"/>
                  <a:pt x="1691867" y="1611350"/>
                </a:cubicBezTo>
                <a:cubicBezTo>
                  <a:pt x="1780625" y="1717078"/>
                  <a:pt x="1825004" y="1850866"/>
                  <a:pt x="1825004" y="2012719"/>
                </a:cubicBezTo>
                <a:cubicBezTo>
                  <a:pt x="1825004" y="2185016"/>
                  <a:pt x="1767572" y="2434320"/>
                  <a:pt x="1652709" y="2760637"/>
                </a:cubicBezTo>
                <a:cubicBezTo>
                  <a:pt x="1537846" y="3086953"/>
                  <a:pt x="1480414" y="3331037"/>
                  <a:pt x="1480414" y="3492890"/>
                </a:cubicBezTo>
                <a:cubicBezTo>
                  <a:pt x="1480414" y="3657355"/>
                  <a:pt x="1539151" y="3793754"/>
                  <a:pt x="1656625" y="3902091"/>
                </a:cubicBezTo>
                <a:cubicBezTo>
                  <a:pt x="1774099" y="4010428"/>
                  <a:pt x="1916373" y="4064597"/>
                  <a:pt x="2083447" y="4064597"/>
                </a:cubicBezTo>
                <a:cubicBezTo>
                  <a:pt x="2227025" y="4064597"/>
                  <a:pt x="2360163" y="4031965"/>
                  <a:pt x="2482858" y="3966702"/>
                </a:cubicBezTo>
                <a:cubicBezTo>
                  <a:pt x="2605552" y="3901439"/>
                  <a:pt x="2708016" y="3812680"/>
                  <a:pt x="2790248" y="3700428"/>
                </a:cubicBezTo>
                <a:cubicBezTo>
                  <a:pt x="2872480" y="3588175"/>
                  <a:pt x="2945574" y="3464175"/>
                  <a:pt x="3009532" y="3328427"/>
                </a:cubicBezTo>
                <a:cubicBezTo>
                  <a:pt x="3073491" y="3192680"/>
                  <a:pt x="3123090" y="3048448"/>
                  <a:pt x="3158333" y="2895732"/>
                </a:cubicBezTo>
                <a:cubicBezTo>
                  <a:pt x="3193575" y="2743015"/>
                  <a:pt x="3219680" y="2598132"/>
                  <a:pt x="3236648" y="2461078"/>
                </a:cubicBezTo>
                <a:cubicBezTo>
                  <a:pt x="3253617" y="2324026"/>
                  <a:pt x="3262102" y="2194152"/>
                  <a:pt x="3262102" y="2071456"/>
                </a:cubicBezTo>
                <a:cubicBezTo>
                  <a:pt x="3262102" y="1619835"/>
                  <a:pt x="3119174" y="1268066"/>
                  <a:pt x="2833322" y="1016150"/>
                </a:cubicBezTo>
                <a:cubicBezTo>
                  <a:pt x="2547468" y="764233"/>
                  <a:pt x="2174816" y="638275"/>
                  <a:pt x="1715362" y="638275"/>
                </a:cubicBezTo>
                <a:cubicBezTo>
                  <a:pt x="1193256" y="638275"/>
                  <a:pt x="757296" y="807306"/>
                  <a:pt x="407486" y="1145371"/>
                </a:cubicBezTo>
                <a:cubicBezTo>
                  <a:pt x="232580" y="1314402"/>
                  <a:pt x="101401" y="1506113"/>
                  <a:pt x="13948" y="1720503"/>
                </a:cubicBezTo>
                <a:lnTo>
                  <a:pt x="0" y="1760614"/>
                </a:lnTo>
                <a:lnTo>
                  <a:pt x="0" y="620799"/>
                </a:lnTo>
                <a:lnTo>
                  <a:pt x="142190" y="513703"/>
                </a:lnTo>
                <a:cubicBezTo>
                  <a:pt x="195055" y="476666"/>
                  <a:pt x="249549" y="441179"/>
                  <a:pt x="305675" y="407243"/>
                </a:cubicBezTo>
                <a:cubicBezTo>
                  <a:pt x="530181" y="271495"/>
                  <a:pt x="771655" y="169684"/>
                  <a:pt x="1030098" y="101811"/>
                </a:cubicBezTo>
                <a:cubicBezTo>
                  <a:pt x="1288540" y="33937"/>
                  <a:pt x="1552203" y="0"/>
                  <a:pt x="1821088" y="0"/>
                </a:cubicBezTo>
                <a:close/>
              </a:path>
            </a:pathLst>
          </a:custGeom>
          <a:solidFill>
            <a:srgbClr val="CB262B"/>
          </a:solidFill>
          <a:ln>
            <a:noFill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30975"/>
          </a:p>
        </p:txBody>
      </p:sp>
    </p:spTree>
    <p:extLst>
      <p:ext uri="{BB962C8B-B14F-4D97-AF65-F5344CB8AC3E}">
        <p14:creationId xmlns:p14="http://schemas.microsoft.com/office/powerpoint/2010/main" val="228576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10289</TotalTime>
  <Words>138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Pinterest PowerPoint Template Slide</vt:lpstr>
      <vt:lpstr>Pinterest PowerPoint Template Slide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Pinterest PowerPoint Template Slide</dc:title>
  <dc:creator>PresentationGO.com</dc:creator>
  <dc:description>© Copyright PresentationGO.com</dc:description>
  <dcterms:created xsi:type="dcterms:W3CDTF">2014-11-26T05:14:11Z</dcterms:created>
  <dcterms:modified xsi:type="dcterms:W3CDTF">2018-06-26T16:44:39Z</dcterms:modified>
  <cp:category>Templates</cp:category>
</cp:coreProperties>
</file>