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B3D"/>
    <a:srgbClr val="DD4B39"/>
    <a:srgbClr val="FF0000"/>
    <a:srgbClr val="FE8D3D"/>
    <a:srgbClr val="E5407C"/>
    <a:srgbClr val="4D30D3"/>
    <a:srgbClr val="F46459"/>
    <a:srgbClr val="F9EB42"/>
    <a:srgbClr val="4267B2"/>
    <a:srgbClr val="CB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8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8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687180CC-D3CE-49DB-93B2-90F1A8C26EA1}"/>
              </a:ext>
            </a:extLst>
          </p:cNvPr>
          <p:cNvSpPr txBox="1"/>
          <p:nvPr/>
        </p:nvSpPr>
        <p:spPr>
          <a:xfrm>
            <a:off x="0" y="1092199"/>
            <a:ext cx="5059276" cy="5761781"/>
          </a:xfrm>
          <a:custGeom>
            <a:avLst/>
            <a:gdLst>
              <a:gd name="connsiteX0" fmla="*/ 2366840 w 5059276"/>
              <a:gd name="connsiteY0" fmla="*/ 0 h 5761781"/>
              <a:gd name="connsiteX1" fmla="*/ 3686135 w 5059276"/>
              <a:gd name="connsiteY1" fmla="*/ 298412 h 5761781"/>
              <a:gd name="connsiteX2" fmla="*/ 4677847 w 5059276"/>
              <a:gd name="connsiteY2" fmla="*/ 1166722 h 5761781"/>
              <a:gd name="connsiteX3" fmla="*/ 5059276 w 5059276"/>
              <a:gd name="connsiteY3" fmla="*/ 2454604 h 5761781"/>
              <a:gd name="connsiteX4" fmla="*/ 4974015 w 5059276"/>
              <a:gd name="connsiteY4" fmla="*/ 3298235 h 5761781"/>
              <a:gd name="connsiteX5" fmla="*/ 4704773 w 5059276"/>
              <a:gd name="connsiteY5" fmla="*/ 4092503 h 5761781"/>
              <a:gd name="connsiteX6" fmla="*/ 4256033 w 5059276"/>
              <a:gd name="connsiteY6" fmla="*/ 4763368 h 5761781"/>
              <a:gd name="connsiteX7" fmla="*/ 3605361 w 5059276"/>
              <a:gd name="connsiteY7" fmla="*/ 5225570 h 5761781"/>
              <a:gd name="connsiteX8" fmla="*/ 2757244 w 5059276"/>
              <a:gd name="connsiteY8" fmla="*/ 5398335 h 5761781"/>
              <a:gd name="connsiteX9" fmla="*/ 2151446 w 5059276"/>
              <a:gd name="connsiteY9" fmla="*/ 5254739 h 5761781"/>
              <a:gd name="connsiteX10" fmla="*/ 1720657 w 5059276"/>
              <a:gd name="connsiteY10" fmla="*/ 4859848 h 5761781"/>
              <a:gd name="connsiteX11" fmla="*/ 1595008 w 5059276"/>
              <a:gd name="connsiteY11" fmla="*/ 5364679 h 5761781"/>
              <a:gd name="connsiteX12" fmla="*/ 1505401 w 5059276"/>
              <a:gd name="connsiteY12" fmla="*/ 5728158 h 5761781"/>
              <a:gd name="connsiteX13" fmla="*/ 1496920 w 5059276"/>
              <a:gd name="connsiteY13" fmla="*/ 5761781 h 5761781"/>
              <a:gd name="connsiteX14" fmla="*/ 560101 w 5059276"/>
              <a:gd name="connsiteY14" fmla="*/ 5761781 h 5761781"/>
              <a:gd name="connsiteX15" fmla="*/ 578613 w 5059276"/>
              <a:gd name="connsiteY15" fmla="*/ 5651873 h 5761781"/>
              <a:gd name="connsiteX16" fmla="*/ 877025 w 5059276"/>
              <a:gd name="connsiteY16" fmla="*/ 4361748 h 5761781"/>
              <a:gd name="connsiteX17" fmla="*/ 1110371 w 5059276"/>
              <a:gd name="connsiteY17" fmla="*/ 3450805 h 5761781"/>
              <a:gd name="connsiteX18" fmla="*/ 966773 w 5059276"/>
              <a:gd name="connsiteY18" fmla="*/ 2692437 h 5761781"/>
              <a:gd name="connsiteX19" fmla="*/ 1200118 w 5059276"/>
              <a:gd name="connsiteY19" fmla="*/ 1992403 h 5761781"/>
              <a:gd name="connsiteX20" fmla="*/ 1792454 w 5059276"/>
              <a:gd name="connsiteY20" fmla="*/ 1664824 h 5761781"/>
              <a:gd name="connsiteX21" fmla="*/ 2218757 w 5059276"/>
              <a:gd name="connsiteY21" fmla="*/ 1846562 h 5761781"/>
              <a:gd name="connsiteX22" fmla="*/ 2371328 w 5059276"/>
              <a:gd name="connsiteY22" fmla="*/ 2306520 h 5761781"/>
              <a:gd name="connsiteX23" fmla="*/ 2173882 w 5059276"/>
              <a:gd name="connsiteY23" fmla="*/ 3163613 h 5761781"/>
              <a:gd name="connsiteX24" fmla="*/ 1976438 w 5059276"/>
              <a:gd name="connsiteY24" fmla="*/ 4002754 h 5761781"/>
              <a:gd name="connsiteX25" fmla="*/ 2178370 w 5059276"/>
              <a:gd name="connsiteY25" fmla="*/ 4471688 h 5761781"/>
              <a:gd name="connsiteX26" fmla="*/ 2667497 w 5059276"/>
              <a:gd name="connsiteY26" fmla="*/ 4657914 h 5761781"/>
              <a:gd name="connsiteX27" fmla="*/ 3125210 w 5059276"/>
              <a:gd name="connsiteY27" fmla="*/ 4545730 h 5761781"/>
              <a:gd name="connsiteX28" fmla="*/ 3477472 w 5059276"/>
              <a:gd name="connsiteY28" fmla="*/ 4240587 h 5761781"/>
              <a:gd name="connsiteX29" fmla="*/ 3728765 w 5059276"/>
              <a:gd name="connsiteY29" fmla="*/ 3814285 h 5761781"/>
              <a:gd name="connsiteX30" fmla="*/ 3899287 w 5059276"/>
              <a:gd name="connsiteY30" fmla="*/ 3318428 h 5761781"/>
              <a:gd name="connsiteX31" fmla="*/ 3989034 w 5059276"/>
              <a:gd name="connsiteY31" fmla="*/ 2820326 h 5761781"/>
              <a:gd name="connsiteX32" fmla="*/ 4018201 w 5059276"/>
              <a:gd name="connsiteY32" fmla="*/ 2373831 h 5761781"/>
              <a:gd name="connsiteX33" fmla="*/ 3526833 w 5059276"/>
              <a:gd name="connsiteY33" fmla="*/ 1164479 h 5761781"/>
              <a:gd name="connsiteX34" fmla="*/ 2245681 w 5059276"/>
              <a:gd name="connsiteY34" fmla="*/ 731445 h 5761781"/>
              <a:gd name="connsiteX35" fmla="*/ 746893 w 5059276"/>
              <a:gd name="connsiteY35" fmla="*/ 1312563 h 5761781"/>
              <a:gd name="connsiteX36" fmla="*/ 145581 w 5059276"/>
              <a:gd name="connsiteY36" fmla="*/ 2786672 h 5761781"/>
              <a:gd name="connsiteX37" fmla="*/ 201674 w 5059276"/>
              <a:gd name="connsiteY37" fmla="*/ 3168101 h 5761781"/>
              <a:gd name="connsiteX38" fmla="*/ 322832 w 5059276"/>
              <a:gd name="connsiteY38" fmla="*/ 3459781 h 5761781"/>
              <a:gd name="connsiteX39" fmla="*/ 443993 w 5059276"/>
              <a:gd name="connsiteY39" fmla="*/ 3663957 h 5761781"/>
              <a:gd name="connsiteX40" fmla="*/ 500085 w 5059276"/>
              <a:gd name="connsiteY40" fmla="*/ 3800823 h 5761781"/>
              <a:gd name="connsiteX41" fmla="*/ 432774 w 5059276"/>
              <a:gd name="connsiteY41" fmla="*/ 4128401 h 5761781"/>
              <a:gd name="connsiteX42" fmla="*/ 266740 w 5059276"/>
              <a:gd name="connsiteY42" fmla="*/ 4330336 h 5761781"/>
              <a:gd name="connsiteX43" fmla="*/ 190455 w 5059276"/>
              <a:gd name="connsiteY43" fmla="*/ 4316873 h 5761781"/>
              <a:gd name="connsiteX44" fmla="*/ 79251 w 5059276"/>
              <a:gd name="connsiteY44" fmla="*/ 4275925 h 5761781"/>
              <a:gd name="connsiteX45" fmla="*/ 0 w 5059276"/>
              <a:gd name="connsiteY45" fmla="*/ 4233913 h 5761781"/>
              <a:gd name="connsiteX46" fmla="*/ 0 w 5059276"/>
              <a:gd name="connsiteY46" fmla="*/ 966679 h 5761781"/>
              <a:gd name="connsiteX47" fmla="*/ 101829 w 5059276"/>
              <a:gd name="connsiteY47" fmla="*/ 864664 h 5761781"/>
              <a:gd name="connsiteX48" fmla="*/ 630220 w 5059276"/>
              <a:gd name="connsiteY48" fmla="*/ 466689 h 5761781"/>
              <a:gd name="connsiteX49" fmla="*/ 1460387 w 5059276"/>
              <a:gd name="connsiteY49" fmla="*/ 116673 h 5761781"/>
              <a:gd name="connsiteX50" fmla="*/ 2366840 w 5059276"/>
              <a:gd name="connsiteY50" fmla="*/ 0 h 576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059276" h="5761781">
                <a:moveTo>
                  <a:pt x="2366840" y="0"/>
                </a:moveTo>
                <a:cubicBezTo>
                  <a:pt x="2839512" y="0"/>
                  <a:pt x="3279278" y="99471"/>
                  <a:pt x="3686135" y="298412"/>
                </a:cubicBezTo>
                <a:cubicBezTo>
                  <a:pt x="4092991" y="497353"/>
                  <a:pt x="4423564" y="786790"/>
                  <a:pt x="4677847" y="1166722"/>
                </a:cubicBezTo>
                <a:cubicBezTo>
                  <a:pt x="4932133" y="1546655"/>
                  <a:pt x="5059276" y="1975949"/>
                  <a:pt x="5059276" y="2454604"/>
                </a:cubicBezTo>
                <a:cubicBezTo>
                  <a:pt x="5059276" y="2741798"/>
                  <a:pt x="5030855" y="3023007"/>
                  <a:pt x="4974015" y="3298235"/>
                </a:cubicBezTo>
                <a:cubicBezTo>
                  <a:pt x="4917175" y="3573461"/>
                  <a:pt x="4827428" y="3838218"/>
                  <a:pt x="4704773" y="4092503"/>
                </a:cubicBezTo>
                <a:cubicBezTo>
                  <a:pt x="4582118" y="4346789"/>
                  <a:pt x="4432538" y="4570410"/>
                  <a:pt x="4256033" y="4763368"/>
                </a:cubicBezTo>
                <a:cubicBezTo>
                  <a:pt x="4079529" y="4956326"/>
                  <a:pt x="3862638" y="5110393"/>
                  <a:pt x="3605361" y="5225570"/>
                </a:cubicBezTo>
                <a:cubicBezTo>
                  <a:pt x="3348085" y="5340746"/>
                  <a:pt x="3065379" y="5398335"/>
                  <a:pt x="2757244" y="5398335"/>
                </a:cubicBezTo>
                <a:cubicBezTo>
                  <a:pt x="2553815" y="5398335"/>
                  <a:pt x="2351883" y="5350469"/>
                  <a:pt x="2151446" y="5254739"/>
                </a:cubicBezTo>
                <a:cubicBezTo>
                  <a:pt x="1951008" y="5159007"/>
                  <a:pt x="1807413" y="5027377"/>
                  <a:pt x="1720657" y="4859848"/>
                </a:cubicBezTo>
                <a:cubicBezTo>
                  <a:pt x="1690740" y="4976519"/>
                  <a:pt x="1648857" y="5144797"/>
                  <a:pt x="1595008" y="5364679"/>
                </a:cubicBezTo>
                <a:cubicBezTo>
                  <a:pt x="1554623" y="5529591"/>
                  <a:pt x="1524753" y="5650751"/>
                  <a:pt x="1505401" y="5728158"/>
                </a:cubicBezTo>
                <a:lnTo>
                  <a:pt x="1496920" y="5761781"/>
                </a:lnTo>
                <a:lnTo>
                  <a:pt x="560101" y="5761781"/>
                </a:lnTo>
                <a:lnTo>
                  <a:pt x="578613" y="5651873"/>
                </a:lnTo>
                <a:cubicBezTo>
                  <a:pt x="642934" y="5309334"/>
                  <a:pt x="742405" y="4879293"/>
                  <a:pt x="877025" y="4361748"/>
                </a:cubicBezTo>
                <a:cubicBezTo>
                  <a:pt x="1011648" y="3844201"/>
                  <a:pt x="1089429" y="3540554"/>
                  <a:pt x="1110371" y="3450805"/>
                </a:cubicBezTo>
                <a:cubicBezTo>
                  <a:pt x="1014639" y="3256352"/>
                  <a:pt x="966773" y="3003562"/>
                  <a:pt x="966773" y="2692437"/>
                </a:cubicBezTo>
                <a:cubicBezTo>
                  <a:pt x="966773" y="2444134"/>
                  <a:pt x="1044555" y="2210790"/>
                  <a:pt x="1200118" y="1992403"/>
                </a:cubicBezTo>
                <a:cubicBezTo>
                  <a:pt x="1355681" y="1774017"/>
                  <a:pt x="1553127" y="1664824"/>
                  <a:pt x="1792454" y="1664824"/>
                </a:cubicBezTo>
                <a:cubicBezTo>
                  <a:pt x="1974941" y="1664824"/>
                  <a:pt x="2117042" y="1725404"/>
                  <a:pt x="2218757" y="1846562"/>
                </a:cubicBezTo>
                <a:cubicBezTo>
                  <a:pt x="2320471" y="1967723"/>
                  <a:pt x="2371328" y="2121041"/>
                  <a:pt x="2371328" y="2306520"/>
                </a:cubicBezTo>
                <a:cubicBezTo>
                  <a:pt x="2371328" y="2503967"/>
                  <a:pt x="2305512" y="2789662"/>
                  <a:pt x="2173882" y="3163613"/>
                </a:cubicBezTo>
                <a:cubicBezTo>
                  <a:pt x="2042252" y="3537562"/>
                  <a:pt x="1976438" y="3817275"/>
                  <a:pt x="1976438" y="4002754"/>
                </a:cubicBezTo>
                <a:cubicBezTo>
                  <a:pt x="1976438" y="4191226"/>
                  <a:pt x="2043748" y="4347537"/>
                  <a:pt x="2178370" y="4471688"/>
                </a:cubicBezTo>
                <a:cubicBezTo>
                  <a:pt x="2312993" y="4595839"/>
                  <a:pt x="2476034" y="4657914"/>
                  <a:pt x="2667497" y="4657914"/>
                </a:cubicBezTo>
                <a:cubicBezTo>
                  <a:pt x="2832034" y="4657914"/>
                  <a:pt x="2984606" y="4620519"/>
                  <a:pt x="3125210" y="4545730"/>
                </a:cubicBezTo>
                <a:cubicBezTo>
                  <a:pt x="3265814" y="4470940"/>
                  <a:pt x="3383235" y="4369225"/>
                  <a:pt x="3477472" y="4240587"/>
                </a:cubicBezTo>
                <a:cubicBezTo>
                  <a:pt x="3571707" y="4111948"/>
                  <a:pt x="3655471" y="3969847"/>
                  <a:pt x="3728765" y="3814285"/>
                </a:cubicBezTo>
                <a:cubicBezTo>
                  <a:pt x="3802058" y="3658722"/>
                  <a:pt x="3858898" y="3493436"/>
                  <a:pt x="3899287" y="3318428"/>
                </a:cubicBezTo>
                <a:cubicBezTo>
                  <a:pt x="3939671" y="3143418"/>
                  <a:pt x="3969589" y="2977386"/>
                  <a:pt x="3989034" y="2820326"/>
                </a:cubicBezTo>
                <a:cubicBezTo>
                  <a:pt x="4008479" y="2663268"/>
                  <a:pt x="4018201" y="2514436"/>
                  <a:pt x="4018201" y="2373831"/>
                </a:cubicBezTo>
                <a:cubicBezTo>
                  <a:pt x="4018201" y="1856286"/>
                  <a:pt x="3854412" y="1453168"/>
                  <a:pt x="3526833" y="1164479"/>
                </a:cubicBezTo>
                <a:cubicBezTo>
                  <a:pt x="3199252" y="875789"/>
                  <a:pt x="2772203" y="731445"/>
                  <a:pt x="2245681" y="731445"/>
                </a:cubicBezTo>
                <a:cubicBezTo>
                  <a:pt x="1647362" y="731445"/>
                  <a:pt x="1147764" y="925150"/>
                  <a:pt x="746893" y="1312563"/>
                </a:cubicBezTo>
                <a:cubicBezTo>
                  <a:pt x="346018" y="1699974"/>
                  <a:pt x="145581" y="2191344"/>
                  <a:pt x="145581" y="2786672"/>
                </a:cubicBezTo>
                <a:cubicBezTo>
                  <a:pt x="145581" y="2918301"/>
                  <a:pt x="164279" y="3045445"/>
                  <a:pt x="201674" y="3168101"/>
                </a:cubicBezTo>
                <a:cubicBezTo>
                  <a:pt x="239067" y="3290755"/>
                  <a:pt x="279454" y="3387982"/>
                  <a:pt x="322832" y="3459781"/>
                </a:cubicBezTo>
                <a:cubicBezTo>
                  <a:pt x="366211" y="3531578"/>
                  <a:pt x="406598" y="3599637"/>
                  <a:pt x="443993" y="3663957"/>
                </a:cubicBezTo>
                <a:cubicBezTo>
                  <a:pt x="481388" y="3728276"/>
                  <a:pt x="500085" y="3773897"/>
                  <a:pt x="500085" y="3800823"/>
                </a:cubicBezTo>
                <a:cubicBezTo>
                  <a:pt x="500085" y="3884587"/>
                  <a:pt x="477648" y="3993780"/>
                  <a:pt x="432774" y="4128401"/>
                </a:cubicBezTo>
                <a:cubicBezTo>
                  <a:pt x="387899" y="4263023"/>
                  <a:pt x="332556" y="4330336"/>
                  <a:pt x="266740" y="4330336"/>
                </a:cubicBezTo>
                <a:cubicBezTo>
                  <a:pt x="260757" y="4330336"/>
                  <a:pt x="235328" y="4325847"/>
                  <a:pt x="190455" y="4316873"/>
                </a:cubicBezTo>
                <a:cubicBezTo>
                  <a:pt x="152312" y="4305654"/>
                  <a:pt x="115244" y="4292005"/>
                  <a:pt x="79251" y="4275925"/>
                </a:cubicBezTo>
                <a:lnTo>
                  <a:pt x="0" y="4233913"/>
                </a:lnTo>
                <a:lnTo>
                  <a:pt x="0" y="966679"/>
                </a:lnTo>
                <a:lnTo>
                  <a:pt x="101829" y="864664"/>
                </a:lnTo>
                <a:cubicBezTo>
                  <a:pt x="261130" y="716019"/>
                  <a:pt x="437262" y="583361"/>
                  <a:pt x="630220" y="466689"/>
                </a:cubicBezTo>
                <a:cubicBezTo>
                  <a:pt x="887497" y="311126"/>
                  <a:pt x="1164219" y="194453"/>
                  <a:pt x="1460387" y="116673"/>
                </a:cubicBezTo>
                <a:cubicBezTo>
                  <a:pt x="1756556" y="38890"/>
                  <a:pt x="2058705" y="0"/>
                  <a:pt x="2366840" y="0"/>
                </a:cubicBezTo>
                <a:close/>
              </a:path>
            </a:pathLst>
          </a:custGeom>
          <a:solidFill>
            <a:srgbClr val="CB262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413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Pinterest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3,215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Pins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1,223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Followers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103k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Viewers/MONTH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4315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Pinterest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3,215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Pins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1,223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Followers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103k</a:t>
            </a:r>
            <a:endParaRPr lang="en-US" sz="3200" b="1">
              <a:solidFill>
                <a:schemeClr val="bg1"/>
              </a:solidFill>
            </a:endParaRPr>
          </a:p>
          <a:p>
            <a:pPr algn="ctr"/>
            <a:r>
              <a:rPr lang="en-US" sz="1600" cap="all">
                <a:solidFill>
                  <a:schemeClr val="bg1"/>
                </a:solidFill>
              </a:rPr>
              <a:t>Viewers/MONTH</a:t>
            </a:r>
            <a:endParaRPr lang="en-US" sz="32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C618A-EB7D-4CFB-B764-909329F58E02}"/>
              </a:ext>
            </a:extLst>
          </p:cNvPr>
          <p:cNvSpPr txBox="1"/>
          <p:nvPr/>
        </p:nvSpPr>
        <p:spPr>
          <a:xfrm>
            <a:off x="0" y="1092199"/>
            <a:ext cx="5059276" cy="5761781"/>
          </a:xfrm>
          <a:custGeom>
            <a:avLst/>
            <a:gdLst>
              <a:gd name="connsiteX0" fmla="*/ 2366840 w 5059276"/>
              <a:gd name="connsiteY0" fmla="*/ 0 h 5761781"/>
              <a:gd name="connsiteX1" fmla="*/ 3686135 w 5059276"/>
              <a:gd name="connsiteY1" fmla="*/ 298412 h 5761781"/>
              <a:gd name="connsiteX2" fmla="*/ 4677847 w 5059276"/>
              <a:gd name="connsiteY2" fmla="*/ 1166722 h 5761781"/>
              <a:gd name="connsiteX3" fmla="*/ 5059276 w 5059276"/>
              <a:gd name="connsiteY3" fmla="*/ 2454604 h 5761781"/>
              <a:gd name="connsiteX4" fmla="*/ 4974015 w 5059276"/>
              <a:gd name="connsiteY4" fmla="*/ 3298235 h 5761781"/>
              <a:gd name="connsiteX5" fmla="*/ 4704773 w 5059276"/>
              <a:gd name="connsiteY5" fmla="*/ 4092503 h 5761781"/>
              <a:gd name="connsiteX6" fmla="*/ 4256033 w 5059276"/>
              <a:gd name="connsiteY6" fmla="*/ 4763368 h 5761781"/>
              <a:gd name="connsiteX7" fmla="*/ 3605361 w 5059276"/>
              <a:gd name="connsiteY7" fmla="*/ 5225570 h 5761781"/>
              <a:gd name="connsiteX8" fmla="*/ 2757244 w 5059276"/>
              <a:gd name="connsiteY8" fmla="*/ 5398335 h 5761781"/>
              <a:gd name="connsiteX9" fmla="*/ 2151446 w 5059276"/>
              <a:gd name="connsiteY9" fmla="*/ 5254739 h 5761781"/>
              <a:gd name="connsiteX10" fmla="*/ 1720657 w 5059276"/>
              <a:gd name="connsiteY10" fmla="*/ 4859848 h 5761781"/>
              <a:gd name="connsiteX11" fmla="*/ 1595008 w 5059276"/>
              <a:gd name="connsiteY11" fmla="*/ 5364679 h 5761781"/>
              <a:gd name="connsiteX12" fmla="*/ 1505401 w 5059276"/>
              <a:gd name="connsiteY12" fmla="*/ 5728158 h 5761781"/>
              <a:gd name="connsiteX13" fmla="*/ 1496920 w 5059276"/>
              <a:gd name="connsiteY13" fmla="*/ 5761781 h 5761781"/>
              <a:gd name="connsiteX14" fmla="*/ 560101 w 5059276"/>
              <a:gd name="connsiteY14" fmla="*/ 5761781 h 5761781"/>
              <a:gd name="connsiteX15" fmla="*/ 578613 w 5059276"/>
              <a:gd name="connsiteY15" fmla="*/ 5651873 h 5761781"/>
              <a:gd name="connsiteX16" fmla="*/ 877025 w 5059276"/>
              <a:gd name="connsiteY16" fmla="*/ 4361748 h 5761781"/>
              <a:gd name="connsiteX17" fmla="*/ 1110371 w 5059276"/>
              <a:gd name="connsiteY17" fmla="*/ 3450805 h 5761781"/>
              <a:gd name="connsiteX18" fmla="*/ 966773 w 5059276"/>
              <a:gd name="connsiteY18" fmla="*/ 2692437 h 5761781"/>
              <a:gd name="connsiteX19" fmla="*/ 1200118 w 5059276"/>
              <a:gd name="connsiteY19" fmla="*/ 1992403 h 5761781"/>
              <a:gd name="connsiteX20" fmla="*/ 1792454 w 5059276"/>
              <a:gd name="connsiteY20" fmla="*/ 1664824 h 5761781"/>
              <a:gd name="connsiteX21" fmla="*/ 2218757 w 5059276"/>
              <a:gd name="connsiteY21" fmla="*/ 1846562 h 5761781"/>
              <a:gd name="connsiteX22" fmla="*/ 2371328 w 5059276"/>
              <a:gd name="connsiteY22" fmla="*/ 2306520 h 5761781"/>
              <a:gd name="connsiteX23" fmla="*/ 2173882 w 5059276"/>
              <a:gd name="connsiteY23" fmla="*/ 3163613 h 5761781"/>
              <a:gd name="connsiteX24" fmla="*/ 1976438 w 5059276"/>
              <a:gd name="connsiteY24" fmla="*/ 4002754 h 5761781"/>
              <a:gd name="connsiteX25" fmla="*/ 2178370 w 5059276"/>
              <a:gd name="connsiteY25" fmla="*/ 4471688 h 5761781"/>
              <a:gd name="connsiteX26" fmla="*/ 2667497 w 5059276"/>
              <a:gd name="connsiteY26" fmla="*/ 4657914 h 5761781"/>
              <a:gd name="connsiteX27" fmla="*/ 3125210 w 5059276"/>
              <a:gd name="connsiteY27" fmla="*/ 4545730 h 5761781"/>
              <a:gd name="connsiteX28" fmla="*/ 3477472 w 5059276"/>
              <a:gd name="connsiteY28" fmla="*/ 4240587 h 5761781"/>
              <a:gd name="connsiteX29" fmla="*/ 3728765 w 5059276"/>
              <a:gd name="connsiteY29" fmla="*/ 3814285 h 5761781"/>
              <a:gd name="connsiteX30" fmla="*/ 3899287 w 5059276"/>
              <a:gd name="connsiteY30" fmla="*/ 3318428 h 5761781"/>
              <a:gd name="connsiteX31" fmla="*/ 3989034 w 5059276"/>
              <a:gd name="connsiteY31" fmla="*/ 2820326 h 5761781"/>
              <a:gd name="connsiteX32" fmla="*/ 4018201 w 5059276"/>
              <a:gd name="connsiteY32" fmla="*/ 2373831 h 5761781"/>
              <a:gd name="connsiteX33" fmla="*/ 3526833 w 5059276"/>
              <a:gd name="connsiteY33" fmla="*/ 1164479 h 5761781"/>
              <a:gd name="connsiteX34" fmla="*/ 2245681 w 5059276"/>
              <a:gd name="connsiteY34" fmla="*/ 731445 h 5761781"/>
              <a:gd name="connsiteX35" fmla="*/ 746893 w 5059276"/>
              <a:gd name="connsiteY35" fmla="*/ 1312563 h 5761781"/>
              <a:gd name="connsiteX36" fmla="*/ 145581 w 5059276"/>
              <a:gd name="connsiteY36" fmla="*/ 2786672 h 5761781"/>
              <a:gd name="connsiteX37" fmla="*/ 201674 w 5059276"/>
              <a:gd name="connsiteY37" fmla="*/ 3168101 h 5761781"/>
              <a:gd name="connsiteX38" fmla="*/ 322832 w 5059276"/>
              <a:gd name="connsiteY38" fmla="*/ 3459781 h 5761781"/>
              <a:gd name="connsiteX39" fmla="*/ 443993 w 5059276"/>
              <a:gd name="connsiteY39" fmla="*/ 3663957 h 5761781"/>
              <a:gd name="connsiteX40" fmla="*/ 500085 w 5059276"/>
              <a:gd name="connsiteY40" fmla="*/ 3800823 h 5761781"/>
              <a:gd name="connsiteX41" fmla="*/ 432774 w 5059276"/>
              <a:gd name="connsiteY41" fmla="*/ 4128401 h 5761781"/>
              <a:gd name="connsiteX42" fmla="*/ 266740 w 5059276"/>
              <a:gd name="connsiteY42" fmla="*/ 4330336 h 5761781"/>
              <a:gd name="connsiteX43" fmla="*/ 190455 w 5059276"/>
              <a:gd name="connsiteY43" fmla="*/ 4316873 h 5761781"/>
              <a:gd name="connsiteX44" fmla="*/ 79251 w 5059276"/>
              <a:gd name="connsiteY44" fmla="*/ 4275925 h 5761781"/>
              <a:gd name="connsiteX45" fmla="*/ 0 w 5059276"/>
              <a:gd name="connsiteY45" fmla="*/ 4233913 h 5761781"/>
              <a:gd name="connsiteX46" fmla="*/ 0 w 5059276"/>
              <a:gd name="connsiteY46" fmla="*/ 966679 h 5761781"/>
              <a:gd name="connsiteX47" fmla="*/ 101829 w 5059276"/>
              <a:gd name="connsiteY47" fmla="*/ 864664 h 5761781"/>
              <a:gd name="connsiteX48" fmla="*/ 630220 w 5059276"/>
              <a:gd name="connsiteY48" fmla="*/ 466689 h 5761781"/>
              <a:gd name="connsiteX49" fmla="*/ 1460387 w 5059276"/>
              <a:gd name="connsiteY49" fmla="*/ 116673 h 5761781"/>
              <a:gd name="connsiteX50" fmla="*/ 2366840 w 5059276"/>
              <a:gd name="connsiteY50" fmla="*/ 0 h 576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059276" h="5761781">
                <a:moveTo>
                  <a:pt x="2366840" y="0"/>
                </a:moveTo>
                <a:cubicBezTo>
                  <a:pt x="2839512" y="0"/>
                  <a:pt x="3279278" y="99471"/>
                  <a:pt x="3686135" y="298412"/>
                </a:cubicBezTo>
                <a:cubicBezTo>
                  <a:pt x="4092991" y="497353"/>
                  <a:pt x="4423564" y="786790"/>
                  <a:pt x="4677847" y="1166722"/>
                </a:cubicBezTo>
                <a:cubicBezTo>
                  <a:pt x="4932133" y="1546655"/>
                  <a:pt x="5059276" y="1975949"/>
                  <a:pt x="5059276" y="2454604"/>
                </a:cubicBezTo>
                <a:cubicBezTo>
                  <a:pt x="5059276" y="2741798"/>
                  <a:pt x="5030855" y="3023007"/>
                  <a:pt x="4974015" y="3298235"/>
                </a:cubicBezTo>
                <a:cubicBezTo>
                  <a:pt x="4917175" y="3573461"/>
                  <a:pt x="4827428" y="3838218"/>
                  <a:pt x="4704773" y="4092503"/>
                </a:cubicBezTo>
                <a:cubicBezTo>
                  <a:pt x="4582118" y="4346789"/>
                  <a:pt x="4432538" y="4570410"/>
                  <a:pt x="4256033" y="4763368"/>
                </a:cubicBezTo>
                <a:cubicBezTo>
                  <a:pt x="4079529" y="4956326"/>
                  <a:pt x="3862638" y="5110393"/>
                  <a:pt x="3605361" y="5225570"/>
                </a:cubicBezTo>
                <a:cubicBezTo>
                  <a:pt x="3348085" y="5340746"/>
                  <a:pt x="3065379" y="5398335"/>
                  <a:pt x="2757244" y="5398335"/>
                </a:cubicBezTo>
                <a:cubicBezTo>
                  <a:pt x="2553815" y="5398335"/>
                  <a:pt x="2351883" y="5350469"/>
                  <a:pt x="2151446" y="5254739"/>
                </a:cubicBezTo>
                <a:cubicBezTo>
                  <a:pt x="1951008" y="5159007"/>
                  <a:pt x="1807413" y="5027377"/>
                  <a:pt x="1720657" y="4859848"/>
                </a:cubicBezTo>
                <a:cubicBezTo>
                  <a:pt x="1690740" y="4976519"/>
                  <a:pt x="1648857" y="5144797"/>
                  <a:pt x="1595008" y="5364679"/>
                </a:cubicBezTo>
                <a:cubicBezTo>
                  <a:pt x="1554623" y="5529591"/>
                  <a:pt x="1524753" y="5650751"/>
                  <a:pt x="1505401" y="5728158"/>
                </a:cubicBezTo>
                <a:lnTo>
                  <a:pt x="1496920" y="5761781"/>
                </a:lnTo>
                <a:lnTo>
                  <a:pt x="560101" y="5761781"/>
                </a:lnTo>
                <a:lnTo>
                  <a:pt x="578613" y="5651873"/>
                </a:lnTo>
                <a:cubicBezTo>
                  <a:pt x="642934" y="5309334"/>
                  <a:pt x="742405" y="4879293"/>
                  <a:pt x="877025" y="4361748"/>
                </a:cubicBezTo>
                <a:cubicBezTo>
                  <a:pt x="1011648" y="3844201"/>
                  <a:pt x="1089429" y="3540554"/>
                  <a:pt x="1110371" y="3450805"/>
                </a:cubicBezTo>
                <a:cubicBezTo>
                  <a:pt x="1014639" y="3256352"/>
                  <a:pt x="966773" y="3003562"/>
                  <a:pt x="966773" y="2692437"/>
                </a:cubicBezTo>
                <a:cubicBezTo>
                  <a:pt x="966773" y="2444134"/>
                  <a:pt x="1044555" y="2210790"/>
                  <a:pt x="1200118" y="1992403"/>
                </a:cubicBezTo>
                <a:cubicBezTo>
                  <a:pt x="1355681" y="1774017"/>
                  <a:pt x="1553127" y="1664824"/>
                  <a:pt x="1792454" y="1664824"/>
                </a:cubicBezTo>
                <a:cubicBezTo>
                  <a:pt x="1974941" y="1664824"/>
                  <a:pt x="2117042" y="1725404"/>
                  <a:pt x="2218757" y="1846562"/>
                </a:cubicBezTo>
                <a:cubicBezTo>
                  <a:pt x="2320471" y="1967723"/>
                  <a:pt x="2371328" y="2121041"/>
                  <a:pt x="2371328" y="2306520"/>
                </a:cubicBezTo>
                <a:cubicBezTo>
                  <a:pt x="2371328" y="2503967"/>
                  <a:pt x="2305512" y="2789662"/>
                  <a:pt x="2173882" y="3163613"/>
                </a:cubicBezTo>
                <a:cubicBezTo>
                  <a:pt x="2042252" y="3537562"/>
                  <a:pt x="1976438" y="3817275"/>
                  <a:pt x="1976438" y="4002754"/>
                </a:cubicBezTo>
                <a:cubicBezTo>
                  <a:pt x="1976438" y="4191226"/>
                  <a:pt x="2043748" y="4347537"/>
                  <a:pt x="2178370" y="4471688"/>
                </a:cubicBezTo>
                <a:cubicBezTo>
                  <a:pt x="2312993" y="4595839"/>
                  <a:pt x="2476034" y="4657914"/>
                  <a:pt x="2667497" y="4657914"/>
                </a:cubicBezTo>
                <a:cubicBezTo>
                  <a:pt x="2832034" y="4657914"/>
                  <a:pt x="2984606" y="4620519"/>
                  <a:pt x="3125210" y="4545730"/>
                </a:cubicBezTo>
                <a:cubicBezTo>
                  <a:pt x="3265814" y="4470940"/>
                  <a:pt x="3383235" y="4369225"/>
                  <a:pt x="3477472" y="4240587"/>
                </a:cubicBezTo>
                <a:cubicBezTo>
                  <a:pt x="3571707" y="4111948"/>
                  <a:pt x="3655471" y="3969847"/>
                  <a:pt x="3728765" y="3814285"/>
                </a:cubicBezTo>
                <a:cubicBezTo>
                  <a:pt x="3802058" y="3658722"/>
                  <a:pt x="3858898" y="3493436"/>
                  <a:pt x="3899287" y="3318428"/>
                </a:cubicBezTo>
                <a:cubicBezTo>
                  <a:pt x="3939671" y="3143418"/>
                  <a:pt x="3969589" y="2977386"/>
                  <a:pt x="3989034" y="2820326"/>
                </a:cubicBezTo>
                <a:cubicBezTo>
                  <a:pt x="4008479" y="2663268"/>
                  <a:pt x="4018201" y="2514436"/>
                  <a:pt x="4018201" y="2373831"/>
                </a:cubicBezTo>
                <a:cubicBezTo>
                  <a:pt x="4018201" y="1856286"/>
                  <a:pt x="3854412" y="1453168"/>
                  <a:pt x="3526833" y="1164479"/>
                </a:cubicBezTo>
                <a:cubicBezTo>
                  <a:pt x="3199252" y="875789"/>
                  <a:pt x="2772203" y="731445"/>
                  <a:pt x="2245681" y="731445"/>
                </a:cubicBezTo>
                <a:cubicBezTo>
                  <a:pt x="1647362" y="731445"/>
                  <a:pt x="1147764" y="925150"/>
                  <a:pt x="746893" y="1312563"/>
                </a:cubicBezTo>
                <a:cubicBezTo>
                  <a:pt x="346018" y="1699974"/>
                  <a:pt x="145581" y="2191344"/>
                  <a:pt x="145581" y="2786672"/>
                </a:cubicBezTo>
                <a:cubicBezTo>
                  <a:pt x="145581" y="2918301"/>
                  <a:pt x="164279" y="3045445"/>
                  <a:pt x="201674" y="3168101"/>
                </a:cubicBezTo>
                <a:cubicBezTo>
                  <a:pt x="239067" y="3290755"/>
                  <a:pt x="279454" y="3387982"/>
                  <a:pt x="322832" y="3459781"/>
                </a:cubicBezTo>
                <a:cubicBezTo>
                  <a:pt x="366211" y="3531578"/>
                  <a:pt x="406598" y="3599637"/>
                  <a:pt x="443993" y="3663957"/>
                </a:cubicBezTo>
                <a:cubicBezTo>
                  <a:pt x="481388" y="3728276"/>
                  <a:pt x="500085" y="3773897"/>
                  <a:pt x="500085" y="3800823"/>
                </a:cubicBezTo>
                <a:cubicBezTo>
                  <a:pt x="500085" y="3884587"/>
                  <a:pt x="477648" y="3993780"/>
                  <a:pt x="432774" y="4128401"/>
                </a:cubicBezTo>
                <a:cubicBezTo>
                  <a:pt x="387899" y="4263023"/>
                  <a:pt x="332556" y="4330336"/>
                  <a:pt x="266740" y="4330336"/>
                </a:cubicBezTo>
                <a:cubicBezTo>
                  <a:pt x="260757" y="4330336"/>
                  <a:pt x="235328" y="4325847"/>
                  <a:pt x="190455" y="4316873"/>
                </a:cubicBezTo>
                <a:cubicBezTo>
                  <a:pt x="152312" y="4305654"/>
                  <a:pt x="115244" y="4292005"/>
                  <a:pt x="79251" y="4275925"/>
                </a:cubicBezTo>
                <a:lnTo>
                  <a:pt x="0" y="4233913"/>
                </a:lnTo>
                <a:lnTo>
                  <a:pt x="0" y="966679"/>
                </a:lnTo>
                <a:lnTo>
                  <a:pt x="101829" y="864664"/>
                </a:lnTo>
                <a:cubicBezTo>
                  <a:pt x="261130" y="716019"/>
                  <a:pt x="437262" y="583361"/>
                  <a:pt x="630220" y="466689"/>
                </a:cubicBezTo>
                <a:cubicBezTo>
                  <a:pt x="887497" y="311126"/>
                  <a:pt x="1164219" y="194453"/>
                  <a:pt x="1460387" y="116673"/>
                </a:cubicBezTo>
                <a:cubicBezTo>
                  <a:pt x="1756556" y="38890"/>
                  <a:pt x="2058705" y="0"/>
                  <a:pt x="2366840" y="0"/>
                </a:cubicBezTo>
                <a:close/>
              </a:path>
            </a:pathLst>
          </a:custGeom>
          <a:solidFill>
            <a:srgbClr val="CB262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41300"/>
          </a:p>
        </p:txBody>
      </p:sp>
    </p:spTree>
    <p:extLst>
      <p:ext uri="{BB962C8B-B14F-4D97-AF65-F5344CB8AC3E}">
        <p14:creationId xmlns:p14="http://schemas.microsoft.com/office/powerpoint/2010/main" val="56262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8940</TotalTime>
  <Words>138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Pinterest PowerPoint Template Slide</vt:lpstr>
      <vt:lpstr>Pinterest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Pinterest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2018-06-25T22:44:03Z</dcterms:modified>
  <cp:category>Templates</cp:category>
</cp:coreProperties>
</file>