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41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Pinwheel Diagram – Slide Template</a:t>
            </a:r>
          </a:p>
        </p:txBody>
      </p:sp>
      <p:grpSp>
        <p:nvGrpSpPr>
          <p:cNvPr id="92" name="Graphic 52" descr="Badge 5">
            <a:extLst>
              <a:ext uri="{FF2B5EF4-FFF2-40B4-BE49-F238E27FC236}">
                <a16:creationId xmlns:a16="http://schemas.microsoft.com/office/drawing/2014/main" id="{6840728F-A011-4913-BC5A-4BB4A14A4534}"/>
              </a:ext>
            </a:extLst>
          </p:cNvPr>
          <p:cNvGrpSpPr/>
          <p:nvPr/>
        </p:nvGrpSpPr>
        <p:grpSpPr>
          <a:xfrm>
            <a:off x="499318" y="3132847"/>
            <a:ext cx="258881" cy="258881"/>
            <a:chOff x="938899" y="3004139"/>
            <a:chExt cx="345174" cy="345174"/>
          </a:xfrm>
          <a:solidFill>
            <a:srgbClr val="000000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DD57EE4-1225-45ED-A890-8FA98C44A368}"/>
                </a:ext>
              </a:extLst>
            </p:cNvPr>
            <p:cNvSpPr/>
            <p:nvPr/>
          </p:nvSpPr>
          <p:spPr>
            <a:xfrm>
              <a:off x="938899" y="3004139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C078C62-2ED1-4120-8F0C-6717171FD2A1}"/>
                </a:ext>
              </a:extLst>
            </p:cNvPr>
            <p:cNvSpPr/>
            <p:nvPr/>
          </p:nvSpPr>
          <p:spPr>
            <a:xfrm>
              <a:off x="1072765" y="3098379"/>
              <a:ext cx="79236" cy="152175"/>
            </a:xfrm>
            <a:custGeom>
              <a:avLst/>
              <a:gdLst>
                <a:gd name="connsiteX0" fmla="*/ 28325 w 79236"/>
                <a:gd name="connsiteY0" fmla="*/ 152120 h 152175"/>
                <a:gd name="connsiteX1" fmla="*/ 0 w 79236"/>
                <a:gd name="connsiteY1" fmla="*/ 146776 h 152175"/>
                <a:gd name="connsiteX2" fmla="*/ 0 w 79236"/>
                <a:gd name="connsiteY2" fmla="*/ 135588 h 152175"/>
                <a:gd name="connsiteX3" fmla="*/ 28870 w 79236"/>
                <a:gd name="connsiteY3" fmla="*/ 143581 h 152175"/>
                <a:gd name="connsiteX4" fmla="*/ 45175 w 79236"/>
                <a:gd name="connsiteY4" fmla="*/ 140932 h 152175"/>
                <a:gd name="connsiteX5" fmla="*/ 57712 w 79236"/>
                <a:gd name="connsiteY5" fmla="*/ 133347 h 152175"/>
                <a:gd name="connsiteX6" fmla="*/ 65710 w 79236"/>
                <a:gd name="connsiteY6" fmla="*/ 121500 h 152175"/>
                <a:gd name="connsiteX7" fmla="*/ 68487 w 79236"/>
                <a:gd name="connsiteY7" fmla="*/ 106313 h 152175"/>
                <a:gd name="connsiteX8" fmla="*/ 57581 w 79236"/>
                <a:gd name="connsiteY8" fmla="*/ 79434 h 152175"/>
                <a:gd name="connsiteX9" fmla="*/ 26084 w 79236"/>
                <a:gd name="connsiteY9" fmla="*/ 70214 h 152175"/>
                <a:gd name="connsiteX10" fmla="*/ 4567 w 79236"/>
                <a:gd name="connsiteY10" fmla="*/ 71345 h 152175"/>
                <a:gd name="connsiteX11" fmla="*/ 9048 w 79236"/>
                <a:gd name="connsiteY11" fmla="*/ 0 h 152175"/>
                <a:gd name="connsiteX12" fmla="*/ 72531 w 79236"/>
                <a:gd name="connsiteY12" fmla="*/ 0 h 152175"/>
                <a:gd name="connsiteX13" fmla="*/ 72531 w 79236"/>
                <a:gd name="connsiteY13" fmla="*/ 9179 h 152175"/>
                <a:gd name="connsiteX14" fmla="*/ 17677 w 79236"/>
                <a:gd name="connsiteY14" fmla="*/ 9179 h 152175"/>
                <a:gd name="connsiteX15" fmla="*/ 14264 w 79236"/>
                <a:gd name="connsiteY15" fmla="*/ 62011 h 152175"/>
                <a:gd name="connsiteX16" fmla="*/ 16082 w 79236"/>
                <a:gd name="connsiteY16" fmla="*/ 61875 h 152175"/>
                <a:gd name="connsiteX17" fmla="*/ 30669 w 79236"/>
                <a:gd name="connsiteY17" fmla="*/ 61243 h 152175"/>
                <a:gd name="connsiteX18" fmla="*/ 51623 w 79236"/>
                <a:gd name="connsiteY18" fmla="*/ 64306 h 152175"/>
                <a:gd name="connsiteX19" fmla="*/ 66765 w 79236"/>
                <a:gd name="connsiteY19" fmla="*/ 72990 h 152175"/>
                <a:gd name="connsiteX20" fmla="*/ 76049 w 79236"/>
                <a:gd name="connsiteY20" fmla="*/ 86673 h 152175"/>
                <a:gd name="connsiteX21" fmla="*/ 79230 w 79236"/>
                <a:gd name="connsiteY21" fmla="*/ 105155 h 152175"/>
                <a:gd name="connsiteX22" fmla="*/ 75821 w 79236"/>
                <a:gd name="connsiteY22" fmla="*/ 124382 h 152175"/>
                <a:gd name="connsiteX23" fmla="*/ 65983 w 79236"/>
                <a:gd name="connsiteY23" fmla="*/ 139150 h 152175"/>
                <a:gd name="connsiteX24" fmla="*/ 50037 w 79236"/>
                <a:gd name="connsiteY24" fmla="*/ 148693 h 152175"/>
                <a:gd name="connsiteX25" fmla="*/ 28325 w 79236"/>
                <a:gd name="connsiteY25" fmla="*/ 152120 h 15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9236" h="152175">
                  <a:moveTo>
                    <a:pt x="28325" y="152120"/>
                  </a:moveTo>
                  <a:cubicBezTo>
                    <a:pt x="18599" y="152526"/>
                    <a:pt x="8909" y="150697"/>
                    <a:pt x="0" y="146776"/>
                  </a:cubicBezTo>
                  <a:lnTo>
                    <a:pt x="0" y="135588"/>
                  </a:lnTo>
                  <a:cubicBezTo>
                    <a:pt x="8782" y="140676"/>
                    <a:pt x="18722" y="143428"/>
                    <a:pt x="28870" y="143581"/>
                  </a:cubicBezTo>
                  <a:cubicBezTo>
                    <a:pt x="34417" y="143652"/>
                    <a:pt x="39935" y="142756"/>
                    <a:pt x="45175" y="140932"/>
                  </a:cubicBezTo>
                  <a:cubicBezTo>
                    <a:pt x="49830" y="139292"/>
                    <a:pt x="54098" y="136710"/>
                    <a:pt x="57712" y="133347"/>
                  </a:cubicBezTo>
                  <a:cubicBezTo>
                    <a:pt x="61202" y="130022"/>
                    <a:pt x="63931" y="125981"/>
                    <a:pt x="65710" y="121500"/>
                  </a:cubicBezTo>
                  <a:cubicBezTo>
                    <a:pt x="67601" y="116663"/>
                    <a:pt x="68544" y="111507"/>
                    <a:pt x="68487" y="106313"/>
                  </a:cubicBezTo>
                  <a:cubicBezTo>
                    <a:pt x="69110" y="96164"/>
                    <a:pt x="65100" y="86280"/>
                    <a:pt x="57581" y="79434"/>
                  </a:cubicBezTo>
                  <a:cubicBezTo>
                    <a:pt x="50428" y="73317"/>
                    <a:pt x="39831" y="70214"/>
                    <a:pt x="26084" y="70214"/>
                  </a:cubicBezTo>
                  <a:cubicBezTo>
                    <a:pt x="21017" y="70214"/>
                    <a:pt x="13778" y="70591"/>
                    <a:pt x="4567" y="71345"/>
                  </a:cubicBezTo>
                  <a:lnTo>
                    <a:pt x="9048" y="0"/>
                  </a:lnTo>
                  <a:lnTo>
                    <a:pt x="72531" y="0"/>
                  </a:lnTo>
                  <a:lnTo>
                    <a:pt x="72531" y="9179"/>
                  </a:lnTo>
                  <a:lnTo>
                    <a:pt x="17677" y="9179"/>
                  </a:lnTo>
                  <a:lnTo>
                    <a:pt x="14264" y="62011"/>
                  </a:lnTo>
                  <a:lnTo>
                    <a:pt x="16082" y="61875"/>
                  </a:lnTo>
                  <a:cubicBezTo>
                    <a:pt x="22185" y="61457"/>
                    <a:pt x="27093" y="61243"/>
                    <a:pt x="30669" y="61243"/>
                  </a:cubicBezTo>
                  <a:cubicBezTo>
                    <a:pt x="37773" y="61125"/>
                    <a:pt x="44850" y="62159"/>
                    <a:pt x="51623" y="64306"/>
                  </a:cubicBezTo>
                  <a:cubicBezTo>
                    <a:pt x="57222" y="66110"/>
                    <a:pt x="62380" y="69068"/>
                    <a:pt x="66765" y="72990"/>
                  </a:cubicBezTo>
                  <a:cubicBezTo>
                    <a:pt x="70870" y="76777"/>
                    <a:pt x="74047" y="81459"/>
                    <a:pt x="76049" y="86673"/>
                  </a:cubicBezTo>
                  <a:cubicBezTo>
                    <a:pt x="78255" y="92581"/>
                    <a:pt x="79334" y="98849"/>
                    <a:pt x="79230" y="105155"/>
                  </a:cubicBezTo>
                  <a:cubicBezTo>
                    <a:pt x="79311" y="111721"/>
                    <a:pt x="78155" y="118244"/>
                    <a:pt x="75821" y="124382"/>
                  </a:cubicBezTo>
                  <a:cubicBezTo>
                    <a:pt x="73667" y="129968"/>
                    <a:pt x="70308" y="135011"/>
                    <a:pt x="65983" y="139150"/>
                  </a:cubicBezTo>
                  <a:cubicBezTo>
                    <a:pt x="61393" y="143411"/>
                    <a:pt x="55961" y="146662"/>
                    <a:pt x="50037" y="148693"/>
                  </a:cubicBezTo>
                  <a:cubicBezTo>
                    <a:pt x="43049" y="151071"/>
                    <a:pt x="35705" y="152230"/>
                    <a:pt x="28325" y="15212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53" descr="Badge 6">
            <a:extLst>
              <a:ext uri="{FF2B5EF4-FFF2-40B4-BE49-F238E27FC236}">
                <a16:creationId xmlns:a16="http://schemas.microsoft.com/office/drawing/2014/main" id="{9E866182-5A2C-4BC0-B625-7A27AD17A6BE}"/>
              </a:ext>
            </a:extLst>
          </p:cNvPr>
          <p:cNvGrpSpPr/>
          <p:nvPr/>
        </p:nvGrpSpPr>
        <p:grpSpPr>
          <a:xfrm>
            <a:off x="499100" y="1555999"/>
            <a:ext cx="259099" cy="259099"/>
            <a:chOff x="938608" y="1299045"/>
            <a:chExt cx="345465" cy="345465"/>
          </a:xfrm>
          <a:solidFill>
            <a:srgbClr val="000000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AF48AF6-F8B1-499A-977A-579CB1A95A92}"/>
                </a:ext>
              </a:extLst>
            </p:cNvPr>
            <p:cNvSpPr/>
            <p:nvPr/>
          </p:nvSpPr>
          <p:spPr>
            <a:xfrm>
              <a:off x="938608" y="1299045"/>
              <a:ext cx="345465" cy="345465"/>
            </a:xfrm>
            <a:custGeom>
              <a:avLst/>
              <a:gdLst>
                <a:gd name="connsiteX0" fmla="*/ 172783 w 345465"/>
                <a:gd name="connsiteY0" fmla="*/ 9089 h 345465"/>
                <a:gd name="connsiteX1" fmla="*/ 336477 w 345465"/>
                <a:gd name="connsiteY1" fmla="*/ 172683 h 345465"/>
                <a:gd name="connsiteX2" fmla="*/ 172883 w 345465"/>
                <a:gd name="connsiteY2" fmla="*/ 336377 h 345465"/>
                <a:gd name="connsiteX3" fmla="*/ 9189 w 345465"/>
                <a:gd name="connsiteY3" fmla="*/ 172783 h 345465"/>
                <a:gd name="connsiteX4" fmla="*/ 9189 w 345465"/>
                <a:gd name="connsiteY4" fmla="*/ 172728 h 345465"/>
                <a:gd name="connsiteX5" fmla="*/ 172783 w 345465"/>
                <a:gd name="connsiteY5" fmla="*/ 9089 h 345465"/>
                <a:gd name="connsiteX6" fmla="*/ 172783 w 345465"/>
                <a:gd name="connsiteY6" fmla="*/ 0 h 345465"/>
                <a:gd name="connsiteX7" fmla="*/ 0 w 345465"/>
                <a:gd name="connsiteY7" fmla="*/ 172683 h 345465"/>
                <a:gd name="connsiteX8" fmla="*/ 172683 w 345465"/>
                <a:gd name="connsiteY8" fmla="*/ 345465 h 345465"/>
                <a:gd name="connsiteX9" fmla="*/ 345465 w 345465"/>
                <a:gd name="connsiteY9" fmla="*/ 172783 h 345465"/>
                <a:gd name="connsiteX10" fmla="*/ 345465 w 345465"/>
                <a:gd name="connsiteY10" fmla="*/ 172728 h 345465"/>
                <a:gd name="connsiteX11" fmla="*/ 172919 w 345465"/>
                <a:gd name="connsiteY11" fmla="*/ 0 h 345465"/>
                <a:gd name="connsiteX12" fmla="*/ 172783 w 345465"/>
                <a:gd name="connsiteY12" fmla="*/ 0 h 34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465" h="345465">
                  <a:moveTo>
                    <a:pt x="172783" y="9089"/>
                  </a:moveTo>
                  <a:cubicBezTo>
                    <a:pt x="263161" y="9061"/>
                    <a:pt x="336449" y="82305"/>
                    <a:pt x="336477" y="172683"/>
                  </a:cubicBezTo>
                  <a:cubicBezTo>
                    <a:pt x="336505" y="263061"/>
                    <a:pt x="263261" y="336349"/>
                    <a:pt x="172883" y="336377"/>
                  </a:cubicBezTo>
                  <a:cubicBezTo>
                    <a:pt x="82505" y="336405"/>
                    <a:pt x="9216" y="263161"/>
                    <a:pt x="9189" y="172783"/>
                  </a:cubicBezTo>
                  <a:cubicBezTo>
                    <a:pt x="9189" y="172765"/>
                    <a:pt x="9189" y="172746"/>
                    <a:pt x="9189" y="172728"/>
                  </a:cubicBezTo>
                  <a:cubicBezTo>
                    <a:pt x="9279" y="82407"/>
                    <a:pt x="82462" y="9204"/>
                    <a:pt x="172783" y="9089"/>
                  </a:cubicBezTo>
                  <a:moveTo>
                    <a:pt x="172783" y="0"/>
                  </a:moveTo>
                  <a:cubicBezTo>
                    <a:pt x="77385" y="-28"/>
                    <a:pt x="28" y="77285"/>
                    <a:pt x="0" y="172683"/>
                  </a:cubicBezTo>
                  <a:cubicBezTo>
                    <a:pt x="-28" y="268080"/>
                    <a:pt x="77285" y="345438"/>
                    <a:pt x="172683" y="345465"/>
                  </a:cubicBezTo>
                  <a:cubicBezTo>
                    <a:pt x="268080" y="345493"/>
                    <a:pt x="345438" y="268180"/>
                    <a:pt x="345465" y="172783"/>
                  </a:cubicBezTo>
                  <a:cubicBezTo>
                    <a:pt x="345465" y="172765"/>
                    <a:pt x="345465" y="172746"/>
                    <a:pt x="345465" y="172728"/>
                  </a:cubicBezTo>
                  <a:cubicBezTo>
                    <a:pt x="345515" y="77383"/>
                    <a:pt x="268264" y="50"/>
                    <a:pt x="172919" y="0"/>
                  </a:cubicBezTo>
                  <a:cubicBezTo>
                    <a:pt x="172874" y="0"/>
                    <a:pt x="172828" y="0"/>
                    <a:pt x="172783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197A677-BABF-4CEC-8DFA-684323516757}"/>
                </a:ext>
              </a:extLst>
            </p:cNvPr>
            <p:cNvSpPr/>
            <p:nvPr/>
          </p:nvSpPr>
          <p:spPr>
            <a:xfrm>
              <a:off x="1063417" y="1390719"/>
              <a:ext cx="90461" cy="154807"/>
            </a:xfrm>
            <a:custGeom>
              <a:avLst/>
              <a:gdLst>
                <a:gd name="connsiteX0" fmla="*/ 45283 w 90461"/>
                <a:gd name="connsiteY0" fmla="*/ 154790 h 154807"/>
                <a:gd name="connsiteX1" fmla="*/ 12146 w 90461"/>
                <a:gd name="connsiteY1" fmla="*/ 137281 h 154807"/>
                <a:gd name="connsiteX2" fmla="*/ 3162 w 90461"/>
                <a:gd name="connsiteY2" fmla="*/ 115850 h 154807"/>
                <a:gd name="connsiteX3" fmla="*/ 9 w 90461"/>
                <a:gd name="connsiteY3" fmla="*/ 86616 h 154807"/>
                <a:gd name="connsiteX4" fmla="*/ 4167 w 90461"/>
                <a:gd name="connsiteY4" fmla="*/ 50807 h 154807"/>
                <a:gd name="connsiteX5" fmla="*/ 16032 w 90461"/>
                <a:gd name="connsiteY5" fmla="*/ 23451 h 154807"/>
                <a:gd name="connsiteX6" fmla="*/ 34613 w 90461"/>
                <a:gd name="connsiteY6" fmla="*/ 6101 h 154807"/>
                <a:gd name="connsiteX7" fmla="*/ 59239 w 90461"/>
                <a:gd name="connsiteY7" fmla="*/ 21 h 154807"/>
                <a:gd name="connsiteX8" fmla="*/ 81397 w 90461"/>
                <a:gd name="connsiteY8" fmla="*/ 3551 h 154807"/>
                <a:gd name="connsiteX9" fmla="*/ 81397 w 90461"/>
                <a:gd name="connsiteY9" fmla="*/ 13490 h 154807"/>
                <a:gd name="connsiteX10" fmla="*/ 59334 w 90461"/>
                <a:gd name="connsiteY10" fmla="*/ 8755 h 154807"/>
                <a:gd name="connsiteX11" fmla="*/ 39094 w 90461"/>
                <a:gd name="connsiteY11" fmla="*/ 14031 h 154807"/>
                <a:gd name="connsiteX12" fmla="*/ 23816 w 90461"/>
                <a:gd name="connsiteY12" fmla="*/ 28854 h 154807"/>
                <a:gd name="connsiteX13" fmla="*/ 14232 w 90461"/>
                <a:gd name="connsiteY13" fmla="*/ 51544 h 154807"/>
                <a:gd name="connsiteX14" fmla="*/ 10892 w 90461"/>
                <a:gd name="connsiteY14" fmla="*/ 80554 h 154807"/>
                <a:gd name="connsiteX15" fmla="*/ 10892 w 90461"/>
                <a:gd name="connsiteY15" fmla="*/ 82145 h 154807"/>
                <a:gd name="connsiteX16" fmla="*/ 13891 w 90461"/>
                <a:gd name="connsiteY16" fmla="*/ 82145 h 154807"/>
                <a:gd name="connsiteX17" fmla="*/ 14346 w 90461"/>
                <a:gd name="connsiteY17" fmla="*/ 81236 h 154807"/>
                <a:gd name="connsiteX18" fmla="*/ 49446 w 90461"/>
                <a:gd name="connsiteY18" fmla="*/ 59755 h 154807"/>
                <a:gd name="connsiteX19" fmla="*/ 66314 w 90461"/>
                <a:gd name="connsiteY19" fmla="*/ 63132 h 154807"/>
                <a:gd name="connsiteX20" fmla="*/ 79202 w 90461"/>
                <a:gd name="connsiteY20" fmla="*/ 72538 h 154807"/>
                <a:gd name="connsiteX21" fmla="*/ 87509 w 90461"/>
                <a:gd name="connsiteY21" fmla="*/ 86916 h 154807"/>
                <a:gd name="connsiteX22" fmla="*/ 90458 w 90461"/>
                <a:gd name="connsiteY22" fmla="*/ 105239 h 154807"/>
                <a:gd name="connsiteX23" fmla="*/ 87091 w 90461"/>
                <a:gd name="connsiteY23" fmla="*/ 125234 h 154807"/>
                <a:gd name="connsiteX24" fmla="*/ 77725 w 90461"/>
                <a:gd name="connsiteY24" fmla="*/ 140848 h 154807"/>
                <a:gd name="connsiteX25" fmla="*/ 63424 w 90461"/>
                <a:gd name="connsiteY25" fmla="*/ 151095 h 154807"/>
                <a:gd name="connsiteX26" fmla="*/ 45283 w 90461"/>
                <a:gd name="connsiteY26" fmla="*/ 154790 h 154807"/>
                <a:gd name="connsiteX27" fmla="*/ 46351 w 90461"/>
                <a:gd name="connsiteY27" fmla="*/ 68521 h 154807"/>
                <a:gd name="connsiteX28" fmla="*/ 32637 w 90461"/>
                <a:gd name="connsiteY28" fmla="*/ 71434 h 154807"/>
                <a:gd name="connsiteX29" fmla="*/ 21730 w 90461"/>
                <a:gd name="connsiteY29" fmla="*/ 79246 h 154807"/>
                <a:gd name="connsiteX30" fmla="*/ 14605 w 90461"/>
                <a:gd name="connsiteY30" fmla="*/ 90497 h 154807"/>
                <a:gd name="connsiteX31" fmla="*/ 12042 w 90461"/>
                <a:gd name="connsiteY31" fmla="*/ 103767 h 154807"/>
                <a:gd name="connsiteX32" fmla="*/ 14455 w 90461"/>
                <a:gd name="connsiteY32" fmla="*/ 119953 h 154807"/>
                <a:gd name="connsiteX33" fmla="*/ 21317 w 90461"/>
                <a:gd name="connsiteY33" fmla="*/ 133382 h 154807"/>
                <a:gd name="connsiteX34" fmla="*/ 32041 w 90461"/>
                <a:gd name="connsiteY34" fmla="*/ 142602 h 154807"/>
                <a:gd name="connsiteX35" fmla="*/ 46006 w 90461"/>
                <a:gd name="connsiteY35" fmla="*/ 146042 h 154807"/>
                <a:gd name="connsiteX36" fmla="*/ 70172 w 90461"/>
                <a:gd name="connsiteY36" fmla="*/ 134990 h 154807"/>
                <a:gd name="connsiteX37" fmla="*/ 77062 w 90461"/>
                <a:gd name="connsiteY37" fmla="*/ 122771 h 154807"/>
                <a:gd name="connsiteX38" fmla="*/ 79547 w 90461"/>
                <a:gd name="connsiteY38" fmla="*/ 107388 h 154807"/>
                <a:gd name="connsiteX39" fmla="*/ 77275 w 90461"/>
                <a:gd name="connsiteY39" fmla="*/ 91570 h 154807"/>
                <a:gd name="connsiteX40" fmla="*/ 70750 w 90461"/>
                <a:gd name="connsiteY40" fmla="*/ 79259 h 154807"/>
                <a:gd name="connsiteX41" fmla="*/ 60298 w 90461"/>
                <a:gd name="connsiteY41" fmla="*/ 71325 h 154807"/>
                <a:gd name="connsiteX42" fmla="*/ 46351 w 90461"/>
                <a:gd name="connsiteY42" fmla="*/ 68521 h 1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0461" h="154807">
                  <a:moveTo>
                    <a:pt x="45283" y="154790"/>
                  </a:moveTo>
                  <a:cubicBezTo>
                    <a:pt x="31925" y="155195"/>
                    <a:pt x="19339" y="148545"/>
                    <a:pt x="12146" y="137281"/>
                  </a:cubicBezTo>
                  <a:cubicBezTo>
                    <a:pt x="7929" y="130713"/>
                    <a:pt x="4889" y="123461"/>
                    <a:pt x="3162" y="115850"/>
                  </a:cubicBezTo>
                  <a:cubicBezTo>
                    <a:pt x="951" y="106266"/>
                    <a:pt x="-108" y="96452"/>
                    <a:pt x="9" y="86616"/>
                  </a:cubicBezTo>
                  <a:cubicBezTo>
                    <a:pt x="-110" y="74553"/>
                    <a:pt x="1287" y="62523"/>
                    <a:pt x="4167" y="50807"/>
                  </a:cubicBezTo>
                  <a:cubicBezTo>
                    <a:pt x="6516" y="41073"/>
                    <a:pt x="10530" y="31818"/>
                    <a:pt x="16032" y="23451"/>
                  </a:cubicBezTo>
                  <a:cubicBezTo>
                    <a:pt x="20788" y="16297"/>
                    <a:pt x="27151" y="10356"/>
                    <a:pt x="34613" y="6101"/>
                  </a:cubicBezTo>
                  <a:cubicBezTo>
                    <a:pt x="42159" y="1981"/>
                    <a:pt x="50643" y="-113"/>
                    <a:pt x="59239" y="21"/>
                  </a:cubicBezTo>
                  <a:cubicBezTo>
                    <a:pt x="66779" y="-175"/>
                    <a:pt x="74291" y="1022"/>
                    <a:pt x="81397" y="3551"/>
                  </a:cubicBezTo>
                  <a:lnTo>
                    <a:pt x="81397" y="13490"/>
                  </a:lnTo>
                  <a:cubicBezTo>
                    <a:pt x="74464" y="10357"/>
                    <a:pt x="66942" y="8743"/>
                    <a:pt x="59334" y="8755"/>
                  </a:cubicBezTo>
                  <a:cubicBezTo>
                    <a:pt x="52237" y="8668"/>
                    <a:pt x="45246" y="10490"/>
                    <a:pt x="39094" y="14031"/>
                  </a:cubicBezTo>
                  <a:cubicBezTo>
                    <a:pt x="32912" y="17709"/>
                    <a:pt x="27680" y="22786"/>
                    <a:pt x="23816" y="28854"/>
                  </a:cubicBezTo>
                  <a:cubicBezTo>
                    <a:pt x="19395" y="35839"/>
                    <a:pt x="16157" y="43505"/>
                    <a:pt x="14232" y="51544"/>
                  </a:cubicBezTo>
                  <a:cubicBezTo>
                    <a:pt x="11920" y="61038"/>
                    <a:pt x="10798" y="70783"/>
                    <a:pt x="10892" y="80554"/>
                  </a:cubicBezTo>
                  <a:lnTo>
                    <a:pt x="10892" y="82145"/>
                  </a:lnTo>
                  <a:lnTo>
                    <a:pt x="13891" y="82145"/>
                  </a:lnTo>
                  <a:lnTo>
                    <a:pt x="14346" y="81236"/>
                  </a:lnTo>
                  <a:cubicBezTo>
                    <a:pt x="20383" y="67423"/>
                    <a:pt x="34399" y="58846"/>
                    <a:pt x="49446" y="59755"/>
                  </a:cubicBezTo>
                  <a:cubicBezTo>
                    <a:pt x="55244" y="59672"/>
                    <a:pt x="60994" y="60823"/>
                    <a:pt x="66314" y="63132"/>
                  </a:cubicBezTo>
                  <a:cubicBezTo>
                    <a:pt x="71229" y="65316"/>
                    <a:pt x="75622" y="68523"/>
                    <a:pt x="79202" y="72538"/>
                  </a:cubicBezTo>
                  <a:cubicBezTo>
                    <a:pt x="82881" y="76744"/>
                    <a:pt x="85703" y="81628"/>
                    <a:pt x="87509" y="86916"/>
                  </a:cubicBezTo>
                  <a:cubicBezTo>
                    <a:pt x="89521" y="92813"/>
                    <a:pt x="90518" y="99009"/>
                    <a:pt x="90458" y="105239"/>
                  </a:cubicBezTo>
                  <a:cubicBezTo>
                    <a:pt x="90529" y="112051"/>
                    <a:pt x="89388" y="118821"/>
                    <a:pt x="87091" y="125234"/>
                  </a:cubicBezTo>
                  <a:cubicBezTo>
                    <a:pt x="85019" y="131000"/>
                    <a:pt x="81838" y="136305"/>
                    <a:pt x="77725" y="140848"/>
                  </a:cubicBezTo>
                  <a:cubicBezTo>
                    <a:pt x="73708" y="145205"/>
                    <a:pt x="68841" y="148693"/>
                    <a:pt x="63424" y="151095"/>
                  </a:cubicBezTo>
                  <a:cubicBezTo>
                    <a:pt x="57707" y="153595"/>
                    <a:pt x="51524" y="154855"/>
                    <a:pt x="45283" y="154790"/>
                  </a:cubicBezTo>
                  <a:close/>
                  <a:moveTo>
                    <a:pt x="46351" y="68521"/>
                  </a:moveTo>
                  <a:cubicBezTo>
                    <a:pt x="41623" y="68484"/>
                    <a:pt x="36942" y="69479"/>
                    <a:pt x="32637" y="71434"/>
                  </a:cubicBezTo>
                  <a:cubicBezTo>
                    <a:pt x="28524" y="73297"/>
                    <a:pt x="24818" y="75951"/>
                    <a:pt x="21730" y="79246"/>
                  </a:cubicBezTo>
                  <a:cubicBezTo>
                    <a:pt x="18682" y="82525"/>
                    <a:pt x="16266" y="86339"/>
                    <a:pt x="14605" y="90497"/>
                  </a:cubicBezTo>
                  <a:cubicBezTo>
                    <a:pt x="12903" y="94714"/>
                    <a:pt x="12033" y="99220"/>
                    <a:pt x="12042" y="103767"/>
                  </a:cubicBezTo>
                  <a:cubicBezTo>
                    <a:pt x="12013" y="109254"/>
                    <a:pt x="12827" y="114713"/>
                    <a:pt x="14455" y="119953"/>
                  </a:cubicBezTo>
                  <a:cubicBezTo>
                    <a:pt x="15937" y="124797"/>
                    <a:pt x="18259" y="129343"/>
                    <a:pt x="21317" y="133382"/>
                  </a:cubicBezTo>
                  <a:cubicBezTo>
                    <a:pt x="24204" y="137175"/>
                    <a:pt x="27858" y="140317"/>
                    <a:pt x="32041" y="142602"/>
                  </a:cubicBezTo>
                  <a:cubicBezTo>
                    <a:pt x="36332" y="144908"/>
                    <a:pt x="41135" y="146091"/>
                    <a:pt x="46006" y="146042"/>
                  </a:cubicBezTo>
                  <a:cubicBezTo>
                    <a:pt x="55311" y="146167"/>
                    <a:pt x="64181" y="142110"/>
                    <a:pt x="70172" y="134990"/>
                  </a:cubicBezTo>
                  <a:cubicBezTo>
                    <a:pt x="73193" y="131370"/>
                    <a:pt x="75528" y="127229"/>
                    <a:pt x="77062" y="122771"/>
                  </a:cubicBezTo>
                  <a:cubicBezTo>
                    <a:pt x="78761" y="117822"/>
                    <a:pt x="79601" y="112620"/>
                    <a:pt x="79547" y="107388"/>
                  </a:cubicBezTo>
                  <a:cubicBezTo>
                    <a:pt x="79597" y="102031"/>
                    <a:pt x="78831" y="96697"/>
                    <a:pt x="77275" y="91570"/>
                  </a:cubicBezTo>
                  <a:cubicBezTo>
                    <a:pt x="75926" y="87079"/>
                    <a:pt x="73709" y="82896"/>
                    <a:pt x="70750" y="79259"/>
                  </a:cubicBezTo>
                  <a:cubicBezTo>
                    <a:pt x="67911" y="75858"/>
                    <a:pt x="64337" y="73145"/>
                    <a:pt x="60298" y="71325"/>
                  </a:cubicBezTo>
                  <a:cubicBezTo>
                    <a:pt x="55903" y="69404"/>
                    <a:pt x="51147" y="68448"/>
                    <a:pt x="46351" y="68521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8" name="Graphic 54" descr="Badge 4">
            <a:extLst>
              <a:ext uri="{FF2B5EF4-FFF2-40B4-BE49-F238E27FC236}">
                <a16:creationId xmlns:a16="http://schemas.microsoft.com/office/drawing/2014/main" id="{F4D48664-64BA-4122-98F7-BF5BE07261B4}"/>
              </a:ext>
            </a:extLst>
          </p:cNvPr>
          <p:cNvGrpSpPr/>
          <p:nvPr/>
        </p:nvGrpSpPr>
        <p:grpSpPr>
          <a:xfrm>
            <a:off x="499318" y="4709476"/>
            <a:ext cx="258881" cy="258881"/>
            <a:chOff x="938899" y="4709233"/>
            <a:chExt cx="345174" cy="345174"/>
          </a:xfrm>
          <a:solidFill>
            <a:srgbClr val="000000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D09B9E1-217F-4559-BEA6-35BB98A39B08}"/>
                </a:ext>
              </a:extLst>
            </p:cNvPr>
            <p:cNvSpPr/>
            <p:nvPr/>
          </p:nvSpPr>
          <p:spPr>
            <a:xfrm>
              <a:off x="938899" y="4709233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C2022C9-3BFD-4DB6-833E-BCCD4BF3604E}"/>
                </a:ext>
              </a:extLst>
            </p:cNvPr>
            <p:cNvSpPr/>
            <p:nvPr/>
          </p:nvSpPr>
          <p:spPr>
            <a:xfrm>
              <a:off x="1049552" y="4803482"/>
              <a:ext cx="106522" cy="149552"/>
            </a:xfrm>
            <a:custGeom>
              <a:avLst/>
              <a:gdLst>
                <a:gd name="connsiteX0" fmla="*/ 72318 w 106522"/>
                <a:gd name="connsiteY0" fmla="*/ 149552 h 149552"/>
                <a:gd name="connsiteX1" fmla="*/ 72318 w 106522"/>
                <a:gd name="connsiteY1" fmla="*/ 111639 h 149552"/>
                <a:gd name="connsiteX2" fmla="*/ 0 w 106522"/>
                <a:gd name="connsiteY2" fmla="*/ 111639 h 149552"/>
                <a:gd name="connsiteX3" fmla="*/ 0 w 106522"/>
                <a:gd name="connsiteY3" fmla="*/ 101301 h 149552"/>
                <a:gd name="connsiteX4" fmla="*/ 20158 w 106522"/>
                <a:gd name="connsiteY4" fmla="*/ 77312 h 149552"/>
                <a:gd name="connsiteX5" fmla="*/ 40076 w 106522"/>
                <a:gd name="connsiteY5" fmla="*/ 50714 h 149552"/>
                <a:gd name="connsiteX6" fmla="*/ 57603 w 106522"/>
                <a:gd name="connsiteY6" fmla="*/ 23998 h 149552"/>
                <a:gd name="connsiteX7" fmla="*/ 70673 w 106522"/>
                <a:gd name="connsiteY7" fmla="*/ 0 h 149552"/>
                <a:gd name="connsiteX8" fmla="*/ 82665 w 106522"/>
                <a:gd name="connsiteY8" fmla="*/ 0 h 149552"/>
                <a:gd name="connsiteX9" fmla="*/ 82665 w 106522"/>
                <a:gd name="connsiteY9" fmla="*/ 102460 h 149552"/>
                <a:gd name="connsiteX10" fmla="*/ 106523 w 106522"/>
                <a:gd name="connsiteY10" fmla="*/ 102460 h 149552"/>
                <a:gd name="connsiteX11" fmla="*/ 106523 w 106522"/>
                <a:gd name="connsiteY11" fmla="*/ 111639 h 149552"/>
                <a:gd name="connsiteX12" fmla="*/ 82665 w 106522"/>
                <a:gd name="connsiteY12" fmla="*/ 111639 h 149552"/>
                <a:gd name="connsiteX13" fmla="*/ 82665 w 106522"/>
                <a:gd name="connsiteY13" fmla="*/ 149552 h 149552"/>
                <a:gd name="connsiteX14" fmla="*/ 69350 w 106522"/>
                <a:gd name="connsiteY14" fmla="*/ 19454 h 149552"/>
                <a:gd name="connsiteX15" fmla="*/ 53745 w 106522"/>
                <a:gd name="connsiteY15" fmla="*/ 44775 h 149552"/>
                <a:gd name="connsiteX16" fmla="*/ 38713 w 106522"/>
                <a:gd name="connsiteY16" fmla="*/ 66551 h 149552"/>
                <a:gd name="connsiteX17" fmla="*/ 24807 w 106522"/>
                <a:gd name="connsiteY17" fmla="*/ 84860 h 149552"/>
                <a:gd name="connsiteX18" fmla="*/ 12624 w 106522"/>
                <a:gd name="connsiteY18" fmla="*/ 99856 h 149552"/>
                <a:gd name="connsiteX19" fmla="*/ 10488 w 106522"/>
                <a:gd name="connsiteY19" fmla="*/ 102446 h 149552"/>
                <a:gd name="connsiteX20" fmla="*/ 10488 w 106522"/>
                <a:gd name="connsiteY20" fmla="*/ 102446 h 149552"/>
                <a:gd name="connsiteX21" fmla="*/ 72318 w 106522"/>
                <a:gd name="connsiteY21" fmla="*/ 102446 h 149552"/>
                <a:gd name="connsiteX22" fmla="*/ 72318 w 106522"/>
                <a:gd name="connsiteY22" fmla="*/ 14333 h 149552"/>
                <a:gd name="connsiteX23" fmla="*/ 72318 w 106522"/>
                <a:gd name="connsiteY23" fmla="*/ 14333 h 14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6522" h="149552">
                  <a:moveTo>
                    <a:pt x="72318" y="149552"/>
                  </a:moveTo>
                  <a:lnTo>
                    <a:pt x="72318" y="111639"/>
                  </a:lnTo>
                  <a:lnTo>
                    <a:pt x="0" y="111639"/>
                  </a:lnTo>
                  <a:lnTo>
                    <a:pt x="0" y="101301"/>
                  </a:lnTo>
                  <a:cubicBezTo>
                    <a:pt x="6535" y="94030"/>
                    <a:pt x="13351" y="85851"/>
                    <a:pt x="20158" y="77312"/>
                  </a:cubicBezTo>
                  <a:cubicBezTo>
                    <a:pt x="27057" y="68646"/>
                    <a:pt x="33759" y="59694"/>
                    <a:pt x="40076" y="50714"/>
                  </a:cubicBezTo>
                  <a:cubicBezTo>
                    <a:pt x="46393" y="41735"/>
                    <a:pt x="52291" y="32746"/>
                    <a:pt x="57603" y="23998"/>
                  </a:cubicBezTo>
                  <a:cubicBezTo>
                    <a:pt x="62367" y="16227"/>
                    <a:pt x="66729" y="8217"/>
                    <a:pt x="70673" y="0"/>
                  </a:cubicBezTo>
                  <a:lnTo>
                    <a:pt x="82665" y="0"/>
                  </a:lnTo>
                  <a:lnTo>
                    <a:pt x="82665" y="102460"/>
                  </a:lnTo>
                  <a:lnTo>
                    <a:pt x="106523" y="102460"/>
                  </a:lnTo>
                  <a:lnTo>
                    <a:pt x="106523" y="111639"/>
                  </a:lnTo>
                  <a:lnTo>
                    <a:pt x="82665" y="111639"/>
                  </a:lnTo>
                  <a:lnTo>
                    <a:pt x="82665" y="149552"/>
                  </a:lnTo>
                  <a:close/>
                  <a:moveTo>
                    <a:pt x="69350" y="19454"/>
                  </a:moveTo>
                  <a:cubicBezTo>
                    <a:pt x="64152" y="28443"/>
                    <a:pt x="58898" y="36963"/>
                    <a:pt x="53745" y="44775"/>
                  </a:cubicBezTo>
                  <a:cubicBezTo>
                    <a:pt x="48592" y="52586"/>
                    <a:pt x="43548" y="59880"/>
                    <a:pt x="38713" y="66551"/>
                  </a:cubicBezTo>
                  <a:cubicBezTo>
                    <a:pt x="33878" y="73222"/>
                    <a:pt x="29202" y="79375"/>
                    <a:pt x="24807" y="84860"/>
                  </a:cubicBezTo>
                  <a:cubicBezTo>
                    <a:pt x="20413" y="90345"/>
                    <a:pt x="16314" y="95389"/>
                    <a:pt x="12624" y="99856"/>
                  </a:cubicBezTo>
                  <a:lnTo>
                    <a:pt x="10488" y="102446"/>
                  </a:lnTo>
                  <a:lnTo>
                    <a:pt x="10488" y="102446"/>
                  </a:lnTo>
                  <a:lnTo>
                    <a:pt x="72318" y="102446"/>
                  </a:lnTo>
                  <a:lnTo>
                    <a:pt x="72318" y="14333"/>
                  </a:lnTo>
                  <a:lnTo>
                    <a:pt x="72318" y="14333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1" name="Graphic 49" descr="Badge 3">
            <a:extLst>
              <a:ext uri="{FF2B5EF4-FFF2-40B4-BE49-F238E27FC236}">
                <a16:creationId xmlns:a16="http://schemas.microsoft.com/office/drawing/2014/main" id="{1EC8ECDD-8A4F-4D62-90EE-FBAF70F61FEF}"/>
              </a:ext>
            </a:extLst>
          </p:cNvPr>
          <p:cNvGrpSpPr/>
          <p:nvPr/>
        </p:nvGrpSpPr>
        <p:grpSpPr>
          <a:xfrm>
            <a:off x="8385801" y="4709476"/>
            <a:ext cx="258881" cy="258881"/>
            <a:chOff x="10908116" y="4709233"/>
            <a:chExt cx="345174" cy="345174"/>
          </a:xfrm>
          <a:solidFill>
            <a:srgbClr val="000000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6C50FA1-4225-4089-A8AA-115EC826A877}"/>
                </a:ext>
              </a:extLst>
            </p:cNvPr>
            <p:cNvSpPr/>
            <p:nvPr/>
          </p:nvSpPr>
          <p:spPr>
            <a:xfrm>
              <a:off x="10908116" y="4709233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F20D40-B6AC-482E-9026-012A54FB0AFD}"/>
                </a:ext>
              </a:extLst>
            </p:cNvPr>
            <p:cNvSpPr/>
            <p:nvPr/>
          </p:nvSpPr>
          <p:spPr>
            <a:xfrm>
              <a:off x="11038028" y="4805472"/>
              <a:ext cx="82140" cy="154786"/>
            </a:xfrm>
            <a:custGeom>
              <a:avLst/>
              <a:gdLst>
                <a:gd name="connsiteX0" fmla="*/ 32069 w 82140"/>
                <a:gd name="connsiteY0" fmla="*/ 154769 h 154786"/>
                <a:gd name="connsiteX1" fmla="*/ 0 w 82140"/>
                <a:gd name="connsiteY1" fmla="*/ 147230 h 154786"/>
                <a:gd name="connsiteX2" fmla="*/ 0 w 82140"/>
                <a:gd name="connsiteY2" fmla="*/ 136106 h 154786"/>
                <a:gd name="connsiteX3" fmla="*/ 32492 w 82140"/>
                <a:gd name="connsiteY3" fmla="*/ 146126 h 154786"/>
                <a:gd name="connsiteX4" fmla="*/ 46856 w 82140"/>
                <a:gd name="connsiteY4" fmla="*/ 144263 h 154786"/>
                <a:gd name="connsiteX5" fmla="*/ 59276 w 82140"/>
                <a:gd name="connsiteY5" fmla="*/ 138301 h 154786"/>
                <a:gd name="connsiteX6" fmla="*/ 67987 w 82140"/>
                <a:gd name="connsiteY6" fmla="*/ 127849 h 154786"/>
                <a:gd name="connsiteX7" fmla="*/ 71254 w 82140"/>
                <a:gd name="connsiteY7" fmla="*/ 112689 h 154786"/>
                <a:gd name="connsiteX8" fmla="*/ 59357 w 82140"/>
                <a:gd name="connsiteY8" fmla="*/ 87350 h 154786"/>
                <a:gd name="connsiteX9" fmla="*/ 25357 w 82140"/>
                <a:gd name="connsiteY9" fmla="*/ 78957 h 154786"/>
                <a:gd name="connsiteX10" fmla="*/ 14805 w 82140"/>
                <a:gd name="connsiteY10" fmla="*/ 78957 h 154786"/>
                <a:gd name="connsiteX11" fmla="*/ 14805 w 82140"/>
                <a:gd name="connsiteY11" fmla="*/ 70323 h 154786"/>
                <a:gd name="connsiteX12" fmla="*/ 24403 w 82140"/>
                <a:gd name="connsiteY12" fmla="*/ 70323 h 154786"/>
                <a:gd name="connsiteX13" fmla="*/ 55204 w 82140"/>
                <a:gd name="connsiteY13" fmla="*/ 62143 h 154786"/>
                <a:gd name="connsiteX14" fmla="*/ 65828 w 82140"/>
                <a:gd name="connsiteY14" fmla="*/ 38059 h 154786"/>
                <a:gd name="connsiteX15" fmla="*/ 57935 w 82140"/>
                <a:gd name="connsiteY15" fmla="*/ 16301 h 154786"/>
                <a:gd name="connsiteX16" fmla="*/ 34623 w 82140"/>
                <a:gd name="connsiteY16" fmla="*/ 8734 h 154786"/>
                <a:gd name="connsiteX17" fmla="*/ 5967 w 82140"/>
                <a:gd name="connsiteY17" fmla="*/ 17823 h 154786"/>
                <a:gd name="connsiteX18" fmla="*/ 5967 w 82140"/>
                <a:gd name="connsiteY18" fmla="*/ 7994 h 154786"/>
                <a:gd name="connsiteX19" fmla="*/ 37499 w 82140"/>
                <a:gd name="connsiteY19" fmla="*/ 0 h 154786"/>
                <a:gd name="connsiteX20" fmla="*/ 52591 w 82140"/>
                <a:gd name="connsiteY20" fmla="*/ 2168 h 154786"/>
                <a:gd name="connsiteX21" fmla="*/ 65097 w 82140"/>
                <a:gd name="connsiteY21" fmla="*/ 8648 h 154786"/>
                <a:gd name="connsiteX22" fmla="*/ 73617 w 82140"/>
                <a:gd name="connsiteY22" fmla="*/ 19409 h 154786"/>
                <a:gd name="connsiteX23" fmla="*/ 76798 w 82140"/>
                <a:gd name="connsiteY23" fmla="*/ 34514 h 154786"/>
                <a:gd name="connsiteX24" fmla="*/ 47715 w 82140"/>
                <a:gd name="connsiteY24" fmla="*/ 72072 h 154786"/>
                <a:gd name="connsiteX25" fmla="*/ 46556 w 82140"/>
                <a:gd name="connsiteY25" fmla="*/ 72395 h 154786"/>
                <a:gd name="connsiteX26" fmla="*/ 46556 w 82140"/>
                <a:gd name="connsiteY26" fmla="*/ 75444 h 154786"/>
                <a:gd name="connsiteX27" fmla="*/ 47969 w 82140"/>
                <a:gd name="connsiteY27" fmla="*/ 75608 h 154786"/>
                <a:gd name="connsiteX28" fmla="*/ 61466 w 82140"/>
                <a:gd name="connsiteY28" fmla="*/ 79166 h 154786"/>
                <a:gd name="connsiteX29" fmla="*/ 72272 w 82140"/>
                <a:gd name="connsiteY29" fmla="*/ 86396 h 154786"/>
                <a:gd name="connsiteX30" fmla="*/ 79489 w 82140"/>
                <a:gd name="connsiteY30" fmla="*/ 97180 h 154786"/>
                <a:gd name="connsiteX31" fmla="*/ 82133 w 82140"/>
                <a:gd name="connsiteY31" fmla="*/ 111199 h 154786"/>
                <a:gd name="connsiteX32" fmla="*/ 78243 w 82140"/>
                <a:gd name="connsiteY32" fmla="*/ 129789 h 154786"/>
                <a:gd name="connsiteX33" fmla="*/ 67592 w 82140"/>
                <a:gd name="connsiteY33" fmla="*/ 143422 h 154786"/>
                <a:gd name="connsiteX34" fmla="*/ 51668 w 82140"/>
                <a:gd name="connsiteY34" fmla="*/ 151879 h 154786"/>
                <a:gd name="connsiteX35" fmla="*/ 32069 w 82140"/>
                <a:gd name="connsiteY35" fmla="*/ 154769 h 15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2140" h="154786">
                  <a:moveTo>
                    <a:pt x="32069" y="154769"/>
                  </a:moveTo>
                  <a:cubicBezTo>
                    <a:pt x="20912" y="155024"/>
                    <a:pt x="9875" y="152429"/>
                    <a:pt x="0" y="147230"/>
                  </a:cubicBezTo>
                  <a:lnTo>
                    <a:pt x="0" y="136106"/>
                  </a:lnTo>
                  <a:cubicBezTo>
                    <a:pt x="9640" y="142505"/>
                    <a:pt x="20922" y="145984"/>
                    <a:pt x="32492" y="146126"/>
                  </a:cubicBezTo>
                  <a:cubicBezTo>
                    <a:pt x="37341" y="146139"/>
                    <a:pt x="42171" y="145513"/>
                    <a:pt x="46856" y="144263"/>
                  </a:cubicBezTo>
                  <a:cubicBezTo>
                    <a:pt x="51339" y="143088"/>
                    <a:pt x="55555" y="141064"/>
                    <a:pt x="59276" y="138301"/>
                  </a:cubicBezTo>
                  <a:cubicBezTo>
                    <a:pt x="62938" y="135527"/>
                    <a:pt x="65918" y="131952"/>
                    <a:pt x="67987" y="127849"/>
                  </a:cubicBezTo>
                  <a:cubicBezTo>
                    <a:pt x="70267" y="123128"/>
                    <a:pt x="71387" y="117931"/>
                    <a:pt x="71254" y="112689"/>
                  </a:cubicBezTo>
                  <a:cubicBezTo>
                    <a:pt x="71830" y="102775"/>
                    <a:pt x="67354" y="93241"/>
                    <a:pt x="59357" y="87350"/>
                  </a:cubicBezTo>
                  <a:cubicBezTo>
                    <a:pt x="51632" y="81779"/>
                    <a:pt x="40185" y="78957"/>
                    <a:pt x="25357" y="78957"/>
                  </a:cubicBezTo>
                  <a:lnTo>
                    <a:pt x="14805" y="78957"/>
                  </a:lnTo>
                  <a:lnTo>
                    <a:pt x="14805" y="70323"/>
                  </a:lnTo>
                  <a:lnTo>
                    <a:pt x="24403" y="70323"/>
                  </a:lnTo>
                  <a:cubicBezTo>
                    <a:pt x="37908" y="70323"/>
                    <a:pt x="48269" y="67596"/>
                    <a:pt x="55204" y="62143"/>
                  </a:cubicBezTo>
                  <a:cubicBezTo>
                    <a:pt x="62409" y="56288"/>
                    <a:pt x="66362" y="47328"/>
                    <a:pt x="65828" y="38059"/>
                  </a:cubicBezTo>
                  <a:cubicBezTo>
                    <a:pt x="66351" y="30022"/>
                    <a:pt x="63489" y="22133"/>
                    <a:pt x="57935" y="16301"/>
                  </a:cubicBezTo>
                  <a:cubicBezTo>
                    <a:pt x="51442" y="10846"/>
                    <a:pt x="43082" y="8133"/>
                    <a:pt x="34623" y="8734"/>
                  </a:cubicBezTo>
                  <a:cubicBezTo>
                    <a:pt x="24392" y="8924"/>
                    <a:pt x="14437" y="12081"/>
                    <a:pt x="5967" y="17823"/>
                  </a:cubicBezTo>
                  <a:lnTo>
                    <a:pt x="5967" y="7994"/>
                  </a:lnTo>
                  <a:cubicBezTo>
                    <a:pt x="15667" y="2793"/>
                    <a:pt x="26493" y="49"/>
                    <a:pt x="37499" y="0"/>
                  </a:cubicBezTo>
                  <a:cubicBezTo>
                    <a:pt x="42609" y="-13"/>
                    <a:pt x="47692" y="717"/>
                    <a:pt x="52591" y="2168"/>
                  </a:cubicBezTo>
                  <a:cubicBezTo>
                    <a:pt x="57142" y="3493"/>
                    <a:pt x="61390" y="5694"/>
                    <a:pt x="65097" y="8648"/>
                  </a:cubicBezTo>
                  <a:cubicBezTo>
                    <a:pt x="68682" y="11576"/>
                    <a:pt x="71589" y="15248"/>
                    <a:pt x="73617" y="19409"/>
                  </a:cubicBezTo>
                  <a:cubicBezTo>
                    <a:pt x="75829" y="24131"/>
                    <a:pt x="76917" y="29301"/>
                    <a:pt x="76798" y="34514"/>
                  </a:cubicBezTo>
                  <a:cubicBezTo>
                    <a:pt x="76798" y="54273"/>
                    <a:pt x="67283" y="66560"/>
                    <a:pt x="47715" y="72072"/>
                  </a:cubicBezTo>
                  <a:lnTo>
                    <a:pt x="46556" y="72395"/>
                  </a:lnTo>
                  <a:lnTo>
                    <a:pt x="46556" y="75444"/>
                  </a:lnTo>
                  <a:lnTo>
                    <a:pt x="47969" y="75608"/>
                  </a:lnTo>
                  <a:cubicBezTo>
                    <a:pt x="52619" y="76121"/>
                    <a:pt x="57168" y="77320"/>
                    <a:pt x="61466" y="79166"/>
                  </a:cubicBezTo>
                  <a:cubicBezTo>
                    <a:pt x="65486" y="80883"/>
                    <a:pt x="69151" y="83335"/>
                    <a:pt x="72272" y="86396"/>
                  </a:cubicBezTo>
                  <a:cubicBezTo>
                    <a:pt x="75363" y="89482"/>
                    <a:pt x="77815" y="93146"/>
                    <a:pt x="79489" y="97180"/>
                  </a:cubicBezTo>
                  <a:cubicBezTo>
                    <a:pt x="81302" y="101628"/>
                    <a:pt x="82201" y="106395"/>
                    <a:pt x="82133" y="111199"/>
                  </a:cubicBezTo>
                  <a:cubicBezTo>
                    <a:pt x="82253" y="117609"/>
                    <a:pt x="80923" y="123965"/>
                    <a:pt x="78243" y="129789"/>
                  </a:cubicBezTo>
                  <a:cubicBezTo>
                    <a:pt x="75741" y="135063"/>
                    <a:pt x="72104" y="139719"/>
                    <a:pt x="67592" y="143422"/>
                  </a:cubicBezTo>
                  <a:cubicBezTo>
                    <a:pt x="62870" y="147228"/>
                    <a:pt x="57466" y="150098"/>
                    <a:pt x="51668" y="151879"/>
                  </a:cubicBezTo>
                  <a:cubicBezTo>
                    <a:pt x="45322" y="153841"/>
                    <a:pt x="38712" y="154816"/>
                    <a:pt x="32069" y="154769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50" descr="Badge 1">
            <a:extLst>
              <a:ext uri="{FF2B5EF4-FFF2-40B4-BE49-F238E27FC236}">
                <a16:creationId xmlns:a16="http://schemas.microsoft.com/office/drawing/2014/main" id="{A495A5C6-9901-46B2-AD90-3CE53739E799}"/>
              </a:ext>
            </a:extLst>
          </p:cNvPr>
          <p:cNvGrpSpPr/>
          <p:nvPr/>
        </p:nvGrpSpPr>
        <p:grpSpPr>
          <a:xfrm>
            <a:off x="8385800" y="1555999"/>
            <a:ext cx="258882" cy="258882"/>
            <a:chOff x="10908114" y="1299045"/>
            <a:chExt cx="345176" cy="345176"/>
          </a:xfrm>
          <a:solidFill>
            <a:srgbClr val="000000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0025A67-D2B5-4C8A-924E-FC90E7CB9F22}"/>
                </a:ext>
              </a:extLst>
            </p:cNvPr>
            <p:cNvSpPr/>
            <p:nvPr/>
          </p:nvSpPr>
          <p:spPr>
            <a:xfrm>
              <a:off x="10908114" y="1299045"/>
              <a:ext cx="345176" cy="345176"/>
            </a:xfrm>
            <a:custGeom>
              <a:avLst/>
              <a:gdLst>
                <a:gd name="connsiteX0" fmla="*/ 172589 w 345176"/>
                <a:gd name="connsiteY0" fmla="*/ 9089 h 345176"/>
                <a:gd name="connsiteX1" fmla="*/ 336088 w 345176"/>
                <a:gd name="connsiteY1" fmla="*/ 172588 h 345176"/>
                <a:gd name="connsiteX2" fmla="*/ 172589 w 345176"/>
                <a:gd name="connsiteY2" fmla="*/ 336088 h 345176"/>
                <a:gd name="connsiteX3" fmla="*/ 9089 w 345176"/>
                <a:gd name="connsiteY3" fmla="*/ 172588 h 345176"/>
                <a:gd name="connsiteX4" fmla="*/ 172589 w 345176"/>
                <a:gd name="connsiteY4" fmla="*/ 9089 h 345176"/>
                <a:gd name="connsiteX5" fmla="*/ 172589 w 345176"/>
                <a:gd name="connsiteY5" fmla="*/ 0 h 345176"/>
                <a:gd name="connsiteX6" fmla="*/ 0 w 345176"/>
                <a:gd name="connsiteY6" fmla="*/ 172588 h 345176"/>
                <a:gd name="connsiteX7" fmla="*/ 172588 w 345176"/>
                <a:gd name="connsiteY7" fmla="*/ 345176 h 345176"/>
                <a:gd name="connsiteX8" fmla="*/ 345176 w 345176"/>
                <a:gd name="connsiteY8" fmla="*/ 172589 h 345176"/>
                <a:gd name="connsiteX9" fmla="*/ 172743 w 345176"/>
                <a:gd name="connsiteY9" fmla="*/ 1 h 345176"/>
                <a:gd name="connsiteX10" fmla="*/ 172589 w 345176"/>
                <a:gd name="connsiteY10" fmla="*/ 1 h 34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6" h="345176">
                  <a:moveTo>
                    <a:pt x="172589" y="9089"/>
                  </a:moveTo>
                  <a:cubicBezTo>
                    <a:pt x="262887" y="9089"/>
                    <a:pt x="336088" y="82290"/>
                    <a:pt x="336088" y="172588"/>
                  </a:cubicBezTo>
                  <a:cubicBezTo>
                    <a:pt x="336088" y="262887"/>
                    <a:pt x="262887" y="336088"/>
                    <a:pt x="172589" y="336088"/>
                  </a:cubicBezTo>
                  <a:cubicBezTo>
                    <a:pt x="82290" y="336088"/>
                    <a:pt x="9089" y="262887"/>
                    <a:pt x="9089" y="172588"/>
                  </a:cubicBezTo>
                  <a:cubicBezTo>
                    <a:pt x="9192" y="82332"/>
                    <a:pt x="82333" y="9192"/>
                    <a:pt x="172589" y="9089"/>
                  </a:cubicBezTo>
                  <a:moveTo>
                    <a:pt x="172589" y="0"/>
                  </a:moveTo>
                  <a:cubicBezTo>
                    <a:pt x="77271" y="0"/>
                    <a:pt x="0" y="77270"/>
                    <a:pt x="0" y="172588"/>
                  </a:cubicBezTo>
                  <a:cubicBezTo>
                    <a:pt x="0" y="267905"/>
                    <a:pt x="77270" y="345176"/>
                    <a:pt x="172588" y="345176"/>
                  </a:cubicBezTo>
                  <a:cubicBezTo>
                    <a:pt x="267905" y="345177"/>
                    <a:pt x="345176" y="267906"/>
                    <a:pt x="345176" y="172589"/>
                  </a:cubicBezTo>
                  <a:cubicBezTo>
                    <a:pt x="345219" y="77314"/>
                    <a:pt x="268018" y="44"/>
                    <a:pt x="172743" y="1"/>
                  </a:cubicBezTo>
                  <a:cubicBezTo>
                    <a:pt x="172691" y="1"/>
                    <a:pt x="172640" y="1"/>
                    <a:pt x="172589" y="1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A38876E-95B5-4EF0-8918-07DCBFF05F91}"/>
                </a:ext>
              </a:extLst>
            </p:cNvPr>
            <p:cNvSpPr/>
            <p:nvPr/>
          </p:nvSpPr>
          <p:spPr>
            <a:xfrm>
              <a:off x="11045787" y="1389780"/>
              <a:ext cx="46981" cy="153065"/>
            </a:xfrm>
            <a:custGeom>
              <a:avLst/>
              <a:gdLst>
                <a:gd name="connsiteX0" fmla="*/ 36532 w 46981"/>
                <a:gd name="connsiteY0" fmla="*/ 153066 h 153065"/>
                <a:gd name="connsiteX1" fmla="*/ 36532 w 46981"/>
                <a:gd name="connsiteY1" fmla="*/ 14751 h 153065"/>
                <a:gd name="connsiteX2" fmla="*/ 36457 w 46981"/>
                <a:gd name="connsiteY2" fmla="*/ 14716 h 153065"/>
                <a:gd name="connsiteX3" fmla="*/ 33908 w 46981"/>
                <a:gd name="connsiteY3" fmla="*/ 16924 h 153065"/>
                <a:gd name="connsiteX4" fmla="*/ 25719 w 46981"/>
                <a:gd name="connsiteY4" fmla="*/ 22957 h 153065"/>
                <a:gd name="connsiteX5" fmla="*/ 16347 w 46981"/>
                <a:gd name="connsiteY5" fmla="*/ 28486 h 153065"/>
                <a:gd name="connsiteX6" fmla="*/ 6781 w 46981"/>
                <a:gd name="connsiteY6" fmla="*/ 33110 h 153065"/>
                <a:gd name="connsiteX7" fmla="*/ 0 w 46981"/>
                <a:gd name="connsiteY7" fmla="*/ 35795 h 153065"/>
                <a:gd name="connsiteX8" fmla="*/ 0 w 46981"/>
                <a:gd name="connsiteY8" fmla="*/ 27150 h 153065"/>
                <a:gd name="connsiteX9" fmla="*/ 23263 w 46981"/>
                <a:gd name="connsiteY9" fmla="*/ 16220 h 153065"/>
                <a:gd name="connsiteX10" fmla="*/ 45348 w 46981"/>
                <a:gd name="connsiteY10" fmla="*/ 0 h 153065"/>
                <a:gd name="connsiteX11" fmla="*/ 46981 w 46981"/>
                <a:gd name="connsiteY11" fmla="*/ 85 h 153065"/>
                <a:gd name="connsiteX12" fmla="*/ 46981 w 46981"/>
                <a:gd name="connsiteY12" fmla="*/ 153066 h 153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81" h="153065">
                  <a:moveTo>
                    <a:pt x="36532" y="153066"/>
                  </a:moveTo>
                  <a:lnTo>
                    <a:pt x="36532" y="14751"/>
                  </a:lnTo>
                  <a:cubicBezTo>
                    <a:pt x="36532" y="14698"/>
                    <a:pt x="36498" y="14682"/>
                    <a:pt x="36457" y="14716"/>
                  </a:cubicBezTo>
                  <a:lnTo>
                    <a:pt x="33908" y="16924"/>
                  </a:lnTo>
                  <a:cubicBezTo>
                    <a:pt x="31317" y="19116"/>
                    <a:pt x="28581" y="21132"/>
                    <a:pt x="25719" y="22957"/>
                  </a:cubicBezTo>
                  <a:cubicBezTo>
                    <a:pt x="22664" y="24923"/>
                    <a:pt x="19511" y="26782"/>
                    <a:pt x="16347" y="28486"/>
                  </a:cubicBezTo>
                  <a:cubicBezTo>
                    <a:pt x="13163" y="30199"/>
                    <a:pt x="9943" y="31752"/>
                    <a:pt x="6781" y="33110"/>
                  </a:cubicBezTo>
                  <a:cubicBezTo>
                    <a:pt x="4404" y="34127"/>
                    <a:pt x="2132" y="35027"/>
                    <a:pt x="0" y="35795"/>
                  </a:cubicBezTo>
                  <a:lnTo>
                    <a:pt x="0" y="27150"/>
                  </a:lnTo>
                  <a:cubicBezTo>
                    <a:pt x="8150" y="24416"/>
                    <a:pt x="15956" y="20749"/>
                    <a:pt x="23263" y="16220"/>
                  </a:cubicBezTo>
                  <a:cubicBezTo>
                    <a:pt x="31029" y="11387"/>
                    <a:pt x="38412" y="5964"/>
                    <a:pt x="45348" y="0"/>
                  </a:cubicBezTo>
                  <a:lnTo>
                    <a:pt x="46981" y="85"/>
                  </a:lnTo>
                  <a:lnTo>
                    <a:pt x="46981" y="153066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7" name="Graphic 51" descr="Badge">
            <a:extLst>
              <a:ext uri="{FF2B5EF4-FFF2-40B4-BE49-F238E27FC236}">
                <a16:creationId xmlns:a16="http://schemas.microsoft.com/office/drawing/2014/main" id="{F1FC4FA5-47F1-4F84-B32C-B6D68E6ECB51}"/>
              </a:ext>
            </a:extLst>
          </p:cNvPr>
          <p:cNvGrpSpPr/>
          <p:nvPr/>
        </p:nvGrpSpPr>
        <p:grpSpPr>
          <a:xfrm>
            <a:off x="8385801" y="3132738"/>
            <a:ext cx="258881" cy="258881"/>
            <a:chOff x="10908116" y="3004139"/>
            <a:chExt cx="345174" cy="345174"/>
          </a:xfrm>
          <a:solidFill>
            <a:srgbClr val="000000"/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4763CF5-8E7F-499D-864A-635EB4C12EBF}"/>
                </a:ext>
              </a:extLst>
            </p:cNvPr>
            <p:cNvSpPr/>
            <p:nvPr/>
          </p:nvSpPr>
          <p:spPr>
            <a:xfrm>
              <a:off x="10908116" y="3004139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0F35A2C-744C-4661-B8F4-7CD48C8F2A00}"/>
                </a:ext>
              </a:extLst>
            </p:cNvPr>
            <p:cNvSpPr/>
            <p:nvPr/>
          </p:nvSpPr>
          <p:spPr>
            <a:xfrm>
              <a:off x="11035782" y="3095841"/>
              <a:ext cx="87251" cy="152130"/>
            </a:xfrm>
            <a:custGeom>
              <a:avLst/>
              <a:gdLst>
                <a:gd name="connsiteX0" fmla="*/ 11 w 87251"/>
                <a:gd name="connsiteY0" fmla="*/ 152099 h 152130"/>
                <a:gd name="connsiteX1" fmla="*/ 11 w 87251"/>
                <a:gd name="connsiteY1" fmla="*/ 146341 h 152130"/>
                <a:gd name="connsiteX2" fmla="*/ 2333 w 87251"/>
                <a:gd name="connsiteY2" fmla="*/ 129073 h 152130"/>
                <a:gd name="connsiteX3" fmla="*/ 9581 w 87251"/>
                <a:gd name="connsiteY3" fmla="*/ 115517 h 152130"/>
                <a:gd name="connsiteX4" fmla="*/ 22427 w 87251"/>
                <a:gd name="connsiteY4" fmla="*/ 102721 h 152130"/>
                <a:gd name="connsiteX5" fmla="*/ 41536 w 87251"/>
                <a:gd name="connsiteY5" fmla="*/ 88179 h 152130"/>
                <a:gd name="connsiteX6" fmla="*/ 55069 w 87251"/>
                <a:gd name="connsiteY6" fmla="*/ 77382 h 152130"/>
                <a:gd name="connsiteX7" fmla="*/ 65107 w 87251"/>
                <a:gd name="connsiteY7" fmla="*/ 66475 h 152130"/>
                <a:gd name="connsiteX8" fmla="*/ 71292 w 87251"/>
                <a:gd name="connsiteY8" fmla="*/ 54379 h 152130"/>
                <a:gd name="connsiteX9" fmla="*/ 73396 w 87251"/>
                <a:gd name="connsiteY9" fmla="*/ 40146 h 152130"/>
                <a:gd name="connsiteX10" fmla="*/ 71101 w 87251"/>
                <a:gd name="connsiteY10" fmla="*/ 26731 h 152130"/>
                <a:gd name="connsiteX11" fmla="*/ 54537 w 87251"/>
                <a:gd name="connsiteY11" fmla="*/ 10735 h 152130"/>
                <a:gd name="connsiteX12" fmla="*/ 41768 w 87251"/>
                <a:gd name="connsiteY12" fmla="*/ 8736 h 152130"/>
                <a:gd name="connsiteX13" fmla="*/ 21391 w 87251"/>
                <a:gd name="connsiteY13" fmla="*/ 13735 h 152130"/>
                <a:gd name="connsiteX14" fmla="*/ 5977 w 87251"/>
                <a:gd name="connsiteY14" fmla="*/ 24432 h 152130"/>
                <a:gd name="connsiteX15" fmla="*/ 5977 w 87251"/>
                <a:gd name="connsiteY15" fmla="*/ 13521 h 152130"/>
                <a:gd name="connsiteX16" fmla="*/ 22655 w 87251"/>
                <a:gd name="connsiteY16" fmla="*/ 3728 h 152130"/>
                <a:gd name="connsiteX17" fmla="*/ 43686 w 87251"/>
                <a:gd name="connsiteY17" fmla="*/ 6 h 152130"/>
                <a:gd name="connsiteX18" fmla="*/ 47171 w 87251"/>
                <a:gd name="connsiteY18" fmla="*/ 211 h 152130"/>
                <a:gd name="connsiteX19" fmla="*/ 50593 w 87251"/>
                <a:gd name="connsiteY19" fmla="*/ 838 h 152130"/>
                <a:gd name="connsiteX20" fmla="*/ 64448 w 87251"/>
                <a:gd name="connsiteY20" fmla="*/ 4691 h 152130"/>
                <a:gd name="connsiteX21" fmla="*/ 74996 w 87251"/>
                <a:gd name="connsiteY21" fmla="*/ 12485 h 152130"/>
                <a:gd name="connsiteX22" fmla="*/ 81758 w 87251"/>
                <a:gd name="connsiteY22" fmla="*/ 23846 h 152130"/>
                <a:gd name="connsiteX23" fmla="*/ 84166 w 87251"/>
                <a:gd name="connsiteY23" fmla="*/ 38583 h 152130"/>
                <a:gd name="connsiteX24" fmla="*/ 81689 w 87251"/>
                <a:gd name="connsiteY24" fmla="*/ 55660 h 152130"/>
                <a:gd name="connsiteX25" fmla="*/ 74614 w 87251"/>
                <a:gd name="connsiteY25" fmla="*/ 69552 h 152130"/>
                <a:gd name="connsiteX26" fmla="*/ 63462 w 87251"/>
                <a:gd name="connsiteY26" fmla="*/ 81640 h 152130"/>
                <a:gd name="connsiteX27" fmla="*/ 48721 w 87251"/>
                <a:gd name="connsiteY27" fmla="*/ 93209 h 152130"/>
                <a:gd name="connsiteX28" fmla="*/ 32970 w 87251"/>
                <a:gd name="connsiteY28" fmla="*/ 104902 h 152130"/>
                <a:gd name="connsiteX29" fmla="*/ 21919 w 87251"/>
                <a:gd name="connsiteY29" fmla="*/ 114708 h 152130"/>
                <a:gd name="connsiteX30" fmla="*/ 15102 w 87251"/>
                <a:gd name="connsiteY30" fmla="*/ 124251 h 152130"/>
                <a:gd name="connsiteX31" fmla="*/ 11771 w 87251"/>
                <a:gd name="connsiteY31" fmla="*/ 134731 h 152130"/>
                <a:gd name="connsiteX32" fmla="*/ 11380 w 87251"/>
                <a:gd name="connsiteY32" fmla="*/ 137984 h 152130"/>
                <a:gd name="connsiteX33" fmla="*/ 11212 w 87251"/>
                <a:gd name="connsiteY33" fmla="*/ 141456 h 152130"/>
                <a:gd name="connsiteX34" fmla="*/ 11212 w 87251"/>
                <a:gd name="connsiteY34" fmla="*/ 143042 h 152130"/>
                <a:gd name="connsiteX35" fmla="*/ 87252 w 87251"/>
                <a:gd name="connsiteY35" fmla="*/ 143042 h 152130"/>
                <a:gd name="connsiteX36" fmla="*/ 87252 w 87251"/>
                <a:gd name="connsiteY36" fmla="*/ 152131 h 15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87251" h="152130">
                  <a:moveTo>
                    <a:pt x="11" y="152099"/>
                  </a:moveTo>
                  <a:lnTo>
                    <a:pt x="11" y="146341"/>
                  </a:lnTo>
                  <a:cubicBezTo>
                    <a:pt x="-102" y="140500"/>
                    <a:pt x="681" y="134676"/>
                    <a:pt x="2333" y="129073"/>
                  </a:cubicBezTo>
                  <a:cubicBezTo>
                    <a:pt x="3923" y="124159"/>
                    <a:pt x="6377" y="119569"/>
                    <a:pt x="9581" y="115517"/>
                  </a:cubicBezTo>
                  <a:cubicBezTo>
                    <a:pt x="13374" y="110788"/>
                    <a:pt x="17683" y="106496"/>
                    <a:pt x="22427" y="102721"/>
                  </a:cubicBezTo>
                  <a:cubicBezTo>
                    <a:pt x="27681" y="98449"/>
                    <a:pt x="34111" y="93559"/>
                    <a:pt x="41536" y="88179"/>
                  </a:cubicBezTo>
                  <a:cubicBezTo>
                    <a:pt x="46580" y="84480"/>
                    <a:pt x="51134" y="80849"/>
                    <a:pt x="55069" y="77382"/>
                  </a:cubicBezTo>
                  <a:cubicBezTo>
                    <a:pt x="58811" y="74132"/>
                    <a:pt x="62178" y="70474"/>
                    <a:pt x="65107" y="66475"/>
                  </a:cubicBezTo>
                  <a:cubicBezTo>
                    <a:pt x="67776" y="62784"/>
                    <a:pt x="69862" y="58704"/>
                    <a:pt x="71292" y="54379"/>
                  </a:cubicBezTo>
                  <a:cubicBezTo>
                    <a:pt x="72740" y="49775"/>
                    <a:pt x="73450" y="44971"/>
                    <a:pt x="73396" y="40146"/>
                  </a:cubicBezTo>
                  <a:cubicBezTo>
                    <a:pt x="73471" y="35571"/>
                    <a:pt x="72693" y="31021"/>
                    <a:pt x="71101" y="26731"/>
                  </a:cubicBezTo>
                  <a:cubicBezTo>
                    <a:pt x="68310" y="19151"/>
                    <a:pt x="62210" y="13261"/>
                    <a:pt x="54537" y="10735"/>
                  </a:cubicBezTo>
                  <a:cubicBezTo>
                    <a:pt x="50421" y="9365"/>
                    <a:pt x="46106" y="8689"/>
                    <a:pt x="41768" y="8736"/>
                  </a:cubicBezTo>
                  <a:cubicBezTo>
                    <a:pt x="34673" y="8744"/>
                    <a:pt x="27684" y="10458"/>
                    <a:pt x="21391" y="13735"/>
                  </a:cubicBezTo>
                  <a:cubicBezTo>
                    <a:pt x="15821" y="16633"/>
                    <a:pt x="10641" y="20228"/>
                    <a:pt x="5977" y="24432"/>
                  </a:cubicBezTo>
                  <a:lnTo>
                    <a:pt x="5977" y="13521"/>
                  </a:lnTo>
                  <a:cubicBezTo>
                    <a:pt x="11030" y="9462"/>
                    <a:pt x="16649" y="6163"/>
                    <a:pt x="22655" y="3728"/>
                  </a:cubicBezTo>
                  <a:cubicBezTo>
                    <a:pt x="29365" y="1163"/>
                    <a:pt x="36503" y="-101"/>
                    <a:pt x="43686" y="6"/>
                  </a:cubicBezTo>
                  <a:cubicBezTo>
                    <a:pt x="44850" y="4"/>
                    <a:pt x="46015" y="72"/>
                    <a:pt x="47171" y="211"/>
                  </a:cubicBezTo>
                  <a:cubicBezTo>
                    <a:pt x="48323" y="353"/>
                    <a:pt x="49466" y="563"/>
                    <a:pt x="50593" y="838"/>
                  </a:cubicBezTo>
                  <a:cubicBezTo>
                    <a:pt x="55399" y="1314"/>
                    <a:pt x="60087" y="2617"/>
                    <a:pt x="64448" y="4691"/>
                  </a:cubicBezTo>
                  <a:cubicBezTo>
                    <a:pt x="68424" y="6601"/>
                    <a:pt x="72002" y="9246"/>
                    <a:pt x="74996" y="12485"/>
                  </a:cubicBezTo>
                  <a:cubicBezTo>
                    <a:pt x="77977" y="15789"/>
                    <a:pt x="80275" y="19650"/>
                    <a:pt x="81758" y="23846"/>
                  </a:cubicBezTo>
                  <a:cubicBezTo>
                    <a:pt x="83414" y="28580"/>
                    <a:pt x="84230" y="33567"/>
                    <a:pt x="84166" y="38583"/>
                  </a:cubicBezTo>
                  <a:cubicBezTo>
                    <a:pt x="84247" y="44370"/>
                    <a:pt x="83412" y="50134"/>
                    <a:pt x="81689" y="55660"/>
                  </a:cubicBezTo>
                  <a:cubicBezTo>
                    <a:pt x="80063" y="60628"/>
                    <a:pt x="77676" y="65314"/>
                    <a:pt x="74614" y="69552"/>
                  </a:cubicBezTo>
                  <a:cubicBezTo>
                    <a:pt x="71366" y="73990"/>
                    <a:pt x="67624" y="78045"/>
                    <a:pt x="63462" y="81640"/>
                  </a:cubicBezTo>
                  <a:cubicBezTo>
                    <a:pt x="59086" y="85457"/>
                    <a:pt x="54128" y="89365"/>
                    <a:pt x="48721" y="93209"/>
                  </a:cubicBezTo>
                  <a:cubicBezTo>
                    <a:pt x="42631" y="97595"/>
                    <a:pt x="37333" y="101535"/>
                    <a:pt x="32970" y="104902"/>
                  </a:cubicBezTo>
                  <a:cubicBezTo>
                    <a:pt x="29039" y="107881"/>
                    <a:pt x="25344" y="111159"/>
                    <a:pt x="21919" y="114708"/>
                  </a:cubicBezTo>
                  <a:cubicBezTo>
                    <a:pt x="19182" y="117530"/>
                    <a:pt x="16884" y="120747"/>
                    <a:pt x="15102" y="124251"/>
                  </a:cubicBezTo>
                  <a:cubicBezTo>
                    <a:pt x="13493" y="127566"/>
                    <a:pt x="12371" y="131095"/>
                    <a:pt x="11771" y="134731"/>
                  </a:cubicBezTo>
                  <a:cubicBezTo>
                    <a:pt x="11603" y="135867"/>
                    <a:pt x="11503" y="136871"/>
                    <a:pt x="11380" y="137984"/>
                  </a:cubicBezTo>
                  <a:cubicBezTo>
                    <a:pt x="11264" y="139138"/>
                    <a:pt x="11208" y="140297"/>
                    <a:pt x="11212" y="141456"/>
                  </a:cubicBezTo>
                  <a:lnTo>
                    <a:pt x="11212" y="143042"/>
                  </a:lnTo>
                  <a:lnTo>
                    <a:pt x="87252" y="143042"/>
                  </a:lnTo>
                  <a:lnTo>
                    <a:pt x="87252" y="152131"/>
                  </a:lnTo>
                  <a:close/>
                </a:path>
              </a:pathLst>
            </a:custGeom>
            <a:solidFill>
              <a:srgbClr val="000000"/>
            </a:solidFill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418A9A2-1073-4F09-9ABD-60C8D85063EC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792443E-F5B7-4DB9-9E8F-CDED2A5EF7C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C0D1307-B75A-46B8-9BE6-53DFF526E9A2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6EE42D4-6880-4DFC-B054-E8885682CCC5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2A73F20-25B8-40EC-B6FB-CC6BB0CB59B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0800A01-7DCB-4643-98E2-17A7C51892D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39351BF-582C-4914-84BD-77A22DE0ED39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8E8E412-446A-4912-9D9C-A826F7A55CB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32DE1923-D634-4C2B-A0C3-44361B07F534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6012DBF-174D-4905-9F29-220A3FE226D4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C413B5C-AE06-453A-8E76-563E1645AF6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F9185A-5179-4D89-ACF9-2E96A0A65CF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D0F2A55-5440-421C-8EE5-254F0DE3E559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63FC1FD-1C6D-4309-8122-F53876420126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660B704-D531-4D14-8772-0BB3E2E042B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B63F8F7-07B2-43F5-A0DB-2DD000A8F6A5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842DDD5-22EE-4979-A793-BB8BDD37EDF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A9D4263-9850-4CE5-8611-3F55F45CBFC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C63FA918-D725-4C14-BB7F-DDA24BBBE642}"/>
              </a:ext>
            </a:extLst>
          </p:cNvPr>
          <p:cNvGrpSpPr/>
          <p:nvPr/>
        </p:nvGrpSpPr>
        <p:grpSpPr>
          <a:xfrm>
            <a:off x="2721245" y="1691719"/>
            <a:ext cx="3701510" cy="4614191"/>
            <a:chOff x="3886985" y="1129326"/>
            <a:chExt cx="4418030" cy="5507385"/>
          </a:xfrm>
        </p:grpSpPr>
        <p:sp>
          <p:nvSpPr>
            <p:cNvPr id="130" name="Rectangle">
              <a:extLst>
                <a:ext uri="{FF2B5EF4-FFF2-40B4-BE49-F238E27FC236}">
                  <a16:creationId xmlns:a16="http://schemas.microsoft.com/office/drawing/2014/main" id="{81BEE9D1-7517-4694-91C7-5CC133C6F7A4}"/>
                </a:ext>
              </a:extLst>
            </p:cNvPr>
            <p:cNvSpPr/>
            <p:nvPr/>
          </p:nvSpPr>
          <p:spPr>
            <a:xfrm>
              <a:off x="5998471" y="3240810"/>
              <a:ext cx="205116" cy="3395901"/>
            </a:xfrm>
            <a:prstGeom prst="rect">
              <a:avLst/>
            </a:pr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92C88CE9-2C23-4482-A60F-6EADE76F6EB0}"/>
                </a:ext>
              </a:extLst>
            </p:cNvPr>
            <p:cNvSpPr/>
            <p:nvPr/>
          </p:nvSpPr>
          <p:spPr>
            <a:xfrm>
              <a:off x="5696830" y="1571734"/>
              <a:ext cx="2033059" cy="177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37" y="21600"/>
                  </a:moveTo>
                  <a:lnTo>
                    <a:pt x="21600" y="2028"/>
                  </a:lnTo>
                  <a:lnTo>
                    <a:pt x="12328" y="0"/>
                  </a:lnTo>
                  <a:lnTo>
                    <a:pt x="0" y="87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1D8A7B62-48D1-4E87-9093-0701B8B29A8A}"/>
                </a:ext>
              </a:extLst>
            </p:cNvPr>
            <p:cNvSpPr/>
            <p:nvPr/>
          </p:nvSpPr>
          <p:spPr>
            <a:xfrm>
              <a:off x="5797375" y="1571734"/>
              <a:ext cx="1047701" cy="177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36" y="8796"/>
                  </a:moveTo>
                  <a:lnTo>
                    <a:pt x="21600" y="0"/>
                  </a:lnTo>
                  <a:lnTo>
                    <a:pt x="0" y="7941"/>
                  </a:lnTo>
                  <a:lnTo>
                    <a:pt x="6094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AE87803D-E6A2-4B77-8AE8-F8D2CAB352C1}"/>
                </a:ext>
              </a:extLst>
            </p:cNvPr>
            <p:cNvSpPr/>
            <p:nvPr/>
          </p:nvSpPr>
          <p:spPr>
            <a:xfrm>
              <a:off x="4932674" y="1129326"/>
              <a:ext cx="1164334" cy="221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19" y="0"/>
                  </a:lnTo>
                  <a:lnTo>
                    <a:pt x="0" y="6559"/>
                  </a:lnTo>
                  <a:lnTo>
                    <a:pt x="895" y="1991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B450A13C-C829-4768-871C-ED4BDA07DC2B}"/>
                </a:ext>
              </a:extLst>
            </p:cNvPr>
            <p:cNvSpPr/>
            <p:nvPr/>
          </p:nvSpPr>
          <p:spPr>
            <a:xfrm>
              <a:off x="4932674" y="1813044"/>
              <a:ext cx="1164334" cy="154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917" y="15171"/>
                  </a:moveTo>
                  <a:lnTo>
                    <a:pt x="0" y="0"/>
                  </a:lnTo>
                  <a:lnTo>
                    <a:pt x="821" y="1728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61B86206-67C3-411E-ADC0-4599A2C4D83F}"/>
                </a:ext>
              </a:extLst>
            </p:cNvPr>
            <p:cNvSpPr/>
            <p:nvPr/>
          </p:nvSpPr>
          <p:spPr>
            <a:xfrm>
              <a:off x="3886985" y="2738075"/>
              <a:ext cx="2205999" cy="148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855" y="12251"/>
                  </a:lnTo>
                  <a:lnTo>
                    <a:pt x="14669" y="21600"/>
                  </a:lnTo>
                  <a:lnTo>
                    <a:pt x="21600" y="879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50BE708B-7904-4A8B-910C-14CDEFF168C3}"/>
                </a:ext>
              </a:extLst>
            </p:cNvPr>
            <p:cNvSpPr/>
            <p:nvPr/>
          </p:nvSpPr>
          <p:spPr>
            <a:xfrm>
              <a:off x="4188627" y="3341356"/>
              <a:ext cx="1914414" cy="81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53" y="15748"/>
                  </a:moveTo>
                  <a:lnTo>
                    <a:pt x="0" y="6278"/>
                  </a:lnTo>
                  <a:lnTo>
                    <a:pt x="1229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6DDD595B-B583-4743-ABB6-ED8E9DB15351}"/>
                </a:ext>
              </a:extLst>
            </p:cNvPr>
            <p:cNvSpPr/>
            <p:nvPr/>
          </p:nvSpPr>
          <p:spPr>
            <a:xfrm>
              <a:off x="4470158" y="3341356"/>
              <a:ext cx="2033059" cy="17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63" y="0"/>
                  </a:moveTo>
                  <a:lnTo>
                    <a:pt x="0" y="19570"/>
                  </a:lnTo>
                  <a:lnTo>
                    <a:pt x="9272" y="21600"/>
                  </a:lnTo>
                  <a:lnTo>
                    <a:pt x="21600" y="1279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E19ED255-439D-4D69-9794-76596DBBF5C6}"/>
                </a:ext>
              </a:extLst>
            </p:cNvPr>
            <p:cNvSpPr/>
            <p:nvPr/>
          </p:nvSpPr>
          <p:spPr>
            <a:xfrm>
              <a:off x="5334860" y="3341356"/>
              <a:ext cx="1047701" cy="17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64" y="12794"/>
                  </a:moveTo>
                  <a:lnTo>
                    <a:pt x="0" y="21600"/>
                  </a:lnTo>
                  <a:lnTo>
                    <a:pt x="21600" y="13650"/>
                  </a:lnTo>
                  <a:lnTo>
                    <a:pt x="1550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6D85E2DE-2F4E-453E-91C5-FC9C18E11A9C}"/>
                </a:ext>
              </a:extLst>
            </p:cNvPr>
            <p:cNvSpPr/>
            <p:nvPr/>
          </p:nvSpPr>
          <p:spPr>
            <a:xfrm>
              <a:off x="6099017" y="3341357"/>
              <a:ext cx="1164334" cy="221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5" y="1671"/>
                  </a:moveTo>
                  <a:lnTo>
                    <a:pt x="0" y="0"/>
                  </a:lnTo>
                  <a:lnTo>
                    <a:pt x="10781" y="21600"/>
                  </a:lnTo>
                  <a:lnTo>
                    <a:pt x="21600" y="15035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984C2431-1DD5-484B-BC76-E6DA4B6720A6}"/>
                </a:ext>
              </a:extLst>
            </p:cNvPr>
            <p:cNvSpPr/>
            <p:nvPr/>
          </p:nvSpPr>
          <p:spPr>
            <a:xfrm>
              <a:off x="6099017" y="3341357"/>
              <a:ext cx="1164334" cy="153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83" y="6409"/>
                  </a:moveTo>
                  <a:lnTo>
                    <a:pt x="21600" y="21600"/>
                  </a:lnTo>
                  <a:lnTo>
                    <a:pt x="20779" y="4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4180389E-1579-4A41-9817-CA254C5953E5}"/>
                </a:ext>
              </a:extLst>
            </p:cNvPr>
            <p:cNvSpPr/>
            <p:nvPr/>
          </p:nvSpPr>
          <p:spPr>
            <a:xfrm>
              <a:off x="6099016" y="2536983"/>
              <a:ext cx="2205999" cy="141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452"/>
                  </a:moveTo>
                  <a:lnTo>
                    <a:pt x="21600" y="21600"/>
                  </a:lnTo>
                  <a:lnTo>
                    <a:pt x="18745" y="8811"/>
                  </a:lnTo>
                  <a:lnTo>
                    <a:pt x="8073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6167C23C-26AF-4814-B9D1-3805C64F8DB2}"/>
                </a:ext>
              </a:extLst>
            </p:cNvPr>
            <p:cNvSpPr/>
            <p:nvPr/>
          </p:nvSpPr>
          <p:spPr>
            <a:xfrm>
              <a:off x="6099017" y="2536983"/>
              <a:ext cx="1914410" cy="81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7" y="5838"/>
                  </a:moveTo>
                  <a:lnTo>
                    <a:pt x="21600" y="15285"/>
                  </a:lnTo>
                  <a:lnTo>
                    <a:pt x="9303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3F9866CF-1330-4ACF-9399-05C1EE64AD58}"/>
                </a:ext>
              </a:extLst>
            </p:cNvPr>
            <p:cNvSpPr/>
            <p:nvPr/>
          </p:nvSpPr>
          <p:spPr>
            <a:xfrm>
              <a:off x="5857705" y="3100043"/>
              <a:ext cx="488658" cy="48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4" y="21600"/>
                  </a:moveTo>
                  <a:cubicBezTo>
                    <a:pt x="16800" y="21600"/>
                    <a:pt x="21600" y="16711"/>
                    <a:pt x="21600" y="10756"/>
                  </a:cubicBezTo>
                  <a:cubicBezTo>
                    <a:pt x="21600" y="4800"/>
                    <a:pt x="16711" y="0"/>
                    <a:pt x="10844" y="0"/>
                  </a:cubicBezTo>
                  <a:cubicBezTo>
                    <a:pt x="4889" y="0"/>
                    <a:pt x="0" y="4889"/>
                    <a:pt x="0" y="10756"/>
                  </a:cubicBezTo>
                  <a:cubicBezTo>
                    <a:pt x="0" y="16800"/>
                    <a:pt x="4889" y="21600"/>
                    <a:pt x="10844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DB63A516-F84A-490A-845E-0292400AA79C}"/>
                </a:ext>
              </a:extLst>
            </p:cNvPr>
            <p:cNvSpPr/>
            <p:nvPr/>
          </p:nvSpPr>
          <p:spPr>
            <a:xfrm>
              <a:off x="5918033" y="3160373"/>
              <a:ext cx="361969" cy="36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680" y="21600"/>
                    <a:pt x="21600" y="16800"/>
                    <a:pt x="21600" y="10800"/>
                  </a:cubicBezTo>
                  <a:cubicBezTo>
                    <a:pt x="21600" y="4920"/>
                    <a:pt x="16800" y="0"/>
                    <a:pt x="10800" y="0"/>
                  </a:cubicBezTo>
                  <a:cubicBezTo>
                    <a:pt x="4920" y="0"/>
                    <a:pt x="0" y="4800"/>
                    <a:pt x="0" y="10800"/>
                  </a:cubicBezTo>
                  <a:cubicBezTo>
                    <a:pt x="0" y="16800"/>
                    <a:pt x="4800" y="21600"/>
                    <a:pt x="10800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grpSp>
          <p:nvGrpSpPr>
            <p:cNvPr id="145" name="Graphic 47" descr="Badge 4">
              <a:extLst>
                <a:ext uri="{FF2B5EF4-FFF2-40B4-BE49-F238E27FC236}">
                  <a16:creationId xmlns:a16="http://schemas.microsoft.com/office/drawing/2014/main" id="{E40A182B-AB13-40CB-87EB-639CA98BBCB8}"/>
                </a:ext>
              </a:extLst>
            </p:cNvPr>
            <p:cNvGrpSpPr/>
            <p:nvPr/>
          </p:nvGrpSpPr>
          <p:grpSpPr>
            <a:xfrm>
              <a:off x="5493631" y="4101420"/>
              <a:ext cx="345174" cy="345174"/>
              <a:chOff x="5493631" y="4101420"/>
              <a:chExt cx="345174" cy="345174"/>
            </a:xfrm>
            <a:solidFill>
              <a:srgbClr val="000000"/>
            </a:solidFill>
          </p:grpSpPr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13B6EC08-C526-44F5-B040-27158E77E549}"/>
                  </a:ext>
                </a:extLst>
              </p:cNvPr>
              <p:cNvSpPr/>
              <p:nvPr/>
            </p:nvSpPr>
            <p:spPr>
              <a:xfrm>
                <a:off x="5493631" y="4101420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9B8B93D5-5F4E-4208-8F5B-13600A27B192}"/>
                  </a:ext>
                </a:extLst>
              </p:cNvPr>
              <p:cNvSpPr/>
              <p:nvPr/>
            </p:nvSpPr>
            <p:spPr>
              <a:xfrm>
                <a:off x="5604284" y="4195669"/>
                <a:ext cx="106522" cy="149552"/>
              </a:xfrm>
              <a:custGeom>
                <a:avLst/>
                <a:gdLst>
                  <a:gd name="connsiteX0" fmla="*/ 72318 w 106522"/>
                  <a:gd name="connsiteY0" fmla="*/ 149552 h 149552"/>
                  <a:gd name="connsiteX1" fmla="*/ 72318 w 106522"/>
                  <a:gd name="connsiteY1" fmla="*/ 111639 h 149552"/>
                  <a:gd name="connsiteX2" fmla="*/ 0 w 106522"/>
                  <a:gd name="connsiteY2" fmla="*/ 111639 h 149552"/>
                  <a:gd name="connsiteX3" fmla="*/ 0 w 106522"/>
                  <a:gd name="connsiteY3" fmla="*/ 101301 h 149552"/>
                  <a:gd name="connsiteX4" fmla="*/ 20158 w 106522"/>
                  <a:gd name="connsiteY4" fmla="*/ 77312 h 149552"/>
                  <a:gd name="connsiteX5" fmla="*/ 40076 w 106522"/>
                  <a:gd name="connsiteY5" fmla="*/ 50714 h 149552"/>
                  <a:gd name="connsiteX6" fmla="*/ 57603 w 106522"/>
                  <a:gd name="connsiteY6" fmla="*/ 23998 h 149552"/>
                  <a:gd name="connsiteX7" fmla="*/ 70673 w 106522"/>
                  <a:gd name="connsiteY7" fmla="*/ 0 h 149552"/>
                  <a:gd name="connsiteX8" fmla="*/ 82665 w 106522"/>
                  <a:gd name="connsiteY8" fmla="*/ 0 h 149552"/>
                  <a:gd name="connsiteX9" fmla="*/ 82665 w 106522"/>
                  <a:gd name="connsiteY9" fmla="*/ 102460 h 149552"/>
                  <a:gd name="connsiteX10" fmla="*/ 106523 w 106522"/>
                  <a:gd name="connsiteY10" fmla="*/ 102460 h 149552"/>
                  <a:gd name="connsiteX11" fmla="*/ 106523 w 106522"/>
                  <a:gd name="connsiteY11" fmla="*/ 111639 h 149552"/>
                  <a:gd name="connsiteX12" fmla="*/ 82665 w 106522"/>
                  <a:gd name="connsiteY12" fmla="*/ 111639 h 149552"/>
                  <a:gd name="connsiteX13" fmla="*/ 82665 w 106522"/>
                  <a:gd name="connsiteY13" fmla="*/ 149552 h 149552"/>
                  <a:gd name="connsiteX14" fmla="*/ 69350 w 106522"/>
                  <a:gd name="connsiteY14" fmla="*/ 19454 h 149552"/>
                  <a:gd name="connsiteX15" fmla="*/ 53745 w 106522"/>
                  <a:gd name="connsiteY15" fmla="*/ 44775 h 149552"/>
                  <a:gd name="connsiteX16" fmla="*/ 38713 w 106522"/>
                  <a:gd name="connsiteY16" fmla="*/ 66551 h 149552"/>
                  <a:gd name="connsiteX17" fmla="*/ 24807 w 106522"/>
                  <a:gd name="connsiteY17" fmla="*/ 84860 h 149552"/>
                  <a:gd name="connsiteX18" fmla="*/ 12624 w 106522"/>
                  <a:gd name="connsiteY18" fmla="*/ 99856 h 149552"/>
                  <a:gd name="connsiteX19" fmla="*/ 10488 w 106522"/>
                  <a:gd name="connsiteY19" fmla="*/ 102446 h 149552"/>
                  <a:gd name="connsiteX20" fmla="*/ 10488 w 106522"/>
                  <a:gd name="connsiteY20" fmla="*/ 102446 h 149552"/>
                  <a:gd name="connsiteX21" fmla="*/ 72318 w 106522"/>
                  <a:gd name="connsiteY21" fmla="*/ 102446 h 149552"/>
                  <a:gd name="connsiteX22" fmla="*/ 72318 w 106522"/>
                  <a:gd name="connsiteY22" fmla="*/ 14333 h 149552"/>
                  <a:gd name="connsiteX23" fmla="*/ 72318 w 106522"/>
                  <a:gd name="connsiteY23" fmla="*/ 14333 h 149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6522" h="149552">
                    <a:moveTo>
                      <a:pt x="72318" y="149552"/>
                    </a:moveTo>
                    <a:lnTo>
                      <a:pt x="72318" y="111639"/>
                    </a:lnTo>
                    <a:lnTo>
                      <a:pt x="0" y="111639"/>
                    </a:lnTo>
                    <a:lnTo>
                      <a:pt x="0" y="101301"/>
                    </a:lnTo>
                    <a:cubicBezTo>
                      <a:pt x="6535" y="94030"/>
                      <a:pt x="13351" y="85851"/>
                      <a:pt x="20158" y="77312"/>
                    </a:cubicBezTo>
                    <a:cubicBezTo>
                      <a:pt x="27057" y="68646"/>
                      <a:pt x="33759" y="59694"/>
                      <a:pt x="40076" y="50714"/>
                    </a:cubicBezTo>
                    <a:cubicBezTo>
                      <a:pt x="46393" y="41735"/>
                      <a:pt x="52291" y="32746"/>
                      <a:pt x="57603" y="23998"/>
                    </a:cubicBezTo>
                    <a:cubicBezTo>
                      <a:pt x="62367" y="16227"/>
                      <a:pt x="66729" y="8217"/>
                      <a:pt x="70673" y="0"/>
                    </a:cubicBezTo>
                    <a:lnTo>
                      <a:pt x="82665" y="0"/>
                    </a:lnTo>
                    <a:lnTo>
                      <a:pt x="82665" y="102460"/>
                    </a:lnTo>
                    <a:lnTo>
                      <a:pt x="106523" y="102460"/>
                    </a:lnTo>
                    <a:lnTo>
                      <a:pt x="106523" y="111639"/>
                    </a:lnTo>
                    <a:lnTo>
                      <a:pt x="82665" y="111639"/>
                    </a:lnTo>
                    <a:lnTo>
                      <a:pt x="82665" y="149552"/>
                    </a:lnTo>
                    <a:close/>
                    <a:moveTo>
                      <a:pt x="69350" y="19454"/>
                    </a:moveTo>
                    <a:cubicBezTo>
                      <a:pt x="64152" y="28443"/>
                      <a:pt x="58898" y="36963"/>
                      <a:pt x="53745" y="44775"/>
                    </a:cubicBezTo>
                    <a:cubicBezTo>
                      <a:pt x="48592" y="52586"/>
                      <a:pt x="43548" y="59880"/>
                      <a:pt x="38713" y="66551"/>
                    </a:cubicBezTo>
                    <a:cubicBezTo>
                      <a:pt x="33878" y="73222"/>
                      <a:pt x="29202" y="79375"/>
                      <a:pt x="24807" y="84860"/>
                    </a:cubicBezTo>
                    <a:cubicBezTo>
                      <a:pt x="20413" y="90345"/>
                      <a:pt x="16314" y="95389"/>
                      <a:pt x="12624" y="99856"/>
                    </a:cubicBezTo>
                    <a:lnTo>
                      <a:pt x="10488" y="102446"/>
                    </a:lnTo>
                    <a:lnTo>
                      <a:pt x="10488" y="102446"/>
                    </a:lnTo>
                    <a:lnTo>
                      <a:pt x="72318" y="102446"/>
                    </a:lnTo>
                    <a:lnTo>
                      <a:pt x="72318" y="14333"/>
                    </a:lnTo>
                    <a:lnTo>
                      <a:pt x="72318" y="14333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6" name="Graphic 39" descr="Badge 5">
              <a:extLst>
                <a:ext uri="{FF2B5EF4-FFF2-40B4-BE49-F238E27FC236}">
                  <a16:creationId xmlns:a16="http://schemas.microsoft.com/office/drawing/2014/main" id="{7A668418-E1A7-4313-9BC2-C3E93EB904FD}"/>
                </a:ext>
              </a:extLst>
            </p:cNvPr>
            <p:cNvGrpSpPr/>
            <p:nvPr/>
          </p:nvGrpSpPr>
          <p:grpSpPr>
            <a:xfrm>
              <a:off x="4796500" y="3221763"/>
              <a:ext cx="345174" cy="345174"/>
              <a:chOff x="4796500" y="3221763"/>
              <a:chExt cx="345174" cy="345174"/>
            </a:xfrm>
            <a:solidFill>
              <a:srgbClr val="000000"/>
            </a:solidFill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EFC4EBE1-7F94-4BC6-846C-F72BA8227D1F}"/>
                  </a:ext>
                </a:extLst>
              </p:cNvPr>
              <p:cNvSpPr/>
              <p:nvPr/>
            </p:nvSpPr>
            <p:spPr>
              <a:xfrm>
                <a:off x="4796500" y="3221763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FAFF8A73-3308-41A4-9F70-BFC3991F3277}"/>
                  </a:ext>
                </a:extLst>
              </p:cNvPr>
              <p:cNvSpPr/>
              <p:nvPr/>
            </p:nvSpPr>
            <p:spPr>
              <a:xfrm>
                <a:off x="4930366" y="3316003"/>
                <a:ext cx="79236" cy="152175"/>
              </a:xfrm>
              <a:custGeom>
                <a:avLst/>
                <a:gdLst>
                  <a:gd name="connsiteX0" fmla="*/ 28325 w 79236"/>
                  <a:gd name="connsiteY0" fmla="*/ 152120 h 152175"/>
                  <a:gd name="connsiteX1" fmla="*/ 0 w 79236"/>
                  <a:gd name="connsiteY1" fmla="*/ 146776 h 152175"/>
                  <a:gd name="connsiteX2" fmla="*/ 0 w 79236"/>
                  <a:gd name="connsiteY2" fmla="*/ 135588 h 152175"/>
                  <a:gd name="connsiteX3" fmla="*/ 28870 w 79236"/>
                  <a:gd name="connsiteY3" fmla="*/ 143581 h 152175"/>
                  <a:gd name="connsiteX4" fmla="*/ 45175 w 79236"/>
                  <a:gd name="connsiteY4" fmla="*/ 140932 h 152175"/>
                  <a:gd name="connsiteX5" fmla="*/ 57712 w 79236"/>
                  <a:gd name="connsiteY5" fmla="*/ 133347 h 152175"/>
                  <a:gd name="connsiteX6" fmla="*/ 65710 w 79236"/>
                  <a:gd name="connsiteY6" fmla="*/ 121500 h 152175"/>
                  <a:gd name="connsiteX7" fmla="*/ 68487 w 79236"/>
                  <a:gd name="connsiteY7" fmla="*/ 106313 h 152175"/>
                  <a:gd name="connsiteX8" fmla="*/ 57581 w 79236"/>
                  <a:gd name="connsiteY8" fmla="*/ 79434 h 152175"/>
                  <a:gd name="connsiteX9" fmla="*/ 26084 w 79236"/>
                  <a:gd name="connsiteY9" fmla="*/ 70214 h 152175"/>
                  <a:gd name="connsiteX10" fmla="*/ 4567 w 79236"/>
                  <a:gd name="connsiteY10" fmla="*/ 71345 h 152175"/>
                  <a:gd name="connsiteX11" fmla="*/ 9048 w 79236"/>
                  <a:gd name="connsiteY11" fmla="*/ 0 h 152175"/>
                  <a:gd name="connsiteX12" fmla="*/ 72531 w 79236"/>
                  <a:gd name="connsiteY12" fmla="*/ 0 h 152175"/>
                  <a:gd name="connsiteX13" fmla="*/ 72531 w 79236"/>
                  <a:gd name="connsiteY13" fmla="*/ 9179 h 152175"/>
                  <a:gd name="connsiteX14" fmla="*/ 17677 w 79236"/>
                  <a:gd name="connsiteY14" fmla="*/ 9179 h 152175"/>
                  <a:gd name="connsiteX15" fmla="*/ 14264 w 79236"/>
                  <a:gd name="connsiteY15" fmla="*/ 62011 h 152175"/>
                  <a:gd name="connsiteX16" fmla="*/ 16082 w 79236"/>
                  <a:gd name="connsiteY16" fmla="*/ 61875 h 152175"/>
                  <a:gd name="connsiteX17" fmla="*/ 30669 w 79236"/>
                  <a:gd name="connsiteY17" fmla="*/ 61243 h 152175"/>
                  <a:gd name="connsiteX18" fmla="*/ 51623 w 79236"/>
                  <a:gd name="connsiteY18" fmla="*/ 64306 h 152175"/>
                  <a:gd name="connsiteX19" fmla="*/ 66765 w 79236"/>
                  <a:gd name="connsiteY19" fmla="*/ 72990 h 152175"/>
                  <a:gd name="connsiteX20" fmla="*/ 76049 w 79236"/>
                  <a:gd name="connsiteY20" fmla="*/ 86673 h 152175"/>
                  <a:gd name="connsiteX21" fmla="*/ 79230 w 79236"/>
                  <a:gd name="connsiteY21" fmla="*/ 105155 h 152175"/>
                  <a:gd name="connsiteX22" fmla="*/ 75821 w 79236"/>
                  <a:gd name="connsiteY22" fmla="*/ 124382 h 152175"/>
                  <a:gd name="connsiteX23" fmla="*/ 65983 w 79236"/>
                  <a:gd name="connsiteY23" fmla="*/ 139150 h 152175"/>
                  <a:gd name="connsiteX24" fmla="*/ 50037 w 79236"/>
                  <a:gd name="connsiteY24" fmla="*/ 148693 h 152175"/>
                  <a:gd name="connsiteX25" fmla="*/ 28325 w 79236"/>
                  <a:gd name="connsiteY25" fmla="*/ 152120 h 15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9236" h="152175">
                    <a:moveTo>
                      <a:pt x="28325" y="152120"/>
                    </a:moveTo>
                    <a:cubicBezTo>
                      <a:pt x="18599" y="152526"/>
                      <a:pt x="8909" y="150697"/>
                      <a:pt x="0" y="146776"/>
                    </a:cubicBezTo>
                    <a:lnTo>
                      <a:pt x="0" y="135588"/>
                    </a:lnTo>
                    <a:cubicBezTo>
                      <a:pt x="8782" y="140676"/>
                      <a:pt x="18722" y="143428"/>
                      <a:pt x="28870" y="143581"/>
                    </a:cubicBezTo>
                    <a:cubicBezTo>
                      <a:pt x="34417" y="143652"/>
                      <a:pt x="39935" y="142756"/>
                      <a:pt x="45175" y="140932"/>
                    </a:cubicBezTo>
                    <a:cubicBezTo>
                      <a:pt x="49830" y="139292"/>
                      <a:pt x="54098" y="136710"/>
                      <a:pt x="57712" y="133347"/>
                    </a:cubicBezTo>
                    <a:cubicBezTo>
                      <a:pt x="61202" y="130022"/>
                      <a:pt x="63931" y="125981"/>
                      <a:pt x="65710" y="121500"/>
                    </a:cubicBezTo>
                    <a:cubicBezTo>
                      <a:pt x="67601" y="116663"/>
                      <a:pt x="68544" y="111507"/>
                      <a:pt x="68487" y="106313"/>
                    </a:cubicBezTo>
                    <a:cubicBezTo>
                      <a:pt x="69110" y="96164"/>
                      <a:pt x="65100" y="86280"/>
                      <a:pt x="57581" y="79434"/>
                    </a:cubicBezTo>
                    <a:cubicBezTo>
                      <a:pt x="50428" y="73317"/>
                      <a:pt x="39831" y="70214"/>
                      <a:pt x="26084" y="70214"/>
                    </a:cubicBezTo>
                    <a:cubicBezTo>
                      <a:pt x="21017" y="70214"/>
                      <a:pt x="13778" y="70591"/>
                      <a:pt x="4567" y="71345"/>
                    </a:cubicBezTo>
                    <a:lnTo>
                      <a:pt x="9048" y="0"/>
                    </a:lnTo>
                    <a:lnTo>
                      <a:pt x="72531" y="0"/>
                    </a:lnTo>
                    <a:lnTo>
                      <a:pt x="72531" y="9179"/>
                    </a:lnTo>
                    <a:lnTo>
                      <a:pt x="17677" y="9179"/>
                    </a:lnTo>
                    <a:lnTo>
                      <a:pt x="14264" y="62011"/>
                    </a:lnTo>
                    <a:lnTo>
                      <a:pt x="16082" y="61875"/>
                    </a:lnTo>
                    <a:cubicBezTo>
                      <a:pt x="22185" y="61457"/>
                      <a:pt x="27093" y="61243"/>
                      <a:pt x="30669" y="61243"/>
                    </a:cubicBezTo>
                    <a:cubicBezTo>
                      <a:pt x="37773" y="61125"/>
                      <a:pt x="44850" y="62159"/>
                      <a:pt x="51623" y="64306"/>
                    </a:cubicBezTo>
                    <a:cubicBezTo>
                      <a:pt x="57222" y="66110"/>
                      <a:pt x="62380" y="69068"/>
                      <a:pt x="66765" y="72990"/>
                    </a:cubicBezTo>
                    <a:cubicBezTo>
                      <a:pt x="70870" y="76777"/>
                      <a:pt x="74047" y="81459"/>
                      <a:pt x="76049" y="86673"/>
                    </a:cubicBezTo>
                    <a:cubicBezTo>
                      <a:pt x="78255" y="92581"/>
                      <a:pt x="79334" y="98849"/>
                      <a:pt x="79230" y="105155"/>
                    </a:cubicBezTo>
                    <a:cubicBezTo>
                      <a:pt x="79311" y="111721"/>
                      <a:pt x="78155" y="118244"/>
                      <a:pt x="75821" y="124382"/>
                    </a:cubicBezTo>
                    <a:cubicBezTo>
                      <a:pt x="73667" y="129968"/>
                      <a:pt x="70308" y="135011"/>
                      <a:pt x="65983" y="139150"/>
                    </a:cubicBezTo>
                    <a:cubicBezTo>
                      <a:pt x="61393" y="143411"/>
                      <a:pt x="55961" y="146662"/>
                      <a:pt x="50037" y="148693"/>
                    </a:cubicBezTo>
                    <a:cubicBezTo>
                      <a:pt x="43049" y="151071"/>
                      <a:pt x="35705" y="152230"/>
                      <a:pt x="28325" y="15212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7" name="Graphic 41" descr="Badge 6">
              <a:extLst>
                <a:ext uri="{FF2B5EF4-FFF2-40B4-BE49-F238E27FC236}">
                  <a16:creationId xmlns:a16="http://schemas.microsoft.com/office/drawing/2014/main" id="{5B0CB592-D1D1-4E41-ACDB-C21BAA741F4C}"/>
                </a:ext>
              </a:extLst>
            </p:cNvPr>
            <p:cNvGrpSpPr/>
            <p:nvPr/>
          </p:nvGrpSpPr>
          <p:grpSpPr>
            <a:xfrm>
              <a:off x="5255648" y="2179262"/>
              <a:ext cx="345465" cy="345465"/>
              <a:chOff x="5255648" y="2179262"/>
              <a:chExt cx="345465" cy="345465"/>
            </a:xfrm>
            <a:solidFill>
              <a:srgbClr val="000000"/>
            </a:solidFill>
          </p:grpSpPr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781B72F5-EEDC-4785-81DF-2FD388D28C57}"/>
                  </a:ext>
                </a:extLst>
              </p:cNvPr>
              <p:cNvSpPr/>
              <p:nvPr/>
            </p:nvSpPr>
            <p:spPr>
              <a:xfrm>
                <a:off x="5255648" y="2179262"/>
                <a:ext cx="345465" cy="345465"/>
              </a:xfrm>
              <a:custGeom>
                <a:avLst/>
                <a:gdLst>
                  <a:gd name="connsiteX0" fmla="*/ 172783 w 345465"/>
                  <a:gd name="connsiteY0" fmla="*/ 9089 h 345465"/>
                  <a:gd name="connsiteX1" fmla="*/ 336477 w 345465"/>
                  <a:gd name="connsiteY1" fmla="*/ 172683 h 345465"/>
                  <a:gd name="connsiteX2" fmla="*/ 172883 w 345465"/>
                  <a:gd name="connsiteY2" fmla="*/ 336377 h 345465"/>
                  <a:gd name="connsiteX3" fmla="*/ 9189 w 345465"/>
                  <a:gd name="connsiteY3" fmla="*/ 172783 h 345465"/>
                  <a:gd name="connsiteX4" fmla="*/ 9189 w 345465"/>
                  <a:gd name="connsiteY4" fmla="*/ 172728 h 345465"/>
                  <a:gd name="connsiteX5" fmla="*/ 172783 w 345465"/>
                  <a:gd name="connsiteY5" fmla="*/ 9089 h 345465"/>
                  <a:gd name="connsiteX6" fmla="*/ 172783 w 345465"/>
                  <a:gd name="connsiteY6" fmla="*/ 0 h 345465"/>
                  <a:gd name="connsiteX7" fmla="*/ 0 w 345465"/>
                  <a:gd name="connsiteY7" fmla="*/ 172683 h 345465"/>
                  <a:gd name="connsiteX8" fmla="*/ 172683 w 345465"/>
                  <a:gd name="connsiteY8" fmla="*/ 345465 h 345465"/>
                  <a:gd name="connsiteX9" fmla="*/ 345465 w 345465"/>
                  <a:gd name="connsiteY9" fmla="*/ 172783 h 345465"/>
                  <a:gd name="connsiteX10" fmla="*/ 345465 w 345465"/>
                  <a:gd name="connsiteY10" fmla="*/ 172728 h 345465"/>
                  <a:gd name="connsiteX11" fmla="*/ 172919 w 345465"/>
                  <a:gd name="connsiteY11" fmla="*/ 0 h 345465"/>
                  <a:gd name="connsiteX12" fmla="*/ 172783 w 345465"/>
                  <a:gd name="connsiteY12" fmla="*/ 0 h 345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5465" h="345465">
                    <a:moveTo>
                      <a:pt x="172783" y="9089"/>
                    </a:moveTo>
                    <a:cubicBezTo>
                      <a:pt x="263161" y="9061"/>
                      <a:pt x="336449" y="82305"/>
                      <a:pt x="336477" y="172683"/>
                    </a:cubicBezTo>
                    <a:cubicBezTo>
                      <a:pt x="336505" y="263061"/>
                      <a:pt x="263261" y="336349"/>
                      <a:pt x="172883" y="336377"/>
                    </a:cubicBezTo>
                    <a:cubicBezTo>
                      <a:pt x="82505" y="336405"/>
                      <a:pt x="9216" y="263161"/>
                      <a:pt x="9189" y="172783"/>
                    </a:cubicBezTo>
                    <a:cubicBezTo>
                      <a:pt x="9189" y="172765"/>
                      <a:pt x="9189" y="172746"/>
                      <a:pt x="9189" y="172728"/>
                    </a:cubicBezTo>
                    <a:cubicBezTo>
                      <a:pt x="9279" y="82407"/>
                      <a:pt x="82462" y="9204"/>
                      <a:pt x="172783" y="9089"/>
                    </a:cubicBezTo>
                    <a:moveTo>
                      <a:pt x="172783" y="0"/>
                    </a:moveTo>
                    <a:cubicBezTo>
                      <a:pt x="77385" y="-28"/>
                      <a:pt x="28" y="77285"/>
                      <a:pt x="0" y="172683"/>
                    </a:cubicBezTo>
                    <a:cubicBezTo>
                      <a:pt x="-28" y="268080"/>
                      <a:pt x="77285" y="345438"/>
                      <a:pt x="172683" y="345465"/>
                    </a:cubicBezTo>
                    <a:cubicBezTo>
                      <a:pt x="268080" y="345493"/>
                      <a:pt x="345438" y="268180"/>
                      <a:pt x="345465" y="172783"/>
                    </a:cubicBezTo>
                    <a:cubicBezTo>
                      <a:pt x="345465" y="172765"/>
                      <a:pt x="345465" y="172746"/>
                      <a:pt x="345465" y="172728"/>
                    </a:cubicBezTo>
                    <a:cubicBezTo>
                      <a:pt x="345515" y="77383"/>
                      <a:pt x="268264" y="50"/>
                      <a:pt x="172919" y="0"/>
                    </a:cubicBezTo>
                    <a:cubicBezTo>
                      <a:pt x="172874" y="0"/>
                      <a:pt x="172828" y="0"/>
                      <a:pt x="1727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67F08440-492E-4624-8CDB-EF05A58F9C70}"/>
                  </a:ext>
                </a:extLst>
              </p:cNvPr>
              <p:cNvSpPr/>
              <p:nvPr/>
            </p:nvSpPr>
            <p:spPr>
              <a:xfrm>
                <a:off x="5380457" y="2270936"/>
                <a:ext cx="90461" cy="154807"/>
              </a:xfrm>
              <a:custGeom>
                <a:avLst/>
                <a:gdLst>
                  <a:gd name="connsiteX0" fmla="*/ 45283 w 90461"/>
                  <a:gd name="connsiteY0" fmla="*/ 154790 h 154807"/>
                  <a:gd name="connsiteX1" fmla="*/ 12146 w 90461"/>
                  <a:gd name="connsiteY1" fmla="*/ 137281 h 154807"/>
                  <a:gd name="connsiteX2" fmla="*/ 3162 w 90461"/>
                  <a:gd name="connsiteY2" fmla="*/ 115850 h 154807"/>
                  <a:gd name="connsiteX3" fmla="*/ 9 w 90461"/>
                  <a:gd name="connsiteY3" fmla="*/ 86616 h 154807"/>
                  <a:gd name="connsiteX4" fmla="*/ 4167 w 90461"/>
                  <a:gd name="connsiteY4" fmla="*/ 50807 h 154807"/>
                  <a:gd name="connsiteX5" fmla="*/ 16032 w 90461"/>
                  <a:gd name="connsiteY5" fmla="*/ 23451 h 154807"/>
                  <a:gd name="connsiteX6" fmla="*/ 34613 w 90461"/>
                  <a:gd name="connsiteY6" fmla="*/ 6101 h 154807"/>
                  <a:gd name="connsiteX7" fmla="*/ 59239 w 90461"/>
                  <a:gd name="connsiteY7" fmla="*/ 21 h 154807"/>
                  <a:gd name="connsiteX8" fmla="*/ 81397 w 90461"/>
                  <a:gd name="connsiteY8" fmla="*/ 3551 h 154807"/>
                  <a:gd name="connsiteX9" fmla="*/ 81397 w 90461"/>
                  <a:gd name="connsiteY9" fmla="*/ 13490 h 154807"/>
                  <a:gd name="connsiteX10" fmla="*/ 59334 w 90461"/>
                  <a:gd name="connsiteY10" fmla="*/ 8755 h 154807"/>
                  <a:gd name="connsiteX11" fmla="*/ 39094 w 90461"/>
                  <a:gd name="connsiteY11" fmla="*/ 14031 h 154807"/>
                  <a:gd name="connsiteX12" fmla="*/ 23816 w 90461"/>
                  <a:gd name="connsiteY12" fmla="*/ 28854 h 154807"/>
                  <a:gd name="connsiteX13" fmla="*/ 14232 w 90461"/>
                  <a:gd name="connsiteY13" fmla="*/ 51544 h 154807"/>
                  <a:gd name="connsiteX14" fmla="*/ 10892 w 90461"/>
                  <a:gd name="connsiteY14" fmla="*/ 80554 h 154807"/>
                  <a:gd name="connsiteX15" fmla="*/ 10892 w 90461"/>
                  <a:gd name="connsiteY15" fmla="*/ 82145 h 154807"/>
                  <a:gd name="connsiteX16" fmla="*/ 13891 w 90461"/>
                  <a:gd name="connsiteY16" fmla="*/ 82145 h 154807"/>
                  <a:gd name="connsiteX17" fmla="*/ 14346 w 90461"/>
                  <a:gd name="connsiteY17" fmla="*/ 81236 h 154807"/>
                  <a:gd name="connsiteX18" fmla="*/ 49446 w 90461"/>
                  <a:gd name="connsiteY18" fmla="*/ 59755 h 154807"/>
                  <a:gd name="connsiteX19" fmla="*/ 66314 w 90461"/>
                  <a:gd name="connsiteY19" fmla="*/ 63132 h 154807"/>
                  <a:gd name="connsiteX20" fmla="*/ 79202 w 90461"/>
                  <a:gd name="connsiteY20" fmla="*/ 72538 h 154807"/>
                  <a:gd name="connsiteX21" fmla="*/ 87509 w 90461"/>
                  <a:gd name="connsiteY21" fmla="*/ 86916 h 154807"/>
                  <a:gd name="connsiteX22" fmla="*/ 90458 w 90461"/>
                  <a:gd name="connsiteY22" fmla="*/ 105239 h 154807"/>
                  <a:gd name="connsiteX23" fmla="*/ 87091 w 90461"/>
                  <a:gd name="connsiteY23" fmla="*/ 125234 h 154807"/>
                  <a:gd name="connsiteX24" fmla="*/ 77725 w 90461"/>
                  <a:gd name="connsiteY24" fmla="*/ 140848 h 154807"/>
                  <a:gd name="connsiteX25" fmla="*/ 63424 w 90461"/>
                  <a:gd name="connsiteY25" fmla="*/ 151095 h 154807"/>
                  <a:gd name="connsiteX26" fmla="*/ 45283 w 90461"/>
                  <a:gd name="connsiteY26" fmla="*/ 154790 h 154807"/>
                  <a:gd name="connsiteX27" fmla="*/ 46351 w 90461"/>
                  <a:gd name="connsiteY27" fmla="*/ 68521 h 154807"/>
                  <a:gd name="connsiteX28" fmla="*/ 32637 w 90461"/>
                  <a:gd name="connsiteY28" fmla="*/ 71434 h 154807"/>
                  <a:gd name="connsiteX29" fmla="*/ 21730 w 90461"/>
                  <a:gd name="connsiteY29" fmla="*/ 79246 h 154807"/>
                  <a:gd name="connsiteX30" fmla="*/ 14605 w 90461"/>
                  <a:gd name="connsiteY30" fmla="*/ 90497 h 154807"/>
                  <a:gd name="connsiteX31" fmla="*/ 12042 w 90461"/>
                  <a:gd name="connsiteY31" fmla="*/ 103767 h 154807"/>
                  <a:gd name="connsiteX32" fmla="*/ 14455 w 90461"/>
                  <a:gd name="connsiteY32" fmla="*/ 119953 h 154807"/>
                  <a:gd name="connsiteX33" fmla="*/ 21317 w 90461"/>
                  <a:gd name="connsiteY33" fmla="*/ 133382 h 154807"/>
                  <a:gd name="connsiteX34" fmla="*/ 32041 w 90461"/>
                  <a:gd name="connsiteY34" fmla="*/ 142602 h 154807"/>
                  <a:gd name="connsiteX35" fmla="*/ 46006 w 90461"/>
                  <a:gd name="connsiteY35" fmla="*/ 146042 h 154807"/>
                  <a:gd name="connsiteX36" fmla="*/ 70172 w 90461"/>
                  <a:gd name="connsiteY36" fmla="*/ 134990 h 154807"/>
                  <a:gd name="connsiteX37" fmla="*/ 77062 w 90461"/>
                  <a:gd name="connsiteY37" fmla="*/ 122771 h 154807"/>
                  <a:gd name="connsiteX38" fmla="*/ 79547 w 90461"/>
                  <a:gd name="connsiteY38" fmla="*/ 107388 h 154807"/>
                  <a:gd name="connsiteX39" fmla="*/ 77275 w 90461"/>
                  <a:gd name="connsiteY39" fmla="*/ 91570 h 154807"/>
                  <a:gd name="connsiteX40" fmla="*/ 70750 w 90461"/>
                  <a:gd name="connsiteY40" fmla="*/ 79259 h 154807"/>
                  <a:gd name="connsiteX41" fmla="*/ 60298 w 90461"/>
                  <a:gd name="connsiteY41" fmla="*/ 71325 h 154807"/>
                  <a:gd name="connsiteX42" fmla="*/ 46351 w 90461"/>
                  <a:gd name="connsiteY42" fmla="*/ 68521 h 154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90461" h="154807">
                    <a:moveTo>
                      <a:pt x="45283" y="154790"/>
                    </a:moveTo>
                    <a:cubicBezTo>
                      <a:pt x="31925" y="155195"/>
                      <a:pt x="19339" y="148545"/>
                      <a:pt x="12146" y="137281"/>
                    </a:cubicBezTo>
                    <a:cubicBezTo>
                      <a:pt x="7929" y="130713"/>
                      <a:pt x="4889" y="123461"/>
                      <a:pt x="3162" y="115850"/>
                    </a:cubicBezTo>
                    <a:cubicBezTo>
                      <a:pt x="951" y="106266"/>
                      <a:pt x="-108" y="96452"/>
                      <a:pt x="9" y="86616"/>
                    </a:cubicBezTo>
                    <a:cubicBezTo>
                      <a:pt x="-110" y="74553"/>
                      <a:pt x="1287" y="62523"/>
                      <a:pt x="4167" y="50807"/>
                    </a:cubicBezTo>
                    <a:cubicBezTo>
                      <a:pt x="6516" y="41073"/>
                      <a:pt x="10530" y="31818"/>
                      <a:pt x="16032" y="23451"/>
                    </a:cubicBezTo>
                    <a:cubicBezTo>
                      <a:pt x="20788" y="16297"/>
                      <a:pt x="27151" y="10356"/>
                      <a:pt x="34613" y="6101"/>
                    </a:cubicBezTo>
                    <a:cubicBezTo>
                      <a:pt x="42159" y="1981"/>
                      <a:pt x="50643" y="-113"/>
                      <a:pt x="59239" y="21"/>
                    </a:cubicBezTo>
                    <a:cubicBezTo>
                      <a:pt x="66779" y="-175"/>
                      <a:pt x="74291" y="1022"/>
                      <a:pt x="81397" y="3551"/>
                    </a:cubicBezTo>
                    <a:lnTo>
                      <a:pt x="81397" y="13490"/>
                    </a:lnTo>
                    <a:cubicBezTo>
                      <a:pt x="74464" y="10357"/>
                      <a:pt x="66942" y="8743"/>
                      <a:pt x="59334" y="8755"/>
                    </a:cubicBezTo>
                    <a:cubicBezTo>
                      <a:pt x="52237" y="8668"/>
                      <a:pt x="45246" y="10490"/>
                      <a:pt x="39094" y="14031"/>
                    </a:cubicBezTo>
                    <a:cubicBezTo>
                      <a:pt x="32912" y="17709"/>
                      <a:pt x="27680" y="22786"/>
                      <a:pt x="23816" y="28854"/>
                    </a:cubicBezTo>
                    <a:cubicBezTo>
                      <a:pt x="19395" y="35839"/>
                      <a:pt x="16157" y="43505"/>
                      <a:pt x="14232" y="51544"/>
                    </a:cubicBezTo>
                    <a:cubicBezTo>
                      <a:pt x="11920" y="61038"/>
                      <a:pt x="10798" y="70783"/>
                      <a:pt x="10892" y="80554"/>
                    </a:cubicBezTo>
                    <a:lnTo>
                      <a:pt x="10892" y="82145"/>
                    </a:lnTo>
                    <a:lnTo>
                      <a:pt x="13891" y="82145"/>
                    </a:lnTo>
                    <a:lnTo>
                      <a:pt x="14346" y="81236"/>
                    </a:lnTo>
                    <a:cubicBezTo>
                      <a:pt x="20383" y="67423"/>
                      <a:pt x="34399" y="58846"/>
                      <a:pt x="49446" y="59755"/>
                    </a:cubicBezTo>
                    <a:cubicBezTo>
                      <a:pt x="55244" y="59672"/>
                      <a:pt x="60994" y="60823"/>
                      <a:pt x="66314" y="63132"/>
                    </a:cubicBezTo>
                    <a:cubicBezTo>
                      <a:pt x="71229" y="65316"/>
                      <a:pt x="75622" y="68523"/>
                      <a:pt x="79202" y="72538"/>
                    </a:cubicBezTo>
                    <a:cubicBezTo>
                      <a:pt x="82881" y="76744"/>
                      <a:pt x="85703" y="81628"/>
                      <a:pt x="87509" y="86916"/>
                    </a:cubicBezTo>
                    <a:cubicBezTo>
                      <a:pt x="89521" y="92813"/>
                      <a:pt x="90518" y="99009"/>
                      <a:pt x="90458" y="105239"/>
                    </a:cubicBezTo>
                    <a:cubicBezTo>
                      <a:pt x="90529" y="112051"/>
                      <a:pt x="89388" y="118821"/>
                      <a:pt x="87091" y="125234"/>
                    </a:cubicBezTo>
                    <a:cubicBezTo>
                      <a:pt x="85019" y="131000"/>
                      <a:pt x="81838" y="136305"/>
                      <a:pt x="77725" y="140848"/>
                    </a:cubicBezTo>
                    <a:cubicBezTo>
                      <a:pt x="73708" y="145205"/>
                      <a:pt x="68841" y="148693"/>
                      <a:pt x="63424" y="151095"/>
                    </a:cubicBezTo>
                    <a:cubicBezTo>
                      <a:pt x="57707" y="153595"/>
                      <a:pt x="51524" y="154855"/>
                      <a:pt x="45283" y="154790"/>
                    </a:cubicBezTo>
                    <a:close/>
                    <a:moveTo>
                      <a:pt x="46351" y="68521"/>
                    </a:moveTo>
                    <a:cubicBezTo>
                      <a:pt x="41623" y="68484"/>
                      <a:pt x="36942" y="69479"/>
                      <a:pt x="32637" y="71434"/>
                    </a:cubicBezTo>
                    <a:cubicBezTo>
                      <a:pt x="28524" y="73297"/>
                      <a:pt x="24818" y="75951"/>
                      <a:pt x="21730" y="79246"/>
                    </a:cubicBezTo>
                    <a:cubicBezTo>
                      <a:pt x="18682" y="82525"/>
                      <a:pt x="16266" y="86339"/>
                      <a:pt x="14605" y="90497"/>
                    </a:cubicBezTo>
                    <a:cubicBezTo>
                      <a:pt x="12903" y="94714"/>
                      <a:pt x="12033" y="99220"/>
                      <a:pt x="12042" y="103767"/>
                    </a:cubicBezTo>
                    <a:cubicBezTo>
                      <a:pt x="12013" y="109254"/>
                      <a:pt x="12827" y="114713"/>
                      <a:pt x="14455" y="119953"/>
                    </a:cubicBezTo>
                    <a:cubicBezTo>
                      <a:pt x="15937" y="124797"/>
                      <a:pt x="18259" y="129343"/>
                      <a:pt x="21317" y="133382"/>
                    </a:cubicBezTo>
                    <a:cubicBezTo>
                      <a:pt x="24204" y="137175"/>
                      <a:pt x="27858" y="140317"/>
                      <a:pt x="32041" y="142602"/>
                    </a:cubicBezTo>
                    <a:cubicBezTo>
                      <a:pt x="36332" y="144908"/>
                      <a:pt x="41135" y="146091"/>
                      <a:pt x="46006" y="146042"/>
                    </a:cubicBezTo>
                    <a:cubicBezTo>
                      <a:pt x="55311" y="146167"/>
                      <a:pt x="64181" y="142110"/>
                      <a:pt x="70172" y="134990"/>
                    </a:cubicBezTo>
                    <a:cubicBezTo>
                      <a:pt x="73193" y="131370"/>
                      <a:pt x="75528" y="127229"/>
                      <a:pt x="77062" y="122771"/>
                    </a:cubicBezTo>
                    <a:cubicBezTo>
                      <a:pt x="78761" y="117822"/>
                      <a:pt x="79601" y="112620"/>
                      <a:pt x="79547" y="107388"/>
                    </a:cubicBezTo>
                    <a:cubicBezTo>
                      <a:pt x="79597" y="102031"/>
                      <a:pt x="78831" y="96697"/>
                      <a:pt x="77275" y="91570"/>
                    </a:cubicBezTo>
                    <a:cubicBezTo>
                      <a:pt x="75926" y="87079"/>
                      <a:pt x="73709" y="82896"/>
                      <a:pt x="70750" y="79259"/>
                    </a:cubicBezTo>
                    <a:cubicBezTo>
                      <a:pt x="67911" y="75858"/>
                      <a:pt x="64337" y="73145"/>
                      <a:pt x="60298" y="71325"/>
                    </a:cubicBezTo>
                    <a:cubicBezTo>
                      <a:pt x="55903" y="69404"/>
                      <a:pt x="51147" y="68448"/>
                      <a:pt x="46351" y="685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8" name="Graphic 43" descr="Badge 1">
              <a:extLst>
                <a:ext uri="{FF2B5EF4-FFF2-40B4-BE49-F238E27FC236}">
                  <a16:creationId xmlns:a16="http://schemas.microsoft.com/office/drawing/2014/main" id="{95943FA8-2EA8-456B-B7C4-F63F535A06A5}"/>
                </a:ext>
              </a:extLst>
            </p:cNvPr>
            <p:cNvGrpSpPr/>
            <p:nvPr/>
          </p:nvGrpSpPr>
          <p:grpSpPr>
            <a:xfrm>
              <a:off x="6393197" y="2086859"/>
              <a:ext cx="345176" cy="345176"/>
              <a:chOff x="6393197" y="2086859"/>
              <a:chExt cx="345176" cy="345176"/>
            </a:xfrm>
            <a:solidFill>
              <a:srgbClr val="000000"/>
            </a:solidFill>
          </p:grpSpPr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7D21CF0C-CA58-4630-82FC-F81815912256}"/>
                  </a:ext>
                </a:extLst>
              </p:cNvPr>
              <p:cNvSpPr/>
              <p:nvPr/>
            </p:nvSpPr>
            <p:spPr>
              <a:xfrm>
                <a:off x="6393197" y="2086859"/>
                <a:ext cx="345176" cy="345176"/>
              </a:xfrm>
              <a:custGeom>
                <a:avLst/>
                <a:gdLst>
                  <a:gd name="connsiteX0" fmla="*/ 172589 w 345176"/>
                  <a:gd name="connsiteY0" fmla="*/ 9089 h 345176"/>
                  <a:gd name="connsiteX1" fmla="*/ 336088 w 345176"/>
                  <a:gd name="connsiteY1" fmla="*/ 172588 h 345176"/>
                  <a:gd name="connsiteX2" fmla="*/ 172589 w 345176"/>
                  <a:gd name="connsiteY2" fmla="*/ 336088 h 345176"/>
                  <a:gd name="connsiteX3" fmla="*/ 9089 w 345176"/>
                  <a:gd name="connsiteY3" fmla="*/ 172588 h 345176"/>
                  <a:gd name="connsiteX4" fmla="*/ 172589 w 345176"/>
                  <a:gd name="connsiteY4" fmla="*/ 9089 h 345176"/>
                  <a:gd name="connsiteX5" fmla="*/ 172589 w 345176"/>
                  <a:gd name="connsiteY5" fmla="*/ 0 h 345176"/>
                  <a:gd name="connsiteX6" fmla="*/ 0 w 345176"/>
                  <a:gd name="connsiteY6" fmla="*/ 172588 h 345176"/>
                  <a:gd name="connsiteX7" fmla="*/ 172588 w 345176"/>
                  <a:gd name="connsiteY7" fmla="*/ 345176 h 345176"/>
                  <a:gd name="connsiteX8" fmla="*/ 345176 w 345176"/>
                  <a:gd name="connsiteY8" fmla="*/ 172589 h 345176"/>
                  <a:gd name="connsiteX9" fmla="*/ 172743 w 345176"/>
                  <a:gd name="connsiteY9" fmla="*/ 1 h 345176"/>
                  <a:gd name="connsiteX10" fmla="*/ 172589 w 345176"/>
                  <a:gd name="connsiteY10" fmla="*/ 1 h 34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6" h="345176">
                    <a:moveTo>
                      <a:pt x="172589" y="9089"/>
                    </a:moveTo>
                    <a:cubicBezTo>
                      <a:pt x="262887" y="9089"/>
                      <a:pt x="336088" y="82290"/>
                      <a:pt x="336088" y="172588"/>
                    </a:cubicBezTo>
                    <a:cubicBezTo>
                      <a:pt x="336088" y="262887"/>
                      <a:pt x="262887" y="336088"/>
                      <a:pt x="172589" y="336088"/>
                    </a:cubicBezTo>
                    <a:cubicBezTo>
                      <a:pt x="82290" y="336088"/>
                      <a:pt x="9089" y="262887"/>
                      <a:pt x="9089" y="172588"/>
                    </a:cubicBezTo>
                    <a:cubicBezTo>
                      <a:pt x="9192" y="82332"/>
                      <a:pt x="82333" y="9192"/>
                      <a:pt x="172589" y="9089"/>
                    </a:cubicBezTo>
                    <a:moveTo>
                      <a:pt x="172589" y="0"/>
                    </a:moveTo>
                    <a:cubicBezTo>
                      <a:pt x="77271" y="0"/>
                      <a:pt x="0" y="77270"/>
                      <a:pt x="0" y="172588"/>
                    </a:cubicBezTo>
                    <a:cubicBezTo>
                      <a:pt x="0" y="267905"/>
                      <a:pt x="77270" y="345176"/>
                      <a:pt x="172588" y="345176"/>
                    </a:cubicBezTo>
                    <a:cubicBezTo>
                      <a:pt x="267905" y="345177"/>
                      <a:pt x="345176" y="267906"/>
                      <a:pt x="345176" y="172589"/>
                    </a:cubicBezTo>
                    <a:cubicBezTo>
                      <a:pt x="345219" y="77314"/>
                      <a:pt x="268018" y="44"/>
                      <a:pt x="172743" y="1"/>
                    </a:cubicBezTo>
                    <a:cubicBezTo>
                      <a:pt x="172691" y="1"/>
                      <a:pt x="172640" y="1"/>
                      <a:pt x="1725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0402909D-F835-4A27-84AD-7F9AA7D4E377}"/>
                  </a:ext>
                </a:extLst>
              </p:cNvPr>
              <p:cNvSpPr/>
              <p:nvPr/>
            </p:nvSpPr>
            <p:spPr>
              <a:xfrm>
                <a:off x="6530870" y="2177594"/>
                <a:ext cx="46981" cy="153065"/>
              </a:xfrm>
              <a:custGeom>
                <a:avLst/>
                <a:gdLst>
                  <a:gd name="connsiteX0" fmla="*/ 36532 w 46981"/>
                  <a:gd name="connsiteY0" fmla="*/ 153066 h 153065"/>
                  <a:gd name="connsiteX1" fmla="*/ 36532 w 46981"/>
                  <a:gd name="connsiteY1" fmla="*/ 14751 h 153065"/>
                  <a:gd name="connsiteX2" fmla="*/ 36457 w 46981"/>
                  <a:gd name="connsiteY2" fmla="*/ 14716 h 153065"/>
                  <a:gd name="connsiteX3" fmla="*/ 33908 w 46981"/>
                  <a:gd name="connsiteY3" fmla="*/ 16924 h 153065"/>
                  <a:gd name="connsiteX4" fmla="*/ 25719 w 46981"/>
                  <a:gd name="connsiteY4" fmla="*/ 22957 h 153065"/>
                  <a:gd name="connsiteX5" fmla="*/ 16347 w 46981"/>
                  <a:gd name="connsiteY5" fmla="*/ 28486 h 153065"/>
                  <a:gd name="connsiteX6" fmla="*/ 6781 w 46981"/>
                  <a:gd name="connsiteY6" fmla="*/ 33110 h 153065"/>
                  <a:gd name="connsiteX7" fmla="*/ 0 w 46981"/>
                  <a:gd name="connsiteY7" fmla="*/ 35795 h 153065"/>
                  <a:gd name="connsiteX8" fmla="*/ 0 w 46981"/>
                  <a:gd name="connsiteY8" fmla="*/ 27150 h 153065"/>
                  <a:gd name="connsiteX9" fmla="*/ 23263 w 46981"/>
                  <a:gd name="connsiteY9" fmla="*/ 16220 h 153065"/>
                  <a:gd name="connsiteX10" fmla="*/ 45348 w 46981"/>
                  <a:gd name="connsiteY10" fmla="*/ 0 h 153065"/>
                  <a:gd name="connsiteX11" fmla="*/ 46981 w 46981"/>
                  <a:gd name="connsiteY11" fmla="*/ 85 h 153065"/>
                  <a:gd name="connsiteX12" fmla="*/ 46981 w 46981"/>
                  <a:gd name="connsiteY12" fmla="*/ 153066 h 153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981" h="153065">
                    <a:moveTo>
                      <a:pt x="36532" y="153066"/>
                    </a:moveTo>
                    <a:lnTo>
                      <a:pt x="36532" y="14751"/>
                    </a:lnTo>
                    <a:cubicBezTo>
                      <a:pt x="36532" y="14698"/>
                      <a:pt x="36498" y="14682"/>
                      <a:pt x="36457" y="14716"/>
                    </a:cubicBezTo>
                    <a:lnTo>
                      <a:pt x="33908" y="16924"/>
                    </a:lnTo>
                    <a:cubicBezTo>
                      <a:pt x="31317" y="19116"/>
                      <a:pt x="28581" y="21132"/>
                      <a:pt x="25719" y="22957"/>
                    </a:cubicBezTo>
                    <a:cubicBezTo>
                      <a:pt x="22664" y="24923"/>
                      <a:pt x="19511" y="26782"/>
                      <a:pt x="16347" y="28486"/>
                    </a:cubicBezTo>
                    <a:cubicBezTo>
                      <a:pt x="13163" y="30199"/>
                      <a:pt x="9943" y="31752"/>
                      <a:pt x="6781" y="33110"/>
                    </a:cubicBezTo>
                    <a:cubicBezTo>
                      <a:pt x="4404" y="34127"/>
                      <a:pt x="2132" y="35027"/>
                      <a:pt x="0" y="35795"/>
                    </a:cubicBezTo>
                    <a:lnTo>
                      <a:pt x="0" y="27150"/>
                    </a:lnTo>
                    <a:cubicBezTo>
                      <a:pt x="8150" y="24416"/>
                      <a:pt x="15956" y="20749"/>
                      <a:pt x="23263" y="16220"/>
                    </a:cubicBezTo>
                    <a:cubicBezTo>
                      <a:pt x="31029" y="11387"/>
                      <a:pt x="38412" y="5964"/>
                      <a:pt x="45348" y="0"/>
                    </a:cubicBezTo>
                    <a:lnTo>
                      <a:pt x="46981" y="85"/>
                    </a:lnTo>
                    <a:lnTo>
                      <a:pt x="46981" y="153066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9" name="Graphic 45" descr="Badge">
              <a:extLst>
                <a:ext uri="{FF2B5EF4-FFF2-40B4-BE49-F238E27FC236}">
                  <a16:creationId xmlns:a16="http://schemas.microsoft.com/office/drawing/2014/main" id="{40DD2A15-075D-41B2-B69B-23CF109C9331}"/>
                </a:ext>
              </a:extLst>
            </p:cNvPr>
            <p:cNvGrpSpPr/>
            <p:nvPr/>
          </p:nvGrpSpPr>
          <p:grpSpPr>
            <a:xfrm>
              <a:off x="7034553" y="3076294"/>
              <a:ext cx="345174" cy="345174"/>
              <a:chOff x="7034553" y="3076294"/>
              <a:chExt cx="345174" cy="345174"/>
            </a:xfrm>
            <a:solidFill>
              <a:srgbClr val="000000"/>
            </a:solidFill>
          </p:grpSpPr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74D5C932-62AC-4CDC-AB72-7BBA396F2761}"/>
                  </a:ext>
                </a:extLst>
              </p:cNvPr>
              <p:cNvSpPr/>
              <p:nvPr/>
            </p:nvSpPr>
            <p:spPr>
              <a:xfrm>
                <a:off x="7034553" y="3076294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DABD720B-25EF-42CE-BC0B-28849150ABB2}"/>
                  </a:ext>
                </a:extLst>
              </p:cNvPr>
              <p:cNvSpPr/>
              <p:nvPr/>
            </p:nvSpPr>
            <p:spPr>
              <a:xfrm>
                <a:off x="7162219" y="3167996"/>
                <a:ext cx="87251" cy="152130"/>
              </a:xfrm>
              <a:custGeom>
                <a:avLst/>
                <a:gdLst>
                  <a:gd name="connsiteX0" fmla="*/ 11 w 87251"/>
                  <a:gd name="connsiteY0" fmla="*/ 152099 h 152130"/>
                  <a:gd name="connsiteX1" fmla="*/ 11 w 87251"/>
                  <a:gd name="connsiteY1" fmla="*/ 146341 h 152130"/>
                  <a:gd name="connsiteX2" fmla="*/ 2333 w 87251"/>
                  <a:gd name="connsiteY2" fmla="*/ 129073 h 152130"/>
                  <a:gd name="connsiteX3" fmla="*/ 9581 w 87251"/>
                  <a:gd name="connsiteY3" fmla="*/ 115517 h 152130"/>
                  <a:gd name="connsiteX4" fmla="*/ 22427 w 87251"/>
                  <a:gd name="connsiteY4" fmla="*/ 102721 h 152130"/>
                  <a:gd name="connsiteX5" fmla="*/ 41536 w 87251"/>
                  <a:gd name="connsiteY5" fmla="*/ 88179 h 152130"/>
                  <a:gd name="connsiteX6" fmla="*/ 55069 w 87251"/>
                  <a:gd name="connsiteY6" fmla="*/ 77382 h 152130"/>
                  <a:gd name="connsiteX7" fmla="*/ 65107 w 87251"/>
                  <a:gd name="connsiteY7" fmla="*/ 66475 h 152130"/>
                  <a:gd name="connsiteX8" fmla="*/ 71292 w 87251"/>
                  <a:gd name="connsiteY8" fmla="*/ 54379 h 152130"/>
                  <a:gd name="connsiteX9" fmla="*/ 73396 w 87251"/>
                  <a:gd name="connsiteY9" fmla="*/ 40146 h 152130"/>
                  <a:gd name="connsiteX10" fmla="*/ 71101 w 87251"/>
                  <a:gd name="connsiteY10" fmla="*/ 26731 h 152130"/>
                  <a:gd name="connsiteX11" fmla="*/ 54537 w 87251"/>
                  <a:gd name="connsiteY11" fmla="*/ 10735 h 152130"/>
                  <a:gd name="connsiteX12" fmla="*/ 41768 w 87251"/>
                  <a:gd name="connsiteY12" fmla="*/ 8736 h 152130"/>
                  <a:gd name="connsiteX13" fmla="*/ 21391 w 87251"/>
                  <a:gd name="connsiteY13" fmla="*/ 13735 h 152130"/>
                  <a:gd name="connsiteX14" fmla="*/ 5977 w 87251"/>
                  <a:gd name="connsiteY14" fmla="*/ 24432 h 152130"/>
                  <a:gd name="connsiteX15" fmla="*/ 5977 w 87251"/>
                  <a:gd name="connsiteY15" fmla="*/ 13521 h 152130"/>
                  <a:gd name="connsiteX16" fmla="*/ 22655 w 87251"/>
                  <a:gd name="connsiteY16" fmla="*/ 3728 h 152130"/>
                  <a:gd name="connsiteX17" fmla="*/ 43686 w 87251"/>
                  <a:gd name="connsiteY17" fmla="*/ 6 h 152130"/>
                  <a:gd name="connsiteX18" fmla="*/ 47171 w 87251"/>
                  <a:gd name="connsiteY18" fmla="*/ 211 h 152130"/>
                  <a:gd name="connsiteX19" fmla="*/ 50593 w 87251"/>
                  <a:gd name="connsiteY19" fmla="*/ 838 h 152130"/>
                  <a:gd name="connsiteX20" fmla="*/ 64448 w 87251"/>
                  <a:gd name="connsiteY20" fmla="*/ 4691 h 152130"/>
                  <a:gd name="connsiteX21" fmla="*/ 74996 w 87251"/>
                  <a:gd name="connsiteY21" fmla="*/ 12485 h 152130"/>
                  <a:gd name="connsiteX22" fmla="*/ 81758 w 87251"/>
                  <a:gd name="connsiteY22" fmla="*/ 23846 h 152130"/>
                  <a:gd name="connsiteX23" fmla="*/ 84166 w 87251"/>
                  <a:gd name="connsiteY23" fmla="*/ 38583 h 152130"/>
                  <a:gd name="connsiteX24" fmla="*/ 81689 w 87251"/>
                  <a:gd name="connsiteY24" fmla="*/ 55660 h 152130"/>
                  <a:gd name="connsiteX25" fmla="*/ 74614 w 87251"/>
                  <a:gd name="connsiteY25" fmla="*/ 69552 h 152130"/>
                  <a:gd name="connsiteX26" fmla="*/ 63462 w 87251"/>
                  <a:gd name="connsiteY26" fmla="*/ 81640 h 152130"/>
                  <a:gd name="connsiteX27" fmla="*/ 48721 w 87251"/>
                  <a:gd name="connsiteY27" fmla="*/ 93209 h 152130"/>
                  <a:gd name="connsiteX28" fmla="*/ 32970 w 87251"/>
                  <a:gd name="connsiteY28" fmla="*/ 104902 h 152130"/>
                  <a:gd name="connsiteX29" fmla="*/ 21919 w 87251"/>
                  <a:gd name="connsiteY29" fmla="*/ 114708 h 152130"/>
                  <a:gd name="connsiteX30" fmla="*/ 15102 w 87251"/>
                  <a:gd name="connsiteY30" fmla="*/ 124251 h 152130"/>
                  <a:gd name="connsiteX31" fmla="*/ 11771 w 87251"/>
                  <a:gd name="connsiteY31" fmla="*/ 134731 h 152130"/>
                  <a:gd name="connsiteX32" fmla="*/ 11380 w 87251"/>
                  <a:gd name="connsiteY32" fmla="*/ 137984 h 152130"/>
                  <a:gd name="connsiteX33" fmla="*/ 11212 w 87251"/>
                  <a:gd name="connsiteY33" fmla="*/ 141456 h 152130"/>
                  <a:gd name="connsiteX34" fmla="*/ 11212 w 87251"/>
                  <a:gd name="connsiteY34" fmla="*/ 143042 h 152130"/>
                  <a:gd name="connsiteX35" fmla="*/ 87252 w 87251"/>
                  <a:gd name="connsiteY35" fmla="*/ 143042 h 152130"/>
                  <a:gd name="connsiteX36" fmla="*/ 87252 w 87251"/>
                  <a:gd name="connsiteY36" fmla="*/ 152131 h 152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87251" h="152130">
                    <a:moveTo>
                      <a:pt x="11" y="152099"/>
                    </a:moveTo>
                    <a:lnTo>
                      <a:pt x="11" y="146341"/>
                    </a:lnTo>
                    <a:cubicBezTo>
                      <a:pt x="-102" y="140500"/>
                      <a:pt x="681" y="134676"/>
                      <a:pt x="2333" y="129073"/>
                    </a:cubicBezTo>
                    <a:cubicBezTo>
                      <a:pt x="3923" y="124159"/>
                      <a:pt x="6377" y="119569"/>
                      <a:pt x="9581" y="115517"/>
                    </a:cubicBezTo>
                    <a:cubicBezTo>
                      <a:pt x="13374" y="110788"/>
                      <a:pt x="17683" y="106496"/>
                      <a:pt x="22427" y="102721"/>
                    </a:cubicBezTo>
                    <a:cubicBezTo>
                      <a:pt x="27681" y="98449"/>
                      <a:pt x="34111" y="93559"/>
                      <a:pt x="41536" y="88179"/>
                    </a:cubicBezTo>
                    <a:cubicBezTo>
                      <a:pt x="46580" y="84480"/>
                      <a:pt x="51134" y="80849"/>
                      <a:pt x="55069" y="77382"/>
                    </a:cubicBezTo>
                    <a:cubicBezTo>
                      <a:pt x="58811" y="74132"/>
                      <a:pt x="62178" y="70474"/>
                      <a:pt x="65107" y="66475"/>
                    </a:cubicBezTo>
                    <a:cubicBezTo>
                      <a:pt x="67776" y="62784"/>
                      <a:pt x="69862" y="58704"/>
                      <a:pt x="71292" y="54379"/>
                    </a:cubicBezTo>
                    <a:cubicBezTo>
                      <a:pt x="72740" y="49775"/>
                      <a:pt x="73450" y="44971"/>
                      <a:pt x="73396" y="40146"/>
                    </a:cubicBezTo>
                    <a:cubicBezTo>
                      <a:pt x="73471" y="35571"/>
                      <a:pt x="72693" y="31021"/>
                      <a:pt x="71101" y="26731"/>
                    </a:cubicBezTo>
                    <a:cubicBezTo>
                      <a:pt x="68310" y="19151"/>
                      <a:pt x="62210" y="13261"/>
                      <a:pt x="54537" y="10735"/>
                    </a:cubicBezTo>
                    <a:cubicBezTo>
                      <a:pt x="50421" y="9365"/>
                      <a:pt x="46106" y="8689"/>
                      <a:pt x="41768" y="8736"/>
                    </a:cubicBezTo>
                    <a:cubicBezTo>
                      <a:pt x="34673" y="8744"/>
                      <a:pt x="27684" y="10458"/>
                      <a:pt x="21391" y="13735"/>
                    </a:cubicBezTo>
                    <a:cubicBezTo>
                      <a:pt x="15821" y="16633"/>
                      <a:pt x="10641" y="20228"/>
                      <a:pt x="5977" y="24432"/>
                    </a:cubicBezTo>
                    <a:lnTo>
                      <a:pt x="5977" y="13521"/>
                    </a:lnTo>
                    <a:cubicBezTo>
                      <a:pt x="11030" y="9462"/>
                      <a:pt x="16649" y="6163"/>
                      <a:pt x="22655" y="3728"/>
                    </a:cubicBezTo>
                    <a:cubicBezTo>
                      <a:pt x="29365" y="1163"/>
                      <a:pt x="36503" y="-101"/>
                      <a:pt x="43686" y="6"/>
                    </a:cubicBezTo>
                    <a:cubicBezTo>
                      <a:pt x="44850" y="4"/>
                      <a:pt x="46015" y="72"/>
                      <a:pt x="47171" y="211"/>
                    </a:cubicBezTo>
                    <a:cubicBezTo>
                      <a:pt x="48323" y="353"/>
                      <a:pt x="49466" y="563"/>
                      <a:pt x="50593" y="838"/>
                    </a:cubicBezTo>
                    <a:cubicBezTo>
                      <a:pt x="55399" y="1314"/>
                      <a:pt x="60087" y="2617"/>
                      <a:pt x="64448" y="4691"/>
                    </a:cubicBezTo>
                    <a:cubicBezTo>
                      <a:pt x="68424" y="6601"/>
                      <a:pt x="72002" y="9246"/>
                      <a:pt x="74996" y="12485"/>
                    </a:cubicBezTo>
                    <a:cubicBezTo>
                      <a:pt x="77977" y="15789"/>
                      <a:pt x="80275" y="19650"/>
                      <a:pt x="81758" y="23846"/>
                    </a:cubicBezTo>
                    <a:cubicBezTo>
                      <a:pt x="83414" y="28580"/>
                      <a:pt x="84230" y="33567"/>
                      <a:pt x="84166" y="38583"/>
                    </a:cubicBezTo>
                    <a:cubicBezTo>
                      <a:pt x="84247" y="44370"/>
                      <a:pt x="83412" y="50134"/>
                      <a:pt x="81689" y="55660"/>
                    </a:cubicBezTo>
                    <a:cubicBezTo>
                      <a:pt x="80063" y="60628"/>
                      <a:pt x="77676" y="65314"/>
                      <a:pt x="74614" y="69552"/>
                    </a:cubicBezTo>
                    <a:cubicBezTo>
                      <a:pt x="71366" y="73990"/>
                      <a:pt x="67624" y="78045"/>
                      <a:pt x="63462" y="81640"/>
                    </a:cubicBezTo>
                    <a:cubicBezTo>
                      <a:pt x="59086" y="85457"/>
                      <a:pt x="54128" y="89365"/>
                      <a:pt x="48721" y="93209"/>
                    </a:cubicBezTo>
                    <a:cubicBezTo>
                      <a:pt x="42631" y="97595"/>
                      <a:pt x="37333" y="101535"/>
                      <a:pt x="32970" y="104902"/>
                    </a:cubicBezTo>
                    <a:cubicBezTo>
                      <a:pt x="29039" y="107881"/>
                      <a:pt x="25344" y="111159"/>
                      <a:pt x="21919" y="114708"/>
                    </a:cubicBezTo>
                    <a:cubicBezTo>
                      <a:pt x="19182" y="117530"/>
                      <a:pt x="16884" y="120747"/>
                      <a:pt x="15102" y="124251"/>
                    </a:cubicBezTo>
                    <a:cubicBezTo>
                      <a:pt x="13493" y="127566"/>
                      <a:pt x="12371" y="131095"/>
                      <a:pt x="11771" y="134731"/>
                    </a:cubicBezTo>
                    <a:cubicBezTo>
                      <a:pt x="11603" y="135867"/>
                      <a:pt x="11503" y="136871"/>
                      <a:pt x="11380" y="137984"/>
                    </a:cubicBezTo>
                    <a:cubicBezTo>
                      <a:pt x="11264" y="139138"/>
                      <a:pt x="11208" y="140297"/>
                      <a:pt x="11212" y="141456"/>
                    </a:cubicBezTo>
                    <a:lnTo>
                      <a:pt x="11212" y="143042"/>
                    </a:lnTo>
                    <a:lnTo>
                      <a:pt x="87252" y="143042"/>
                    </a:lnTo>
                    <a:lnTo>
                      <a:pt x="87252" y="152131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0" name="Graphic 37" descr="Badge 3">
              <a:extLst>
                <a:ext uri="{FF2B5EF4-FFF2-40B4-BE49-F238E27FC236}">
                  <a16:creationId xmlns:a16="http://schemas.microsoft.com/office/drawing/2014/main" id="{75F90DB8-E7F7-44AB-87D9-FA5743A6F356}"/>
                </a:ext>
              </a:extLst>
            </p:cNvPr>
            <p:cNvGrpSpPr/>
            <p:nvPr/>
          </p:nvGrpSpPr>
          <p:grpSpPr>
            <a:xfrm>
              <a:off x="6562600" y="4094525"/>
              <a:ext cx="345174" cy="345174"/>
              <a:chOff x="6562600" y="4094525"/>
              <a:chExt cx="345174" cy="345174"/>
            </a:xfrm>
            <a:solidFill>
              <a:srgbClr val="000000"/>
            </a:solidFill>
          </p:grpSpPr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1EDC4BCC-C0A3-4F57-ADD8-A31CABF61956}"/>
                  </a:ext>
                </a:extLst>
              </p:cNvPr>
              <p:cNvSpPr/>
              <p:nvPr/>
            </p:nvSpPr>
            <p:spPr>
              <a:xfrm>
                <a:off x="6562600" y="4094525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1D2E977-A5D7-4069-BD35-E5683D88707C}"/>
                  </a:ext>
                </a:extLst>
              </p:cNvPr>
              <p:cNvSpPr/>
              <p:nvPr/>
            </p:nvSpPr>
            <p:spPr>
              <a:xfrm>
                <a:off x="6692512" y="4190764"/>
                <a:ext cx="82140" cy="154786"/>
              </a:xfrm>
              <a:custGeom>
                <a:avLst/>
                <a:gdLst>
                  <a:gd name="connsiteX0" fmla="*/ 32069 w 82140"/>
                  <a:gd name="connsiteY0" fmla="*/ 154769 h 154786"/>
                  <a:gd name="connsiteX1" fmla="*/ 0 w 82140"/>
                  <a:gd name="connsiteY1" fmla="*/ 147230 h 154786"/>
                  <a:gd name="connsiteX2" fmla="*/ 0 w 82140"/>
                  <a:gd name="connsiteY2" fmla="*/ 136106 h 154786"/>
                  <a:gd name="connsiteX3" fmla="*/ 32492 w 82140"/>
                  <a:gd name="connsiteY3" fmla="*/ 146126 h 154786"/>
                  <a:gd name="connsiteX4" fmla="*/ 46856 w 82140"/>
                  <a:gd name="connsiteY4" fmla="*/ 144263 h 154786"/>
                  <a:gd name="connsiteX5" fmla="*/ 59276 w 82140"/>
                  <a:gd name="connsiteY5" fmla="*/ 138301 h 154786"/>
                  <a:gd name="connsiteX6" fmla="*/ 67987 w 82140"/>
                  <a:gd name="connsiteY6" fmla="*/ 127849 h 154786"/>
                  <a:gd name="connsiteX7" fmla="*/ 71254 w 82140"/>
                  <a:gd name="connsiteY7" fmla="*/ 112689 h 154786"/>
                  <a:gd name="connsiteX8" fmla="*/ 59357 w 82140"/>
                  <a:gd name="connsiteY8" fmla="*/ 87350 h 154786"/>
                  <a:gd name="connsiteX9" fmla="*/ 25357 w 82140"/>
                  <a:gd name="connsiteY9" fmla="*/ 78957 h 154786"/>
                  <a:gd name="connsiteX10" fmla="*/ 14805 w 82140"/>
                  <a:gd name="connsiteY10" fmla="*/ 78957 h 154786"/>
                  <a:gd name="connsiteX11" fmla="*/ 14805 w 82140"/>
                  <a:gd name="connsiteY11" fmla="*/ 70323 h 154786"/>
                  <a:gd name="connsiteX12" fmla="*/ 24403 w 82140"/>
                  <a:gd name="connsiteY12" fmla="*/ 70323 h 154786"/>
                  <a:gd name="connsiteX13" fmla="*/ 55204 w 82140"/>
                  <a:gd name="connsiteY13" fmla="*/ 62143 h 154786"/>
                  <a:gd name="connsiteX14" fmla="*/ 65828 w 82140"/>
                  <a:gd name="connsiteY14" fmla="*/ 38059 h 154786"/>
                  <a:gd name="connsiteX15" fmla="*/ 57935 w 82140"/>
                  <a:gd name="connsiteY15" fmla="*/ 16301 h 154786"/>
                  <a:gd name="connsiteX16" fmla="*/ 34623 w 82140"/>
                  <a:gd name="connsiteY16" fmla="*/ 8734 h 154786"/>
                  <a:gd name="connsiteX17" fmla="*/ 5967 w 82140"/>
                  <a:gd name="connsiteY17" fmla="*/ 17823 h 154786"/>
                  <a:gd name="connsiteX18" fmla="*/ 5967 w 82140"/>
                  <a:gd name="connsiteY18" fmla="*/ 7994 h 154786"/>
                  <a:gd name="connsiteX19" fmla="*/ 37499 w 82140"/>
                  <a:gd name="connsiteY19" fmla="*/ 0 h 154786"/>
                  <a:gd name="connsiteX20" fmla="*/ 52591 w 82140"/>
                  <a:gd name="connsiteY20" fmla="*/ 2168 h 154786"/>
                  <a:gd name="connsiteX21" fmla="*/ 65097 w 82140"/>
                  <a:gd name="connsiteY21" fmla="*/ 8648 h 154786"/>
                  <a:gd name="connsiteX22" fmla="*/ 73617 w 82140"/>
                  <a:gd name="connsiteY22" fmla="*/ 19409 h 154786"/>
                  <a:gd name="connsiteX23" fmla="*/ 76798 w 82140"/>
                  <a:gd name="connsiteY23" fmla="*/ 34514 h 154786"/>
                  <a:gd name="connsiteX24" fmla="*/ 47715 w 82140"/>
                  <a:gd name="connsiteY24" fmla="*/ 72072 h 154786"/>
                  <a:gd name="connsiteX25" fmla="*/ 46556 w 82140"/>
                  <a:gd name="connsiteY25" fmla="*/ 72395 h 154786"/>
                  <a:gd name="connsiteX26" fmla="*/ 46556 w 82140"/>
                  <a:gd name="connsiteY26" fmla="*/ 75444 h 154786"/>
                  <a:gd name="connsiteX27" fmla="*/ 47969 w 82140"/>
                  <a:gd name="connsiteY27" fmla="*/ 75608 h 154786"/>
                  <a:gd name="connsiteX28" fmla="*/ 61466 w 82140"/>
                  <a:gd name="connsiteY28" fmla="*/ 79166 h 154786"/>
                  <a:gd name="connsiteX29" fmla="*/ 72272 w 82140"/>
                  <a:gd name="connsiteY29" fmla="*/ 86396 h 154786"/>
                  <a:gd name="connsiteX30" fmla="*/ 79489 w 82140"/>
                  <a:gd name="connsiteY30" fmla="*/ 97180 h 154786"/>
                  <a:gd name="connsiteX31" fmla="*/ 82133 w 82140"/>
                  <a:gd name="connsiteY31" fmla="*/ 111199 h 154786"/>
                  <a:gd name="connsiteX32" fmla="*/ 78243 w 82140"/>
                  <a:gd name="connsiteY32" fmla="*/ 129789 h 154786"/>
                  <a:gd name="connsiteX33" fmla="*/ 67592 w 82140"/>
                  <a:gd name="connsiteY33" fmla="*/ 143422 h 154786"/>
                  <a:gd name="connsiteX34" fmla="*/ 51668 w 82140"/>
                  <a:gd name="connsiteY34" fmla="*/ 151879 h 154786"/>
                  <a:gd name="connsiteX35" fmla="*/ 32069 w 82140"/>
                  <a:gd name="connsiteY35" fmla="*/ 154769 h 15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82140" h="154786">
                    <a:moveTo>
                      <a:pt x="32069" y="154769"/>
                    </a:moveTo>
                    <a:cubicBezTo>
                      <a:pt x="20912" y="155024"/>
                      <a:pt x="9875" y="152429"/>
                      <a:pt x="0" y="147230"/>
                    </a:cubicBezTo>
                    <a:lnTo>
                      <a:pt x="0" y="136106"/>
                    </a:lnTo>
                    <a:cubicBezTo>
                      <a:pt x="9640" y="142505"/>
                      <a:pt x="20922" y="145984"/>
                      <a:pt x="32492" y="146126"/>
                    </a:cubicBezTo>
                    <a:cubicBezTo>
                      <a:pt x="37341" y="146139"/>
                      <a:pt x="42171" y="145513"/>
                      <a:pt x="46856" y="144263"/>
                    </a:cubicBezTo>
                    <a:cubicBezTo>
                      <a:pt x="51339" y="143088"/>
                      <a:pt x="55555" y="141064"/>
                      <a:pt x="59276" y="138301"/>
                    </a:cubicBezTo>
                    <a:cubicBezTo>
                      <a:pt x="62938" y="135527"/>
                      <a:pt x="65918" y="131952"/>
                      <a:pt x="67987" y="127849"/>
                    </a:cubicBezTo>
                    <a:cubicBezTo>
                      <a:pt x="70267" y="123128"/>
                      <a:pt x="71387" y="117931"/>
                      <a:pt x="71254" y="112689"/>
                    </a:cubicBezTo>
                    <a:cubicBezTo>
                      <a:pt x="71830" y="102775"/>
                      <a:pt x="67354" y="93241"/>
                      <a:pt x="59357" y="87350"/>
                    </a:cubicBezTo>
                    <a:cubicBezTo>
                      <a:pt x="51632" y="81779"/>
                      <a:pt x="40185" y="78957"/>
                      <a:pt x="25357" y="78957"/>
                    </a:cubicBezTo>
                    <a:lnTo>
                      <a:pt x="14805" y="78957"/>
                    </a:lnTo>
                    <a:lnTo>
                      <a:pt x="14805" y="70323"/>
                    </a:lnTo>
                    <a:lnTo>
                      <a:pt x="24403" y="70323"/>
                    </a:lnTo>
                    <a:cubicBezTo>
                      <a:pt x="37908" y="70323"/>
                      <a:pt x="48269" y="67596"/>
                      <a:pt x="55204" y="62143"/>
                    </a:cubicBezTo>
                    <a:cubicBezTo>
                      <a:pt x="62409" y="56288"/>
                      <a:pt x="66362" y="47328"/>
                      <a:pt x="65828" y="38059"/>
                    </a:cubicBezTo>
                    <a:cubicBezTo>
                      <a:pt x="66351" y="30022"/>
                      <a:pt x="63489" y="22133"/>
                      <a:pt x="57935" y="16301"/>
                    </a:cubicBezTo>
                    <a:cubicBezTo>
                      <a:pt x="51442" y="10846"/>
                      <a:pt x="43082" y="8133"/>
                      <a:pt x="34623" y="8734"/>
                    </a:cubicBezTo>
                    <a:cubicBezTo>
                      <a:pt x="24392" y="8924"/>
                      <a:pt x="14437" y="12081"/>
                      <a:pt x="5967" y="17823"/>
                    </a:cubicBezTo>
                    <a:lnTo>
                      <a:pt x="5967" y="7994"/>
                    </a:lnTo>
                    <a:cubicBezTo>
                      <a:pt x="15667" y="2793"/>
                      <a:pt x="26493" y="49"/>
                      <a:pt x="37499" y="0"/>
                    </a:cubicBezTo>
                    <a:cubicBezTo>
                      <a:pt x="42609" y="-13"/>
                      <a:pt x="47692" y="717"/>
                      <a:pt x="52591" y="2168"/>
                    </a:cubicBezTo>
                    <a:cubicBezTo>
                      <a:pt x="57142" y="3493"/>
                      <a:pt x="61390" y="5694"/>
                      <a:pt x="65097" y="8648"/>
                    </a:cubicBezTo>
                    <a:cubicBezTo>
                      <a:pt x="68682" y="11576"/>
                      <a:pt x="71589" y="15248"/>
                      <a:pt x="73617" y="19409"/>
                    </a:cubicBezTo>
                    <a:cubicBezTo>
                      <a:pt x="75829" y="24131"/>
                      <a:pt x="76917" y="29301"/>
                      <a:pt x="76798" y="34514"/>
                    </a:cubicBezTo>
                    <a:cubicBezTo>
                      <a:pt x="76798" y="54273"/>
                      <a:pt x="67283" y="66560"/>
                      <a:pt x="47715" y="72072"/>
                    </a:cubicBezTo>
                    <a:lnTo>
                      <a:pt x="46556" y="72395"/>
                    </a:lnTo>
                    <a:lnTo>
                      <a:pt x="46556" y="75444"/>
                    </a:lnTo>
                    <a:lnTo>
                      <a:pt x="47969" y="75608"/>
                    </a:lnTo>
                    <a:cubicBezTo>
                      <a:pt x="52619" y="76121"/>
                      <a:pt x="57168" y="77320"/>
                      <a:pt x="61466" y="79166"/>
                    </a:cubicBezTo>
                    <a:cubicBezTo>
                      <a:pt x="65486" y="80883"/>
                      <a:pt x="69151" y="83335"/>
                      <a:pt x="72272" y="86396"/>
                    </a:cubicBezTo>
                    <a:cubicBezTo>
                      <a:pt x="75363" y="89482"/>
                      <a:pt x="77815" y="93146"/>
                      <a:pt x="79489" y="97180"/>
                    </a:cubicBezTo>
                    <a:cubicBezTo>
                      <a:pt x="81302" y="101628"/>
                      <a:pt x="82201" y="106395"/>
                      <a:pt x="82133" y="111199"/>
                    </a:cubicBezTo>
                    <a:cubicBezTo>
                      <a:pt x="82253" y="117609"/>
                      <a:pt x="80923" y="123965"/>
                      <a:pt x="78243" y="129789"/>
                    </a:cubicBezTo>
                    <a:cubicBezTo>
                      <a:pt x="75741" y="135063"/>
                      <a:pt x="72104" y="139719"/>
                      <a:pt x="67592" y="143422"/>
                    </a:cubicBezTo>
                    <a:cubicBezTo>
                      <a:pt x="62870" y="147228"/>
                      <a:pt x="57466" y="150098"/>
                      <a:pt x="51668" y="151879"/>
                    </a:cubicBezTo>
                    <a:cubicBezTo>
                      <a:pt x="45322" y="153841"/>
                      <a:pt x="38712" y="154816"/>
                      <a:pt x="32069" y="1547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9892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Pinwheel Diagram – Slide Template</a:t>
            </a:r>
          </a:p>
        </p:txBody>
      </p:sp>
      <p:grpSp>
        <p:nvGrpSpPr>
          <p:cNvPr id="92" name="Graphic 52" descr="Badge 5">
            <a:extLst>
              <a:ext uri="{FF2B5EF4-FFF2-40B4-BE49-F238E27FC236}">
                <a16:creationId xmlns:a16="http://schemas.microsoft.com/office/drawing/2014/main" id="{6840728F-A011-4913-BC5A-4BB4A14A4534}"/>
              </a:ext>
            </a:extLst>
          </p:cNvPr>
          <p:cNvGrpSpPr/>
          <p:nvPr/>
        </p:nvGrpSpPr>
        <p:grpSpPr>
          <a:xfrm>
            <a:off x="499318" y="3132847"/>
            <a:ext cx="258881" cy="258881"/>
            <a:chOff x="938899" y="3004139"/>
            <a:chExt cx="345174" cy="345174"/>
          </a:xfrm>
          <a:solidFill>
            <a:schemeClr val="bg2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DD57EE4-1225-45ED-A890-8FA98C44A368}"/>
                </a:ext>
              </a:extLst>
            </p:cNvPr>
            <p:cNvSpPr/>
            <p:nvPr/>
          </p:nvSpPr>
          <p:spPr>
            <a:xfrm>
              <a:off x="938899" y="3004139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C078C62-2ED1-4120-8F0C-6717171FD2A1}"/>
                </a:ext>
              </a:extLst>
            </p:cNvPr>
            <p:cNvSpPr/>
            <p:nvPr/>
          </p:nvSpPr>
          <p:spPr>
            <a:xfrm>
              <a:off x="1072765" y="3098379"/>
              <a:ext cx="79236" cy="152175"/>
            </a:xfrm>
            <a:custGeom>
              <a:avLst/>
              <a:gdLst>
                <a:gd name="connsiteX0" fmla="*/ 28325 w 79236"/>
                <a:gd name="connsiteY0" fmla="*/ 152120 h 152175"/>
                <a:gd name="connsiteX1" fmla="*/ 0 w 79236"/>
                <a:gd name="connsiteY1" fmla="*/ 146776 h 152175"/>
                <a:gd name="connsiteX2" fmla="*/ 0 w 79236"/>
                <a:gd name="connsiteY2" fmla="*/ 135588 h 152175"/>
                <a:gd name="connsiteX3" fmla="*/ 28870 w 79236"/>
                <a:gd name="connsiteY3" fmla="*/ 143581 h 152175"/>
                <a:gd name="connsiteX4" fmla="*/ 45175 w 79236"/>
                <a:gd name="connsiteY4" fmla="*/ 140932 h 152175"/>
                <a:gd name="connsiteX5" fmla="*/ 57712 w 79236"/>
                <a:gd name="connsiteY5" fmla="*/ 133347 h 152175"/>
                <a:gd name="connsiteX6" fmla="*/ 65710 w 79236"/>
                <a:gd name="connsiteY6" fmla="*/ 121500 h 152175"/>
                <a:gd name="connsiteX7" fmla="*/ 68487 w 79236"/>
                <a:gd name="connsiteY7" fmla="*/ 106313 h 152175"/>
                <a:gd name="connsiteX8" fmla="*/ 57581 w 79236"/>
                <a:gd name="connsiteY8" fmla="*/ 79434 h 152175"/>
                <a:gd name="connsiteX9" fmla="*/ 26084 w 79236"/>
                <a:gd name="connsiteY9" fmla="*/ 70214 h 152175"/>
                <a:gd name="connsiteX10" fmla="*/ 4567 w 79236"/>
                <a:gd name="connsiteY10" fmla="*/ 71345 h 152175"/>
                <a:gd name="connsiteX11" fmla="*/ 9048 w 79236"/>
                <a:gd name="connsiteY11" fmla="*/ 0 h 152175"/>
                <a:gd name="connsiteX12" fmla="*/ 72531 w 79236"/>
                <a:gd name="connsiteY12" fmla="*/ 0 h 152175"/>
                <a:gd name="connsiteX13" fmla="*/ 72531 w 79236"/>
                <a:gd name="connsiteY13" fmla="*/ 9179 h 152175"/>
                <a:gd name="connsiteX14" fmla="*/ 17677 w 79236"/>
                <a:gd name="connsiteY14" fmla="*/ 9179 h 152175"/>
                <a:gd name="connsiteX15" fmla="*/ 14264 w 79236"/>
                <a:gd name="connsiteY15" fmla="*/ 62011 h 152175"/>
                <a:gd name="connsiteX16" fmla="*/ 16082 w 79236"/>
                <a:gd name="connsiteY16" fmla="*/ 61875 h 152175"/>
                <a:gd name="connsiteX17" fmla="*/ 30669 w 79236"/>
                <a:gd name="connsiteY17" fmla="*/ 61243 h 152175"/>
                <a:gd name="connsiteX18" fmla="*/ 51623 w 79236"/>
                <a:gd name="connsiteY18" fmla="*/ 64306 h 152175"/>
                <a:gd name="connsiteX19" fmla="*/ 66765 w 79236"/>
                <a:gd name="connsiteY19" fmla="*/ 72990 h 152175"/>
                <a:gd name="connsiteX20" fmla="*/ 76049 w 79236"/>
                <a:gd name="connsiteY20" fmla="*/ 86673 h 152175"/>
                <a:gd name="connsiteX21" fmla="*/ 79230 w 79236"/>
                <a:gd name="connsiteY21" fmla="*/ 105155 h 152175"/>
                <a:gd name="connsiteX22" fmla="*/ 75821 w 79236"/>
                <a:gd name="connsiteY22" fmla="*/ 124382 h 152175"/>
                <a:gd name="connsiteX23" fmla="*/ 65983 w 79236"/>
                <a:gd name="connsiteY23" fmla="*/ 139150 h 152175"/>
                <a:gd name="connsiteX24" fmla="*/ 50037 w 79236"/>
                <a:gd name="connsiteY24" fmla="*/ 148693 h 152175"/>
                <a:gd name="connsiteX25" fmla="*/ 28325 w 79236"/>
                <a:gd name="connsiteY25" fmla="*/ 152120 h 152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79236" h="152175">
                  <a:moveTo>
                    <a:pt x="28325" y="152120"/>
                  </a:moveTo>
                  <a:cubicBezTo>
                    <a:pt x="18599" y="152526"/>
                    <a:pt x="8909" y="150697"/>
                    <a:pt x="0" y="146776"/>
                  </a:cubicBezTo>
                  <a:lnTo>
                    <a:pt x="0" y="135588"/>
                  </a:lnTo>
                  <a:cubicBezTo>
                    <a:pt x="8782" y="140676"/>
                    <a:pt x="18722" y="143428"/>
                    <a:pt x="28870" y="143581"/>
                  </a:cubicBezTo>
                  <a:cubicBezTo>
                    <a:pt x="34417" y="143652"/>
                    <a:pt x="39935" y="142756"/>
                    <a:pt x="45175" y="140932"/>
                  </a:cubicBezTo>
                  <a:cubicBezTo>
                    <a:pt x="49830" y="139292"/>
                    <a:pt x="54098" y="136710"/>
                    <a:pt x="57712" y="133347"/>
                  </a:cubicBezTo>
                  <a:cubicBezTo>
                    <a:pt x="61202" y="130022"/>
                    <a:pt x="63931" y="125981"/>
                    <a:pt x="65710" y="121500"/>
                  </a:cubicBezTo>
                  <a:cubicBezTo>
                    <a:pt x="67601" y="116663"/>
                    <a:pt x="68544" y="111507"/>
                    <a:pt x="68487" y="106313"/>
                  </a:cubicBezTo>
                  <a:cubicBezTo>
                    <a:pt x="69110" y="96164"/>
                    <a:pt x="65100" y="86280"/>
                    <a:pt x="57581" y="79434"/>
                  </a:cubicBezTo>
                  <a:cubicBezTo>
                    <a:pt x="50428" y="73317"/>
                    <a:pt x="39831" y="70214"/>
                    <a:pt x="26084" y="70214"/>
                  </a:cubicBezTo>
                  <a:cubicBezTo>
                    <a:pt x="21017" y="70214"/>
                    <a:pt x="13778" y="70591"/>
                    <a:pt x="4567" y="71345"/>
                  </a:cubicBezTo>
                  <a:lnTo>
                    <a:pt x="9048" y="0"/>
                  </a:lnTo>
                  <a:lnTo>
                    <a:pt x="72531" y="0"/>
                  </a:lnTo>
                  <a:lnTo>
                    <a:pt x="72531" y="9179"/>
                  </a:lnTo>
                  <a:lnTo>
                    <a:pt x="17677" y="9179"/>
                  </a:lnTo>
                  <a:lnTo>
                    <a:pt x="14264" y="62011"/>
                  </a:lnTo>
                  <a:lnTo>
                    <a:pt x="16082" y="61875"/>
                  </a:lnTo>
                  <a:cubicBezTo>
                    <a:pt x="22185" y="61457"/>
                    <a:pt x="27093" y="61243"/>
                    <a:pt x="30669" y="61243"/>
                  </a:cubicBezTo>
                  <a:cubicBezTo>
                    <a:pt x="37773" y="61125"/>
                    <a:pt x="44850" y="62159"/>
                    <a:pt x="51623" y="64306"/>
                  </a:cubicBezTo>
                  <a:cubicBezTo>
                    <a:pt x="57222" y="66110"/>
                    <a:pt x="62380" y="69068"/>
                    <a:pt x="66765" y="72990"/>
                  </a:cubicBezTo>
                  <a:cubicBezTo>
                    <a:pt x="70870" y="76777"/>
                    <a:pt x="74047" y="81459"/>
                    <a:pt x="76049" y="86673"/>
                  </a:cubicBezTo>
                  <a:cubicBezTo>
                    <a:pt x="78255" y="92581"/>
                    <a:pt x="79334" y="98849"/>
                    <a:pt x="79230" y="105155"/>
                  </a:cubicBezTo>
                  <a:cubicBezTo>
                    <a:pt x="79311" y="111721"/>
                    <a:pt x="78155" y="118244"/>
                    <a:pt x="75821" y="124382"/>
                  </a:cubicBezTo>
                  <a:cubicBezTo>
                    <a:pt x="73667" y="129968"/>
                    <a:pt x="70308" y="135011"/>
                    <a:pt x="65983" y="139150"/>
                  </a:cubicBezTo>
                  <a:cubicBezTo>
                    <a:pt x="61393" y="143411"/>
                    <a:pt x="55961" y="146662"/>
                    <a:pt x="50037" y="148693"/>
                  </a:cubicBezTo>
                  <a:cubicBezTo>
                    <a:pt x="43049" y="151071"/>
                    <a:pt x="35705" y="152230"/>
                    <a:pt x="28325" y="15212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5" name="Graphic 53" descr="Badge 6">
            <a:extLst>
              <a:ext uri="{FF2B5EF4-FFF2-40B4-BE49-F238E27FC236}">
                <a16:creationId xmlns:a16="http://schemas.microsoft.com/office/drawing/2014/main" id="{9E866182-5A2C-4BC0-B625-7A27AD17A6BE}"/>
              </a:ext>
            </a:extLst>
          </p:cNvPr>
          <p:cNvGrpSpPr/>
          <p:nvPr/>
        </p:nvGrpSpPr>
        <p:grpSpPr>
          <a:xfrm>
            <a:off x="499100" y="1555999"/>
            <a:ext cx="259099" cy="259099"/>
            <a:chOff x="938608" y="1299045"/>
            <a:chExt cx="345465" cy="345465"/>
          </a:xfrm>
          <a:solidFill>
            <a:schemeClr val="bg2"/>
          </a:solidFill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BAF48AF6-F8B1-499A-977A-579CB1A95A92}"/>
                </a:ext>
              </a:extLst>
            </p:cNvPr>
            <p:cNvSpPr/>
            <p:nvPr/>
          </p:nvSpPr>
          <p:spPr>
            <a:xfrm>
              <a:off x="938608" y="1299045"/>
              <a:ext cx="345465" cy="345465"/>
            </a:xfrm>
            <a:custGeom>
              <a:avLst/>
              <a:gdLst>
                <a:gd name="connsiteX0" fmla="*/ 172783 w 345465"/>
                <a:gd name="connsiteY0" fmla="*/ 9089 h 345465"/>
                <a:gd name="connsiteX1" fmla="*/ 336477 w 345465"/>
                <a:gd name="connsiteY1" fmla="*/ 172683 h 345465"/>
                <a:gd name="connsiteX2" fmla="*/ 172883 w 345465"/>
                <a:gd name="connsiteY2" fmla="*/ 336377 h 345465"/>
                <a:gd name="connsiteX3" fmla="*/ 9189 w 345465"/>
                <a:gd name="connsiteY3" fmla="*/ 172783 h 345465"/>
                <a:gd name="connsiteX4" fmla="*/ 9189 w 345465"/>
                <a:gd name="connsiteY4" fmla="*/ 172728 h 345465"/>
                <a:gd name="connsiteX5" fmla="*/ 172783 w 345465"/>
                <a:gd name="connsiteY5" fmla="*/ 9089 h 345465"/>
                <a:gd name="connsiteX6" fmla="*/ 172783 w 345465"/>
                <a:gd name="connsiteY6" fmla="*/ 0 h 345465"/>
                <a:gd name="connsiteX7" fmla="*/ 0 w 345465"/>
                <a:gd name="connsiteY7" fmla="*/ 172683 h 345465"/>
                <a:gd name="connsiteX8" fmla="*/ 172683 w 345465"/>
                <a:gd name="connsiteY8" fmla="*/ 345465 h 345465"/>
                <a:gd name="connsiteX9" fmla="*/ 345465 w 345465"/>
                <a:gd name="connsiteY9" fmla="*/ 172783 h 345465"/>
                <a:gd name="connsiteX10" fmla="*/ 345465 w 345465"/>
                <a:gd name="connsiteY10" fmla="*/ 172728 h 345465"/>
                <a:gd name="connsiteX11" fmla="*/ 172919 w 345465"/>
                <a:gd name="connsiteY11" fmla="*/ 0 h 345465"/>
                <a:gd name="connsiteX12" fmla="*/ 172783 w 345465"/>
                <a:gd name="connsiteY12" fmla="*/ 0 h 34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465" h="345465">
                  <a:moveTo>
                    <a:pt x="172783" y="9089"/>
                  </a:moveTo>
                  <a:cubicBezTo>
                    <a:pt x="263161" y="9061"/>
                    <a:pt x="336449" y="82305"/>
                    <a:pt x="336477" y="172683"/>
                  </a:cubicBezTo>
                  <a:cubicBezTo>
                    <a:pt x="336505" y="263061"/>
                    <a:pt x="263261" y="336349"/>
                    <a:pt x="172883" y="336377"/>
                  </a:cubicBezTo>
                  <a:cubicBezTo>
                    <a:pt x="82505" y="336405"/>
                    <a:pt x="9216" y="263161"/>
                    <a:pt x="9189" y="172783"/>
                  </a:cubicBezTo>
                  <a:cubicBezTo>
                    <a:pt x="9189" y="172765"/>
                    <a:pt x="9189" y="172746"/>
                    <a:pt x="9189" y="172728"/>
                  </a:cubicBezTo>
                  <a:cubicBezTo>
                    <a:pt x="9279" y="82407"/>
                    <a:pt x="82462" y="9204"/>
                    <a:pt x="172783" y="9089"/>
                  </a:cubicBezTo>
                  <a:moveTo>
                    <a:pt x="172783" y="0"/>
                  </a:moveTo>
                  <a:cubicBezTo>
                    <a:pt x="77385" y="-28"/>
                    <a:pt x="28" y="77285"/>
                    <a:pt x="0" y="172683"/>
                  </a:cubicBezTo>
                  <a:cubicBezTo>
                    <a:pt x="-28" y="268080"/>
                    <a:pt x="77285" y="345438"/>
                    <a:pt x="172683" y="345465"/>
                  </a:cubicBezTo>
                  <a:cubicBezTo>
                    <a:pt x="268080" y="345493"/>
                    <a:pt x="345438" y="268180"/>
                    <a:pt x="345465" y="172783"/>
                  </a:cubicBezTo>
                  <a:cubicBezTo>
                    <a:pt x="345465" y="172765"/>
                    <a:pt x="345465" y="172746"/>
                    <a:pt x="345465" y="172728"/>
                  </a:cubicBezTo>
                  <a:cubicBezTo>
                    <a:pt x="345515" y="77383"/>
                    <a:pt x="268264" y="50"/>
                    <a:pt x="172919" y="0"/>
                  </a:cubicBezTo>
                  <a:cubicBezTo>
                    <a:pt x="172874" y="0"/>
                    <a:pt x="172828" y="0"/>
                    <a:pt x="172783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A197A677-BABF-4CEC-8DFA-684323516757}"/>
                </a:ext>
              </a:extLst>
            </p:cNvPr>
            <p:cNvSpPr/>
            <p:nvPr/>
          </p:nvSpPr>
          <p:spPr>
            <a:xfrm>
              <a:off x="1063417" y="1390719"/>
              <a:ext cx="90461" cy="154807"/>
            </a:xfrm>
            <a:custGeom>
              <a:avLst/>
              <a:gdLst>
                <a:gd name="connsiteX0" fmla="*/ 45283 w 90461"/>
                <a:gd name="connsiteY0" fmla="*/ 154790 h 154807"/>
                <a:gd name="connsiteX1" fmla="*/ 12146 w 90461"/>
                <a:gd name="connsiteY1" fmla="*/ 137281 h 154807"/>
                <a:gd name="connsiteX2" fmla="*/ 3162 w 90461"/>
                <a:gd name="connsiteY2" fmla="*/ 115850 h 154807"/>
                <a:gd name="connsiteX3" fmla="*/ 9 w 90461"/>
                <a:gd name="connsiteY3" fmla="*/ 86616 h 154807"/>
                <a:gd name="connsiteX4" fmla="*/ 4167 w 90461"/>
                <a:gd name="connsiteY4" fmla="*/ 50807 h 154807"/>
                <a:gd name="connsiteX5" fmla="*/ 16032 w 90461"/>
                <a:gd name="connsiteY5" fmla="*/ 23451 h 154807"/>
                <a:gd name="connsiteX6" fmla="*/ 34613 w 90461"/>
                <a:gd name="connsiteY6" fmla="*/ 6101 h 154807"/>
                <a:gd name="connsiteX7" fmla="*/ 59239 w 90461"/>
                <a:gd name="connsiteY7" fmla="*/ 21 h 154807"/>
                <a:gd name="connsiteX8" fmla="*/ 81397 w 90461"/>
                <a:gd name="connsiteY8" fmla="*/ 3551 h 154807"/>
                <a:gd name="connsiteX9" fmla="*/ 81397 w 90461"/>
                <a:gd name="connsiteY9" fmla="*/ 13490 h 154807"/>
                <a:gd name="connsiteX10" fmla="*/ 59334 w 90461"/>
                <a:gd name="connsiteY10" fmla="*/ 8755 h 154807"/>
                <a:gd name="connsiteX11" fmla="*/ 39094 w 90461"/>
                <a:gd name="connsiteY11" fmla="*/ 14031 h 154807"/>
                <a:gd name="connsiteX12" fmla="*/ 23816 w 90461"/>
                <a:gd name="connsiteY12" fmla="*/ 28854 h 154807"/>
                <a:gd name="connsiteX13" fmla="*/ 14232 w 90461"/>
                <a:gd name="connsiteY13" fmla="*/ 51544 h 154807"/>
                <a:gd name="connsiteX14" fmla="*/ 10892 w 90461"/>
                <a:gd name="connsiteY14" fmla="*/ 80554 h 154807"/>
                <a:gd name="connsiteX15" fmla="*/ 10892 w 90461"/>
                <a:gd name="connsiteY15" fmla="*/ 82145 h 154807"/>
                <a:gd name="connsiteX16" fmla="*/ 13891 w 90461"/>
                <a:gd name="connsiteY16" fmla="*/ 82145 h 154807"/>
                <a:gd name="connsiteX17" fmla="*/ 14346 w 90461"/>
                <a:gd name="connsiteY17" fmla="*/ 81236 h 154807"/>
                <a:gd name="connsiteX18" fmla="*/ 49446 w 90461"/>
                <a:gd name="connsiteY18" fmla="*/ 59755 h 154807"/>
                <a:gd name="connsiteX19" fmla="*/ 66314 w 90461"/>
                <a:gd name="connsiteY19" fmla="*/ 63132 h 154807"/>
                <a:gd name="connsiteX20" fmla="*/ 79202 w 90461"/>
                <a:gd name="connsiteY20" fmla="*/ 72538 h 154807"/>
                <a:gd name="connsiteX21" fmla="*/ 87509 w 90461"/>
                <a:gd name="connsiteY21" fmla="*/ 86916 h 154807"/>
                <a:gd name="connsiteX22" fmla="*/ 90458 w 90461"/>
                <a:gd name="connsiteY22" fmla="*/ 105239 h 154807"/>
                <a:gd name="connsiteX23" fmla="*/ 87091 w 90461"/>
                <a:gd name="connsiteY23" fmla="*/ 125234 h 154807"/>
                <a:gd name="connsiteX24" fmla="*/ 77725 w 90461"/>
                <a:gd name="connsiteY24" fmla="*/ 140848 h 154807"/>
                <a:gd name="connsiteX25" fmla="*/ 63424 w 90461"/>
                <a:gd name="connsiteY25" fmla="*/ 151095 h 154807"/>
                <a:gd name="connsiteX26" fmla="*/ 45283 w 90461"/>
                <a:gd name="connsiteY26" fmla="*/ 154790 h 154807"/>
                <a:gd name="connsiteX27" fmla="*/ 46351 w 90461"/>
                <a:gd name="connsiteY27" fmla="*/ 68521 h 154807"/>
                <a:gd name="connsiteX28" fmla="*/ 32637 w 90461"/>
                <a:gd name="connsiteY28" fmla="*/ 71434 h 154807"/>
                <a:gd name="connsiteX29" fmla="*/ 21730 w 90461"/>
                <a:gd name="connsiteY29" fmla="*/ 79246 h 154807"/>
                <a:gd name="connsiteX30" fmla="*/ 14605 w 90461"/>
                <a:gd name="connsiteY30" fmla="*/ 90497 h 154807"/>
                <a:gd name="connsiteX31" fmla="*/ 12042 w 90461"/>
                <a:gd name="connsiteY31" fmla="*/ 103767 h 154807"/>
                <a:gd name="connsiteX32" fmla="*/ 14455 w 90461"/>
                <a:gd name="connsiteY32" fmla="*/ 119953 h 154807"/>
                <a:gd name="connsiteX33" fmla="*/ 21317 w 90461"/>
                <a:gd name="connsiteY33" fmla="*/ 133382 h 154807"/>
                <a:gd name="connsiteX34" fmla="*/ 32041 w 90461"/>
                <a:gd name="connsiteY34" fmla="*/ 142602 h 154807"/>
                <a:gd name="connsiteX35" fmla="*/ 46006 w 90461"/>
                <a:gd name="connsiteY35" fmla="*/ 146042 h 154807"/>
                <a:gd name="connsiteX36" fmla="*/ 70172 w 90461"/>
                <a:gd name="connsiteY36" fmla="*/ 134990 h 154807"/>
                <a:gd name="connsiteX37" fmla="*/ 77062 w 90461"/>
                <a:gd name="connsiteY37" fmla="*/ 122771 h 154807"/>
                <a:gd name="connsiteX38" fmla="*/ 79547 w 90461"/>
                <a:gd name="connsiteY38" fmla="*/ 107388 h 154807"/>
                <a:gd name="connsiteX39" fmla="*/ 77275 w 90461"/>
                <a:gd name="connsiteY39" fmla="*/ 91570 h 154807"/>
                <a:gd name="connsiteX40" fmla="*/ 70750 w 90461"/>
                <a:gd name="connsiteY40" fmla="*/ 79259 h 154807"/>
                <a:gd name="connsiteX41" fmla="*/ 60298 w 90461"/>
                <a:gd name="connsiteY41" fmla="*/ 71325 h 154807"/>
                <a:gd name="connsiteX42" fmla="*/ 46351 w 90461"/>
                <a:gd name="connsiteY42" fmla="*/ 68521 h 15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0461" h="154807">
                  <a:moveTo>
                    <a:pt x="45283" y="154790"/>
                  </a:moveTo>
                  <a:cubicBezTo>
                    <a:pt x="31925" y="155195"/>
                    <a:pt x="19339" y="148545"/>
                    <a:pt x="12146" y="137281"/>
                  </a:cubicBezTo>
                  <a:cubicBezTo>
                    <a:pt x="7929" y="130713"/>
                    <a:pt x="4889" y="123461"/>
                    <a:pt x="3162" y="115850"/>
                  </a:cubicBezTo>
                  <a:cubicBezTo>
                    <a:pt x="951" y="106266"/>
                    <a:pt x="-108" y="96452"/>
                    <a:pt x="9" y="86616"/>
                  </a:cubicBezTo>
                  <a:cubicBezTo>
                    <a:pt x="-110" y="74553"/>
                    <a:pt x="1287" y="62523"/>
                    <a:pt x="4167" y="50807"/>
                  </a:cubicBezTo>
                  <a:cubicBezTo>
                    <a:pt x="6516" y="41073"/>
                    <a:pt x="10530" y="31818"/>
                    <a:pt x="16032" y="23451"/>
                  </a:cubicBezTo>
                  <a:cubicBezTo>
                    <a:pt x="20788" y="16297"/>
                    <a:pt x="27151" y="10356"/>
                    <a:pt x="34613" y="6101"/>
                  </a:cubicBezTo>
                  <a:cubicBezTo>
                    <a:pt x="42159" y="1981"/>
                    <a:pt x="50643" y="-113"/>
                    <a:pt x="59239" y="21"/>
                  </a:cubicBezTo>
                  <a:cubicBezTo>
                    <a:pt x="66779" y="-175"/>
                    <a:pt x="74291" y="1022"/>
                    <a:pt x="81397" y="3551"/>
                  </a:cubicBezTo>
                  <a:lnTo>
                    <a:pt x="81397" y="13490"/>
                  </a:lnTo>
                  <a:cubicBezTo>
                    <a:pt x="74464" y="10357"/>
                    <a:pt x="66942" y="8743"/>
                    <a:pt x="59334" y="8755"/>
                  </a:cubicBezTo>
                  <a:cubicBezTo>
                    <a:pt x="52237" y="8668"/>
                    <a:pt x="45246" y="10490"/>
                    <a:pt x="39094" y="14031"/>
                  </a:cubicBezTo>
                  <a:cubicBezTo>
                    <a:pt x="32912" y="17709"/>
                    <a:pt x="27680" y="22786"/>
                    <a:pt x="23816" y="28854"/>
                  </a:cubicBezTo>
                  <a:cubicBezTo>
                    <a:pt x="19395" y="35839"/>
                    <a:pt x="16157" y="43505"/>
                    <a:pt x="14232" y="51544"/>
                  </a:cubicBezTo>
                  <a:cubicBezTo>
                    <a:pt x="11920" y="61038"/>
                    <a:pt x="10798" y="70783"/>
                    <a:pt x="10892" y="80554"/>
                  </a:cubicBezTo>
                  <a:lnTo>
                    <a:pt x="10892" y="82145"/>
                  </a:lnTo>
                  <a:lnTo>
                    <a:pt x="13891" y="82145"/>
                  </a:lnTo>
                  <a:lnTo>
                    <a:pt x="14346" y="81236"/>
                  </a:lnTo>
                  <a:cubicBezTo>
                    <a:pt x="20383" y="67423"/>
                    <a:pt x="34399" y="58846"/>
                    <a:pt x="49446" y="59755"/>
                  </a:cubicBezTo>
                  <a:cubicBezTo>
                    <a:pt x="55244" y="59672"/>
                    <a:pt x="60994" y="60823"/>
                    <a:pt x="66314" y="63132"/>
                  </a:cubicBezTo>
                  <a:cubicBezTo>
                    <a:pt x="71229" y="65316"/>
                    <a:pt x="75622" y="68523"/>
                    <a:pt x="79202" y="72538"/>
                  </a:cubicBezTo>
                  <a:cubicBezTo>
                    <a:pt x="82881" y="76744"/>
                    <a:pt x="85703" y="81628"/>
                    <a:pt x="87509" y="86916"/>
                  </a:cubicBezTo>
                  <a:cubicBezTo>
                    <a:pt x="89521" y="92813"/>
                    <a:pt x="90518" y="99009"/>
                    <a:pt x="90458" y="105239"/>
                  </a:cubicBezTo>
                  <a:cubicBezTo>
                    <a:pt x="90529" y="112051"/>
                    <a:pt x="89388" y="118821"/>
                    <a:pt x="87091" y="125234"/>
                  </a:cubicBezTo>
                  <a:cubicBezTo>
                    <a:pt x="85019" y="131000"/>
                    <a:pt x="81838" y="136305"/>
                    <a:pt x="77725" y="140848"/>
                  </a:cubicBezTo>
                  <a:cubicBezTo>
                    <a:pt x="73708" y="145205"/>
                    <a:pt x="68841" y="148693"/>
                    <a:pt x="63424" y="151095"/>
                  </a:cubicBezTo>
                  <a:cubicBezTo>
                    <a:pt x="57707" y="153595"/>
                    <a:pt x="51524" y="154855"/>
                    <a:pt x="45283" y="154790"/>
                  </a:cubicBezTo>
                  <a:close/>
                  <a:moveTo>
                    <a:pt x="46351" y="68521"/>
                  </a:moveTo>
                  <a:cubicBezTo>
                    <a:pt x="41623" y="68484"/>
                    <a:pt x="36942" y="69479"/>
                    <a:pt x="32637" y="71434"/>
                  </a:cubicBezTo>
                  <a:cubicBezTo>
                    <a:pt x="28524" y="73297"/>
                    <a:pt x="24818" y="75951"/>
                    <a:pt x="21730" y="79246"/>
                  </a:cubicBezTo>
                  <a:cubicBezTo>
                    <a:pt x="18682" y="82525"/>
                    <a:pt x="16266" y="86339"/>
                    <a:pt x="14605" y="90497"/>
                  </a:cubicBezTo>
                  <a:cubicBezTo>
                    <a:pt x="12903" y="94714"/>
                    <a:pt x="12033" y="99220"/>
                    <a:pt x="12042" y="103767"/>
                  </a:cubicBezTo>
                  <a:cubicBezTo>
                    <a:pt x="12013" y="109254"/>
                    <a:pt x="12827" y="114713"/>
                    <a:pt x="14455" y="119953"/>
                  </a:cubicBezTo>
                  <a:cubicBezTo>
                    <a:pt x="15937" y="124797"/>
                    <a:pt x="18259" y="129343"/>
                    <a:pt x="21317" y="133382"/>
                  </a:cubicBezTo>
                  <a:cubicBezTo>
                    <a:pt x="24204" y="137175"/>
                    <a:pt x="27858" y="140317"/>
                    <a:pt x="32041" y="142602"/>
                  </a:cubicBezTo>
                  <a:cubicBezTo>
                    <a:pt x="36332" y="144908"/>
                    <a:pt x="41135" y="146091"/>
                    <a:pt x="46006" y="146042"/>
                  </a:cubicBezTo>
                  <a:cubicBezTo>
                    <a:pt x="55311" y="146167"/>
                    <a:pt x="64181" y="142110"/>
                    <a:pt x="70172" y="134990"/>
                  </a:cubicBezTo>
                  <a:cubicBezTo>
                    <a:pt x="73193" y="131370"/>
                    <a:pt x="75528" y="127229"/>
                    <a:pt x="77062" y="122771"/>
                  </a:cubicBezTo>
                  <a:cubicBezTo>
                    <a:pt x="78761" y="117822"/>
                    <a:pt x="79601" y="112620"/>
                    <a:pt x="79547" y="107388"/>
                  </a:cubicBezTo>
                  <a:cubicBezTo>
                    <a:pt x="79597" y="102031"/>
                    <a:pt x="78831" y="96697"/>
                    <a:pt x="77275" y="91570"/>
                  </a:cubicBezTo>
                  <a:cubicBezTo>
                    <a:pt x="75926" y="87079"/>
                    <a:pt x="73709" y="82896"/>
                    <a:pt x="70750" y="79259"/>
                  </a:cubicBezTo>
                  <a:cubicBezTo>
                    <a:pt x="67911" y="75858"/>
                    <a:pt x="64337" y="73145"/>
                    <a:pt x="60298" y="71325"/>
                  </a:cubicBezTo>
                  <a:cubicBezTo>
                    <a:pt x="55903" y="69404"/>
                    <a:pt x="51147" y="68448"/>
                    <a:pt x="46351" y="68521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8" name="Graphic 54" descr="Badge 4">
            <a:extLst>
              <a:ext uri="{FF2B5EF4-FFF2-40B4-BE49-F238E27FC236}">
                <a16:creationId xmlns:a16="http://schemas.microsoft.com/office/drawing/2014/main" id="{F4D48664-64BA-4122-98F7-BF5BE07261B4}"/>
              </a:ext>
            </a:extLst>
          </p:cNvPr>
          <p:cNvGrpSpPr/>
          <p:nvPr/>
        </p:nvGrpSpPr>
        <p:grpSpPr>
          <a:xfrm>
            <a:off x="499318" y="4709476"/>
            <a:ext cx="258881" cy="258881"/>
            <a:chOff x="938899" y="4709233"/>
            <a:chExt cx="345174" cy="345174"/>
          </a:xfrm>
          <a:solidFill>
            <a:schemeClr val="bg2"/>
          </a:solidFill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D09B9E1-217F-4559-BEA6-35BB98A39B08}"/>
                </a:ext>
              </a:extLst>
            </p:cNvPr>
            <p:cNvSpPr/>
            <p:nvPr/>
          </p:nvSpPr>
          <p:spPr>
            <a:xfrm>
              <a:off x="938899" y="4709233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C2022C9-3BFD-4DB6-833E-BCCD4BF3604E}"/>
                </a:ext>
              </a:extLst>
            </p:cNvPr>
            <p:cNvSpPr/>
            <p:nvPr/>
          </p:nvSpPr>
          <p:spPr>
            <a:xfrm>
              <a:off x="1049552" y="4803482"/>
              <a:ext cx="106522" cy="149552"/>
            </a:xfrm>
            <a:custGeom>
              <a:avLst/>
              <a:gdLst>
                <a:gd name="connsiteX0" fmla="*/ 72318 w 106522"/>
                <a:gd name="connsiteY0" fmla="*/ 149552 h 149552"/>
                <a:gd name="connsiteX1" fmla="*/ 72318 w 106522"/>
                <a:gd name="connsiteY1" fmla="*/ 111639 h 149552"/>
                <a:gd name="connsiteX2" fmla="*/ 0 w 106522"/>
                <a:gd name="connsiteY2" fmla="*/ 111639 h 149552"/>
                <a:gd name="connsiteX3" fmla="*/ 0 w 106522"/>
                <a:gd name="connsiteY3" fmla="*/ 101301 h 149552"/>
                <a:gd name="connsiteX4" fmla="*/ 20158 w 106522"/>
                <a:gd name="connsiteY4" fmla="*/ 77312 h 149552"/>
                <a:gd name="connsiteX5" fmla="*/ 40076 w 106522"/>
                <a:gd name="connsiteY5" fmla="*/ 50714 h 149552"/>
                <a:gd name="connsiteX6" fmla="*/ 57603 w 106522"/>
                <a:gd name="connsiteY6" fmla="*/ 23998 h 149552"/>
                <a:gd name="connsiteX7" fmla="*/ 70673 w 106522"/>
                <a:gd name="connsiteY7" fmla="*/ 0 h 149552"/>
                <a:gd name="connsiteX8" fmla="*/ 82665 w 106522"/>
                <a:gd name="connsiteY8" fmla="*/ 0 h 149552"/>
                <a:gd name="connsiteX9" fmla="*/ 82665 w 106522"/>
                <a:gd name="connsiteY9" fmla="*/ 102460 h 149552"/>
                <a:gd name="connsiteX10" fmla="*/ 106523 w 106522"/>
                <a:gd name="connsiteY10" fmla="*/ 102460 h 149552"/>
                <a:gd name="connsiteX11" fmla="*/ 106523 w 106522"/>
                <a:gd name="connsiteY11" fmla="*/ 111639 h 149552"/>
                <a:gd name="connsiteX12" fmla="*/ 82665 w 106522"/>
                <a:gd name="connsiteY12" fmla="*/ 111639 h 149552"/>
                <a:gd name="connsiteX13" fmla="*/ 82665 w 106522"/>
                <a:gd name="connsiteY13" fmla="*/ 149552 h 149552"/>
                <a:gd name="connsiteX14" fmla="*/ 69350 w 106522"/>
                <a:gd name="connsiteY14" fmla="*/ 19454 h 149552"/>
                <a:gd name="connsiteX15" fmla="*/ 53745 w 106522"/>
                <a:gd name="connsiteY15" fmla="*/ 44775 h 149552"/>
                <a:gd name="connsiteX16" fmla="*/ 38713 w 106522"/>
                <a:gd name="connsiteY16" fmla="*/ 66551 h 149552"/>
                <a:gd name="connsiteX17" fmla="*/ 24807 w 106522"/>
                <a:gd name="connsiteY17" fmla="*/ 84860 h 149552"/>
                <a:gd name="connsiteX18" fmla="*/ 12624 w 106522"/>
                <a:gd name="connsiteY18" fmla="*/ 99856 h 149552"/>
                <a:gd name="connsiteX19" fmla="*/ 10488 w 106522"/>
                <a:gd name="connsiteY19" fmla="*/ 102446 h 149552"/>
                <a:gd name="connsiteX20" fmla="*/ 10488 w 106522"/>
                <a:gd name="connsiteY20" fmla="*/ 102446 h 149552"/>
                <a:gd name="connsiteX21" fmla="*/ 72318 w 106522"/>
                <a:gd name="connsiteY21" fmla="*/ 102446 h 149552"/>
                <a:gd name="connsiteX22" fmla="*/ 72318 w 106522"/>
                <a:gd name="connsiteY22" fmla="*/ 14333 h 149552"/>
                <a:gd name="connsiteX23" fmla="*/ 72318 w 106522"/>
                <a:gd name="connsiteY23" fmla="*/ 14333 h 149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6522" h="149552">
                  <a:moveTo>
                    <a:pt x="72318" y="149552"/>
                  </a:moveTo>
                  <a:lnTo>
                    <a:pt x="72318" y="111639"/>
                  </a:lnTo>
                  <a:lnTo>
                    <a:pt x="0" y="111639"/>
                  </a:lnTo>
                  <a:lnTo>
                    <a:pt x="0" y="101301"/>
                  </a:lnTo>
                  <a:cubicBezTo>
                    <a:pt x="6535" y="94030"/>
                    <a:pt x="13351" y="85851"/>
                    <a:pt x="20158" y="77312"/>
                  </a:cubicBezTo>
                  <a:cubicBezTo>
                    <a:pt x="27057" y="68646"/>
                    <a:pt x="33759" y="59694"/>
                    <a:pt x="40076" y="50714"/>
                  </a:cubicBezTo>
                  <a:cubicBezTo>
                    <a:pt x="46393" y="41735"/>
                    <a:pt x="52291" y="32746"/>
                    <a:pt x="57603" y="23998"/>
                  </a:cubicBezTo>
                  <a:cubicBezTo>
                    <a:pt x="62367" y="16227"/>
                    <a:pt x="66729" y="8217"/>
                    <a:pt x="70673" y="0"/>
                  </a:cubicBezTo>
                  <a:lnTo>
                    <a:pt x="82665" y="0"/>
                  </a:lnTo>
                  <a:lnTo>
                    <a:pt x="82665" y="102460"/>
                  </a:lnTo>
                  <a:lnTo>
                    <a:pt x="106523" y="102460"/>
                  </a:lnTo>
                  <a:lnTo>
                    <a:pt x="106523" y="111639"/>
                  </a:lnTo>
                  <a:lnTo>
                    <a:pt x="82665" y="111639"/>
                  </a:lnTo>
                  <a:lnTo>
                    <a:pt x="82665" y="149552"/>
                  </a:lnTo>
                  <a:close/>
                  <a:moveTo>
                    <a:pt x="69350" y="19454"/>
                  </a:moveTo>
                  <a:cubicBezTo>
                    <a:pt x="64152" y="28443"/>
                    <a:pt x="58898" y="36963"/>
                    <a:pt x="53745" y="44775"/>
                  </a:cubicBezTo>
                  <a:cubicBezTo>
                    <a:pt x="48592" y="52586"/>
                    <a:pt x="43548" y="59880"/>
                    <a:pt x="38713" y="66551"/>
                  </a:cubicBezTo>
                  <a:cubicBezTo>
                    <a:pt x="33878" y="73222"/>
                    <a:pt x="29202" y="79375"/>
                    <a:pt x="24807" y="84860"/>
                  </a:cubicBezTo>
                  <a:cubicBezTo>
                    <a:pt x="20413" y="90345"/>
                    <a:pt x="16314" y="95389"/>
                    <a:pt x="12624" y="99856"/>
                  </a:cubicBezTo>
                  <a:lnTo>
                    <a:pt x="10488" y="102446"/>
                  </a:lnTo>
                  <a:lnTo>
                    <a:pt x="10488" y="102446"/>
                  </a:lnTo>
                  <a:lnTo>
                    <a:pt x="72318" y="102446"/>
                  </a:lnTo>
                  <a:lnTo>
                    <a:pt x="72318" y="14333"/>
                  </a:lnTo>
                  <a:lnTo>
                    <a:pt x="72318" y="14333"/>
                  </a:ln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1" name="Graphic 49" descr="Badge 3">
            <a:extLst>
              <a:ext uri="{FF2B5EF4-FFF2-40B4-BE49-F238E27FC236}">
                <a16:creationId xmlns:a16="http://schemas.microsoft.com/office/drawing/2014/main" id="{1EC8ECDD-8A4F-4D62-90EE-FBAF70F61FEF}"/>
              </a:ext>
            </a:extLst>
          </p:cNvPr>
          <p:cNvGrpSpPr/>
          <p:nvPr/>
        </p:nvGrpSpPr>
        <p:grpSpPr>
          <a:xfrm>
            <a:off x="8385801" y="4709476"/>
            <a:ext cx="258881" cy="258881"/>
            <a:chOff x="10908116" y="4709233"/>
            <a:chExt cx="345174" cy="345174"/>
          </a:xfrm>
          <a:solidFill>
            <a:schemeClr val="bg2"/>
          </a:solidFill>
        </p:grpSpPr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46C50FA1-4225-4089-A8AA-115EC826A877}"/>
                </a:ext>
              </a:extLst>
            </p:cNvPr>
            <p:cNvSpPr/>
            <p:nvPr/>
          </p:nvSpPr>
          <p:spPr>
            <a:xfrm>
              <a:off x="10908116" y="4709233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F20D40-B6AC-482E-9026-012A54FB0AFD}"/>
                </a:ext>
              </a:extLst>
            </p:cNvPr>
            <p:cNvSpPr/>
            <p:nvPr/>
          </p:nvSpPr>
          <p:spPr>
            <a:xfrm>
              <a:off x="11038028" y="4805472"/>
              <a:ext cx="82140" cy="154786"/>
            </a:xfrm>
            <a:custGeom>
              <a:avLst/>
              <a:gdLst>
                <a:gd name="connsiteX0" fmla="*/ 32069 w 82140"/>
                <a:gd name="connsiteY0" fmla="*/ 154769 h 154786"/>
                <a:gd name="connsiteX1" fmla="*/ 0 w 82140"/>
                <a:gd name="connsiteY1" fmla="*/ 147230 h 154786"/>
                <a:gd name="connsiteX2" fmla="*/ 0 w 82140"/>
                <a:gd name="connsiteY2" fmla="*/ 136106 h 154786"/>
                <a:gd name="connsiteX3" fmla="*/ 32492 w 82140"/>
                <a:gd name="connsiteY3" fmla="*/ 146126 h 154786"/>
                <a:gd name="connsiteX4" fmla="*/ 46856 w 82140"/>
                <a:gd name="connsiteY4" fmla="*/ 144263 h 154786"/>
                <a:gd name="connsiteX5" fmla="*/ 59276 w 82140"/>
                <a:gd name="connsiteY5" fmla="*/ 138301 h 154786"/>
                <a:gd name="connsiteX6" fmla="*/ 67987 w 82140"/>
                <a:gd name="connsiteY6" fmla="*/ 127849 h 154786"/>
                <a:gd name="connsiteX7" fmla="*/ 71254 w 82140"/>
                <a:gd name="connsiteY7" fmla="*/ 112689 h 154786"/>
                <a:gd name="connsiteX8" fmla="*/ 59357 w 82140"/>
                <a:gd name="connsiteY8" fmla="*/ 87350 h 154786"/>
                <a:gd name="connsiteX9" fmla="*/ 25357 w 82140"/>
                <a:gd name="connsiteY9" fmla="*/ 78957 h 154786"/>
                <a:gd name="connsiteX10" fmla="*/ 14805 w 82140"/>
                <a:gd name="connsiteY10" fmla="*/ 78957 h 154786"/>
                <a:gd name="connsiteX11" fmla="*/ 14805 w 82140"/>
                <a:gd name="connsiteY11" fmla="*/ 70323 h 154786"/>
                <a:gd name="connsiteX12" fmla="*/ 24403 w 82140"/>
                <a:gd name="connsiteY12" fmla="*/ 70323 h 154786"/>
                <a:gd name="connsiteX13" fmla="*/ 55204 w 82140"/>
                <a:gd name="connsiteY13" fmla="*/ 62143 h 154786"/>
                <a:gd name="connsiteX14" fmla="*/ 65828 w 82140"/>
                <a:gd name="connsiteY14" fmla="*/ 38059 h 154786"/>
                <a:gd name="connsiteX15" fmla="*/ 57935 w 82140"/>
                <a:gd name="connsiteY15" fmla="*/ 16301 h 154786"/>
                <a:gd name="connsiteX16" fmla="*/ 34623 w 82140"/>
                <a:gd name="connsiteY16" fmla="*/ 8734 h 154786"/>
                <a:gd name="connsiteX17" fmla="*/ 5967 w 82140"/>
                <a:gd name="connsiteY17" fmla="*/ 17823 h 154786"/>
                <a:gd name="connsiteX18" fmla="*/ 5967 w 82140"/>
                <a:gd name="connsiteY18" fmla="*/ 7994 h 154786"/>
                <a:gd name="connsiteX19" fmla="*/ 37499 w 82140"/>
                <a:gd name="connsiteY19" fmla="*/ 0 h 154786"/>
                <a:gd name="connsiteX20" fmla="*/ 52591 w 82140"/>
                <a:gd name="connsiteY20" fmla="*/ 2168 h 154786"/>
                <a:gd name="connsiteX21" fmla="*/ 65097 w 82140"/>
                <a:gd name="connsiteY21" fmla="*/ 8648 h 154786"/>
                <a:gd name="connsiteX22" fmla="*/ 73617 w 82140"/>
                <a:gd name="connsiteY22" fmla="*/ 19409 h 154786"/>
                <a:gd name="connsiteX23" fmla="*/ 76798 w 82140"/>
                <a:gd name="connsiteY23" fmla="*/ 34514 h 154786"/>
                <a:gd name="connsiteX24" fmla="*/ 47715 w 82140"/>
                <a:gd name="connsiteY24" fmla="*/ 72072 h 154786"/>
                <a:gd name="connsiteX25" fmla="*/ 46556 w 82140"/>
                <a:gd name="connsiteY25" fmla="*/ 72395 h 154786"/>
                <a:gd name="connsiteX26" fmla="*/ 46556 w 82140"/>
                <a:gd name="connsiteY26" fmla="*/ 75444 h 154786"/>
                <a:gd name="connsiteX27" fmla="*/ 47969 w 82140"/>
                <a:gd name="connsiteY27" fmla="*/ 75608 h 154786"/>
                <a:gd name="connsiteX28" fmla="*/ 61466 w 82140"/>
                <a:gd name="connsiteY28" fmla="*/ 79166 h 154786"/>
                <a:gd name="connsiteX29" fmla="*/ 72272 w 82140"/>
                <a:gd name="connsiteY29" fmla="*/ 86396 h 154786"/>
                <a:gd name="connsiteX30" fmla="*/ 79489 w 82140"/>
                <a:gd name="connsiteY30" fmla="*/ 97180 h 154786"/>
                <a:gd name="connsiteX31" fmla="*/ 82133 w 82140"/>
                <a:gd name="connsiteY31" fmla="*/ 111199 h 154786"/>
                <a:gd name="connsiteX32" fmla="*/ 78243 w 82140"/>
                <a:gd name="connsiteY32" fmla="*/ 129789 h 154786"/>
                <a:gd name="connsiteX33" fmla="*/ 67592 w 82140"/>
                <a:gd name="connsiteY33" fmla="*/ 143422 h 154786"/>
                <a:gd name="connsiteX34" fmla="*/ 51668 w 82140"/>
                <a:gd name="connsiteY34" fmla="*/ 151879 h 154786"/>
                <a:gd name="connsiteX35" fmla="*/ 32069 w 82140"/>
                <a:gd name="connsiteY35" fmla="*/ 154769 h 15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2140" h="154786">
                  <a:moveTo>
                    <a:pt x="32069" y="154769"/>
                  </a:moveTo>
                  <a:cubicBezTo>
                    <a:pt x="20912" y="155024"/>
                    <a:pt x="9875" y="152429"/>
                    <a:pt x="0" y="147230"/>
                  </a:cubicBezTo>
                  <a:lnTo>
                    <a:pt x="0" y="136106"/>
                  </a:lnTo>
                  <a:cubicBezTo>
                    <a:pt x="9640" y="142505"/>
                    <a:pt x="20922" y="145984"/>
                    <a:pt x="32492" y="146126"/>
                  </a:cubicBezTo>
                  <a:cubicBezTo>
                    <a:pt x="37341" y="146139"/>
                    <a:pt x="42171" y="145513"/>
                    <a:pt x="46856" y="144263"/>
                  </a:cubicBezTo>
                  <a:cubicBezTo>
                    <a:pt x="51339" y="143088"/>
                    <a:pt x="55555" y="141064"/>
                    <a:pt x="59276" y="138301"/>
                  </a:cubicBezTo>
                  <a:cubicBezTo>
                    <a:pt x="62938" y="135527"/>
                    <a:pt x="65918" y="131952"/>
                    <a:pt x="67987" y="127849"/>
                  </a:cubicBezTo>
                  <a:cubicBezTo>
                    <a:pt x="70267" y="123128"/>
                    <a:pt x="71387" y="117931"/>
                    <a:pt x="71254" y="112689"/>
                  </a:cubicBezTo>
                  <a:cubicBezTo>
                    <a:pt x="71830" y="102775"/>
                    <a:pt x="67354" y="93241"/>
                    <a:pt x="59357" y="87350"/>
                  </a:cubicBezTo>
                  <a:cubicBezTo>
                    <a:pt x="51632" y="81779"/>
                    <a:pt x="40185" y="78957"/>
                    <a:pt x="25357" y="78957"/>
                  </a:cubicBezTo>
                  <a:lnTo>
                    <a:pt x="14805" y="78957"/>
                  </a:lnTo>
                  <a:lnTo>
                    <a:pt x="14805" y="70323"/>
                  </a:lnTo>
                  <a:lnTo>
                    <a:pt x="24403" y="70323"/>
                  </a:lnTo>
                  <a:cubicBezTo>
                    <a:pt x="37908" y="70323"/>
                    <a:pt x="48269" y="67596"/>
                    <a:pt x="55204" y="62143"/>
                  </a:cubicBezTo>
                  <a:cubicBezTo>
                    <a:pt x="62409" y="56288"/>
                    <a:pt x="66362" y="47328"/>
                    <a:pt x="65828" y="38059"/>
                  </a:cubicBezTo>
                  <a:cubicBezTo>
                    <a:pt x="66351" y="30022"/>
                    <a:pt x="63489" y="22133"/>
                    <a:pt x="57935" y="16301"/>
                  </a:cubicBezTo>
                  <a:cubicBezTo>
                    <a:pt x="51442" y="10846"/>
                    <a:pt x="43082" y="8133"/>
                    <a:pt x="34623" y="8734"/>
                  </a:cubicBezTo>
                  <a:cubicBezTo>
                    <a:pt x="24392" y="8924"/>
                    <a:pt x="14437" y="12081"/>
                    <a:pt x="5967" y="17823"/>
                  </a:cubicBezTo>
                  <a:lnTo>
                    <a:pt x="5967" y="7994"/>
                  </a:lnTo>
                  <a:cubicBezTo>
                    <a:pt x="15667" y="2793"/>
                    <a:pt x="26493" y="49"/>
                    <a:pt x="37499" y="0"/>
                  </a:cubicBezTo>
                  <a:cubicBezTo>
                    <a:pt x="42609" y="-13"/>
                    <a:pt x="47692" y="717"/>
                    <a:pt x="52591" y="2168"/>
                  </a:cubicBezTo>
                  <a:cubicBezTo>
                    <a:pt x="57142" y="3493"/>
                    <a:pt x="61390" y="5694"/>
                    <a:pt x="65097" y="8648"/>
                  </a:cubicBezTo>
                  <a:cubicBezTo>
                    <a:pt x="68682" y="11576"/>
                    <a:pt x="71589" y="15248"/>
                    <a:pt x="73617" y="19409"/>
                  </a:cubicBezTo>
                  <a:cubicBezTo>
                    <a:pt x="75829" y="24131"/>
                    <a:pt x="76917" y="29301"/>
                    <a:pt x="76798" y="34514"/>
                  </a:cubicBezTo>
                  <a:cubicBezTo>
                    <a:pt x="76798" y="54273"/>
                    <a:pt x="67283" y="66560"/>
                    <a:pt x="47715" y="72072"/>
                  </a:cubicBezTo>
                  <a:lnTo>
                    <a:pt x="46556" y="72395"/>
                  </a:lnTo>
                  <a:lnTo>
                    <a:pt x="46556" y="75444"/>
                  </a:lnTo>
                  <a:lnTo>
                    <a:pt x="47969" y="75608"/>
                  </a:lnTo>
                  <a:cubicBezTo>
                    <a:pt x="52619" y="76121"/>
                    <a:pt x="57168" y="77320"/>
                    <a:pt x="61466" y="79166"/>
                  </a:cubicBezTo>
                  <a:cubicBezTo>
                    <a:pt x="65486" y="80883"/>
                    <a:pt x="69151" y="83335"/>
                    <a:pt x="72272" y="86396"/>
                  </a:cubicBezTo>
                  <a:cubicBezTo>
                    <a:pt x="75363" y="89482"/>
                    <a:pt x="77815" y="93146"/>
                    <a:pt x="79489" y="97180"/>
                  </a:cubicBezTo>
                  <a:cubicBezTo>
                    <a:pt x="81302" y="101628"/>
                    <a:pt x="82201" y="106395"/>
                    <a:pt x="82133" y="111199"/>
                  </a:cubicBezTo>
                  <a:cubicBezTo>
                    <a:pt x="82253" y="117609"/>
                    <a:pt x="80923" y="123965"/>
                    <a:pt x="78243" y="129789"/>
                  </a:cubicBezTo>
                  <a:cubicBezTo>
                    <a:pt x="75741" y="135063"/>
                    <a:pt x="72104" y="139719"/>
                    <a:pt x="67592" y="143422"/>
                  </a:cubicBezTo>
                  <a:cubicBezTo>
                    <a:pt x="62870" y="147228"/>
                    <a:pt x="57466" y="150098"/>
                    <a:pt x="51668" y="151879"/>
                  </a:cubicBezTo>
                  <a:cubicBezTo>
                    <a:pt x="45322" y="153841"/>
                    <a:pt x="38712" y="154816"/>
                    <a:pt x="32069" y="154769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50" descr="Badge 1">
            <a:extLst>
              <a:ext uri="{FF2B5EF4-FFF2-40B4-BE49-F238E27FC236}">
                <a16:creationId xmlns:a16="http://schemas.microsoft.com/office/drawing/2014/main" id="{A495A5C6-9901-46B2-AD90-3CE53739E799}"/>
              </a:ext>
            </a:extLst>
          </p:cNvPr>
          <p:cNvGrpSpPr/>
          <p:nvPr/>
        </p:nvGrpSpPr>
        <p:grpSpPr>
          <a:xfrm>
            <a:off x="8385800" y="1555999"/>
            <a:ext cx="258882" cy="258882"/>
            <a:chOff x="10908114" y="1299045"/>
            <a:chExt cx="345176" cy="345176"/>
          </a:xfrm>
          <a:solidFill>
            <a:schemeClr val="bg2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80025A67-D2B5-4C8A-924E-FC90E7CB9F22}"/>
                </a:ext>
              </a:extLst>
            </p:cNvPr>
            <p:cNvSpPr/>
            <p:nvPr/>
          </p:nvSpPr>
          <p:spPr>
            <a:xfrm>
              <a:off x="10908114" y="1299045"/>
              <a:ext cx="345176" cy="345176"/>
            </a:xfrm>
            <a:custGeom>
              <a:avLst/>
              <a:gdLst>
                <a:gd name="connsiteX0" fmla="*/ 172589 w 345176"/>
                <a:gd name="connsiteY0" fmla="*/ 9089 h 345176"/>
                <a:gd name="connsiteX1" fmla="*/ 336088 w 345176"/>
                <a:gd name="connsiteY1" fmla="*/ 172588 h 345176"/>
                <a:gd name="connsiteX2" fmla="*/ 172589 w 345176"/>
                <a:gd name="connsiteY2" fmla="*/ 336088 h 345176"/>
                <a:gd name="connsiteX3" fmla="*/ 9089 w 345176"/>
                <a:gd name="connsiteY3" fmla="*/ 172588 h 345176"/>
                <a:gd name="connsiteX4" fmla="*/ 172589 w 345176"/>
                <a:gd name="connsiteY4" fmla="*/ 9089 h 345176"/>
                <a:gd name="connsiteX5" fmla="*/ 172589 w 345176"/>
                <a:gd name="connsiteY5" fmla="*/ 0 h 345176"/>
                <a:gd name="connsiteX6" fmla="*/ 0 w 345176"/>
                <a:gd name="connsiteY6" fmla="*/ 172588 h 345176"/>
                <a:gd name="connsiteX7" fmla="*/ 172588 w 345176"/>
                <a:gd name="connsiteY7" fmla="*/ 345176 h 345176"/>
                <a:gd name="connsiteX8" fmla="*/ 345176 w 345176"/>
                <a:gd name="connsiteY8" fmla="*/ 172589 h 345176"/>
                <a:gd name="connsiteX9" fmla="*/ 172743 w 345176"/>
                <a:gd name="connsiteY9" fmla="*/ 1 h 345176"/>
                <a:gd name="connsiteX10" fmla="*/ 172589 w 345176"/>
                <a:gd name="connsiteY10" fmla="*/ 1 h 345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6" h="345176">
                  <a:moveTo>
                    <a:pt x="172589" y="9089"/>
                  </a:moveTo>
                  <a:cubicBezTo>
                    <a:pt x="262887" y="9089"/>
                    <a:pt x="336088" y="82290"/>
                    <a:pt x="336088" y="172588"/>
                  </a:cubicBezTo>
                  <a:cubicBezTo>
                    <a:pt x="336088" y="262887"/>
                    <a:pt x="262887" y="336088"/>
                    <a:pt x="172589" y="336088"/>
                  </a:cubicBezTo>
                  <a:cubicBezTo>
                    <a:pt x="82290" y="336088"/>
                    <a:pt x="9089" y="262887"/>
                    <a:pt x="9089" y="172588"/>
                  </a:cubicBezTo>
                  <a:cubicBezTo>
                    <a:pt x="9192" y="82332"/>
                    <a:pt x="82333" y="9192"/>
                    <a:pt x="172589" y="9089"/>
                  </a:cubicBezTo>
                  <a:moveTo>
                    <a:pt x="172589" y="0"/>
                  </a:moveTo>
                  <a:cubicBezTo>
                    <a:pt x="77271" y="0"/>
                    <a:pt x="0" y="77270"/>
                    <a:pt x="0" y="172588"/>
                  </a:cubicBezTo>
                  <a:cubicBezTo>
                    <a:pt x="0" y="267905"/>
                    <a:pt x="77270" y="345176"/>
                    <a:pt x="172588" y="345176"/>
                  </a:cubicBezTo>
                  <a:cubicBezTo>
                    <a:pt x="267905" y="345177"/>
                    <a:pt x="345176" y="267906"/>
                    <a:pt x="345176" y="172589"/>
                  </a:cubicBezTo>
                  <a:cubicBezTo>
                    <a:pt x="345219" y="77314"/>
                    <a:pt x="268018" y="44"/>
                    <a:pt x="172743" y="1"/>
                  </a:cubicBezTo>
                  <a:cubicBezTo>
                    <a:pt x="172691" y="1"/>
                    <a:pt x="172640" y="1"/>
                    <a:pt x="172589" y="1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0A38876E-95B5-4EF0-8918-07DCBFF05F91}"/>
                </a:ext>
              </a:extLst>
            </p:cNvPr>
            <p:cNvSpPr/>
            <p:nvPr/>
          </p:nvSpPr>
          <p:spPr>
            <a:xfrm>
              <a:off x="11045787" y="1389780"/>
              <a:ext cx="46981" cy="153065"/>
            </a:xfrm>
            <a:custGeom>
              <a:avLst/>
              <a:gdLst>
                <a:gd name="connsiteX0" fmla="*/ 36532 w 46981"/>
                <a:gd name="connsiteY0" fmla="*/ 153066 h 153065"/>
                <a:gd name="connsiteX1" fmla="*/ 36532 w 46981"/>
                <a:gd name="connsiteY1" fmla="*/ 14751 h 153065"/>
                <a:gd name="connsiteX2" fmla="*/ 36457 w 46981"/>
                <a:gd name="connsiteY2" fmla="*/ 14716 h 153065"/>
                <a:gd name="connsiteX3" fmla="*/ 33908 w 46981"/>
                <a:gd name="connsiteY3" fmla="*/ 16924 h 153065"/>
                <a:gd name="connsiteX4" fmla="*/ 25719 w 46981"/>
                <a:gd name="connsiteY4" fmla="*/ 22957 h 153065"/>
                <a:gd name="connsiteX5" fmla="*/ 16347 w 46981"/>
                <a:gd name="connsiteY5" fmla="*/ 28486 h 153065"/>
                <a:gd name="connsiteX6" fmla="*/ 6781 w 46981"/>
                <a:gd name="connsiteY6" fmla="*/ 33110 h 153065"/>
                <a:gd name="connsiteX7" fmla="*/ 0 w 46981"/>
                <a:gd name="connsiteY7" fmla="*/ 35795 h 153065"/>
                <a:gd name="connsiteX8" fmla="*/ 0 w 46981"/>
                <a:gd name="connsiteY8" fmla="*/ 27150 h 153065"/>
                <a:gd name="connsiteX9" fmla="*/ 23263 w 46981"/>
                <a:gd name="connsiteY9" fmla="*/ 16220 h 153065"/>
                <a:gd name="connsiteX10" fmla="*/ 45348 w 46981"/>
                <a:gd name="connsiteY10" fmla="*/ 0 h 153065"/>
                <a:gd name="connsiteX11" fmla="*/ 46981 w 46981"/>
                <a:gd name="connsiteY11" fmla="*/ 85 h 153065"/>
                <a:gd name="connsiteX12" fmla="*/ 46981 w 46981"/>
                <a:gd name="connsiteY12" fmla="*/ 153066 h 153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981" h="153065">
                  <a:moveTo>
                    <a:pt x="36532" y="153066"/>
                  </a:moveTo>
                  <a:lnTo>
                    <a:pt x="36532" y="14751"/>
                  </a:lnTo>
                  <a:cubicBezTo>
                    <a:pt x="36532" y="14698"/>
                    <a:pt x="36498" y="14682"/>
                    <a:pt x="36457" y="14716"/>
                  </a:cubicBezTo>
                  <a:lnTo>
                    <a:pt x="33908" y="16924"/>
                  </a:lnTo>
                  <a:cubicBezTo>
                    <a:pt x="31317" y="19116"/>
                    <a:pt x="28581" y="21132"/>
                    <a:pt x="25719" y="22957"/>
                  </a:cubicBezTo>
                  <a:cubicBezTo>
                    <a:pt x="22664" y="24923"/>
                    <a:pt x="19511" y="26782"/>
                    <a:pt x="16347" y="28486"/>
                  </a:cubicBezTo>
                  <a:cubicBezTo>
                    <a:pt x="13163" y="30199"/>
                    <a:pt x="9943" y="31752"/>
                    <a:pt x="6781" y="33110"/>
                  </a:cubicBezTo>
                  <a:cubicBezTo>
                    <a:pt x="4404" y="34127"/>
                    <a:pt x="2132" y="35027"/>
                    <a:pt x="0" y="35795"/>
                  </a:cubicBezTo>
                  <a:lnTo>
                    <a:pt x="0" y="27150"/>
                  </a:lnTo>
                  <a:cubicBezTo>
                    <a:pt x="8150" y="24416"/>
                    <a:pt x="15956" y="20749"/>
                    <a:pt x="23263" y="16220"/>
                  </a:cubicBezTo>
                  <a:cubicBezTo>
                    <a:pt x="31029" y="11387"/>
                    <a:pt x="38412" y="5964"/>
                    <a:pt x="45348" y="0"/>
                  </a:cubicBezTo>
                  <a:lnTo>
                    <a:pt x="46981" y="85"/>
                  </a:lnTo>
                  <a:lnTo>
                    <a:pt x="46981" y="153066"/>
                  </a:ln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7" name="Graphic 51" descr="Badge">
            <a:extLst>
              <a:ext uri="{FF2B5EF4-FFF2-40B4-BE49-F238E27FC236}">
                <a16:creationId xmlns:a16="http://schemas.microsoft.com/office/drawing/2014/main" id="{F1FC4FA5-47F1-4F84-B32C-B6D68E6ECB51}"/>
              </a:ext>
            </a:extLst>
          </p:cNvPr>
          <p:cNvGrpSpPr/>
          <p:nvPr/>
        </p:nvGrpSpPr>
        <p:grpSpPr>
          <a:xfrm>
            <a:off x="8385801" y="3132738"/>
            <a:ext cx="258881" cy="258881"/>
            <a:chOff x="10908116" y="3004139"/>
            <a:chExt cx="345174" cy="345174"/>
          </a:xfrm>
          <a:solidFill>
            <a:schemeClr val="bg2"/>
          </a:solidFill>
        </p:grpSpPr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84763CF5-8E7F-499D-864A-635EB4C12EBF}"/>
                </a:ext>
              </a:extLst>
            </p:cNvPr>
            <p:cNvSpPr/>
            <p:nvPr/>
          </p:nvSpPr>
          <p:spPr>
            <a:xfrm>
              <a:off x="10908116" y="3004139"/>
              <a:ext cx="345174" cy="345174"/>
            </a:xfrm>
            <a:custGeom>
              <a:avLst/>
              <a:gdLst>
                <a:gd name="connsiteX0" fmla="*/ 172587 w 345174"/>
                <a:gd name="connsiteY0" fmla="*/ 9089 h 345174"/>
                <a:gd name="connsiteX1" fmla="*/ 336086 w 345174"/>
                <a:gd name="connsiteY1" fmla="*/ 172587 h 345174"/>
                <a:gd name="connsiteX2" fmla="*/ 172587 w 345174"/>
                <a:gd name="connsiteY2" fmla="*/ 336086 h 345174"/>
                <a:gd name="connsiteX3" fmla="*/ 9089 w 345174"/>
                <a:gd name="connsiteY3" fmla="*/ 172587 h 345174"/>
                <a:gd name="connsiteX4" fmla="*/ 172587 w 345174"/>
                <a:gd name="connsiteY4" fmla="*/ 9089 h 345174"/>
                <a:gd name="connsiteX5" fmla="*/ 172587 w 345174"/>
                <a:gd name="connsiteY5" fmla="*/ 0 h 345174"/>
                <a:gd name="connsiteX6" fmla="*/ 0 w 345174"/>
                <a:gd name="connsiteY6" fmla="*/ 172587 h 345174"/>
                <a:gd name="connsiteX7" fmla="*/ 172587 w 345174"/>
                <a:gd name="connsiteY7" fmla="*/ 345175 h 345174"/>
                <a:gd name="connsiteX8" fmla="*/ 345175 w 345174"/>
                <a:gd name="connsiteY8" fmla="*/ 172587 h 345174"/>
                <a:gd name="connsiteX9" fmla="*/ 172751 w 345174"/>
                <a:gd name="connsiteY9" fmla="*/ 0 h 345174"/>
                <a:gd name="connsiteX10" fmla="*/ 172587 w 345174"/>
                <a:gd name="connsiteY10" fmla="*/ 0 h 345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5174" h="345174">
                  <a:moveTo>
                    <a:pt x="172587" y="9089"/>
                  </a:moveTo>
                  <a:cubicBezTo>
                    <a:pt x="262885" y="9089"/>
                    <a:pt x="336086" y="82289"/>
                    <a:pt x="336086" y="172587"/>
                  </a:cubicBezTo>
                  <a:cubicBezTo>
                    <a:pt x="336086" y="262885"/>
                    <a:pt x="262885" y="336086"/>
                    <a:pt x="172587" y="336086"/>
                  </a:cubicBezTo>
                  <a:cubicBezTo>
                    <a:pt x="82289" y="336086"/>
                    <a:pt x="9089" y="262885"/>
                    <a:pt x="9089" y="172587"/>
                  </a:cubicBezTo>
                  <a:cubicBezTo>
                    <a:pt x="9191" y="82332"/>
                    <a:pt x="82332" y="9191"/>
                    <a:pt x="172587" y="9089"/>
                  </a:cubicBezTo>
                  <a:moveTo>
                    <a:pt x="172587" y="0"/>
                  </a:moveTo>
                  <a:cubicBezTo>
                    <a:pt x="77270" y="0"/>
                    <a:pt x="0" y="77270"/>
                    <a:pt x="0" y="172587"/>
                  </a:cubicBezTo>
                  <a:cubicBezTo>
                    <a:pt x="0" y="267905"/>
                    <a:pt x="77270" y="345175"/>
                    <a:pt x="172587" y="345175"/>
                  </a:cubicBezTo>
                  <a:cubicBezTo>
                    <a:pt x="267904" y="345175"/>
                    <a:pt x="345175" y="267905"/>
                    <a:pt x="345175" y="172587"/>
                  </a:cubicBezTo>
                  <a:cubicBezTo>
                    <a:pt x="345220" y="77315"/>
                    <a:pt x="268023" y="45"/>
                    <a:pt x="172751" y="0"/>
                  </a:cubicBezTo>
                  <a:cubicBezTo>
                    <a:pt x="172696" y="0"/>
                    <a:pt x="172642" y="0"/>
                    <a:pt x="172587" y="0"/>
                  </a:cubicBez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0F35A2C-744C-4661-B8F4-7CD48C8F2A00}"/>
                </a:ext>
              </a:extLst>
            </p:cNvPr>
            <p:cNvSpPr/>
            <p:nvPr/>
          </p:nvSpPr>
          <p:spPr>
            <a:xfrm>
              <a:off x="11035782" y="3095841"/>
              <a:ext cx="87251" cy="152130"/>
            </a:xfrm>
            <a:custGeom>
              <a:avLst/>
              <a:gdLst>
                <a:gd name="connsiteX0" fmla="*/ 11 w 87251"/>
                <a:gd name="connsiteY0" fmla="*/ 152099 h 152130"/>
                <a:gd name="connsiteX1" fmla="*/ 11 w 87251"/>
                <a:gd name="connsiteY1" fmla="*/ 146341 h 152130"/>
                <a:gd name="connsiteX2" fmla="*/ 2333 w 87251"/>
                <a:gd name="connsiteY2" fmla="*/ 129073 h 152130"/>
                <a:gd name="connsiteX3" fmla="*/ 9581 w 87251"/>
                <a:gd name="connsiteY3" fmla="*/ 115517 h 152130"/>
                <a:gd name="connsiteX4" fmla="*/ 22427 w 87251"/>
                <a:gd name="connsiteY4" fmla="*/ 102721 h 152130"/>
                <a:gd name="connsiteX5" fmla="*/ 41536 w 87251"/>
                <a:gd name="connsiteY5" fmla="*/ 88179 h 152130"/>
                <a:gd name="connsiteX6" fmla="*/ 55069 w 87251"/>
                <a:gd name="connsiteY6" fmla="*/ 77382 h 152130"/>
                <a:gd name="connsiteX7" fmla="*/ 65107 w 87251"/>
                <a:gd name="connsiteY7" fmla="*/ 66475 h 152130"/>
                <a:gd name="connsiteX8" fmla="*/ 71292 w 87251"/>
                <a:gd name="connsiteY8" fmla="*/ 54379 h 152130"/>
                <a:gd name="connsiteX9" fmla="*/ 73396 w 87251"/>
                <a:gd name="connsiteY9" fmla="*/ 40146 h 152130"/>
                <a:gd name="connsiteX10" fmla="*/ 71101 w 87251"/>
                <a:gd name="connsiteY10" fmla="*/ 26731 h 152130"/>
                <a:gd name="connsiteX11" fmla="*/ 54537 w 87251"/>
                <a:gd name="connsiteY11" fmla="*/ 10735 h 152130"/>
                <a:gd name="connsiteX12" fmla="*/ 41768 w 87251"/>
                <a:gd name="connsiteY12" fmla="*/ 8736 h 152130"/>
                <a:gd name="connsiteX13" fmla="*/ 21391 w 87251"/>
                <a:gd name="connsiteY13" fmla="*/ 13735 h 152130"/>
                <a:gd name="connsiteX14" fmla="*/ 5977 w 87251"/>
                <a:gd name="connsiteY14" fmla="*/ 24432 h 152130"/>
                <a:gd name="connsiteX15" fmla="*/ 5977 w 87251"/>
                <a:gd name="connsiteY15" fmla="*/ 13521 h 152130"/>
                <a:gd name="connsiteX16" fmla="*/ 22655 w 87251"/>
                <a:gd name="connsiteY16" fmla="*/ 3728 h 152130"/>
                <a:gd name="connsiteX17" fmla="*/ 43686 w 87251"/>
                <a:gd name="connsiteY17" fmla="*/ 6 h 152130"/>
                <a:gd name="connsiteX18" fmla="*/ 47171 w 87251"/>
                <a:gd name="connsiteY18" fmla="*/ 211 h 152130"/>
                <a:gd name="connsiteX19" fmla="*/ 50593 w 87251"/>
                <a:gd name="connsiteY19" fmla="*/ 838 h 152130"/>
                <a:gd name="connsiteX20" fmla="*/ 64448 w 87251"/>
                <a:gd name="connsiteY20" fmla="*/ 4691 h 152130"/>
                <a:gd name="connsiteX21" fmla="*/ 74996 w 87251"/>
                <a:gd name="connsiteY21" fmla="*/ 12485 h 152130"/>
                <a:gd name="connsiteX22" fmla="*/ 81758 w 87251"/>
                <a:gd name="connsiteY22" fmla="*/ 23846 h 152130"/>
                <a:gd name="connsiteX23" fmla="*/ 84166 w 87251"/>
                <a:gd name="connsiteY23" fmla="*/ 38583 h 152130"/>
                <a:gd name="connsiteX24" fmla="*/ 81689 w 87251"/>
                <a:gd name="connsiteY24" fmla="*/ 55660 h 152130"/>
                <a:gd name="connsiteX25" fmla="*/ 74614 w 87251"/>
                <a:gd name="connsiteY25" fmla="*/ 69552 h 152130"/>
                <a:gd name="connsiteX26" fmla="*/ 63462 w 87251"/>
                <a:gd name="connsiteY26" fmla="*/ 81640 h 152130"/>
                <a:gd name="connsiteX27" fmla="*/ 48721 w 87251"/>
                <a:gd name="connsiteY27" fmla="*/ 93209 h 152130"/>
                <a:gd name="connsiteX28" fmla="*/ 32970 w 87251"/>
                <a:gd name="connsiteY28" fmla="*/ 104902 h 152130"/>
                <a:gd name="connsiteX29" fmla="*/ 21919 w 87251"/>
                <a:gd name="connsiteY29" fmla="*/ 114708 h 152130"/>
                <a:gd name="connsiteX30" fmla="*/ 15102 w 87251"/>
                <a:gd name="connsiteY30" fmla="*/ 124251 h 152130"/>
                <a:gd name="connsiteX31" fmla="*/ 11771 w 87251"/>
                <a:gd name="connsiteY31" fmla="*/ 134731 h 152130"/>
                <a:gd name="connsiteX32" fmla="*/ 11380 w 87251"/>
                <a:gd name="connsiteY32" fmla="*/ 137984 h 152130"/>
                <a:gd name="connsiteX33" fmla="*/ 11212 w 87251"/>
                <a:gd name="connsiteY33" fmla="*/ 141456 h 152130"/>
                <a:gd name="connsiteX34" fmla="*/ 11212 w 87251"/>
                <a:gd name="connsiteY34" fmla="*/ 143042 h 152130"/>
                <a:gd name="connsiteX35" fmla="*/ 87252 w 87251"/>
                <a:gd name="connsiteY35" fmla="*/ 143042 h 152130"/>
                <a:gd name="connsiteX36" fmla="*/ 87252 w 87251"/>
                <a:gd name="connsiteY36" fmla="*/ 152131 h 15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87251" h="152130">
                  <a:moveTo>
                    <a:pt x="11" y="152099"/>
                  </a:moveTo>
                  <a:lnTo>
                    <a:pt x="11" y="146341"/>
                  </a:lnTo>
                  <a:cubicBezTo>
                    <a:pt x="-102" y="140500"/>
                    <a:pt x="681" y="134676"/>
                    <a:pt x="2333" y="129073"/>
                  </a:cubicBezTo>
                  <a:cubicBezTo>
                    <a:pt x="3923" y="124159"/>
                    <a:pt x="6377" y="119569"/>
                    <a:pt x="9581" y="115517"/>
                  </a:cubicBezTo>
                  <a:cubicBezTo>
                    <a:pt x="13374" y="110788"/>
                    <a:pt x="17683" y="106496"/>
                    <a:pt x="22427" y="102721"/>
                  </a:cubicBezTo>
                  <a:cubicBezTo>
                    <a:pt x="27681" y="98449"/>
                    <a:pt x="34111" y="93559"/>
                    <a:pt x="41536" y="88179"/>
                  </a:cubicBezTo>
                  <a:cubicBezTo>
                    <a:pt x="46580" y="84480"/>
                    <a:pt x="51134" y="80849"/>
                    <a:pt x="55069" y="77382"/>
                  </a:cubicBezTo>
                  <a:cubicBezTo>
                    <a:pt x="58811" y="74132"/>
                    <a:pt x="62178" y="70474"/>
                    <a:pt x="65107" y="66475"/>
                  </a:cubicBezTo>
                  <a:cubicBezTo>
                    <a:pt x="67776" y="62784"/>
                    <a:pt x="69862" y="58704"/>
                    <a:pt x="71292" y="54379"/>
                  </a:cubicBezTo>
                  <a:cubicBezTo>
                    <a:pt x="72740" y="49775"/>
                    <a:pt x="73450" y="44971"/>
                    <a:pt x="73396" y="40146"/>
                  </a:cubicBezTo>
                  <a:cubicBezTo>
                    <a:pt x="73471" y="35571"/>
                    <a:pt x="72693" y="31021"/>
                    <a:pt x="71101" y="26731"/>
                  </a:cubicBezTo>
                  <a:cubicBezTo>
                    <a:pt x="68310" y="19151"/>
                    <a:pt x="62210" y="13261"/>
                    <a:pt x="54537" y="10735"/>
                  </a:cubicBezTo>
                  <a:cubicBezTo>
                    <a:pt x="50421" y="9365"/>
                    <a:pt x="46106" y="8689"/>
                    <a:pt x="41768" y="8736"/>
                  </a:cubicBezTo>
                  <a:cubicBezTo>
                    <a:pt x="34673" y="8744"/>
                    <a:pt x="27684" y="10458"/>
                    <a:pt x="21391" y="13735"/>
                  </a:cubicBezTo>
                  <a:cubicBezTo>
                    <a:pt x="15821" y="16633"/>
                    <a:pt x="10641" y="20228"/>
                    <a:pt x="5977" y="24432"/>
                  </a:cubicBezTo>
                  <a:lnTo>
                    <a:pt x="5977" y="13521"/>
                  </a:lnTo>
                  <a:cubicBezTo>
                    <a:pt x="11030" y="9462"/>
                    <a:pt x="16649" y="6163"/>
                    <a:pt x="22655" y="3728"/>
                  </a:cubicBezTo>
                  <a:cubicBezTo>
                    <a:pt x="29365" y="1163"/>
                    <a:pt x="36503" y="-101"/>
                    <a:pt x="43686" y="6"/>
                  </a:cubicBezTo>
                  <a:cubicBezTo>
                    <a:pt x="44850" y="4"/>
                    <a:pt x="46015" y="72"/>
                    <a:pt x="47171" y="211"/>
                  </a:cubicBezTo>
                  <a:cubicBezTo>
                    <a:pt x="48323" y="353"/>
                    <a:pt x="49466" y="563"/>
                    <a:pt x="50593" y="838"/>
                  </a:cubicBezTo>
                  <a:cubicBezTo>
                    <a:pt x="55399" y="1314"/>
                    <a:pt x="60087" y="2617"/>
                    <a:pt x="64448" y="4691"/>
                  </a:cubicBezTo>
                  <a:cubicBezTo>
                    <a:pt x="68424" y="6601"/>
                    <a:pt x="72002" y="9246"/>
                    <a:pt x="74996" y="12485"/>
                  </a:cubicBezTo>
                  <a:cubicBezTo>
                    <a:pt x="77977" y="15789"/>
                    <a:pt x="80275" y="19650"/>
                    <a:pt x="81758" y="23846"/>
                  </a:cubicBezTo>
                  <a:cubicBezTo>
                    <a:pt x="83414" y="28580"/>
                    <a:pt x="84230" y="33567"/>
                    <a:pt x="84166" y="38583"/>
                  </a:cubicBezTo>
                  <a:cubicBezTo>
                    <a:pt x="84247" y="44370"/>
                    <a:pt x="83412" y="50134"/>
                    <a:pt x="81689" y="55660"/>
                  </a:cubicBezTo>
                  <a:cubicBezTo>
                    <a:pt x="80063" y="60628"/>
                    <a:pt x="77676" y="65314"/>
                    <a:pt x="74614" y="69552"/>
                  </a:cubicBezTo>
                  <a:cubicBezTo>
                    <a:pt x="71366" y="73990"/>
                    <a:pt x="67624" y="78045"/>
                    <a:pt x="63462" y="81640"/>
                  </a:cubicBezTo>
                  <a:cubicBezTo>
                    <a:pt x="59086" y="85457"/>
                    <a:pt x="54128" y="89365"/>
                    <a:pt x="48721" y="93209"/>
                  </a:cubicBezTo>
                  <a:cubicBezTo>
                    <a:pt x="42631" y="97595"/>
                    <a:pt x="37333" y="101535"/>
                    <a:pt x="32970" y="104902"/>
                  </a:cubicBezTo>
                  <a:cubicBezTo>
                    <a:pt x="29039" y="107881"/>
                    <a:pt x="25344" y="111159"/>
                    <a:pt x="21919" y="114708"/>
                  </a:cubicBezTo>
                  <a:cubicBezTo>
                    <a:pt x="19182" y="117530"/>
                    <a:pt x="16884" y="120747"/>
                    <a:pt x="15102" y="124251"/>
                  </a:cubicBezTo>
                  <a:cubicBezTo>
                    <a:pt x="13493" y="127566"/>
                    <a:pt x="12371" y="131095"/>
                    <a:pt x="11771" y="134731"/>
                  </a:cubicBezTo>
                  <a:cubicBezTo>
                    <a:pt x="11603" y="135867"/>
                    <a:pt x="11503" y="136871"/>
                    <a:pt x="11380" y="137984"/>
                  </a:cubicBezTo>
                  <a:cubicBezTo>
                    <a:pt x="11264" y="139138"/>
                    <a:pt x="11208" y="140297"/>
                    <a:pt x="11212" y="141456"/>
                  </a:cubicBezTo>
                  <a:lnTo>
                    <a:pt x="11212" y="143042"/>
                  </a:lnTo>
                  <a:lnTo>
                    <a:pt x="87252" y="143042"/>
                  </a:lnTo>
                  <a:lnTo>
                    <a:pt x="87252" y="152131"/>
                  </a:lnTo>
                  <a:close/>
                </a:path>
              </a:pathLst>
            </a:custGeom>
            <a:grpFill/>
            <a:ln w="44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1418A9A2-1073-4F09-9ABD-60C8D85063EC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1792443E-F5B7-4DB9-9E8F-CDED2A5EF7C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EC0D1307-B75A-46B8-9BE6-53DFF526E9A2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66EE42D4-6880-4DFC-B054-E8885682CCC5}"/>
              </a:ext>
            </a:extLst>
          </p:cNvPr>
          <p:cNvGrpSpPr/>
          <p:nvPr/>
        </p:nvGrpSpPr>
        <p:grpSpPr>
          <a:xfrm>
            <a:off x="6691483" y="4621698"/>
            <a:ext cx="2194560" cy="1237866"/>
            <a:chOff x="6691483" y="4621698"/>
            <a:chExt cx="2194560" cy="1237866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32A73F20-25B8-40EC-B6FB-CC6BB0CB59B3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A0800A01-7DCB-4643-98E2-17A7C51892D6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A39351BF-582C-4914-84BD-77A22DE0ED39}"/>
              </a:ext>
            </a:extLst>
          </p:cNvPr>
          <p:cNvGrpSpPr/>
          <p:nvPr/>
        </p:nvGrpSpPr>
        <p:grpSpPr>
          <a:xfrm>
            <a:off x="249702" y="3043476"/>
            <a:ext cx="2194560" cy="1237869"/>
            <a:chOff x="249702" y="2966531"/>
            <a:chExt cx="2194560" cy="1237869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C8E8E412-446A-4912-9D9C-A826F7A55CBF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32DE1923-D634-4C2B-A0C3-44361B07F534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26012DBF-174D-4905-9F29-220A3FE226D4}"/>
              </a:ext>
            </a:extLst>
          </p:cNvPr>
          <p:cNvGrpSpPr/>
          <p:nvPr/>
        </p:nvGrpSpPr>
        <p:grpSpPr>
          <a:xfrm>
            <a:off x="249702" y="4621698"/>
            <a:ext cx="2194560" cy="1237866"/>
            <a:chOff x="249702" y="4621698"/>
            <a:chExt cx="2194560" cy="123786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8C413B5C-AE06-453A-8E76-563E1645AF60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F9185A-5179-4D89-ACF9-2E96A0A65CF8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D0F2A55-5440-421C-8EE5-254F0DE3E559}"/>
              </a:ext>
            </a:extLst>
          </p:cNvPr>
          <p:cNvGrpSpPr/>
          <p:nvPr/>
        </p:nvGrpSpPr>
        <p:grpSpPr>
          <a:xfrm>
            <a:off x="6697329" y="1465257"/>
            <a:ext cx="2194560" cy="1237868"/>
            <a:chOff x="6697329" y="1465257"/>
            <a:chExt cx="2194560" cy="1237868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463FC1FD-1C6D-4309-8122-F53876420126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C660B704-D531-4D14-8772-0BB3E2E042B1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4B63F8F7-07B2-43F5-A0DB-2DD000A8F6A5}"/>
              </a:ext>
            </a:extLst>
          </p:cNvPr>
          <p:cNvGrpSpPr/>
          <p:nvPr/>
        </p:nvGrpSpPr>
        <p:grpSpPr>
          <a:xfrm>
            <a:off x="255548" y="1465256"/>
            <a:ext cx="2194560" cy="1237867"/>
            <a:chOff x="255548" y="1465256"/>
            <a:chExt cx="2194560" cy="123786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2842DDD5-22EE-4979-A793-BB8BDD37EDF1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A9D4263-9850-4CE5-8611-3F55F45CBFC5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C63FA918-D725-4C14-BB7F-DDA24BBBE642}"/>
              </a:ext>
            </a:extLst>
          </p:cNvPr>
          <p:cNvGrpSpPr/>
          <p:nvPr/>
        </p:nvGrpSpPr>
        <p:grpSpPr>
          <a:xfrm>
            <a:off x="2721245" y="1691719"/>
            <a:ext cx="3701510" cy="4614191"/>
            <a:chOff x="3886985" y="1129326"/>
            <a:chExt cx="4418030" cy="5507385"/>
          </a:xfrm>
        </p:grpSpPr>
        <p:sp>
          <p:nvSpPr>
            <p:cNvPr id="130" name="Rectangle">
              <a:extLst>
                <a:ext uri="{FF2B5EF4-FFF2-40B4-BE49-F238E27FC236}">
                  <a16:creationId xmlns:a16="http://schemas.microsoft.com/office/drawing/2014/main" id="{81BEE9D1-7517-4694-91C7-5CC133C6F7A4}"/>
                </a:ext>
              </a:extLst>
            </p:cNvPr>
            <p:cNvSpPr/>
            <p:nvPr/>
          </p:nvSpPr>
          <p:spPr>
            <a:xfrm>
              <a:off x="5998471" y="3240810"/>
              <a:ext cx="205116" cy="3395901"/>
            </a:xfrm>
            <a:prstGeom prst="rect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92C88CE9-2C23-4482-A60F-6EADE76F6EB0}"/>
                </a:ext>
              </a:extLst>
            </p:cNvPr>
            <p:cNvSpPr/>
            <p:nvPr/>
          </p:nvSpPr>
          <p:spPr>
            <a:xfrm>
              <a:off x="5696830" y="1571734"/>
              <a:ext cx="2033059" cy="177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37" y="21600"/>
                  </a:moveTo>
                  <a:lnTo>
                    <a:pt x="21600" y="2028"/>
                  </a:lnTo>
                  <a:lnTo>
                    <a:pt x="12328" y="0"/>
                  </a:lnTo>
                  <a:lnTo>
                    <a:pt x="0" y="879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1D8A7B62-48D1-4E87-9093-0701B8B29A8A}"/>
                </a:ext>
              </a:extLst>
            </p:cNvPr>
            <p:cNvSpPr/>
            <p:nvPr/>
          </p:nvSpPr>
          <p:spPr>
            <a:xfrm>
              <a:off x="5797375" y="1571734"/>
              <a:ext cx="1047701" cy="1777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36" y="8796"/>
                  </a:moveTo>
                  <a:lnTo>
                    <a:pt x="21600" y="0"/>
                  </a:lnTo>
                  <a:lnTo>
                    <a:pt x="0" y="7941"/>
                  </a:lnTo>
                  <a:lnTo>
                    <a:pt x="6094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AE87803D-E6A2-4B77-8AE8-F8D2CAB352C1}"/>
                </a:ext>
              </a:extLst>
            </p:cNvPr>
            <p:cNvSpPr/>
            <p:nvPr/>
          </p:nvSpPr>
          <p:spPr>
            <a:xfrm>
              <a:off x="4932674" y="1129326"/>
              <a:ext cx="1164334" cy="2212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0819" y="0"/>
                  </a:lnTo>
                  <a:lnTo>
                    <a:pt x="0" y="6559"/>
                  </a:lnTo>
                  <a:lnTo>
                    <a:pt x="895" y="19911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B450A13C-C829-4768-871C-ED4BDA07DC2B}"/>
                </a:ext>
              </a:extLst>
            </p:cNvPr>
            <p:cNvSpPr/>
            <p:nvPr/>
          </p:nvSpPr>
          <p:spPr>
            <a:xfrm>
              <a:off x="4932674" y="1813044"/>
              <a:ext cx="1164334" cy="1540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917" y="15171"/>
                  </a:moveTo>
                  <a:lnTo>
                    <a:pt x="0" y="0"/>
                  </a:lnTo>
                  <a:lnTo>
                    <a:pt x="821" y="1728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61B86206-67C3-411E-ADC0-4599A2C4D83F}"/>
                </a:ext>
              </a:extLst>
            </p:cNvPr>
            <p:cNvSpPr/>
            <p:nvPr/>
          </p:nvSpPr>
          <p:spPr>
            <a:xfrm>
              <a:off x="3886985" y="2738075"/>
              <a:ext cx="2205999" cy="1482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855" y="12251"/>
                  </a:lnTo>
                  <a:lnTo>
                    <a:pt x="14669" y="21600"/>
                  </a:lnTo>
                  <a:lnTo>
                    <a:pt x="21600" y="8792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50BE708B-7904-4A8B-910C-14CDEFF168C3}"/>
                </a:ext>
              </a:extLst>
            </p:cNvPr>
            <p:cNvSpPr/>
            <p:nvPr/>
          </p:nvSpPr>
          <p:spPr>
            <a:xfrm>
              <a:off x="4188627" y="3341356"/>
              <a:ext cx="1914414" cy="816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53" y="15748"/>
                  </a:moveTo>
                  <a:lnTo>
                    <a:pt x="0" y="6278"/>
                  </a:lnTo>
                  <a:lnTo>
                    <a:pt x="1229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6DDD595B-B583-4743-ABB6-ED8E9DB15351}"/>
                </a:ext>
              </a:extLst>
            </p:cNvPr>
            <p:cNvSpPr/>
            <p:nvPr/>
          </p:nvSpPr>
          <p:spPr>
            <a:xfrm>
              <a:off x="4470158" y="3341356"/>
              <a:ext cx="2033059" cy="17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63" y="0"/>
                  </a:moveTo>
                  <a:lnTo>
                    <a:pt x="0" y="19570"/>
                  </a:lnTo>
                  <a:lnTo>
                    <a:pt x="9272" y="21600"/>
                  </a:lnTo>
                  <a:lnTo>
                    <a:pt x="21600" y="12794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E19ED255-439D-4D69-9794-76596DBBF5C6}"/>
                </a:ext>
              </a:extLst>
            </p:cNvPr>
            <p:cNvSpPr/>
            <p:nvPr/>
          </p:nvSpPr>
          <p:spPr>
            <a:xfrm>
              <a:off x="5334860" y="3341356"/>
              <a:ext cx="1047701" cy="177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164" y="12794"/>
                  </a:moveTo>
                  <a:lnTo>
                    <a:pt x="0" y="21600"/>
                  </a:lnTo>
                  <a:lnTo>
                    <a:pt x="21600" y="13650"/>
                  </a:lnTo>
                  <a:lnTo>
                    <a:pt x="15506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6D85E2DE-2F4E-453E-91C5-FC9C18E11A9C}"/>
                </a:ext>
              </a:extLst>
            </p:cNvPr>
            <p:cNvSpPr/>
            <p:nvPr/>
          </p:nvSpPr>
          <p:spPr>
            <a:xfrm>
              <a:off x="6099017" y="3341357"/>
              <a:ext cx="1164334" cy="221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05" y="1671"/>
                  </a:moveTo>
                  <a:lnTo>
                    <a:pt x="0" y="0"/>
                  </a:lnTo>
                  <a:lnTo>
                    <a:pt x="10781" y="21600"/>
                  </a:lnTo>
                  <a:lnTo>
                    <a:pt x="21600" y="15035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bg1"/>
                </a:solidFill>
              </a:endParaRPr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984C2431-1DD5-484B-BC76-E6DA4B6720A6}"/>
                </a:ext>
              </a:extLst>
            </p:cNvPr>
            <p:cNvSpPr/>
            <p:nvPr/>
          </p:nvSpPr>
          <p:spPr>
            <a:xfrm>
              <a:off x="6099017" y="3341357"/>
              <a:ext cx="1164334" cy="153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83" y="6409"/>
                  </a:moveTo>
                  <a:lnTo>
                    <a:pt x="21600" y="21600"/>
                  </a:lnTo>
                  <a:lnTo>
                    <a:pt x="20779" y="42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4180389E-1579-4A41-9817-CA254C5953E5}"/>
                </a:ext>
              </a:extLst>
            </p:cNvPr>
            <p:cNvSpPr/>
            <p:nvPr/>
          </p:nvSpPr>
          <p:spPr>
            <a:xfrm>
              <a:off x="6099016" y="2536983"/>
              <a:ext cx="2205999" cy="141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452"/>
                  </a:moveTo>
                  <a:lnTo>
                    <a:pt x="21600" y="21600"/>
                  </a:lnTo>
                  <a:lnTo>
                    <a:pt x="18745" y="8811"/>
                  </a:lnTo>
                  <a:lnTo>
                    <a:pt x="8073" y="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6167C23C-26AF-4814-B9D1-3805C64F8DB2}"/>
                </a:ext>
              </a:extLst>
            </p:cNvPr>
            <p:cNvSpPr/>
            <p:nvPr/>
          </p:nvSpPr>
          <p:spPr>
            <a:xfrm>
              <a:off x="6099017" y="2536983"/>
              <a:ext cx="1914410" cy="818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47" y="5838"/>
                  </a:moveTo>
                  <a:lnTo>
                    <a:pt x="21600" y="15285"/>
                  </a:lnTo>
                  <a:lnTo>
                    <a:pt x="9303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3F9866CF-1330-4ACF-9399-05C1EE64AD58}"/>
                </a:ext>
              </a:extLst>
            </p:cNvPr>
            <p:cNvSpPr/>
            <p:nvPr/>
          </p:nvSpPr>
          <p:spPr>
            <a:xfrm>
              <a:off x="5857705" y="3100043"/>
              <a:ext cx="488658" cy="48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44" y="21600"/>
                  </a:moveTo>
                  <a:cubicBezTo>
                    <a:pt x="16800" y="21600"/>
                    <a:pt x="21600" y="16711"/>
                    <a:pt x="21600" y="10756"/>
                  </a:cubicBezTo>
                  <a:cubicBezTo>
                    <a:pt x="21600" y="4800"/>
                    <a:pt x="16711" y="0"/>
                    <a:pt x="10844" y="0"/>
                  </a:cubicBezTo>
                  <a:cubicBezTo>
                    <a:pt x="4889" y="0"/>
                    <a:pt x="0" y="4889"/>
                    <a:pt x="0" y="10756"/>
                  </a:cubicBezTo>
                  <a:cubicBezTo>
                    <a:pt x="0" y="16800"/>
                    <a:pt x="4889" y="21600"/>
                    <a:pt x="10844" y="2160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DB63A516-F84A-490A-845E-0292400AA79C}"/>
                </a:ext>
              </a:extLst>
            </p:cNvPr>
            <p:cNvSpPr/>
            <p:nvPr/>
          </p:nvSpPr>
          <p:spPr>
            <a:xfrm>
              <a:off x="5918033" y="3160373"/>
              <a:ext cx="361969" cy="361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680" y="21600"/>
                    <a:pt x="21600" y="16800"/>
                    <a:pt x="21600" y="10800"/>
                  </a:cubicBezTo>
                  <a:cubicBezTo>
                    <a:pt x="21600" y="4920"/>
                    <a:pt x="16800" y="0"/>
                    <a:pt x="10800" y="0"/>
                  </a:cubicBezTo>
                  <a:cubicBezTo>
                    <a:pt x="4920" y="0"/>
                    <a:pt x="0" y="4800"/>
                    <a:pt x="0" y="10800"/>
                  </a:cubicBezTo>
                  <a:cubicBezTo>
                    <a:pt x="0" y="16800"/>
                    <a:pt x="4800" y="21600"/>
                    <a:pt x="10800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1200">
                <a:solidFill>
                  <a:schemeClr val="bg1"/>
                </a:solidFill>
              </a:endParaRPr>
            </a:p>
          </p:txBody>
        </p:sp>
        <p:grpSp>
          <p:nvGrpSpPr>
            <p:cNvPr id="145" name="Graphic 47" descr="Badge 4">
              <a:extLst>
                <a:ext uri="{FF2B5EF4-FFF2-40B4-BE49-F238E27FC236}">
                  <a16:creationId xmlns:a16="http://schemas.microsoft.com/office/drawing/2014/main" id="{E40A182B-AB13-40CB-87EB-639CA98BBCB8}"/>
                </a:ext>
              </a:extLst>
            </p:cNvPr>
            <p:cNvGrpSpPr/>
            <p:nvPr/>
          </p:nvGrpSpPr>
          <p:grpSpPr>
            <a:xfrm>
              <a:off x="5493631" y="4101420"/>
              <a:ext cx="345174" cy="345174"/>
              <a:chOff x="5493631" y="4101420"/>
              <a:chExt cx="345174" cy="345174"/>
            </a:xfrm>
            <a:solidFill>
              <a:srgbClr val="000000"/>
            </a:solidFill>
          </p:grpSpPr>
          <p:sp>
            <p:nvSpPr>
              <p:cNvPr id="161" name="Freeform: Shape 160">
                <a:extLst>
                  <a:ext uri="{FF2B5EF4-FFF2-40B4-BE49-F238E27FC236}">
                    <a16:creationId xmlns:a16="http://schemas.microsoft.com/office/drawing/2014/main" id="{13B6EC08-C526-44F5-B040-27158E77E549}"/>
                  </a:ext>
                </a:extLst>
              </p:cNvPr>
              <p:cNvSpPr/>
              <p:nvPr/>
            </p:nvSpPr>
            <p:spPr>
              <a:xfrm>
                <a:off x="5493631" y="4101420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2" name="Freeform: Shape 161">
                <a:extLst>
                  <a:ext uri="{FF2B5EF4-FFF2-40B4-BE49-F238E27FC236}">
                    <a16:creationId xmlns:a16="http://schemas.microsoft.com/office/drawing/2014/main" id="{9B8B93D5-5F4E-4208-8F5B-13600A27B192}"/>
                  </a:ext>
                </a:extLst>
              </p:cNvPr>
              <p:cNvSpPr/>
              <p:nvPr/>
            </p:nvSpPr>
            <p:spPr>
              <a:xfrm>
                <a:off x="5604284" y="4195669"/>
                <a:ext cx="106522" cy="149552"/>
              </a:xfrm>
              <a:custGeom>
                <a:avLst/>
                <a:gdLst>
                  <a:gd name="connsiteX0" fmla="*/ 72318 w 106522"/>
                  <a:gd name="connsiteY0" fmla="*/ 149552 h 149552"/>
                  <a:gd name="connsiteX1" fmla="*/ 72318 w 106522"/>
                  <a:gd name="connsiteY1" fmla="*/ 111639 h 149552"/>
                  <a:gd name="connsiteX2" fmla="*/ 0 w 106522"/>
                  <a:gd name="connsiteY2" fmla="*/ 111639 h 149552"/>
                  <a:gd name="connsiteX3" fmla="*/ 0 w 106522"/>
                  <a:gd name="connsiteY3" fmla="*/ 101301 h 149552"/>
                  <a:gd name="connsiteX4" fmla="*/ 20158 w 106522"/>
                  <a:gd name="connsiteY4" fmla="*/ 77312 h 149552"/>
                  <a:gd name="connsiteX5" fmla="*/ 40076 w 106522"/>
                  <a:gd name="connsiteY5" fmla="*/ 50714 h 149552"/>
                  <a:gd name="connsiteX6" fmla="*/ 57603 w 106522"/>
                  <a:gd name="connsiteY6" fmla="*/ 23998 h 149552"/>
                  <a:gd name="connsiteX7" fmla="*/ 70673 w 106522"/>
                  <a:gd name="connsiteY7" fmla="*/ 0 h 149552"/>
                  <a:gd name="connsiteX8" fmla="*/ 82665 w 106522"/>
                  <a:gd name="connsiteY8" fmla="*/ 0 h 149552"/>
                  <a:gd name="connsiteX9" fmla="*/ 82665 w 106522"/>
                  <a:gd name="connsiteY9" fmla="*/ 102460 h 149552"/>
                  <a:gd name="connsiteX10" fmla="*/ 106523 w 106522"/>
                  <a:gd name="connsiteY10" fmla="*/ 102460 h 149552"/>
                  <a:gd name="connsiteX11" fmla="*/ 106523 w 106522"/>
                  <a:gd name="connsiteY11" fmla="*/ 111639 h 149552"/>
                  <a:gd name="connsiteX12" fmla="*/ 82665 w 106522"/>
                  <a:gd name="connsiteY12" fmla="*/ 111639 h 149552"/>
                  <a:gd name="connsiteX13" fmla="*/ 82665 w 106522"/>
                  <a:gd name="connsiteY13" fmla="*/ 149552 h 149552"/>
                  <a:gd name="connsiteX14" fmla="*/ 69350 w 106522"/>
                  <a:gd name="connsiteY14" fmla="*/ 19454 h 149552"/>
                  <a:gd name="connsiteX15" fmla="*/ 53745 w 106522"/>
                  <a:gd name="connsiteY15" fmla="*/ 44775 h 149552"/>
                  <a:gd name="connsiteX16" fmla="*/ 38713 w 106522"/>
                  <a:gd name="connsiteY16" fmla="*/ 66551 h 149552"/>
                  <a:gd name="connsiteX17" fmla="*/ 24807 w 106522"/>
                  <a:gd name="connsiteY17" fmla="*/ 84860 h 149552"/>
                  <a:gd name="connsiteX18" fmla="*/ 12624 w 106522"/>
                  <a:gd name="connsiteY18" fmla="*/ 99856 h 149552"/>
                  <a:gd name="connsiteX19" fmla="*/ 10488 w 106522"/>
                  <a:gd name="connsiteY19" fmla="*/ 102446 h 149552"/>
                  <a:gd name="connsiteX20" fmla="*/ 10488 w 106522"/>
                  <a:gd name="connsiteY20" fmla="*/ 102446 h 149552"/>
                  <a:gd name="connsiteX21" fmla="*/ 72318 w 106522"/>
                  <a:gd name="connsiteY21" fmla="*/ 102446 h 149552"/>
                  <a:gd name="connsiteX22" fmla="*/ 72318 w 106522"/>
                  <a:gd name="connsiteY22" fmla="*/ 14333 h 149552"/>
                  <a:gd name="connsiteX23" fmla="*/ 72318 w 106522"/>
                  <a:gd name="connsiteY23" fmla="*/ 14333 h 1495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06522" h="149552">
                    <a:moveTo>
                      <a:pt x="72318" y="149552"/>
                    </a:moveTo>
                    <a:lnTo>
                      <a:pt x="72318" y="111639"/>
                    </a:lnTo>
                    <a:lnTo>
                      <a:pt x="0" y="111639"/>
                    </a:lnTo>
                    <a:lnTo>
                      <a:pt x="0" y="101301"/>
                    </a:lnTo>
                    <a:cubicBezTo>
                      <a:pt x="6535" y="94030"/>
                      <a:pt x="13351" y="85851"/>
                      <a:pt x="20158" y="77312"/>
                    </a:cubicBezTo>
                    <a:cubicBezTo>
                      <a:pt x="27057" y="68646"/>
                      <a:pt x="33759" y="59694"/>
                      <a:pt x="40076" y="50714"/>
                    </a:cubicBezTo>
                    <a:cubicBezTo>
                      <a:pt x="46393" y="41735"/>
                      <a:pt x="52291" y="32746"/>
                      <a:pt x="57603" y="23998"/>
                    </a:cubicBezTo>
                    <a:cubicBezTo>
                      <a:pt x="62367" y="16227"/>
                      <a:pt x="66729" y="8217"/>
                      <a:pt x="70673" y="0"/>
                    </a:cubicBezTo>
                    <a:lnTo>
                      <a:pt x="82665" y="0"/>
                    </a:lnTo>
                    <a:lnTo>
                      <a:pt x="82665" y="102460"/>
                    </a:lnTo>
                    <a:lnTo>
                      <a:pt x="106523" y="102460"/>
                    </a:lnTo>
                    <a:lnTo>
                      <a:pt x="106523" y="111639"/>
                    </a:lnTo>
                    <a:lnTo>
                      <a:pt x="82665" y="111639"/>
                    </a:lnTo>
                    <a:lnTo>
                      <a:pt x="82665" y="149552"/>
                    </a:lnTo>
                    <a:close/>
                    <a:moveTo>
                      <a:pt x="69350" y="19454"/>
                    </a:moveTo>
                    <a:cubicBezTo>
                      <a:pt x="64152" y="28443"/>
                      <a:pt x="58898" y="36963"/>
                      <a:pt x="53745" y="44775"/>
                    </a:cubicBezTo>
                    <a:cubicBezTo>
                      <a:pt x="48592" y="52586"/>
                      <a:pt x="43548" y="59880"/>
                      <a:pt x="38713" y="66551"/>
                    </a:cubicBezTo>
                    <a:cubicBezTo>
                      <a:pt x="33878" y="73222"/>
                      <a:pt x="29202" y="79375"/>
                      <a:pt x="24807" y="84860"/>
                    </a:cubicBezTo>
                    <a:cubicBezTo>
                      <a:pt x="20413" y="90345"/>
                      <a:pt x="16314" y="95389"/>
                      <a:pt x="12624" y="99856"/>
                    </a:cubicBezTo>
                    <a:lnTo>
                      <a:pt x="10488" y="102446"/>
                    </a:lnTo>
                    <a:lnTo>
                      <a:pt x="10488" y="102446"/>
                    </a:lnTo>
                    <a:lnTo>
                      <a:pt x="72318" y="102446"/>
                    </a:lnTo>
                    <a:lnTo>
                      <a:pt x="72318" y="14333"/>
                    </a:lnTo>
                    <a:lnTo>
                      <a:pt x="72318" y="14333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6" name="Graphic 39" descr="Badge 5">
              <a:extLst>
                <a:ext uri="{FF2B5EF4-FFF2-40B4-BE49-F238E27FC236}">
                  <a16:creationId xmlns:a16="http://schemas.microsoft.com/office/drawing/2014/main" id="{7A668418-E1A7-4313-9BC2-C3E93EB904FD}"/>
                </a:ext>
              </a:extLst>
            </p:cNvPr>
            <p:cNvGrpSpPr/>
            <p:nvPr/>
          </p:nvGrpSpPr>
          <p:grpSpPr>
            <a:xfrm>
              <a:off x="4796500" y="3221763"/>
              <a:ext cx="345174" cy="345174"/>
              <a:chOff x="4796500" y="3221763"/>
              <a:chExt cx="345174" cy="345174"/>
            </a:xfrm>
            <a:solidFill>
              <a:srgbClr val="000000"/>
            </a:solidFill>
          </p:grpSpPr>
          <p:sp>
            <p:nvSpPr>
              <p:cNvPr id="159" name="Freeform: Shape 158">
                <a:extLst>
                  <a:ext uri="{FF2B5EF4-FFF2-40B4-BE49-F238E27FC236}">
                    <a16:creationId xmlns:a16="http://schemas.microsoft.com/office/drawing/2014/main" id="{EFC4EBE1-7F94-4BC6-846C-F72BA8227D1F}"/>
                  </a:ext>
                </a:extLst>
              </p:cNvPr>
              <p:cNvSpPr/>
              <p:nvPr/>
            </p:nvSpPr>
            <p:spPr>
              <a:xfrm>
                <a:off x="4796500" y="3221763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60" name="Freeform: Shape 159">
                <a:extLst>
                  <a:ext uri="{FF2B5EF4-FFF2-40B4-BE49-F238E27FC236}">
                    <a16:creationId xmlns:a16="http://schemas.microsoft.com/office/drawing/2014/main" id="{FAFF8A73-3308-41A4-9F70-BFC3991F3277}"/>
                  </a:ext>
                </a:extLst>
              </p:cNvPr>
              <p:cNvSpPr/>
              <p:nvPr/>
            </p:nvSpPr>
            <p:spPr>
              <a:xfrm>
                <a:off x="4930366" y="3316003"/>
                <a:ext cx="79236" cy="152175"/>
              </a:xfrm>
              <a:custGeom>
                <a:avLst/>
                <a:gdLst>
                  <a:gd name="connsiteX0" fmla="*/ 28325 w 79236"/>
                  <a:gd name="connsiteY0" fmla="*/ 152120 h 152175"/>
                  <a:gd name="connsiteX1" fmla="*/ 0 w 79236"/>
                  <a:gd name="connsiteY1" fmla="*/ 146776 h 152175"/>
                  <a:gd name="connsiteX2" fmla="*/ 0 w 79236"/>
                  <a:gd name="connsiteY2" fmla="*/ 135588 h 152175"/>
                  <a:gd name="connsiteX3" fmla="*/ 28870 w 79236"/>
                  <a:gd name="connsiteY3" fmla="*/ 143581 h 152175"/>
                  <a:gd name="connsiteX4" fmla="*/ 45175 w 79236"/>
                  <a:gd name="connsiteY4" fmla="*/ 140932 h 152175"/>
                  <a:gd name="connsiteX5" fmla="*/ 57712 w 79236"/>
                  <a:gd name="connsiteY5" fmla="*/ 133347 h 152175"/>
                  <a:gd name="connsiteX6" fmla="*/ 65710 w 79236"/>
                  <a:gd name="connsiteY6" fmla="*/ 121500 h 152175"/>
                  <a:gd name="connsiteX7" fmla="*/ 68487 w 79236"/>
                  <a:gd name="connsiteY7" fmla="*/ 106313 h 152175"/>
                  <a:gd name="connsiteX8" fmla="*/ 57581 w 79236"/>
                  <a:gd name="connsiteY8" fmla="*/ 79434 h 152175"/>
                  <a:gd name="connsiteX9" fmla="*/ 26084 w 79236"/>
                  <a:gd name="connsiteY9" fmla="*/ 70214 h 152175"/>
                  <a:gd name="connsiteX10" fmla="*/ 4567 w 79236"/>
                  <a:gd name="connsiteY10" fmla="*/ 71345 h 152175"/>
                  <a:gd name="connsiteX11" fmla="*/ 9048 w 79236"/>
                  <a:gd name="connsiteY11" fmla="*/ 0 h 152175"/>
                  <a:gd name="connsiteX12" fmla="*/ 72531 w 79236"/>
                  <a:gd name="connsiteY12" fmla="*/ 0 h 152175"/>
                  <a:gd name="connsiteX13" fmla="*/ 72531 w 79236"/>
                  <a:gd name="connsiteY13" fmla="*/ 9179 h 152175"/>
                  <a:gd name="connsiteX14" fmla="*/ 17677 w 79236"/>
                  <a:gd name="connsiteY14" fmla="*/ 9179 h 152175"/>
                  <a:gd name="connsiteX15" fmla="*/ 14264 w 79236"/>
                  <a:gd name="connsiteY15" fmla="*/ 62011 h 152175"/>
                  <a:gd name="connsiteX16" fmla="*/ 16082 w 79236"/>
                  <a:gd name="connsiteY16" fmla="*/ 61875 h 152175"/>
                  <a:gd name="connsiteX17" fmla="*/ 30669 w 79236"/>
                  <a:gd name="connsiteY17" fmla="*/ 61243 h 152175"/>
                  <a:gd name="connsiteX18" fmla="*/ 51623 w 79236"/>
                  <a:gd name="connsiteY18" fmla="*/ 64306 h 152175"/>
                  <a:gd name="connsiteX19" fmla="*/ 66765 w 79236"/>
                  <a:gd name="connsiteY19" fmla="*/ 72990 h 152175"/>
                  <a:gd name="connsiteX20" fmla="*/ 76049 w 79236"/>
                  <a:gd name="connsiteY20" fmla="*/ 86673 h 152175"/>
                  <a:gd name="connsiteX21" fmla="*/ 79230 w 79236"/>
                  <a:gd name="connsiteY21" fmla="*/ 105155 h 152175"/>
                  <a:gd name="connsiteX22" fmla="*/ 75821 w 79236"/>
                  <a:gd name="connsiteY22" fmla="*/ 124382 h 152175"/>
                  <a:gd name="connsiteX23" fmla="*/ 65983 w 79236"/>
                  <a:gd name="connsiteY23" fmla="*/ 139150 h 152175"/>
                  <a:gd name="connsiteX24" fmla="*/ 50037 w 79236"/>
                  <a:gd name="connsiteY24" fmla="*/ 148693 h 152175"/>
                  <a:gd name="connsiteX25" fmla="*/ 28325 w 79236"/>
                  <a:gd name="connsiteY25" fmla="*/ 152120 h 15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79236" h="152175">
                    <a:moveTo>
                      <a:pt x="28325" y="152120"/>
                    </a:moveTo>
                    <a:cubicBezTo>
                      <a:pt x="18599" y="152526"/>
                      <a:pt x="8909" y="150697"/>
                      <a:pt x="0" y="146776"/>
                    </a:cubicBezTo>
                    <a:lnTo>
                      <a:pt x="0" y="135588"/>
                    </a:lnTo>
                    <a:cubicBezTo>
                      <a:pt x="8782" y="140676"/>
                      <a:pt x="18722" y="143428"/>
                      <a:pt x="28870" y="143581"/>
                    </a:cubicBezTo>
                    <a:cubicBezTo>
                      <a:pt x="34417" y="143652"/>
                      <a:pt x="39935" y="142756"/>
                      <a:pt x="45175" y="140932"/>
                    </a:cubicBezTo>
                    <a:cubicBezTo>
                      <a:pt x="49830" y="139292"/>
                      <a:pt x="54098" y="136710"/>
                      <a:pt x="57712" y="133347"/>
                    </a:cubicBezTo>
                    <a:cubicBezTo>
                      <a:pt x="61202" y="130022"/>
                      <a:pt x="63931" y="125981"/>
                      <a:pt x="65710" y="121500"/>
                    </a:cubicBezTo>
                    <a:cubicBezTo>
                      <a:pt x="67601" y="116663"/>
                      <a:pt x="68544" y="111507"/>
                      <a:pt x="68487" y="106313"/>
                    </a:cubicBezTo>
                    <a:cubicBezTo>
                      <a:pt x="69110" y="96164"/>
                      <a:pt x="65100" y="86280"/>
                      <a:pt x="57581" y="79434"/>
                    </a:cubicBezTo>
                    <a:cubicBezTo>
                      <a:pt x="50428" y="73317"/>
                      <a:pt x="39831" y="70214"/>
                      <a:pt x="26084" y="70214"/>
                    </a:cubicBezTo>
                    <a:cubicBezTo>
                      <a:pt x="21017" y="70214"/>
                      <a:pt x="13778" y="70591"/>
                      <a:pt x="4567" y="71345"/>
                    </a:cubicBezTo>
                    <a:lnTo>
                      <a:pt x="9048" y="0"/>
                    </a:lnTo>
                    <a:lnTo>
                      <a:pt x="72531" y="0"/>
                    </a:lnTo>
                    <a:lnTo>
                      <a:pt x="72531" y="9179"/>
                    </a:lnTo>
                    <a:lnTo>
                      <a:pt x="17677" y="9179"/>
                    </a:lnTo>
                    <a:lnTo>
                      <a:pt x="14264" y="62011"/>
                    </a:lnTo>
                    <a:lnTo>
                      <a:pt x="16082" y="61875"/>
                    </a:lnTo>
                    <a:cubicBezTo>
                      <a:pt x="22185" y="61457"/>
                      <a:pt x="27093" y="61243"/>
                      <a:pt x="30669" y="61243"/>
                    </a:cubicBezTo>
                    <a:cubicBezTo>
                      <a:pt x="37773" y="61125"/>
                      <a:pt x="44850" y="62159"/>
                      <a:pt x="51623" y="64306"/>
                    </a:cubicBezTo>
                    <a:cubicBezTo>
                      <a:pt x="57222" y="66110"/>
                      <a:pt x="62380" y="69068"/>
                      <a:pt x="66765" y="72990"/>
                    </a:cubicBezTo>
                    <a:cubicBezTo>
                      <a:pt x="70870" y="76777"/>
                      <a:pt x="74047" y="81459"/>
                      <a:pt x="76049" y="86673"/>
                    </a:cubicBezTo>
                    <a:cubicBezTo>
                      <a:pt x="78255" y="92581"/>
                      <a:pt x="79334" y="98849"/>
                      <a:pt x="79230" y="105155"/>
                    </a:cubicBezTo>
                    <a:cubicBezTo>
                      <a:pt x="79311" y="111721"/>
                      <a:pt x="78155" y="118244"/>
                      <a:pt x="75821" y="124382"/>
                    </a:cubicBezTo>
                    <a:cubicBezTo>
                      <a:pt x="73667" y="129968"/>
                      <a:pt x="70308" y="135011"/>
                      <a:pt x="65983" y="139150"/>
                    </a:cubicBezTo>
                    <a:cubicBezTo>
                      <a:pt x="61393" y="143411"/>
                      <a:pt x="55961" y="146662"/>
                      <a:pt x="50037" y="148693"/>
                    </a:cubicBezTo>
                    <a:cubicBezTo>
                      <a:pt x="43049" y="151071"/>
                      <a:pt x="35705" y="152230"/>
                      <a:pt x="28325" y="15212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7" name="Graphic 41" descr="Badge 6">
              <a:extLst>
                <a:ext uri="{FF2B5EF4-FFF2-40B4-BE49-F238E27FC236}">
                  <a16:creationId xmlns:a16="http://schemas.microsoft.com/office/drawing/2014/main" id="{5B0CB592-D1D1-4E41-ACDB-C21BAA741F4C}"/>
                </a:ext>
              </a:extLst>
            </p:cNvPr>
            <p:cNvGrpSpPr/>
            <p:nvPr/>
          </p:nvGrpSpPr>
          <p:grpSpPr>
            <a:xfrm>
              <a:off x="5255648" y="2179262"/>
              <a:ext cx="345465" cy="345465"/>
              <a:chOff x="5255648" y="2179262"/>
              <a:chExt cx="345465" cy="345465"/>
            </a:xfrm>
            <a:solidFill>
              <a:srgbClr val="000000"/>
            </a:solidFill>
          </p:grpSpPr>
          <p:sp>
            <p:nvSpPr>
              <p:cNvPr id="157" name="Freeform: Shape 156">
                <a:extLst>
                  <a:ext uri="{FF2B5EF4-FFF2-40B4-BE49-F238E27FC236}">
                    <a16:creationId xmlns:a16="http://schemas.microsoft.com/office/drawing/2014/main" id="{781B72F5-EEDC-4785-81DF-2FD388D28C57}"/>
                  </a:ext>
                </a:extLst>
              </p:cNvPr>
              <p:cNvSpPr/>
              <p:nvPr/>
            </p:nvSpPr>
            <p:spPr>
              <a:xfrm>
                <a:off x="5255648" y="2179262"/>
                <a:ext cx="345465" cy="345465"/>
              </a:xfrm>
              <a:custGeom>
                <a:avLst/>
                <a:gdLst>
                  <a:gd name="connsiteX0" fmla="*/ 172783 w 345465"/>
                  <a:gd name="connsiteY0" fmla="*/ 9089 h 345465"/>
                  <a:gd name="connsiteX1" fmla="*/ 336477 w 345465"/>
                  <a:gd name="connsiteY1" fmla="*/ 172683 h 345465"/>
                  <a:gd name="connsiteX2" fmla="*/ 172883 w 345465"/>
                  <a:gd name="connsiteY2" fmla="*/ 336377 h 345465"/>
                  <a:gd name="connsiteX3" fmla="*/ 9189 w 345465"/>
                  <a:gd name="connsiteY3" fmla="*/ 172783 h 345465"/>
                  <a:gd name="connsiteX4" fmla="*/ 9189 w 345465"/>
                  <a:gd name="connsiteY4" fmla="*/ 172728 h 345465"/>
                  <a:gd name="connsiteX5" fmla="*/ 172783 w 345465"/>
                  <a:gd name="connsiteY5" fmla="*/ 9089 h 345465"/>
                  <a:gd name="connsiteX6" fmla="*/ 172783 w 345465"/>
                  <a:gd name="connsiteY6" fmla="*/ 0 h 345465"/>
                  <a:gd name="connsiteX7" fmla="*/ 0 w 345465"/>
                  <a:gd name="connsiteY7" fmla="*/ 172683 h 345465"/>
                  <a:gd name="connsiteX8" fmla="*/ 172683 w 345465"/>
                  <a:gd name="connsiteY8" fmla="*/ 345465 h 345465"/>
                  <a:gd name="connsiteX9" fmla="*/ 345465 w 345465"/>
                  <a:gd name="connsiteY9" fmla="*/ 172783 h 345465"/>
                  <a:gd name="connsiteX10" fmla="*/ 345465 w 345465"/>
                  <a:gd name="connsiteY10" fmla="*/ 172728 h 345465"/>
                  <a:gd name="connsiteX11" fmla="*/ 172919 w 345465"/>
                  <a:gd name="connsiteY11" fmla="*/ 0 h 345465"/>
                  <a:gd name="connsiteX12" fmla="*/ 172783 w 345465"/>
                  <a:gd name="connsiteY12" fmla="*/ 0 h 3454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45465" h="345465">
                    <a:moveTo>
                      <a:pt x="172783" y="9089"/>
                    </a:moveTo>
                    <a:cubicBezTo>
                      <a:pt x="263161" y="9061"/>
                      <a:pt x="336449" y="82305"/>
                      <a:pt x="336477" y="172683"/>
                    </a:cubicBezTo>
                    <a:cubicBezTo>
                      <a:pt x="336505" y="263061"/>
                      <a:pt x="263261" y="336349"/>
                      <a:pt x="172883" y="336377"/>
                    </a:cubicBezTo>
                    <a:cubicBezTo>
                      <a:pt x="82505" y="336405"/>
                      <a:pt x="9216" y="263161"/>
                      <a:pt x="9189" y="172783"/>
                    </a:cubicBezTo>
                    <a:cubicBezTo>
                      <a:pt x="9189" y="172765"/>
                      <a:pt x="9189" y="172746"/>
                      <a:pt x="9189" y="172728"/>
                    </a:cubicBezTo>
                    <a:cubicBezTo>
                      <a:pt x="9279" y="82407"/>
                      <a:pt x="82462" y="9204"/>
                      <a:pt x="172783" y="9089"/>
                    </a:cubicBezTo>
                    <a:moveTo>
                      <a:pt x="172783" y="0"/>
                    </a:moveTo>
                    <a:cubicBezTo>
                      <a:pt x="77385" y="-28"/>
                      <a:pt x="28" y="77285"/>
                      <a:pt x="0" y="172683"/>
                    </a:cubicBezTo>
                    <a:cubicBezTo>
                      <a:pt x="-28" y="268080"/>
                      <a:pt x="77285" y="345438"/>
                      <a:pt x="172683" y="345465"/>
                    </a:cubicBezTo>
                    <a:cubicBezTo>
                      <a:pt x="268080" y="345493"/>
                      <a:pt x="345438" y="268180"/>
                      <a:pt x="345465" y="172783"/>
                    </a:cubicBezTo>
                    <a:cubicBezTo>
                      <a:pt x="345465" y="172765"/>
                      <a:pt x="345465" y="172746"/>
                      <a:pt x="345465" y="172728"/>
                    </a:cubicBezTo>
                    <a:cubicBezTo>
                      <a:pt x="345515" y="77383"/>
                      <a:pt x="268264" y="50"/>
                      <a:pt x="172919" y="0"/>
                    </a:cubicBezTo>
                    <a:cubicBezTo>
                      <a:pt x="172874" y="0"/>
                      <a:pt x="172828" y="0"/>
                      <a:pt x="1727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8" name="Freeform: Shape 157">
                <a:extLst>
                  <a:ext uri="{FF2B5EF4-FFF2-40B4-BE49-F238E27FC236}">
                    <a16:creationId xmlns:a16="http://schemas.microsoft.com/office/drawing/2014/main" id="{67F08440-492E-4624-8CDB-EF05A58F9C70}"/>
                  </a:ext>
                </a:extLst>
              </p:cNvPr>
              <p:cNvSpPr/>
              <p:nvPr/>
            </p:nvSpPr>
            <p:spPr>
              <a:xfrm>
                <a:off x="5380457" y="2270936"/>
                <a:ext cx="90461" cy="154807"/>
              </a:xfrm>
              <a:custGeom>
                <a:avLst/>
                <a:gdLst>
                  <a:gd name="connsiteX0" fmla="*/ 45283 w 90461"/>
                  <a:gd name="connsiteY0" fmla="*/ 154790 h 154807"/>
                  <a:gd name="connsiteX1" fmla="*/ 12146 w 90461"/>
                  <a:gd name="connsiteY1" fmla="*/ 137281 h 154807"/>
                  <a:gd name="connsiteX2" fmla="*/ 3162 w 90461"/>
                  <a:gd name="connsiteY2" fmla="*/ 115850 h 154807"/>
                  <a:gd name="connsiteX3" fmla="*/ 9 w 90461"/>
                  <a:gd name="connsiteY3" fmla="*/ 86616 h 154807"/>
                  <a:gd name="connsiteX4" fmla="*/ 4167 w 90461"/>
                  <a:gd name="connsiteY4" fmla="*/ 50807 h 154807"/>
                  <a:gd name="connsiteX5" fmla="*/ 16032 w 90461"/>
                  <a:gd name="connsiteY5" fmla="*/ 23451 h 154807"/>
                  <a:gd name="connsiteX6" fmla="*/ 34613 w 90461"/>
                  <a:gd name="connsiteY6" fmla="*/ 6101 h 154807"/>
                  <a:gd name="connsiteX7" fmla="*/ 59239 w 90461"/>
                  <a:gd name="connsiteY7" fmla="*/ 21 h 154807"/>
                  <a:gd name="connsiteX8" fmla="*/ 81397 w 90461"/>
                  <a:gd name="connsiteY8" fmla="*/ 3551 h 154807"/>
                  <a:gd name="connsiteX9" fmla="*/ 81397 w 90461"/>
                  <a:gd name="connsiteY9" fmla="*/ 13490 h 154807"/>
                  <a:gd name="connsiteX10" fmla="*/ 59334 w 90461"/>
                  <a:gd name="connsiteY10" fmla="*/ 8755 h 154807"/>
                  <a:gd name="connsiteX11" fmla="*/ 39094 w 90461"/>
                  <a:gd name="connsiteY11" fmla="*/ 14031 h 154807"/>
                  <a:gd name="connsiteX12" fmla="*/ 23816 w 90461"/>
                  <a:gd name="connsiteY12" fmla="*/ 28854 h 154807"/>
                  <a:gd name="connsiteX13" fmla="*/ 14232 w 90461"/>
                  <a:gd name="connsiteY13" fmla="*/ 51544 h 154807"/>
                  <a:gd name="connsiteX14" fmla="*/ 10892 w 90461"/>
                  <a:gd name="connsiteY14" fmla="*/ 80554 h 154807"/>
                  <a:gd name="connsiteX15" fmla="*/ 10892 w 90461"/>
                  <a:gd name="connsiteY15" fmla="*/ 82145 h 154807"/>
                  <a:gd name="connsiteX16" fmla="*/ 13891 w 90461"/>
                  <a:gd name="connsiteY16" fmla="*/ 82145 h 154807"/>
                  <a:gd name="connsiteX17" fmla="*/ 14346 w 90461"/>
                  <a:gd name="connsiteY17" fmla="*/ 81236 h 154807"/>
                  <a:gd name="connsiteX18" fmla="*/ 49446 w 90461"/>
                  <a:gd name="connsiteY18" fmla="*/ 59755 h 154807"/>
                  <a:gd name="connsiteX19" fmla="*/ 66314 w 90461"/>
                  <a:gd name="connsiteY19" fmla="*/ 63132 h 154807"/>
                  <a:gd name="connsiteX20" fmla="*/ 79202 w 90461"/>
                  <a:gd name="connsiteY20" fmla="*/ 72538 h 154807"/>
                  <a:gd name="connsiteX21" fmla="*/ 87509 w 90461"/>
                  <a:gd name="connsiteY21" fmla="*/ 86916 h 154807"/>
                  <a:gd name="connsiteX22" fmla="*/ 90458 w 90461"/>
                  <a:gd name="connsiteY22" fmla="*/ 105239 h 154807"/>
                  <a:gd name="connsiteX23" fmla="*/ 87091 w 90461"/>
                  <a:gd name="connsiteY23" fmla="*/ 125234 h 154807"/>
                  <a:gd name="connsiteX24" fmla="*/ 77725 w 90461"/>
                  <a:gd name="connsiteY24" fmla="*/ 140848 h 154807"/>
                  <a:gd name="connsiteX25" fmla="*/ 63424 w 90461"/>
                  <a:gd name="connsiteY25" fmla="*/ 151095 h 154807"/>
                  <a:gd name="connsiteX26" fmla="*/ 45283 w 90461"/>
                  <a:gd name="connsiteY26" fmla="*/ 154790 h 154807"/>
                  <a:gd name="connsiteX27" fmla="*/ 46351 w 90461"/>
                  <a:gd name="connsiteY27" fmla="*/ 68521 h 154807"/>
                  <a:gd name="connsiteX28" fmla="*/ 32637 w 90461"/>
                  <a:gd name="connsiteY28" fmla="*/ 71434 h 154807"/>
                  <a:gd name="connsiteX29" fmla="*/ 21730 w 90461"/>
                  <a:gd name="connsiteY29" fmla="*/ 79246 h 154807"/>
                  <a:gd name="connsiteX30" fmla="*/ 14605 w 90461"/>
                  <a:gd name="connsiteY30" fmla="*/ 90497 h 154807"/>
                  <a:gd name="connsiteX31" fmla="*/ 12042 w 90461"/>
                  <a:gd name="connsiteY31" fmla="*/ 103767 h 154807"/>
                  <a:gd name="connsiteX32" fmla="*/ 14455 w 90461"/>
                  <a:gd name="connsiteY32" fmla="*/ 119953 h 154807"/>
                  <a:gd name="connsiteX33" fmla="*/ 21317 w 90461"/>
                  <a:gd name="connsiteY33" fmla="*/ 133382 h 154807"/>
                  <a:gd name="connsiteX34" fmla="*/ 32041 w 90461"/>
                  <a:gd name="connsiteY34" fmla="*/ 142602 h 154807"/>
                  <a:gd name="connsiteX35" fmla="*/ 46006 w 90461"/>
                  <a:gd name="connsiteY35" fmla="*/ 146042 h 154807"/>
                  <a:gd name="connsiteX36" fmla="*/ 70172 w 90461"/>
                  <a:gd name="connsiteY36" fmla="*/ 134990 h 154807"/>
                  <a:gd name="connsiteX37" fmla="*/ 77062 w 90461"/>
                  <a:gd name="connsiteY37" fmla="*/ 122771 h 154807"/>
                  <a:gd name="connsiteX38" fmla="*/ 79547 w 90461"/>
                  <a:gd name="connsiteY38" fmla="*/ 107388 h 154807"/>
                  <a:gd name="connsiteX39" fmla="*/ 77275 w 90461"/>
                  <a:gd name="connsiteY39" fmla="*/ 91570 h 154807"/>
                  <a:gd name="connsiteX40" fmla="*/ 70750 w 90461"/>
                  <a:gd name="connsiteY40" fmla="*/ 79259 h 154807"/>
                  <a:gd name="connsiteX41" fmla="*/ 60298 w 90461"/>
                  <a:gd name="connsiteY41" fmla="*/ 71325 h 154807"/>
                  <a:gd name="connsiteX42" fmla="*/ 46351 w 90461"/>
                  <a:gd name="connsiteY42" fmla="*/ 68521 h 154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90461" h="154807">
                    <a:moveTo>
                      <a:pt x="45283" y="154790"/>
                    </a:moveTo>
                    <a:cubicBezTo>
                      <a:pt x="31925" y="155195"/>
                      <a:pt x="19339" y="148545"/>
                      <a:pt x="12146" y="137281"/>
                    </a:cubicBezTo>
                    <a:cubicBezTo>
                      <a:pt x="7929" y="130713"/>
                      <a:pt x="4889" y="123461"/>
                      <a:pt x="3162" y="115850"/>
                    </a:cubicBezTo>
                    <a:cubicBezTo>
                      <a:pt x="951" y="106266"/>
                      <a:pt x="-108" y="96452"/>
                      <a:pt x="9" y="86616"/>
                    </a:cubicBezTo>
                    <a:cubicBezTo>
                      <a:pt x="-110" y="74553"/>
                      <a:pt x="1287" y="62523"/>
                      <a:pt x="4167" y="50807"/>
                    </a:cubicBezTo>
                    <a:cubicBezTo>
                      <a:pt x="6516" y="41073"/>
                      <a:pt x="10530" y="31818"/>
                      <a:pt x="16032" y="23451"/>
                    </a:cubicBezTo>
                    <a:cubicBezTo>
                      <a:pt x="20788" y="16297"/>
                      <a:pt x="27151" y="10356"/>
                      <a:pt x="34613" y="6101"/>
                    </a:cubicBezTo>
                    <a:cubicBezTo>
                      <a:pt x="42159" y="1981"/>
                      <a:pt x="50643" y="-113"/>
                      <a:pt x="59239" y="21"/>
                    </a:cubicBezTo>
                    <a:cubicBezTo>
                      <a:pt x="66779" y="-175"/>
                      <a:pt x="74291" y="1022"/>
                      <a:pt x="81397" y="3551"/>
                    </a:cubicBezTo>
                    <a:lnTo>
                      <a:pt x="81397" y="13490"/>
                    </a:lnTo>
                    <a:cubicBezTo>
                      <a:pt x="74464" y="10357"/>
                      <a:pt x="66942" y="8743"/>
                      <a:pt x="59334" y="8755"/>
                    </a:cubicBezTo>
                    <a:cubicBezTo>
                      <a:pt x="52237" y="8668"/>
                      <a:pt x="45246" y="10490"/>
                      <a:pt x="39094" y="14031"/>
                    </a:cubicBezTo>
                    <a:cubicBezTo>
                      <a:pt x="32912" y="17709"/>
                      <a:pt x="27680" y="22786"/>
                      <a:pt x="23816" y="28854"/>
                    </a:cubicBezTo>
                    <a:cubicBezTo>
                      <a:pt x="19395" y="35839"/>
                      <a:pt x="16157" y="43505"/>
                      <a:pt x="14232" y="51544"/>
                    </a:cubicBezTo>
                    <a:cubicBezTo>
                      <a:pt x="11920" y="61038"/>
                      <a:pt x="10798" y="70783"/>
                      <a:pt x="10892" y="80554"/>
                    </a:cubicBezTo>
                    <a:lnTo>
                      <a:pt x="10892" y="82145"/>
                    </a:lnTo>
                    <a:lnTo>
                      <a:pt x="13891" y="82145"/>
                    </a:lnTo>
                    <a:lnTo>
                      <a:pt x="14346" y="81236"/>
                    </a:lnTo>
                    <a:cubicBezTo>
                      <a:pt x="20383" y="67423"/>
                      <a:pt x="34399" y="58846"/>
                      <a:pt x="49446" y="59755"/>
                    </a:cubicBezTo>
                    <a:cubicBezTo>
                      <a:pt x="55244" y="59672"/>
                      <a:pt x="60994" y="60823"/>
                      <a:pt x="66314" y="63132"/>
                    </a:cubicBezTo>
                    <a:cubicBezTo>
                      <a:pt x="71229" y="65316"/>
                      <a:pt x="75622" y="68523"/>
                      <a:pt x="79202" y="72538"/>
                    </a:cubicBezTo>
                    <a:cubicBezTo>
                      <a:pt x="82881" y="76744"/>
                      <a:pt x="85703" y="81628"/>
                      <a:pt x="87509" y="86916"/>
                    </a:cubicBezTo>
                    <a:cubicBezTo>
                      <a:pt x="89521" y="92813"/>
                      <a:pt x="90518" y="99009"/>
                      <a:pt x="90458" y="105239"/>
                    </a:cubicBezTo>
                    <a:cubicBezTo>
                      <a:pt x="90529" y="112051"/>
                      <a:pt x="89388" y="118821"/>
                      <a:pt x="87091" y="125234"/>
                    </a:cubicBezTo>
                    <a:cubicBezTo>
                      <a:pt x="85019" y="131000"/>
                      <a:pt x="81838" y="136305"/>
                      <a:pt x="77725" y="140848"/>
                    </a:cubicBezTo>
                    <a:cubicBezTo>
                      <a:pt x="73708" y="145205"/>
                      <a:pt x="68841" y="148693"/>
                      <a:pt x="63424" y="151095"/>
                    </a:cubicBezTo>
                    <a:cubicBezTo>
                      <a:pt x="57707" y="153595"/>
                      <a:pt x="51524" y="154855"/>
                      <a:pt x="45283" y="154790"/>
                    </a:cubicBezTo>
                    <a:close/>
                    <a:moveTo>
                      <a:pt x="46351" y="68521"/>
                    </a:moveTo>
                    <a:cubicBezTo>
                      <a:pt x="41623" y="68484"/>
                      <a:pt x="36942" y="69479"/>
                      <a:pt x="32637" y="71434"/>
                    </a:cubicBezTo>
                    <a:cubicBezTo>
                      <a:pt x="28524" y="73297"/>
                      <a:pt x="24818" y="75951"/>
                      <a:pt x="21730" y="79246"/>
                    </a:cubicBezTo>
                    <a:cubicBezTo>
                      <a:pt x="18682" y="82525"/>
                      <a:pt x="16266" y="86339"/>
                      <a:pt x="14605" y="90497"/>
                    </a:cubicBezTo>
                    <a:cubicBezTo>
                      <a:pt x="12903" y="94714"/>
                      <a:pt x="12033" y="99220"/>
                      <a:pt x="12042" y="103767"/>
                    </a:cubicBezTo>
                    <a:cubicBezTo>
                      <a:pt x="12013" y="109254"/>
                      <a:pt x="12827" y="114713"/>
                      <a:pt x="14455" y="119953"/>
                    </a:cubicBezTo>
                    <a:cubicBezTo>
                      <a:pt x="15937" y="124797"/>
                      <a:pt x="18259" y="129343"/>
                      <a:pt x="21317" y="133382"/>
                    </a:cubicBezTo>
                    <a:cubicBezTo>
                      <a:pt x="24204" y="137175"/>
                      <a:pt x="27858" y="140317"/>
                      <a:pt x="32041" y="142602"/>
                    </a:cubicBezTo>
                    <a:cubicBezTo>
                      <a:pt x="36332" y="144908"/>
                      <a:pt x="41135" y="146091"/>
                      <a:pt x="46006" y="146042"/>
                    </a:cubicBezTo>
                    <a:cubicBezTo>
                      <a:pt x="55311" y="146167"/>
                      <a:pt x="64181" y="142110"/>
                      <a:pt x="70172" y="134990"/>
                    </a:cubicBezTo>
                    <a:cubicBezTo>
                      <a:pt x="73193" y="131370"/>
                      <a:pt x="75528" y="127229"/>
                      <a:pt x="77062" y="122771"/>
                    </a:cubicBezTo>
                    <a:cubicBezTo>
                      <a:pt x="78761" y="117822"/>
                      <a:pt x="79601" y="112620"/>
                      <a:pt x="79547" y="107388"/>
                    </a:cubicBezTo>
                    <a:cubicBezTo>
                      <a:pt x="79597" y="102031"/>
                      <a:pt x="78831" y="96697"/>
                      <a:pt x="77275" y="91570"/>
                    </a:cubicBezTo>
                    <a:cubicBezTo>
                      <a:pt x="75926" y="87079"/>
                      <a:pt x="73709" y="82896"/>
                      <a:pt x="70750" y="79259"/>
                    </a:cubicBezTo>
                    <a:cubicBezTo>
                      <a:pt x="67911" y="75858"/>
                      <a:pt x="64337" y="73145"/>
                      <a:pt x="60298" y="71325"/>
                    </a:cubicBezTo>
                    <a:cubicBezTo>
                      <a:pt x="55903" y="69404"/>
                      <a:pt x="51147" y="68448"/>
                      <a:pt x="46351" y="6852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8" name="Graphic 43" descr="Badge 1">
              <a:extLst>
                <a:ext uri="{FF2B5EF4-FFF2-40B4-BE49-F238E27FC236}">
                  <a16:creationId xmlns:a16="http://schemas.microsoft.com/office/drawing/2014/main" id="{95943FA8-2EA8-456B-B7C4-F63F535A06A5}"/>
                </a:ext>
              </a:extLst>
            </p:cNvPr>
            <p:cNvGrpSpPr/>
            <p:nvPr/>
          </p:nvGrpSpPr>
          <p:grpSpPr>
            <a:xfrm>
              <a:off x="6393197" y="2086859"/>
              <a:ext cx="345176" cy="345176"/>
              <a:chOff x="6393197" y="2086859"/>
              <a:chExt cx="345176" cy="345176"/>
            </a:xfrm>
            <a:solidFill>
              <a:srgbClr val="000000"/>
            </a:solidFill>
          </p:grpSpPr>
          <p:sp>
            <p:nvSpPr>
              <p:cNvPr id="155" name="Freeform: Shape 154">
                <a:extLst>
                  <a:ext uri="{FF2B5EF4-FFF2-40B4-BE49-F238E27FC236}">
                    <a16:creationId xmlns:a16="http://schemas.microsoft.com/office/drawing/2014/main" id="{7D21CF0C-CA58-4630-82FC-F81815912256}"/>
                  </a:ext>
                </a:extLst>
              </p:cNvPr>
              <p:cNvSpPr/>
              <p:nvPr/>
            </p:nvSpPr>
            <p:spPr>
              <a:xfrm>
                <a:off x="6393197" y="2086859"/>
                <a:ext cx="345176" cy="345176"/>
              </a:xfrm>
              <a:custGeom>
                <a:avLst/>
                <a:gdLst>
                  <a:gd name="connsiteX0" fmla="*/ 172589 w 345176"/>
                  <a:gd name="connsiteY0" fmla="*/ 9089 h 345176"/>
                  <a:gd name="connsiteX1" fmla="*/ 336088 w 345176"/>
                  <a:gd name="connsiteY1" fmla="*/ 172588 h 345176"/>
                  <a:gd name="connsiteX2" fmla="*/ 172589 w 345176"/>
                  <a:gd name="connsiteY2" fmla="*/ 336088 h 345176"/>
                  <a:gd name="connsiteX3" fmla="*/ 9089 w 345176"/>
                  <a:gd name="connsiteY3" fmla="*/ 172588 h 345176"/>
                  <a:gd name="connsiteX4" fmla="*/ 172589 w 345176"/>
                  <a:gd name="connsiteY4" fmla="*/ 9089 h 345176"/>
                  <a:gd name="connsiteX5" fmla="*/ 172589 w 345176"/>
                  <a:gd name="connsiteY5" fmla="*/ 0 h 345176"/>
                  <a:gd name="connsiteX6" fmla="*/ 0 w 345176"/>
                  <a:gd name="connsiteY6" fmla="*/ 172588 h 345176"/>
                  <a:gd name="connsiteX7" fmla="*/ 172588 w 345176"/>
                  <a:gd name="connsiteY7" fmla="*/ 345176 h 345176"/>
                  <a:gd name="connsiteX8" fmla="*/ 345176 w 345176"/>
                  <a:gd name="connsiteY8" fmla="*/ 172589 h 345176"/>
                  <a:gd name="connsiteX9" fmla="*/ 172743 w 345176"/>
                  <a:gd name="connsiteY9" fmla="*/ 1 h 345176"/>
                  <a:gd name="connsiteX10" fmla="*/ 172589 w 345176"/>
                  <a:gd name="connsiteY10" fmla="*/ 1 h 3451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6" h="345176">
                    <a:moveTo>
                      <a:pt x="172589" y="9089"/>
                    </a:moveTo>
                    <a:cubicBezTo>
                      <a:pt x="262887" y="9089"/>
                      <a:pt x="336088" y="82290"/>
                      <a:pt x="336088" y="172588"/>
                    </a:cubicBezTo>
                    <a:cubicBezTo>
                      <a:pt x="336088" y="262887"/>
                      <a:pt x="262887" y="336088"/>
                      <a:pt x="172589" y="336088"/>
                    </a:cubicBezTo>
                    <a:cubicBezTo>
                      <a:pt x="82290" y="336088"/>
                      <a:pt x="9089" y="262887"/>
                      <a:pt x="9089" y="172588"/>
                    </a:cubicBezTo>
                    <a:cubicBezTo>
                      <a:pt x="9192" y="82332"/>
                      <a:pt x="82333" y="9192"/>
                      <a:pt x="172589" y="9089"/>
                    </a:cubicBezTo>
                    <a:moveTo>
                      <a:pt x="172589" y="0"/>
                    </a:moveTo>
                    <a:cubicBezTo>
                      <a:pt x="77271" y="0"/>
                      <a:pt x="0" y="77270"/>
                      <a:pt x="0" y="172588"/>
                    </a:cubicBezTo>
                    <a:cubicBezTo>
                      <a:pt x="0" y="267905"/>
                      <a:pt x="77270" y="345176"/>
                      <a:pt x="172588" y="345176"/>
                    </a:cubicBezTo>
                    <a:cubicBezTo>
                      <a:pt x="267905" y="345177"/>
                      <a:pt x="345176" y="267906"/>
                      <a:pt x="345176" y="172589"/>
                    </a:cubicBezTo>
                    <a:cubicBezTo>
                      <a:pt x="345219" y="77314"/>
                      <a:pt x="268018" y="44"/>
                      <a:pt x="172743" y="1"/>
                    </a:cubicBezTo>
                    <a:cubicBezTo>
                      <a:pt x="172691" y="1"/>
                      <a:pt x="172640" y="1"/>
                      <a:pt x="1725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6" name="Freeform: Shape 155">
                <a:extLst>
                  <a:ext uri="{FF2B5EF4-FFF2-40B4-BE49-F238E27FC236}">
                    <a16:creationId xmlns:a16="http://schemas.microsoft.com/office/drawing/2014/main" id="{0402909D-F835-4A27-84AD-7F9AA7D4E377}"/>
                  </a:ext>
                </a:extLst>
              </p:cNvPr>
              <p:cNvSpPr/>
              <p:nvPr/>
            </p:nvSpPr>
            <p:spPr>
              <a:xfrm>
                <a:off x="6530870" y="2177594"/>
                <a:ext cx="46981" cy="153065"/>
              </a:xfrm>
              <a:custGeom>
                <a:avLst/>
                <a:gdLst>
                  <a:gd name="connsiteX0" fmla="*/ 36532 w 46981"/>
                  <a:gd name="connsiteY0" fmla="*/ 153066 h 153065"/>
                  <a:gd name="connsiteX1" fmla="*/ 36532 w 46981"/>
                  <a:gd name="connsiteY1" fmla="*/ 14751 h 153065"/>
                  <a:gd name="connsiteX2" fmla="*/ 36457 w 46981"/>
                  <a:gd name="connsiteY2" fmla="*/ 14716 h 153065"/>
                  <a:gd name="connsiteX3" fmla="*/ 33908 w 46981"/>
                  <a:gd name="connsiteY3" fmla="*/ 16924 h 153065"/>
                  <a:gd name="connsiteX4" fmla="*/ 25719 w 46981"/>
                  <a:gd name="connsiteY4" fmla="*/ 22957 h 153065"/>
                  <a:gd name="connsiteX5" fmla="*/ 16347 w 46981"/>
                  <a:gd name="connsiteY5" fmla="*/ 28486 h 153065"/>
                  <a:gd name="connsiteX6" fmla="*/ 6781 w 46981"/>
                  <a:gd name="connsiteY6" fmla="*/ 33110 h 153065"/>
                  <a:gd name="connsiteX7" fmla="*/ 0 w 46981"/>
                  <a:gd name="connsiteY7" fmla="*/ 35795 h 153065"/>
                  <a:gd name="connsiteX8" fmla="*/ 0 w 46981"/>
                  <a:gd name="connsiteY8" fmla="*/ 27150 h 153065"/>
                  <a:gd name="connsiteX9" fmla="*/ 23263 w 46981"/>
                  <a:gd name="connsiteY9" fmla="*/ 16220 h 153065"/>
                  <a:gd name="connsiteX10" fmla="*/ 45348 w 46981"/>
                  <a:gd name="connsiteY10" fmla="*/ 0 h 153065"/>
                  <a:gd name="connsiteX11" fmla="*/ 46981 w 46981"/>
                  <a:gd name="connsiteY11" fmla="*/ 85 h 153065"/>
                  <a:gd name="connsiteX12" fmla="*/ 46981 w 46981"/>
                  <a:gd name="connsiteY12" fmla="*/ 153066 h 153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6981" h="153065">
                    <a:moveTo>
                      <a:pt x="36532" y="153066"/>
                    </a:moveTo>
                    <a:lnTo>
                      <a:pt x="36532" y="14751"/>
                    </a:lnTo>
                    <a:cubicBezTo>
                      <a:pt x="36532" y="14698"/>
                      <a:pt x="36498" y="14682"/>
                      <a:pt x="36457" y="14716"/>
                    </a:cubicBezTo>
                    <a:lnTo>
                      <a:pt x="33908" y="16924"/>
                    </a:lnTo>
                    <a:cubicBezTo>
                      <a:pt x="31317" y="19116"/>
                      <a:pt x="28581" y="21132"/>
                      <a:pt x="25719" y="22957"/>
                    </a:cubicBezTo>
                    <a:cubicBezTo>
                      <a:pt x="22664" y="24923"/>
                      <a:pt x="19511" y="26782"/>
                      <a:pt x="16347" y="28486"/>
                    </a:cubicBezTo>
                    <a:cubicBezTo>
                      <a:pt x="13163" y="30199"/>
                      <a:pt x="9943" y="31752"/>
                      <a:pt x="6781" y="33110"/>
                    </a:cubicBezTo>
                    <a:cubicBezTo>
                      <a:pt x="4404" y="34127"/>
                      <a:pt x="2132" y="35027"/>
                      <a:pt x="0" y="35795"/>
                    </a:cubicBezTo>
                    <a:lnTo>
                      <a:pt x="0" y="27150"/>
                    </a:lnTo>
                    <a:cubicBezTo>
                      <a:pt x="8150" y="24416"/>
                      <a:pt x="15956" y="20749"/>
                      <a:pt x="23263" y="16220"/>
                    </a:cubicBezTo>
                    <a:cubicBezTo>
                      <a:pt x="31029" y="11387"/>
                      <a:pt x="38412" y="5964"/>
                      <a:pt x="45348" y="0"/>
                    </a:cubicBezTo>
                    <a:lnTo>
                      <a:pt x="46981" y="85"/>
                    </a:lnTo>
                    <a:lnTo>
                      <a:pt x="46981" y="153066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49" name="Graphic 45" descr="Badge">
              <a:extLst>
                <a:ext uri="{FF2B5EF4-FFF2-40B4-BE49-F238E27FC236}">
                  <a16:creationId xmlns:a16="http://schemas.microsoft.com/office/drawing/2014/main" id="{40DD2A15-075D-41B2-B69B-23CF109C9331}"/>
                </a:ext>
              </a:extLst>
            </p:cNvPr>
            <p:cNvGrpSpPr/>
            <p:nvPr/>
          </p:nvGrpSpPr>
          <p:grpSpPr>
            <a:xfrm>
              <a:off x="7034553" y="3076294"/>
              <a:ext cx="345174" cy="345174"/>
              <a:chOff x="7034553" y="3076294"/>
              <a:chExt cx="345174" cy="345174"/>
            </a:xfrm>
            <a:solidFill>
              <a:srgbClr val="000000"/>
            </a:solidFill>
          </p:grpSpPr>
          <p:sp>
            <p:nvSpPr>
              <p:cNvPr id="153" name="Freeform: Shape 152">
                <a:extLst>
                  <a:ext uri="{FF2B5EF4-FFF2-40B4-BE49-F238E27FC236}">
                    <a16:creationId xmlns:a16="http://schemas.microsoft.com/office/drawing/2014/main" id="{74D5C932-62AC-4CDC-AB72-7BBA396F2761}"/>
                  </a:ext>
                </a:extLst>
              </p:cNvPr>
              <p:cNvSpPr/>
              <p:nvPr/>
            </p:nvSpPr>
            <p:spPr>
              <a:xfrm>
                <a:off x="7034553" y="3076294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4" name="Freeform: Shape 153">
                <a:extLst>
                  <a:ext uri="{FF2B5EF4-FFF2-40B4-BE49-F238E27FC236}">
                    <a16:creationId xmlns:a16="http://schemas.microsoft.com/office/drawing/2014/main" id="{DABD720B-25EF-42CE-BC0B-28849150ABB2}"/>
                  </a:ext>
                </a:extLst>
              </p:cNvPr>
              <p:cNvSpPr/>
              <p:nvPr/>
            </p:nvSpPr>
            <p:spPr>
              <a:xfrm>
                <a:off x="7162219" y="3167996"/>
                <a:ext cx="87251" cy="152130"/>
              </a:xfrm>
              <a:custGeom>
                <a:avLst/>
                <a:gdLst>
                  <a:gd name="connsiteX0" fmla="*/ 11 w 87251"/>
                  <a:gd name="connsiteY0" fmla="*/ 152099 h 152130"/>
                  <a:gd name="connsiteX1" fmla="*/ 11 w 87251"/>
                  <a:gd name="connsiteY1" fmla="*/ 146341 h 152130"/>
                  <a:gd name="connsiteX2" fmla="*/ 2333 w 87251"/>
                  <a:gd name="connsiteY2" fmla="*/ 129073 h 152130"/>
                  <a:gd name="connsiteX3" fmla="*/ 9581 w 87251"/>
                  <a:gd name="connsiteY3" fmla="*/ 115517 h 152130"/>
                  <a:gd name="connsiteX4" fmla="*/ 22427 w 87251"/>
                  <a:gd name="connsiteY4" fmla="*/ 102721 h 152130"/>
                  <a:gd name="connsiteX5" fmla="*/ 41536 w 87251"/>
                  <a:gd name="connsiteY5" fmla="*/ 88179 h 152130"/>
                  <a:gd name="connsiteX6" fmla="*/ 55069 w 87251"/>
                  <a:gd name="connsiteY6" fmla="*/ 77382 h 152130"/>
                  <a:gd name="connsiteX7" fmla="*/ 65107 w 87251"/>
                  <a:gd name="connsiteY7" fmla="*/ 66475 h 152130"/>
                  <a:gd name="connsiteX8" fmla="*/ 71292 w 87251"/>
                  <a:gd name="connsiteY8" fmla="*/ 54379 h 152130"/>
                  <a:gd name="connsiteX9" fmla="*/ 73396 w 87251"/>
                  <a:gd name="connsiteY9" fmla="*/ 40146 h 152130"/>
                  <a:gd name="connsiteX10" fmla="*/ 71101 w 87251"/>
                  <a:gd name="connsiteY10" fmla="*/ 26731 h 152130"/>
                  <a:gd name="connsiteX11" fmla="*/ 54537 w 87251"/>
                  <a:gd name="connsiteY11" fmla="*/ 10735 h 152130"/>
                  <a:gd name="connsiteX12" fmla="*/ 41768 w 87251"/>
                  <a:gd name="connsiteY12" fmla="*/ 8736 h 152130"/>
                  <a:gd name="connsiteX13" fmla="*/ 21391 w 87251"/>
                  <a:gd name="connsiteY13" fmla="*/ 13735 h 152130"/>
                  <a:gd name="connsiteX14" fmla="*/ 5977 w 87251"/>
                  <a:gd name="connsiteY14" fmla="*/ 24432 h 152130"/>
                  <a:gd name="connsiteX15" fmla="*/ 5977 w 87251"/>
                  <a:gd name="connsiteY15" fmla="*/ 13521 h 152130"/>
                  <a:gd name="connsiteX16" fmla="*/ 22655 w 87251"/>
                  <a:gd name="connsiteY16" fmla="*/ 3728 h 152130"/>
                  <a:gd name="connsiteX17" fmla="*/ 43686 w 87251"/>
                  <a:gd name="connsiteY17" fmla="*/ 6 h 152130"/>
                  <a:gd name="connsiteX18" fmla="*/ 47171 w 87251"/>
                  <a:gd name="connsiteY18" fmla="*/ 211 h 152130"/>
                  <a:gd name="connsiteX19" fmla="*/ 50593 w 87251"/>
                  <a:gd name="connsiteY19" fmla="*/ 838 h 152130"/>
                  <a:gd name="connsiteX20" fmla="*/ 64448 w 87251"/>
                  <a:gd name="connsiteY20" fmla="*/ 4691 h 152130"/>
                  <a:gd name="connsiteX21" fmla="*/ 74996 w 87251"/>
                  <a:gd name="connsiteY21" fmla="*/ 12485 h 152130"/>
                  <a:gd name="connsiteX22" fmla="*/ 81758 w 87251"/>
                  <a:gd name="connsiteY22" fmla="*/ 23846 h 152130"/>
                  <a:gd name="connsiteX23" fmla="*/ 84166 w 87251"/>
                  <a:gd name="connsiteY23" fmla="*/ 38583 h 152130"/>
                  <a:gd name="connsiteX24" fmla="*/ 81689 w 87251"/>
                  <a:gd name="connsiteY24" fmla="*/ 55660 h 152130"/>
                  <a:gd name="connsiteX25" fmla="*/ 74614 w 87251"/>
                  <a:gd name="connsiteY25" fmla="*/ 69552 h 152130"/>
                  <a:gd name="connsiteX26" fmla="*/ 63462 w 87251"/>
                  <a:gd name="connsiteY26" fmla="*/ 81640 h 152130"/>
                  <a:gd name="connsiteX27" fmla="*/ 48721 w 87251"/>
                  <a:gd name="connsiteY27" fmla="*/ 93209 h 152130"/>
                  <a:gd name="connsiteX28" fmla="*/ 32970 w 87251"/>
                  <a:gd name="connsiteY28" fmla="*/ 104902 h 152130"/>
                  <a:gd name="connsiteX29" fmla="*/ 21919 w 87251"/>
                  <a:gd name="connsiteY29" fmla="*/ 114708 h 152130"/>
                  <a:gd name="connsiteX30" fmla="*/ 15102 w 87251"/>
                  <a:gd name="connsiteY30" fmla="*/ 124251 h 152130"/>
                  <a:gd name="connsiteX31" fmla="*/ 11771 w 87251"/>
                  <a:gd name="connsiteY31" fmla="*/ 134731 h 152130"/>
                  <a:gd name="connsiteX32" fmla="*/ 11380 w 87251"/>
                  <a:gd name="connsiteY32" fmla="*/ 137984 h 152130"/>
                  <a:gd name="connsiteX33" fmla="*/ 11212 w 87251"/>
                  <a:gd name="connsiteY33" fmla="*/ 141456 h 152130"/>
                  <a:gd name="connsiteX34" fmla="*/ 11212 w 87251"/>
                  <a:gd name="connsiteY34" fmla="*/ 143042 h 152130"/>
                  <a:gd name="connsiteX35" fmla="*/ 87252 w 87251"/>
                  <a:gd name="connsiteY35" fmla="*/ 143042 h 152130"/>
                  <a:gd name="connsiteX36" fmla="*/ 87252 w 87251"/>
                  <a:gd name="connsiteY36" fmla="*/ 152131 h 1521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87251" h="152130">
                    <a:moveTo>
                      <a:pt x="11" y="152099"/>
                    </a:moveTo>
                    <a:lnTo>
                      <a:pt x="11" y="146341"/>
                    </a:lnTo>
                    <a:cubicBezTo>
                      <a:pt x="-102" y="140500"/>
                      <a:pt x="681" y="134676"/>
                      <a:pt x="2333" y="129073"/>
                    </a:cubicBezTo>
                    <a:cubicBezTo>
                      <a:pt x="3923" y="124159"/>
                      <a:pt x="6377" y="119569"/>
                      <a:pt x="9581" y="115517"/>
                    </a:cubicBezTo>
                    <a:cubicBezTo>
                      <a:pt x="13374" y="110788"/>
                      <a:pt x="17683" y="106496"/>
                      <a:pt x="22427" y="102721"/>
                    </a:cubicBezTo>
                    <a:cubicBezTo>
                      <a:pt x="27681" y="98449"/>
                      <a:pt x="34111" y="93559"/>
                      <a:pt x="41536" y="88179"/>
                    </a:cubicBezTo>
                    <a:cubicBezTo>
                      <a:pt x="46580" y="84480"/>
                      <a:pt x="51134" y="80849"/>
                      <a:pt x="55069" y="77382"/>
                    </a:cubicBezTo>
                    <a:cubicBezTo>
                      <a:pt x="58811" y="74132"/>
                      <a:pt x="62178" y="70474"/>
                      <a:pt x="65107" y="66475"/>
                    </a:cubicBezTo>
                    <a:cubicBezTo>
                      <a:pt x="67776" y="62784"/>
                      <a:pt x="69862" y="58704"/>
                      <a:pt x="71292" y="54379"/>
                    </a:cubicBezTo>
                    <a:cubicBezTo>
                      <a:pt x="72740" y="49775"/>
                      <a:pt x="73450" y="44971"/>
                      <a:pt x="73396" y="40146"/>
                    </a:cubicBezTo>
                    <a:cubicBezTo>
                      <a:pt x="73471" y="35571"/>
                      <a:pt x="72693" y="31021"/>
                      <a:pt x="71101" y="26731"/>
                    </a:cubicBezTo>
                    <a:cubicBezTo>
                      <a:pt x="68310" y="19151"/>
                      <a:pt x="62210" y="13261"/>
                      <a:pt x="54537" y="10735"/>
                    </a:cubicBezTo>
                    <a:cubicBezTo>
                      <a:pt x="50421" y="9365"/>
                      <a:pt x="46106" y="8689"/>
                      <a:pt x="41768" y="8736"/>
                    </a:cubicBezTo>
                    <a:cubicBezTo>
                      <a:pt x="34673" y="8744"/>
                      <a:pt x="27684" y="10458"/>
                      <a:pt x="21391" y="13735"/>
                    </a:cubicBezTo>
                    <a:cubicBezTo>
                      <a:pt x="15821" y="16633"/>
                      <a:pt x="10641" y="20228"/>
                      <a:pt x="5977" y="24432"/>
                    </a:cubicBezTo>
                    <a:lnTo>
                      <a:pt x="5977" y="13521"/>
                    </a:lnTo>
                    <a:cubicBezTo>
                      <a:pt x="11030" y="9462"/>
                      <a:pt x="16649" y="6163"/>
                      <a:pt x="22655" y="3728"/>
                    </a:cubicBezTo>
                    <a:cubicBezTo>
                      <a:pt x="29365" y="1163"/>
                      <a:pt x="36503" y="-101"/>
                      <a:pt x="43686" y="6"/>
                    </a:cubicBezTo>
                    <a:cubicBezTo>
                      <a:pt x="44850" y="4"/>
                      <a:pt x="46015" y="72"/>
                      <a:pt x="47171" y="211"/>
                    </a:cubicBezTo>
                    <a:cubicBezTo>
                      <a:pt x="48323" y="353"/>
                      <a:pt x="49466" y="563"/>
                      <a:pt x="50593" y="838"/>
                    </a:cubicBezTo>
                    <a:cubicBezTo>
                      <a:pt x="55399" y="1314"/>
                      <a:pt x="60087" y="2617"/>
                      <a:pt x="64448" y="4691"/>
                    </a:cubicBezTo>
                    <a:cubicBezTo>
                      <a:pt x="68424" y="6601"/>
                      <a:pt x="72002" y="9246"/>
                      <a:pt x="74996" y="12485"/>
                    </a:cubicBezTo>
                    <a:cubicBezTo>
                      <a:pt x="77977" y="15789"/>
                      <a:pt x="80275" y="19650"/>
                      <a:pt x="81758" y="23846"/>
                    </a:cubicBezTo>
                    <a:cubicBezTo>
                      <a:pt x="83414" y="28580"/>
                      <a:pt x="84230" y="33567"/>
                      <a:pt x="84166" y="38583"/>
                    </a:cubicBezTo>
                    <a:cubicBezTo>
                      <a:pt x="84247" y="44370"/>
                      <a:pt x="83412" y="50134"/>
                      <a:pt x="81689" y="55660"/>
                    </a:cubicBezTo>
                    <a:cubicBezTo>
                      <a:pt x="80063" y="60628"/>
                      <a:pt x="77676" y="65314"/>
                      <a:pt x="74614" y="69552"/>
                    </a:cubicBezTo>
                    <a:cubicBezTo>
                      <a:pt x="71366" y="73990"/>
                      <a:pt x="67624" y="78045"/>
                      <a:pt x="63462" y="81640"/>
                    </a:cubicBezTo>
                    <a:cubicBezTo>
                      <a:pt x="59086" y="85457"/>
                      <a:pt x="54128" y="89365"/>
                      <a:pt x="48721" y="93209"/>
                    </a:cubicBezTo>
                    <a:cubicBezTo>
                      <a:pt x="42631" y="97595"/>
                      <a:pt x="37333" y="101535"/>
                      <a:pt x="32970" y="104902"/>
                    </a:cubicBezTo>
                    <a:cubicBezTo>
                      <a:pt x="29039" y="107881"/>
                      <a:pt x="25344" y="111159"/>
                      <a:pt x="21919" y="114708"/>
                    </a:cubicBezTo>
                    <a:cubicBezTo>
                      <a:pt x="19182" y="117530"/>
                      <a:pt x="16884" y="120747"/>
                      <a:pt x="15102" y="124251"/>
                    </a:cubicBezTo>
                    <a:cubicBezTo>
                      <a:pt x="13493" y="127566"/>
                      <a:pt x="12371" y="131095"/>
                      <a:pt x="11771" y="134731"/>
                    </a:cubicBezTo>
                    <a:cubicBezTo>
                      <a:pt x="11603" y="135867"/>
                      <a:pt x="11503" y="136871"/>
                      <a:pt x="11380" y="137984"/>
                    </a:cubicBezTo>
                    <a:cubicBezTo>
                      <a:pt x="11264" y="139138"/>
                      <a:pt x="11208" y="140297"/>
                      <a:pt x="11212" y="141456"/>
                    </a:cubicBezTo>
                    <a:lnTo>
                      <a:pt x="11212" y="143042"/>
                    </a:lnTo>
                    <a:lnTo>
                      <a:pt x="87252" y="143042"/>
                    </a:lnTo>
                    <a:lnTo>
                      <a:pt x="87252" y="152131"/>
                    </a:ln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50" name="Graphic 37" descr="Badge 3">
              <a:extLst>
                <a:ext uri="{FF2B5EF4-FFF2-40B4-BE49-F238E27FC236}">
                  <a16:creationId xmlns:a16="http://schemas.microsoft.com/office/drawing/2014/main" id="{75F90DB8-E7F7-44AB-87D9-FA5743A6F356}"/>
                </a:ext>
              </a:extLst>
            </p:cNvPr>
            <p:cNvGrpSpPr/>
            <p:nvPr/>
          </p:nvGrpSpPr>
          <p:grpSpPr>
            <a:xfrm>
              <a:off x="6562600" y="4094525"/>
              <a:ext cx="345174" cy="345174"/>
              <a:chOff x="6562600" y="4094525"/>
              <a:chExt cx="345174" cy="345174"/>
            </a:xfrm>
            <a:solidFill>
              <a:srgbClr val="000000"/>
            </a:solidFill>
          </p:grpSpPr>
          <p:sp>
            <p:nvSpPr>
              <p:cNvPr id="151" name="Freeform: Shape 150">
                <a:extLst>
                  <a:ext uri="{FF2B5EF4-FFF2-40B4-BE49-F238E27FC236}">
                    <a16:creationId xmlns:a16="http://schemas.microsoft.com/office/drawing/2014/main" id="{1EDC4BCC-C0A3-4F57-ADD8-A31CABF61956}"/>
                  </a:ext>
                </a:extLst>
              </p:cNvPr>
              <p:cNvSpPr/>
              <p:nvPr/>
            </p:nvSpPr>
            <p:spPr>
              <a:xfrm>
                <a:off x="6562600" y="4094525"/>
                <a:ext cx="345174" cy="345174"/>
              </a:xfrm>
              <a:custGeom>
                <a:avLst/>
                <a:gdLst>
                  <a:gd name="connsiteX0" fmla="*/ 172587 w 345174"/>
                  <a:gd name="connsiteY0" fmla="*/ 9089 h 345174"/>
                  <a:gd name="connsiteX1" fmla="*/ 336086 w 345174"/>
                  <a:gd name="connsiteY1" fmla="*/ 172587 h 345174"/>
                  <a:gd name="connsiteX2" fmla="*/ 172587 w 345174"/>
                  <a:gd name="connsiteY2" fmla="*/ 336086 h 345174"/>
                  <a:gd name="connsiteX3" fmla="*/ 9089 w 345174"/>
                  <a:gd name="connsiteY3" fmla="*/ 172587 h 345174"/>
                  <a:gd name="connsiteX4" fmla="*/ 172587 w 345174"/>
                  <a:gd name="connsiteY4" fmla="*/ 9089 h 345174"/>
                  <a:gd name="connsiteX5" fmla="*/ 172587 w 345174"/>
                  <a:gd name="connsiteY5" fmla="*/ 0 h 345174"/>
                  <a:gd name="connsiteX6" fmla="*/ 0 w 345174"/>
                  <a:gd name="connsiteY6" fmla="*/ 172587 h 345174"/>
                  <a:gd name="connsiteX7" fmla="*/ 172587 w 345174"/>
                  <a:gd name="connsiteY7" fmla="*/ 345175 h 345174"/>
                  <a:gd name="connsiteX8" fmla="*/ 345175 w 345174"/>
                  <a:gd name="connsiteY8" fmla="*/ 172587 h 345174"/>
                  <a:gd name="connsiteX9" fmla="*/ 172751 w 345174"/>
                  <a:gd name="connsiteY9" fmla="*/ 0 h 345174"/>
                  <a:gd name="connsiteX10" fmla="*/ 172587 w 345174"/>
                  <a:gd name="connsiteY10" fmla="*/ 0 h 345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5174" h="345174">
                    <a:moveTo>
                      <a:pt x="172587" y="9089"/>
                    </a:moveTo>
                    <a:cubicBezTo>
                      <a:pt x="262885" y="9089"/>
                      <a:pt x="336086" y="82289"/>
                      <a:pt x="336086" y="172587"/>
                    </a:cubicBezTo>
                    <a:cubicBezTo>
                      <a:pt x="336086" y="262885"/>
                      <a:pt x="262885" y="336086"/>
                      <a:pt x="172587" y="336086"/>
                    </a:cubicBezTo>
                    <a:cubicBezTo>
                      <a:pt x="82289" y="336086"/>
                      <a:pt x="9089" y="262885"/>
                      <a:pt x="9089" y="172587"/>
                    </a:cubicBezTo>
                    <a:cubicBezTo>
                      <a:pt x="9191" y="82332"/>
                      <a:pt x="82332" y="9191"/>
                      <a:pt x="172587" y="9089"/>
                    </a:cubicBezTo>
                    <a:moveTo>
                      <a:pt x="172587" y="0"/>
                    </a:moveTo>
                    <a:cubicBezTo>
                      <a:pt x="77270" y="0"/>
                      <a:pt x="0" y="77270"/>
                      <a:pt x="0" y="172587"/>
                    </a:cubicBezTo>
                    <a:cubicBezTo>
                      <a:pt x="0" y="267905"/>
                      <a:pt x="77270" y="345175"/>
                      <a:pt x="172587" y="345175"/>
                    </a:cubicBezTo>
                    <a:cubicBezTo>
                      <a:pt x="267904" y="345175"/>
                      <a:pt x="345175" y="267905"/>
                      <a:pt x="345175" y="172587"/>
                    </a:cubicBezTo>
                    <a:cubicBezTo>
                      <a:pt x="345220" y="77315"/>
                      <a:pt x="268023" y="45"/>
                      <a:pt x="172751" y="0"/>
                    </a:cubicBezTo>
                    <a:cubicBezTo>
                      <a:pt x="172696" y="0"/>
                      <a:pt x="172642" y="0"/>
                      <a:pt x="17258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52" name="Freeform: Shape 151">
                <a:extLst>
                  <a:ext uri="{FF2B5EF4-FFF2-40B4-BE49-F238E27FC236}">
                    <a16:creationId xmlns:a16="http://schemas.microsoft.com/office/drawing/2014/main" id="{71D2E977-A5D7-4069-BD35-E5683D88707C}"/>
                  </a:ext>
                </a:extLst>
              </p:cNvPr>
              <p:cNvSpPr/>
              <p:nvPr/>
            </p:nvSpPr>
            <p:spPr>
              <a:xfrm>
                <a:off x="6692512" y="4190764"/>
                <a:ext cx="82140" cy="154786"/>
              </a:xfrm>
              <a:custGeom>
                <a:avLst/>
                <a:gdLst>
                  <a:gd name="connsiteX0" fmla="*/ 32069 w 82140"/>
                  <a:gd name="connsiteY0" fmla="*/ 154769 h 154786"/>
                  <a:gd name="connsiteX1" fmla="*/ 0 w 82140"/>
                  <a:gd name="connsiteY1" fmla="*/ 147230 h 154786"/>
                  <a:gd name="connsiteX2" fmla="*/ 0 w 82140"/>
                  <a:gd name="connsiteY2" fmla="*/ 136106 h 154786"/>
                  <a:gd name="connsiteX3" fmla="*/ 32492 w 82140"/>
                  <a:gd name="connsiteY3" fmla="*/ 146126 h 154786"/>
                  <a:gd name="connsiteX4" fmla="*/ 46856 w 82140"/>
                  <a:gd name="connsiteY4" fmla="*/ 144263 h 154786"/>
                  <a:gd name="connsiteX5" fmla="*/ 59276 w 82140"/>
                  <a:gd name="connsiteY5" fmla="*/ 138301 h 154786"/>
                  <a:gd name="connsiteX6" fmla="*/ 67987 w 82140"/>
                  <a:gd name="connsiteY6" fmla="*/ 127849 h 154786"/>
                  <a:gd name="connsiteX7" fmla="*/ 71254 w 82140"/>
                  <a:gd name="connsiteY7" fmla="*/ 112689 h 154786"/>
                  <a:gd name="connsiteX8" fmla="*/ 59357 w 82140"/>
                  <a:gd name="connsiteY8" fmla="*/ 87350 h 154786"/>
                  <a:gd name="connsiteX9" fmla="*/ 25357 w 82140"/>
                  <a:gd name="connsiteY9" fmla="*/ 78957 h 154786"/>
                  <a:gd name="connsiteX10" fmla="*/ 14805 w 82140"/>
                  <a:gd name="connsiteY10" fmla="*/ 78957 h 154786"/>
                  <a:gd name="connsiteX11" fmla="*/ 14805 w 82140"/>
                  <a:gd name="connsiteY11" fmla="*/ 70323 h 154786"/>
                  <a:gd name="connsiteX12" fmla="*/ 24403 w 82140"/>
                  <a:gd name="connsiteY12" fmla="*/ 70323 h 154786"/>
                  <a:gd name="connsiteX13" fmla="*/ 55204 w 82140"/>
                  <a:gd name="connsiteY13" fmla="*/ 62143 h 154786"/>
                  <a:gd name="connsiteX14" fmla="*/ 65828 w 82140"/>
                  <a:gd name="connsiteY14" fmla="*/ 38059 h 154786"/>
                  <a:gd name="connsiteX15" fmla="*/ 57935 w 82140"/>
                  <a:gd name="connsiteY15" fmla="*/ 16301 h 154786"/>
                  <a:gd name="connsiteX16" fmla="*/ 34623 w 82140"/>
                  <a:gd name="connsiteY16" fmla="*/ 8734 h 154786"/>
                  <a:gd name="connsiteX17" fmla="*/ 5967 w 82140"/>
                  <a:gd name="connsiteY17" fmla="*/ 17823 h 154786"/>
                  <a:gd name="connsiteX18" fmla="*/ 5967 w 82140"/>
                  <a:gd name="connsiteY18" fmla="*/ 7994 h 154786"/>
                  <a:gd name="connsiteX19" fmla="*/ 37499 w 82140"/>
                  <a:gd name="connsiteY19" fmla="*/ 0 h 154786"/>
                  <a:gd name="connsiteX20" fmla="*/ 52591 w 82140"/>
                  <a:gd name="connsiteY20" fmla="*/ 2168 h 154786"/>
                  <a:gd name="connsiteX21" fmla="*/ 65097 w 82140"/>
                  <a:gd name="connsiteY21" fmla="*/ 8648 h 154786"/>
                  <a:gd name="connsiteX22" fmla="*/ 73617 w 82140"/>
                  <a:gd name="connsiteY22" fmla="*/ 19409 h 154786"/>
                  <a:gd name="connsiteX23" fmla="*/ 76798 w 82140"/>
                  <a:gd name="connsiteY23" fmla="*/ 34514 h 154786"/>
                  <a:gd name="connsiteX24" fmla="*/ 47715 w 82140"/>
                  <a:gd name="connsiteY24" fmla="*/ 72072 h 154786"/>
                  <a:gd name="connsiteX25" fmla="*/ 46556 w 82140"/>
                  <a:gd name="connsiteY25" fmla="*/ 72395 h 154786"/>
                  <a:gd name="connsiteX26" fmla="*/ 46556 w 82140"/>
                  <a:gd name="connsiteY26" fmla="*/ 75444 h 154786"/>
                  <a:gd name="connsiteX27" fmla="*/ 47969 w 82140"/>
                  <a:gd name="connsiteY27" fmla="*/ 75608 h 154786"/>
                  <a:gd name="connsiteX28" fmla="*/ 61466 w 82140"/>
                  <a:gd name="connsiteY28" fmla="*/ 79166 h 154786"/>
                  <a:gd name="connsiteX29" fmla="*/ 72272 w 82140"/>
                  <a:gd name="connsiteY29" fmla="*/ 86396 h 154786"/>
                  <a:gd name="connsiteX30" fmla="*/ 79489 w 82140"/>
                  <a:gd name="connsiteY30" fmla="*/ 97180 h 154786"/>
                  <a:gd name="connsiteX31" fmla="*/ 82133 w 82140"/>
                  <a:gd name="connsiteY31" fmla="*/ 111199 h 154786"/>
                  <a:gd name="connsiteX32" fmla="*/ 78243 w 82140"/>
                  <a:gd name="connsiteY32" fmla="*/ 129789 h 154786"/>
                  <a:gd name="connsiteX33" fmla="*/ 67592 w 82140"/>
                  <a:gd name="connsiteY33" fmla="*/ 143422 h 154786"/>
                  <a:gd name="connsiteX34" fmla="*/ 51668 w 82140"/>
                  <a:gd name="connsiteY34" fmla="*/ 151879 h 154786"/>
                  <a:gd name="connsiteX35" fmla="*/ 32069 w 82140"/>
                  <a:gd name="connsiteY35" fmla="*/ 154769 h 154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82140" h="154786">
                    <a:moveTo>
                      <a:pt x="32069" y="154769"/>
                    </a:moveTo>
                    <a:cubicBezTo>
                      <a:pt x="20912" y="155024"/>
                      <a:pt x="9875" y="152429"/>
                      <a:pt x="0" y="147230"/>
                    </a:cubicBezTo>
                    <a:lnTo>
                      <a:pt x="0" y="136106"/>
                    </a:lnTo>
                    <a:cubicBezTo>
                      <a:pt x="9640" y="142505"/>
                      <a:pt x="20922" y="145984"/>
                      <a:pt x="32492" y="146126"/>
                    </a:cubicBezTo>
                    <a:cubicBezTo>
                      <a:pt x="37341" y="146139"/>
                      <a:pt x="42171" y="145513"/>
                      <a:pt x="46856" y="144263"/>
                    </a:cubicBezTo>
                    <a:cubicBezTo>
                      <a:pt x="51339" y="143088"/>
                      <a:pt x="55555" y="141064"/>
                      <a:pt x="59276" y="138301"/>
                    </a:cubicBezTo>
                    <a:cubicBezTo>
                      <a:pt x="62938" y="135527"/>
                      <a:pt x="65918" y="131952"/>
                      <a:pt x="67987" y="127849"/>
                    </a:cubicBezTo>
                    <a:cubicBezTo>
                      <a:pt x="70267" y="123128"/>
                      <a:pt x="71387" y="117931"/>
                      <a:pt x="71254" y="112689"/>
                    </a:cubicBezTo>
                    <a:cubicBezTo>
                      <a:pt x="71830" y="102775"/>
                      <a:pt x="67354" y="93241"/>
                      <a:pt x="59357" y="87350"/>
                    </a:cubicBezTo>
                    <a:cubicBezTo>
                      <a:pt x="51632" y="81779"/>
                      <a:pt x="40185" y="78957"/>
                      <a:pt x="25357" y="78957"/>
                    </a:cubicBezTo>
                    <a:lnTo>
                      <a:pt x="14805" y="78957"/>
                    </a:lnTo>
                    <a:lnTo>
                      <a:pt x="14805" y="70323"/>
                    </a:lnTo>
                    <a:lnTo>
                      <a:pt x="24403" y="70323"/>
                    </a:lnTo>
                    <a:cubicBezTo>
                      <a:pt x="37908" y="70323"/>
                      <a:pt x="48269" y="67596"/>
                      <a:pt x="55204" y="62143"/>
                    </a:cubicBezTo>
                    <a:cubicBezTo>
                      <a:pt x="62409" y="56288"/>
                      <a:pt x="66362" y="47328"/>
                      <a:pt x="65828" y="38059"/>
                    </a:cubicBezTo>
                    <a:cubicBezTo>
                      <a:pt x="66351" y="30022"/>
                      <a:pt x="63489" y="22133"/>
                      <a:pt x="57935" y="16301"/>
                    </a:cubicBezTo>
                    <a:cubicBezTo>
                      <a:pt x="51442" y="10846"/>
                      <a:pt x="43082" y="8133"/>
                      <a:pt x="34623" y="8734"/>
                    </a:cubicBezTo>
                    <a:cubicBezTo>
                      <a:pt x="24392" y="8924"/>
                      <a:pt x="14437" y="12081"/>
                      <a:pt x="5967" y="17823"/>
                    </a:cubicBezTo>
                    <a:lnTo>
                      <a:pt x="5967" y="7994"/>
                    </a:lnTo>
                    <a:cubicBezTo>
                      <a:pt x="15667" y="2793"/>
                      <a:pt x="26493" y="49"/>
                      <a:pt x="37499" y="0"/>
                    </a:cubicBezTo>
                    <a:cubicBezTo>
                      <a:pt x="42609" y="-13"/>
                      <a:pt x="47692" y="717"/>
                      <a:pt x="52591" y="2168"/>
                    </a:cubicBezTo>
                    <a:cubicBezTo>
                      <a:pt x="57142" y="3493"/>
                      <a:pt x="61390" y="5694"/>
                      <a:pt x="65097" y="8648"/>
                    </a:cubicBezTo>
                    <a:cubicBezTo>
                      <a:pt x="68682" y="11576"/>
                      <a:pt x="71589" y="15248"/>
                      <a:pt x="73617" y="19409"/>
                    </a:cubicBezTo>
                    <a:cubicBezTo>
                      <a:pt x="75829" y="24131"/>
                      <a:pt x="76917" y="29301"/>
                      <a:pt x="76798" y="34514"/>
                    </a:cubicBezTo>
                    <a:cubicBezTo>
                      <a:pt x="76798" y="54273"/>
                      <a:pt x="67283" y="66560"/>
                      <a:pt x="47715" y="72072"/>
                    </a:cubicBezTo>
                    <a:lnTo>
                      <a:pt x="46556" y="72395"/>
                    </a:lnTo>
                    <a:lnTo>
                      <a:pt x="46556" y="75444"/>
                    </a:lnTo>
                    <a:lnTo>
                      <a:pt x="47969" y="75608"/>
                    </a:lnTo>
                    <a:cubicBezTo>
                      <a:pt x="52619" y="76121"/>
                      <a:pt x="57168" y="77320"/>
                      <a:pt x="61466" y="79166"/>
                    </a:cubicBezTo>
                    <a:cubicBezTo>
                      <a:pt x="65486" y="80883"/>
                      <a:pt x="69151" y="83335"/>
                      <a:pt x="72272" y="86396"/>
                    </a:cubicBezTo>
                    <a:cubicBezTo>
                      <a:pt x="75363" y="89482"/>
                      <a:pt x="77815" y="93146"/>
                      <a:pt x="79489" y="97180"/>
                    </a:cubicBezTo>
                    <a:cubicBezTo>
                      <a:pt x="81302" y="101628"/>
                      <a:pt x="82201" y="106395"/>
                      <a:pt x="82133" y="111199"/>
                    </a:cubicBezTo>
                    <a:cubicBezTo>
                      <a:pt x="82253" y="117609"/>
                      <a:pt x="80923" y="123965"/>
                      <a:pt x="78243" y="129789"/>
                    </a:cubicBezTo>
                    <a:cubicBezTo>
                      <a:pt x="75741" y="135063"/>
                      <a:pt x="72104" y="139719"/>
                      <a:pt x="67592" y="143422"/>
                    </a:cubicBezTo>
                    <a:cubicBezTo>
                      <a:pt x="62870" y="147228"/>
                      <a:pt x="57466" y="150098"/>
                      <a:pt x="51668" y="151879"/>
                    </a:cubicBezTo>
                    <a:cubicBezTo>
                      <a:pt x="45322" y="153841"/>
                      <a:pt x="38712" y="154816"/>
                      <a:pt x="32069" y="154769"/>
                    </a:cubicBezTo>
                    <a:close/>
                  </a:path>
                </a:pathLst>
              </a:custGeom>
              <a:solidFill>
                <a:srgbClr val="000000"/>
              </a:solidFill>
              <a:ln w="446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122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Pinwheel Diagram – Slide Template</vt:lpstr>
      <vt:lpstr>Pinwheel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Pinwheel Diagram</dc:title>
  <dc:creator>PresentationGO.com</dc:creator>
  <dc:description>© Copyright PresentationGO.com</dc:description>
  <dcterms:created xsi:type="dcterms:W3CDTF">2014-11-26T05:14:11Z</dcterms:created>
  <dcterms:modified xsi:type="dcterms:W3CDTF">2020-09-28T18:16:54Z</dcterms:modified>
  <cp:category>Charts &amp; Diagrams</cp:category>
</cp:coreProperties>
</file>