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1" r:id="rId4"/>
    <p:sldId id="352" r:id="rId5"/>
    <p:sldId id="353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0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40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46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713DDAB-DD84-466B-8C58-14383A7FC319}"/>
              </a:ext>
            </a:extLst>
          </p:cNvPr>
          <p:cNvSpPr/>
          <p:nvPr/>
        </p:nvSpPr>
        <p:spPr>
          <a:xfrm>
            <a:off x="1044117" y="2609299"/>
            <a:ext cx="6166817" cy="11250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CD2CF18-0CDF-4FEE-BBF1-CF5CAC54B703}"/>
              </a:ext>
            </a:extLst>
          </p:cNvPr>
          <p:cNvSpPr/>
          <p:nvPr/>
        </p:nvSpPr>
        <p:spPr>
          <a:xfrm>
            <a:off x="1044117" y="3122588"/>
            <a:ext cx="6166817" cy="61065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Pipe Process Diagram – Slide Template</a:t>
            </a:r>
          </a:p>
        </p:txBody>
      </p:sp>
      <p:sp>
        <p:nvSpPr>
          <p:cNvPr id="34" name="Flowchart: Stored Data 33">
            <a:extLst>
              <a:ext uri="{FF2B5EF4-FFF2-40B4-BE49-F238E27FC236}">
                <a16:creationId xmlns:a16="http://schemas.microsoft.com/office/drawing/2014/main" id="{808CFAD2-93A9-4DFB-A25E-384C45BAF5EC}"/>
              </a:ext>
            </a:extLst>
          </p:cNvPr>
          <p:cNvSpPr/>
          <p:nvPr/>
        </p:nvSpPr>
        <p:spPr>
          <a:xfrm rot="10800000">
            <a:off x="6703248" y="2609315"/>
            <a:ext cx="1676029" cy="1125020"/>
          </a:xfrm>
          <a:prstGeom prst="flowChartOnlineStora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Flowchart: Stored Data 34">
            <a:extLst>
              <a:ext uri="{FF2B5EF4-FFF2-40B4-BE49-F238E27FC236}">
                <a16:creationId xmlns:a16="http://schemas.microsoft.com/office/drawing/2014/main" id="{5CFD55C9-6FD9-4599-85A2-101FC59DD362}"/>
              </a:ext>
            </a:extLst>
          </p:cNvPr>
          <p:cNvSpPr/>
          <p:nvPr/>
        </p:nvSpPr>
        <p:spPr>
          <a:xfrm rot="10800000">
            <a:off x="4939308" y="2609315"/>
            <a:ext cx="1676029" cy="1125020"/>
          </a:xfrm>
          <a:prstGeom prst="flowChartOnlineStorag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Flowchart: Stored Data 35">
            <a:extLst>
              <a:ext uri="{FF2B5EF4-FFF2-40B4-BE49-F238E27FC236}">
                <a16:creationId xmlns:a16="http://schemas.microsoft.com/office/drawing/2014/main" id="{6581FCA4-B720-4EC1-A90E-76CA07F27B3C}"/>
              </a:ext>
            </a:extLst>
          </p:cNvPr>
          <p:cNvSpPr/>
          <p:nvPr/>
        </p:nvSpPr>
        <p:spPr>
          <a:xfrm rot="10800000">
            <a:off x="3175367" y="2609315"/>
            <a:ext cx="1676029" cy="1125020"/>
          </a:xfrm>
          <a:prstGeom prst="flowChartOnlineStora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Flowchart: Stored Data 36">
            <a:extLst>
              <a:ext uri="{FF2B5EF4-FFF2-40B4-BE49-F238E27FC236}">
                <a16:creationId xmlns:a16="http://schemas.microsoft.com/office/drawing/2014/main" id="{7110CA39-0D39-454E-A9D9-4AFB997A4005}"/>
              </a:ext>
            </a:extLst>
          </p:cNvPr>
          <p:cNvSpPr/>
          <p:nvPr/>
        </p:nvSpPr>
        <p:spPr>
          <a:xfrm rot="10800000">
            <a:off x="1411425" y="2609315"/>
            <a:ext cx="1676029" cy="1125020"/>
          </a:xfrm>
          <a:prstGeom prst="flowChartOnlineStorag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4E74386-AF58-4A6C-A797-A81958A349A3}"/>
              </a:ext>
            </a:extLst>
          </p:cNvPr>
          <p:cNvSpPr/>
          <p:nvPr/>
        </p:nvSpPr>
        <p:spPr>
          <a:xfrm rot="10800000" flipH="1">
            <a:off x="764725" y="2609299"/>
            <a:ext cx="558788" cy="1125036"/>
          </a:xfrm>
          <a:custGeom>
            <a:avLst/>
            <a:gdLst>
              <a:gd name="connsiteX0" fmla="*/ 372524 w 745051"/>
              <a:gd name="connsiteY0" fmla="*/ 1500027 h 1500048"/>
              <a:gd name="connsiteX1" fmla="*/ 372525 w 745051"/>
              <a:gd name="connsiteY1" fmla="*/ 1500027 h 1500048"/>
              <a:gd name="connsiteX2" fmla="*/ 745051 w 745051"/>
              <a:gd name="connsiteY2" fmla="*/ 750013 h 1500048"/>
              <a:gd name="connsiteX3" fmla="*/ 372525 w 745051"/>
              <a:gd name="connsiteY3" fmla="*/ 0 h 1500048"/>
              <a:gd name="connsiteX4" fmla="*/ 372524 w 745051"/>
              <a:gd name="connsiteY4" fmla="*/ 0 h 1500048"/>
              <a:gd name="connsiteX5" fmla="*/ 372522 w 745051"/>
              <a:gd name="connsiteY5" fmla="*/ 1500048 h 1500048"/>
              <a:gd name="connsiteX6" fmla="*/ 372523 w 745051"/>
              <a:gd name="connsiteY6" fmla="*/ 1500048 h 1500048"/>
              <a:gd name="connsiteX7" fmla="*/ 372523 w 745051"/>
              <a:gd name="connsiteY7" fmla="*/ 21 h 1500048"/>
              <a:gd name="connsiteX8" fmla="*/ 372522 w 745051"/>
              <a:gd name="connsiteY8" fmla="*/ 21 h 1500048"/>
              <a:gd name="connsiteX9" fmla="*/ 0 w 745051"/>
              <a:gd name="connsiteY9" fmla="*/ 750034 h 1500048"/>
              <a:gd name="connsiteX10" fmla="*/ 372522 w 745051"/>
              <a:gd name="connsiteY10" fmla="*/ 1500048 h 1500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051" h="1500048">
                <a:moveTo>
                  <a:pt x="372524" y="1500027"/>
                </a:moveTo>
                <a:lnTo>
                  <a:pt x="372525" y="1500027"/>
                </a:lnTo>
                <a:cubicBezTo>
                  <a:pt x="578342" y="1500027"/>
                  <a:pt x="745051" y="1164171"/>
                  <a:pt x="745051" y="750013"/>
                </a:cubicBezTo>
                <a:cubicBezTo>
                  <a:pt x="745051" y="335856"/>
                  <a:pt x="578342" y="0"/>
                  <a:pt x="372525" y="0"/>
                </a:cubicBezTo>
                <a:lnTo>
                  <a:pt x="372524" y="0"/>
                </a:lnTo>
                <a:close/>
                <a:moveTo>
                  <a:pt x="372522" y="1500048"/>
                </a:moveTo>
                <a:lnTo>
                  <a:pt x="372523" y="1500048"/>
                </a:lnTo>
                <a:lnTo>
                  <a:pt x="372523" y="21"/>
                </a:lnTo>
                <a:lnTo>
                  <a:pt x="372522" y="21"/>
                </a:lnTo>
                <a:cubicBezTo>
                  <a:pt x="166707" y="21"/>
                  <a:pt x="0" y="335877"/>
                  <a:pt x="0" y="750034"/>
                </a:cubicBezTo>
                <a:cubicBezTo>
                  <a:pt x="0" y="1164192"/>
                  <a:pt x="166707" y="1500048"/>
                  <a:pt x="372522" y="150004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BFCB4F5-5F6E-43F1-9DF1-55070E7F9E0B}"/>
              </a:ext>
            </a:extLst>
          </p:cNvPr>
          <p:cNvSpPr/>
          <p:nvPr/>
        </p:nvSpPr>
        <p:spPr>
          <a:xfrm>
            <a:off x="764725" y="3123665"/>
            <a:ext cx="558788" cy="610670"/>
          </a:xfrm>
          <a:custGeom>
            <a:avLst/>
            <a:gdLst>
              <a:gd name="connsiteX0" fmla="*/ 3213 w 745051"/>
              <a:gd name="connsiteY0" fmla="*/ 1 h 814226"/>
              <a:gd name="connsiteX1" fmla="*/ 372523 w 745051"/>
              <a:gd name="connsiteY1" fmla="*/ 1 h 814226"/>
              <a:gd name="connsiteX2" fmla="*/ 372523 w 745051"/>
              <a:gd name="connsiteY2" fmla="*/ 814206 h 814226"/>
              <a:gd name="connsiteX3" fmla="*/ 372522 w 745051"/>
              <a:gd name="connsiteY3" fmla="*/ 814206 h 814226"/>
              <a:gd name="connsiteX4" fmla="*/ 0 w 745051"/>
              <a:gd name="connsiteY4" fmla="*/ 64193 h 814226"/>
              <a:gd name="connsiteX5" fmla="*/ 372524 w 745051"/>
              <a:gd name="connsiteY5" fmla="*/ 0 h 814226"/>
              <a:gd name="connsiteX6" fmla="*/ 741837 w 745051"/>
              <a:gd name="connsiteY6" fmla="*/ 0 h 814226"/>
              <a:gd name="connsiteX7" fmla="*/ 745051 w 745051"/>
              <a:gd name="connsiteY7" fmla="*/ 64213 h 814226"/>
              <a:gd name="connsiteX8" fmla="*/ 372525 w 745051"/>
              <a:gd name="connsiteY8" fmla="*/ 814226 h 814226"/>
              <a:gd name="connsiteX9" fmla="*/ 372524 w 745051"/>
              <a:gd name="connsiteY9" fmla="*/ 814226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051" h="814226">
                <a:moveTo>
                  <a:pt x="3213" y="1"/>
                </a:moveTo>
                <a:lnTo>
                  <a:pt x="372523" y="1"/>
                </a:lnTo>
                <a:lnTo>
                  <a:pt x="372523" y="814206"/>
                </a:lnTo>
                <a:lnTo>
                  <a:pt x="372522" y="814206"/>
                </a:lnTo>
                <a:cubicBezTo>
                  <a:pt x="166707" y="814206"/>
                  <a:pt x="0" y="478350"/>
                  <a:pt x="0" y="64193"/>
                </a:cubicBezTo>
                <a:close/>
                <a:moveTo>
                  <a:pt x="372524" y="0"/>
                </a:moveTo>
                <a:lnTo>
                  <a:pt x="741837" y="0"/>
                </a:lnTo>
                <a:lnTo>
                  <a:pt x="745051" y="64213"/>
                </a:lnTo>
                <a:cubicBezTo>
                  <a:pt x="745051" y="478370"/>
                  <a:pt x="578342" y="814226"/>
                  <a:pt x="372525" y="814226"/>
                </a:cubicBezTo>
                <a:lnTo>
                  <a:pt x="372524" y="81422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9A23815-1E69-4FD0-8B95-4A64EE841800}"/>
              </a:ext>
            </a:extLst>
          </p:cNvPr>
          <p:cNvSpPr/>
          <p:nvPr/>
        </p:nvSpPr>
        <p:spPr>
          <a:xfrm>
            <a:off x="1411425" y="3123665"/>
            <a:ext cx="1676029" cy="610670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6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16FCF1B-8E7F-4070-A42A-89C7A6E01114}"/>
              </a:ext>
            </a:extLst>
          </p:cNvPr>
          <p:cNvSpPr/>
          <p:nvPr/>
        </p:nvSpPr>
        <p:spPr>
          <a:xfrm>
            <a:off x="3175367" y="3123665"/>
            <a:ext cx="1676029" cy="610670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7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06BDA61-0024-4CD8-8F95-0C1882332896}"/>
              </a:ext>
            </a:extLst>
          </p:cNvPr>
          <p:cNvSpPr/>
          <p:nvPr/>
        </p:nvSpPr>
        <p:spPr>
          <a:xfrm>
            <a:off x="4939308" y="3123665"/>
            <a:ext cx="1676029" cy="610670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7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886B4C2-1232-477C-940C-A33DBD0B9A59}"/>
              </a:ext>
            </a:extLst>
          </p:cNvPr>
          <p:cNvSpPr/>
          <p:nvPr/>
        </p:nvSpPr>
        <p:spPr>
          <a:xfrm>
            <a:off x="6703248" y="3123665"/>
            <a:ext cx="1676029" cy="610670"/>
          </a:xfrm>
          <a:custGeom>
            <a:avLst/>
            <a:gdLst>
              <a:gd name="connsiteX0" fmla="*/ 369311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5 w 2234705"/>
              <a:gd name="connsiteY5" fmla="*/ 64213 h 814226"/>
              <a:gd name="connsiteX6" fmla="*/ 369311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1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6" y="814226"/>
                  <a:pt x="372525" y="478370"/>
                  <a:pt x="372525" y="64213"/>
                </a:cubicBezTo>
                <a:lnTo>
                  <a:pt x="369311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E8BB70D9-E3EB-4B8C-AA31-DF467449F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02305" y="3190646"/>
            <a:ext cx="477914" cy="477914"/>
          </a:xfrm>
          <a:prstGeom prst="rect">
            <a:avLst/>
          </a:prstGeom>
        </p:spPr>
      </p:pic>
      <p:pic>
        <p:nvPicPr>
          <p:cNvPr id="76" name="Graphic 75" descr="Puzzle">
            <a:extLst>
              <a:ext uri="{FF2B5EF4-FFF2-40B4-BE49-F238E27FC236}">
                <a16:creationId xmlns:a16="http://schemas.microsoft.com/office/drawing/2014/main" id="{0C654B2F-CC56-482D-95CC-56BFB3835B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8365" y="3190036"/>
            <a:ext cx="477914" cy="477914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FCE3FB06-86A8-4546-8E9E-5930EFE307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74424" y="3190036"/>
            <a:ext cx="477914" cy="477914"/>
          </a:xfrm>
          <a:prstGeom prst="rect">
            <a:avLst/>
          </a:prstGeom>
        </p:spPr>
      </p:pic>
      <p:pic>
        <p:nvPicPr>
          <p:cNvPr id="78" name="Graphic 77" descr="Rocket">
            <a:extLst>
              <a:ext uri="{FF2B5EF4-FFF2-40B4-BE49-F238E27FC236}">
                <a16:creationId xmlns:a16="http://schemas.microsoft.com/office/drawing/2014/main" id="{BE7B184C-BB7C-45F2-BDFA-8534B38F29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10482" y="3190036"/>
            <a:ext cx="477914" cy="4779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3119E1-E683-4300-94E8-40B224723B59}"/>
              </a:ext>
            </a:extLst>
          </p:cNvPr>
          <p:cNvSpPr/>
          <p:nvPr/>
        </p:nvSpPr>
        <p:spPr>
          <a:xfrm>
            <a:off x="1755544" y="2730198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AA16C34-F198-4B00-80F7-19AFD169D0DE}"/>
              </a:ext>
            </a:extLst>
          </p:cNvPr>
          <p:cNvSpPr/>
          <p:nvPr/>
        </p:nvSpPr>
        <p:spPr>
          <a:xfrm>
            <a:off x="3555769" y="2715910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64C9AAC-025C-49B4-AA72-E4F9F36DA145}"/>
              </a:ext>
            </a:extLst>
          </p:cNvPr>
          <p:cNvSpPr/>
          <p:nvPr/>
        </p:nvSpPr>
        <p:spPr>
          <a:xfrm>
            <a:off x="5336944" y="2715910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730A568-DE8E-477C-A1D9-E4408746D321}"/>
              </a:ext>
            </a:extLst>
          </p:cNvPr>
          <p:cNvSpPr/>
          <p:nvPr/>
        </p:nvSpPr>
        <p:spPr>
          <a:xfrm>
            <a:off x="7060969" y="2715910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B8B4C-3B51-4049-A2C4-69D93FC81667}"/>
              </a:ext>
            </a:extLst>
          </p:cNvPr>
          <p:cNvSpPr/>
          <p:nvPr/>
        </p:nvSpPr>
        <p:spPr>
          <a:xfrm>
            <a:off x="1411424" y="4010904"/>
            <a:ext cx="147790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DA32DE4-0E98-4728-A0AA-51A4E4A2D9EF}"/>
              </a:ext>
            </a:extLst>
          </p:cNvPr>
          <p:cNvSpPr/>
          <p:nvPr/>
        </p:nvSpPr>
        <p:spPr>
          <a:xfrm>
            <a:off x="3175366" y="4010904"/>
            <a:ext cx="147790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ED8022D-0ED8-487A-991F-F469271475FE}"/>
              </a:ext>
            </a:extLst>
          </p:cNvPr>
          <p:cNvSpPr/>
          <p:nvPr/>
        </p:nvSpPr>
        <p:spPr>
          <a:xfrm>
            <a:off x="4939308" y="4010904"/>
            <a:ext cx="147790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B6E719E-CDA3-44A2-B961-8DBD808EF949}"/>
              </a:ext>
            </a:extLst>
          </p:cNvPr>
          <p:cNvSpPr/>
          <p:nvPr/>
        </p:nvSpPr>
        <p:spPr>
          <a:xfrm>
            <a:off x="6703248" y="4010904"/>
            <a:ext cx="147790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D27A606-C1D5-42A8-9908-40B955ADEC0F}"/>
              </a:ext>
            </a:extLst>
          </p:cNvPr>
          <p:cNvSpPr/>
          <p:nvPr/>
        </p:nvSpPr>
        <p:spPr>
          <a:xfrm>
            <a:off x="1971828" y="1872590"/>
            <a:ext cx="561538" cy="5615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15ACA7B-41E6-437B-A950-6FBDDA323A62}"/>
              </a:ext>
            </a:extLst>
          </p:cNvPr>
          <p:cNvSpPr/>
          <p:nvPr/>
        </p:nvSpPr>
        <p:spPr>
          <a:xfrm>
            <a:off x="3734716" y="1872590"/>
            <a:ext cx="561538" cy="5615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81407A6-2A16-4654-B90C-AB8230DB8DC7}"/>
              </a:ext>
            </a:extLst>
          </p:cNvPr>
          <p:cNvSpPr/>
          <p:nvPr/>
        </p:nvSpPr>
        <p:spPr>
          <a:xfrm>
            <a:off x="5497605" y="1872590"/>
            <a:ext cx="561538" cy="5615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05ABC92-3331-490F-868D-BE155D391C38}"/>
              </a:ext>
            </a:extLst>
          </p:cNvPr>
          <p:cNvSpPr/>
          <p:nvPr/>
        </p:nvSpPr>
        <p:spPr>
          <a:xfrm>
            <a:off x="7260493" y="1872590"/>
            <a:ext cx="561538" cy="5615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8362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Pipe Process Diagram – Slide Template</a:t>
            </a:r>
          </a:p>
        </p:txBody>
      </p:sp>
      <p:sp>
        <p:nvSpPr>
          <p:cNvPr id="34" name="Flowchart: Stored Data 33">
            <a:extLst>
              <a:ext uri="{FF2B5EF4-FFF2-40B4-BE49-F238E27FC236}">
                <a16:creationId xmlns:a16="http://schemas.microsoft.com/office/drawing/2014/main" id="{808CFAD2-93A9-4DFB-A25E-384C45BAF5EC}"/>
              </a:ext>
            </a:extLst>
          </p:cNvPr>
          <p:cNvSpPr/>
          <p:nvPr/>
        </p:nvSpPr>
        <p:spPr>
          <a:xfrm rot="10800000">
            <a:off x="6703248" y="2609315"/>
            <a:ext cx="1676029" cy="1125020"/>
          </a:xfrm>
          <a:prstGeom prst="flowChartOnlineStora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Flowchart: Stored Data 34">
            <a:extLst>
              <a:ext uri="{FF2B5EF4-FFF2-40B4-BE49-F238E27FC236}">
                <a16:creationId xmlns:a16="http://schemas.microsoft.com/office/drawing/2014/main" id="{5CFD55C9-6FD9-4599-85A2-101FC59DD362}"/>
              </a:ext>
            </a:extLst>
          </p:cNvPr>
          <p:cNvSpPr/>
          <p:nvPr/>
        </p:nvSpPr>
        <p:spPr>
          <a:xfrm rot="10800000">
            <a:off x="4939308" y="2609315"/>
            <a:ext cx="1676029" cy="1125020"/>
          </a:xfrm>
          <a:prstGeom prst="flowChartOnlineStorag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Flowchart: Stored Data 35">
            <a:extLst>
              <a:ext uri="{FF2B5EF4-FFF2-40B4-BE49-F238E27FC236}">
                <a16:creationId xmlns:a16="http://schemas.microsoft.com/office/drawing/2014/main" id="{6581FCA4-B720-4EC1-A90E-76CA07F27B3C}"/>
              </a:ext>
            </a:extLst>
          </p:cNvPr>
          <p:cNvSpPr/>
          <p:nvPr/>
        </p:nvSpPr>
        <p:spPr>
          <a:xfrm rot="10800000">
            <a:off x="3175367" y="2609315"/>
            <a:ext cx="1676029" cy="1125020"/>
          </a:xfrm>
          <a:prstGeom prst="flowChartOnlineStora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Flowchart: Stored Data 36">
            <a:extLst>
              <a:ext uri="{FF2B5EF4-FFF2-40B4-BE49-F238E27FC236}">
                <a16:creationId xmlns:a16="http://schemas.microsoft.com/office/drawing/2014/main" id="{7110CA39-0D39-454E-A9D9-4AFB997A4005}"/>
              </a:ext>
            </a:extLst>
          </p:cNvPr>
          <p:cNvSpPr/>
          <p:nvPr/>
        </p:nvSpPr>
        <p:spPr>
          <a:xfrm rot="10800000">
            <a:off x="1411425" y="2609315"/>
            <a:ext cx="1676029" cy="1125020"/>
          </a:xfrm>
          <a:prstGeom prst="flowChartOnlineStorag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4E74386-AF58-4A6C-A797-A81958A349A3}"/>
              </a:ext>
            </a:extLst>
          </p:cNvPr>
          <p:cNvSpPr/>
          <p:nvPr/>
        </p:nvSpPr>
        <p:spPr>
          <a:xfrm rot="10800000" flipH="1">
            <a:off x="764725" y="2609299"/>
            <a:ext cx="558788" cy="1125036"/>
          </a:xfrm>
          <a:custGeom>
            <a:avLst/>
            <a:gdLst>
              <a:gd name="connsiteX0" fmla="*/ 372524 w 745051"/>
              <a:gd name="connsiteY0" fmla="*/ 1500027 h 1500048"/>
              <a:gd name="connsiteX1" fmla="*/ 372525 w 745051"/>
              <a:gd name="connsiteY1" fmla="*/ 1500027 h 1500048"/>
              <a:gd name="connsiteX2" fmla="*/ 745051 w 745051"/>
              <a:gd name="connsiteY2" fmla="*/ 750013 h 1500048"/>
              <a:gd name="connsiteX3" fmla="*/ 372525 w 745051"/>
              <a:gd name="connsiteY3" fmla="*/ 0 h 1500048"/>
              <a:gd name="connsiteX4" fmla="*/ 372524 w 745051"/>
              <a:gd name="connsiteY4" fmla="*/ 0 h 1500048"/>
              <a:gd name="connsiteX5" fmla="*/ 372522 w 745051"/>
              <a:gd name="connsiteY5" fmla="*/ 1500048 h 1500048"/>
              <a:gd name="connsiteX6" fmla="*/ 372523 w 745051"/>
              <a:gd name="connsiteY6" fmla="*/ 1500048 h 1500048"/>
              <a:gd name="connsiteX7" fmla="*/ 372523 w 745051"/>
              <a:gd name="connsiteY7" fmla="*/ 21 h 1500048"/>
              <a:gd name="connsiteX8" fmla="*/ 372522 w 745051"/>
              <a:gd name="connsiteY8" fmla="*/ 21 h 1500048"/>
              <a:gd name="connsiteX9" fmla="*/ 0 w 745051"/>
              <a:gd name="connsiteY9" fmla="*/ 750034 h 1500048"/>
              <a:gd name="connsiteX10" fmla="*/ 372522 w 745051"/>
              <a:gd name="connsiteY10" fmla="*/ 1500048 h 1500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051" h="1500048">
                <a:moveTo>
                  <a:pt x="372524" y="1500027"/>
                </a:moveTo>
                <a:lnTo>
                  <a:pt x="372525" y="1500027"/>
                </a:lnTo>
                <a:cubicBezTo>
                  <a:pt x="578342" y="1500027"/>
                  <a:pt x="745051" y="1164171"/>
                  <a:pt x="745051" y="750013"/>
                </a:cubicBezTo>
                <a:cubicBezTo>
                  <a:pt x="745051" y="335856"/>
                  <a:pt x="578342" y="0"/>
                  <a:pt x="372525" y="0"/>
                </a:cubicBezTo>
                <a:lnTo>
                  <a:pt x="372524" y="0"/>
                </a:lnTo>
                <a:close/>
                <a:moveTo>
                  <a:pt x="372522" y="1500048"/>
                </a:moveTo>
                <a:lnTo>
                  <a:pt x="372523" y="1500048"/>
                </a:lnTo>
                <a:lnTo>
                  <a:pt x="372523" y="21"/>
                </a:lnTo>
                <a:lnTo>
                  <a:pt x="372522" y="21"/>
                </a:lnTo>
                <a:cubicBezTo>
                  <a:pt x="166707" y="21"/>
                  <a:pt x="0" y="335877"/>
                  <a:pt x="0" y="750034"/>
                </a:cubicBezTo>
                <a:cubicBezTo>
                  <a:pt x="0" y="1164192"/>
                  <a:pt x="166707" y="1500048"/>
                  <a:pt x="372522" y="150004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BFCB4F5-5F6E-43F1-9DF1-55070E7F9E0B}"/>
              </a:ext>
            </a:extLst>
          </p:cNvPr>
          <p:cNvSpPr/>
          <p:nvPr/>
        </p:nvSpPr>
        <p:spPr>
          <a:xfrm>
            <a:off x="764725" y="3123665"/>
            <a:ext cx="558788" cy="610670"/>
          </a:xfrm>
          <a:custGeom>
            <a:avLst/>
            <a:gdLst>
              <a:gd name="connsiteX0" fmla="*/ 3213 w 745051"/>
              <a:gd name="connsiteY0" fmla="*/ 1 h 814226"/>
              <a:gd name="connsiteX1" fmla="*/ 372523 w 745051"/>
              <a:gd name="connsiteY1" fmla="*/ 1 h 814226"/>
              <a:gd name="connsiteX2" fmla="*/ 372523 w 745051"/>
              <a:gd name="connsiteY2" fmla="*/ 814206 h 814226"/>
              <a:gd name="connsiteX3" fmla="*/ 372522 w 745051"/>
              <a:gd name="connsiteY3" fmla="*/ 814206 h 814226"/>
              <a:gd name="connsiteX4" fmla="*/ 0 w 745051"/>
              <a:gd name="connsiteY4" fmla="*/ 64193 h 814226"/>
              <a:gd name="connsiteX5" fmla="*/ 372524 w 745051"/>
              <a:gd name="connsiteY5" fmla="*/ 0 h 814226"/>
              <a:gd name="connsiteX6" fmla="*/ 741837 w 745051"/>
              <a:gd name="connsiteY6" fmla="*/ 0 h 814226"/>
              <a:gd name="connsiteX7" fmla="*/ 745051 w 745051"/>
              <a:gd name="connsiteY7" fmla="*/ 64213 h 814226"/>
              <a:gd name="connsiteX8" fmla="*/ 372525 w 745051"/>
              <a:gd name="connsiteY8" fmla="*/ 814226 h 814226"/>
              <a:gd name="connsiteX9" fmla="*/ 372524 w 745051"/>
              <a:gd name="connsiteY9" fmla="*/ 814226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051" h="814226">
                <a:moveTo>
                  <a:pt x="3213" y="1"/>
                </a:moveTo>
                <a:lnTo>
                  <a:pt x="372523" y="1"/>
                </a:lnTo>
                <a:lnTo>
                  <a:pt x="372523" y="814206"/>
                </a:lnTo>
                <a:lnTo>
                  <a:pt x="372522" y="814206"/>
                </a:lnTo>
                <a:cubicBezTo>
                  <a:pt x="166707" y="814206"/>
                  <a:pt x="0" y="478350"/>
                  <a:pt x="0" y="64193"/>
                </a:cubicBezTo>
                <a:close/>
                <a:moveTo>
                  <a:pt x="372524" y="0"/>
                </a:moveTo>
                <a:lnTo>
                  <a:pt x="741837" y="0"/>
                </a:lnTo>
                <a:lnTo>
                  <a:pt x="745051" y="64213"/>
                </a:lnTo>
                <a:cubicBezTo>
                  <a:pt x="745051" y="478370"/>
                  <a:pt x="578342" y="814226"/>
                  <a:pt x="372525" y="814226"/>
                </a:cubicBezTo>
                <a:lnTo>
                  <a:pt x="372524" y="81422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9A23815-1E69-4FD0-8B95-4A64EE841800}"/>
              </a:ext>
            </a:extLst>
          </p:cNvPr>
          <p:cNvSpPr/>
          <p:nvPr/>
        </p:nvSpPr>
        <p:spPr>
          <a:xfrm>
            <a:off x="1411425" y="3123665"/>
            <a:ext cx="1676029" cy="610670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6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16FCF1B-8E7F-4070-A42A-89C7A6E01114}"/>
              </a:ext>
            </a:extLst>
          </p:cNvPr>
          <p:cNvSpPr/>
          <p:nvPr/>
        </p:nvSpPr>
        <p:spPr>
          <a:xfrm>
            <a:off x="3175367" y="3123665"/>
            <a:ext cx="1676029" cy="610670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7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06BDA61-0024-4CD8-8F95-0C1882332896}"/>
              </a:ext>
            </a:extLst>
          </p:cNvPr>
          <p:cNvSpPr/>
          <p:nvPr/>
        </p:nvSpPr>
        <p:spPr>
          <a:xfrm>
            <a:off x="4939308" y="3123665"/>
            <a:ext cx="1676029" cy="610670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7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886B4C2-1232-477C-940C-A33DBD0B9A59}"/>
              </a:ext>
            </a:extLst>
          </p:cNvPr>
          <p:cNvSpPr/>
          <p:nvPr/>
        </p:nvSpPr>
        <p:spPr>
          <a:xfrm>
            <a:off x="6703248" y="3123665"/>
            <a:ext cx="1676029" cy="610670"/>
          </a:xfrm>
          <a:custGeom>
            <a:avLst/>
            <a:gdLst>
              <a:gd name="connsiteX0" fmla="*/ 369311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5 w 2234705"/>
              <a:gd name="connsiteY5" fmla="*/ 64213 h 814226"/>
              <a:gd name="connsiteX6" fmla="*/ 369311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1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6" y="814226"/>
                  <a:pt x="372525" y="478370"/>
                  <a:pt x="372525" y="64213"/>
                </a:cubicBezTo>
                <a:lnTo>
                  <a:pt x="369311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E8BB70D9-E3EB-4B8C-AA31-DF467449F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02305" y="3190646"/>
            <a:ext cx="477914" cy="477914"/>
          </a:xfrm>
          <a:prstGeom prst="rect">
            <a:avLst/>
          </a:prstGeom>
        </p:spPr>
      </p:pic>
      <p:pic>
        <p:nvPicPr>
          <p:cNvPr id="76" name="Graphic 75" descr="Puzzle">
            <a:extLst>
              <a:ext uri="{FF2B5EF4-FFF2-40B4-BE49-F238E27FC236}">
                <a16:creationId xmlns:a16="http://schemas.microsoft.com/office/drawing/2014/main" id="{0C654B2F-CC56-482D-95CC-56BFB3835B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8365" y="3190036"/>
            <a:ext cx="477914" cy="477914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FCE3FB06-86A8-4546-8E9E-5930EFE307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74424" y="3190036"/>
            <a:ext cx="477914" cy="477914"/>
          </a:xfrm>
          <a:prstGeom prst="rect">
            <a:avLst/>
          </a:prstGeom>
        </p:spPr>
      </p:pic>
      <p:pic>
        <p:nvPicPr>
          <p:cNvPr id="78" name="Graphic 77" descr="Rocket">
            <a:extLst>
              <a:ext uri="{FF2B5EF4-FFF2-40B4-BE49-F238E27FC236}">
                <a16:creationId xmlns:a16="http://schemas.microsoft.com/office/drawing/2014/main" id="{BE7B184C-BB7C-45F2-BDFA-8534B38F29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10482" y="3190036"/>
            <a:ext cx="477914" cy="4779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3119E1-E683-4300-94E8-40B224723B59}"/>
              </a:ext>
            </a:extLst>
          </p:cNvPr>
          <p:cNvSpPr/>
          <p:nvPr/>
        </p:nvSpPr>
        <p:spPr>
          <a:xfrm>
            <a:off x="1755544" y="2730198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AA16C34-F198-4B00-80F7-19AFD169D0DE}"/>
              </a:ext>
            </a:extLst>
          </p:cNvPr>
          <p:cNvSpPr/>
          <p:nvPr/>
        </p:nvSpPr>
        <p:spPr>
          <a:xfrm>
            <a:off x="3555769" y="2715910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64C9AAC-025C-49B4-AA72-E4F9F36DA145}"/>
              </a:ext>
            </a:extLst>
          </p:cNvPr>
          <p:cNvSpPr/>
          <p:nvPr/>
        </p:nvSpPr>
        <p:spPr>
          <a:xfrm>
            <a:off x="5336944" y="2715910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730A568-DE8E-477C-A1D9-E4408746D321}"/>
              </a:ext>
            </a:extLst>
          </p:cNvPr>
          <p:cNvSpPr/>
          <p:nvPr/>
        </p:nvSpPr>
        <p:spPr>
          <a:xfrm>
            <a:off x="7060969" y="2715910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B8B4C-3B51-4049-A2C4-69D93FC81667}"/>
              </a:ext>
            </a:extLst>
          </p:cNvPr>
          <p:cNvSpPr/>
          <p:nvPr/>
        </p:nvSpPr>
        <p:spPr>
          <a:xfrm>
            <a:off x="1411424" y="4010904"/>
            <a:ext cx="147790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DA32DE4-0E98-4728-A0AA-51A4E4A2D9EF}"/>
              </a:ext>
            </a:extLst>
          </p:cNvPr>
          <p:cNvSpPr/>
          <p:nvPr/>
        </p:nvSpPr>
        <p:spPr>
          <a:xfrm>
            <a:off x="3175366" y="4010904"/>
            <a:ext cx="147790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ED8022D-0ED8-487A-991F-F469271475FE}"/>
              </a:ext>
            </a:extLst>
          </p:cNvPr>
          <p:cNvSpPr/>
          <p:nvPr/>
        </p:nvSpPr>
        <p:spPr>
          <a:xfrm>
            <a:off x="4939308" y="4010904"/>
            <a:ext cx="147790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B6E719E-CDA3-44A2-B961-8DBD808EF949}"/>
              </a:ext>
            </a:extLst>
          </p:cNvPr>
          <p:cNvSpPr/>
          <p:nvPr/>
        </p:nvSpPr>
        <p:spPr>
          <a:xfrm>
            <a:off x="6703248" y="4010904"/>
            <a:ext cx="147790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D27A606-C1D5-42A8-9908-40B955ADEC0F}"/>
              </a:ext>
            </a:extLst>
          </p:cNvPr>
          <p:cNvSpPr/>
          <p:nvPr/>
        </p:nvSpPr>
        <p:spPr>
          <a:xfrm>
            <a:off x="1971828" y="1872590"/>
            <a:ext cx="561538" cy="5615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15ACA7B-41E6-437B-A950-6FBDDA323A62}"/>
              </a:ext>
            </a:extLst>
          </p:cNvPr>
          <p:cNvSpPr/>
          <p:nvPr/>
        </p:nvSpPr>
        <p:spPr>
          <a:xfrm>
            <a:off x="3734716" y="1872590"/>
            <a:ext cx="561538" cy="5615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81407A6-2A16-4654-B90C-AB8230DB8DC7}"/>
              </a:ext>
            </a:extLst>
          </p:cNvPr>
          <p:cNvSpPr/>
          <p:nvPr/>
        </p:nvSpPr>
        <p:spPr>
          <a:xfrm>
            <a:off x="5497605" y="1872590"/>
            <a:ext cx="561538" cy="5615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05ABC92-3331-490F-868D-BE155D391C38}"/>
              </a:ext>
            </a:extLst>
          </p:cNvPr>
          <p:cNvSpPr/>
          <p:nvPr/>
        </p:nvSpPr>
        <p:spPr>
          <a:xfrm>
            <a:off x="7260493" y="1872590"/>
            <a:ext cx="561538" cy="5615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4493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713DDAB-DD84-466B-8C58-14383A7FC319}"/>
              </a:ext>
            </a:extLst>
          </p:cNvPr>
          <p:cNvSpPr/>
          <p:nvPr/>
        </p:nvSpPr>
        <p:spPr>
          <a:xfrm>
            <a:off x="1044117" y="2609299"/>
            <a:ext cx="6166817" cy="1125020"/>
          </a:xfrm>
          <a:prstGeom prst="rect">
            <a:avLst/>
          </a:prstGeom>
          <a:solidFill>
            <a:schemeClr val="bg2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CD2CF18-0CDF-4FEE-BBF1-CF5CAC54B703}"/>
              </a:ext>
            </a:extLst>
          </p:cNvPr>
          <p:cNvSpPr/>
          <p:nvPr/>
        </p:nvSpPr>
        <p:spPr>
          <a:xfrm>
            <a:off x="1044117" y="3122588"/>
            <a:ext cx="6166817" cy="610655"/>
          </a:xfrm>
          <a:prstGeom prst="rect">
            <a:avLst/>
          </a:prstGeom>
          <a:solidFill>
            <a:schemeClr val="bg2">
              <a:lumMod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Pipe Process Diagram – Slide Template</a:t>
            </a:r>
          </a:p>
        </p:txBody>
      </p:sp>
      <p:sp>
        <p:nvSpPr>
          <p:cNvPr id="34" name="Flowchart: Stored Data 33">
            <a:extLst>
              <a:ext uri="{FF2B5EF4-FFF2-40B4-BE49-F238E27FC236}">
                <a16:creationId xmlns:a16="http://schemas.microsoft.com/office/drawing/2014/main" id="{808CFAD2-93A9-4DFB-A25E-384C45BAF5EC}"/>
              </a:ext>
            </a:extLst>
          </p:cNvPr>
          <p:cNvSpPr/>
          <p:nvPr/>
        </p:nvSpPr>
        <p:spPr>
          <a:xfrm rot="10800000">
            <a:off x="6703248" y="2609315"/>
            <a:ext cx="1676029" cy="1125020"/>
          </a:xfrm>
          <a:prstGeom prst="flowChartOnlineStorag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Flowchart: Stored Data 34">
            <a:extLst>
              <a:ext uri="{FF2B5EF4-FFF2-40B4-BE49-F238E27FC236}">
                <a16:creationId xmlns:a16="http://schemas.microsoft.com/office/drawing/2014/main" id="{5CFD55C9-6FD9-4599-85A2-101FC59DD362}"/>
              </a:ext>
            </a:extLst>
          </p:cNvPr>
          <p:cNvSpPr/>
          <p:nvPr/>
        </p:nvSpPr>
        <p:spPr>
          <a:xfrm rot="10800000">
            <a:off x="4939308" y="2609315"/>
            <a:ext cx="1676029" cy="1125020"/>
          </a:xfrm>
          <a:prstGeom prst="flowChartOnlineStorag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Flowchart: Stored Data 35">
            <a:extLst>
              <a:ext uri="{FF2B5EF4-FFF2-40B4-BE49-F238E27FC236}">
                <a16:creationId xmlns:a16="http://schemas.microsoft.com/office/drawing/2014/main" id="{6581FCA4-B720-4EC1-A90E-76CA07F27B3C}"/>
              </a:ext>
            </a:extLst>
          </p:cNvPr>
          <p:cNvSpPr/>
          <p:nvPr/>
        </p:nvSpPr>
        <p:spPr>
          <a:xfrm rot="10800000">
            <a:off x="3175367" y="2609315"/>
            <a:ext cx="1676029" cy="1125020"/>
          </a:xfrm>
          <a:prstGeom prst="flowChartOnlineStorag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Flowchart: Stored Data 36">
            <a:extLst>
              <a:ext uri="{FF2B5EF4-FFF2-40B4-BE49-F238E27FC236}">
                <a16:creationId xmlns:a16="http://schemas.microsoft.com/office/drawing/2014/main" id="{7110CA39-0D39-454E-A9D9-4AFB997A4005}"/>
              </a:ext>
            </a:extLst>
          </p:cNvPr>
          <p:cNvSpPr/>
          <p:nvPr/>
        </p:nvSpPr>
        <p:spPr>
          <a:xfrm rot="10800000">
            <a:off x="1411425" y="2609315"/>
            <a:ext cx="1676029" cy="1125020"/>
          </a:xfrm>
          <a:prstGeom prst="flowChartOnlineStorag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4E74386-AF58-4A6C-A797-A81958A349A3}"/>
              </a:ext>
            </a:extLst>
          </p:cNvPr>
          <p:cNvSpPr/>
          <p:nvPr/>
        </p:nvSpPr>
        <p:spPr>
          <a:xfrm rot="10800000" flipH="1">
            <a:off x="764725" y="2609299"/>
            <a:ext cx="558788" cy="1125036"/>
          </a:xfrm>
          <a:custGeom>
            <a:avLst/>
            <a:gdLst>
              <a:gd name="connsiteX0" fmla="*/ 372524 w 745051"/>
              <a:gd name="connsiteY0" fmla="*/ 1500027 h 1500048"/>
              <a:gd name="connsiteX1" fmla="*/ 372525 w 745051"/>
              <a:gd name="connsiteY1" fmla="*/ 1500027 h 1500048"/>
              <a:gd name="connsiteX2" fmla="*/ 745051 w 745051"/>
              <a:gd name="connsiteY2" fmla="*/ 750013 h 1500048"/>
              <a:gd name="connsiteX3" fmla="*/ 372525 w 745051"/>
              <a:gd name="connsiteY3" fmla="*/ 0 h 1500048"/>
              <a:gd name="connsiteX4" fmla="*/ 372524 w 745051"/>
              <a:gd name="connsiteY4" fmla="*/ 0 h 1500048"/>
              <a:gd name="connsiteX5" fmla="*/ 372522 w 745051"/>
              <a:gd name="connsiteY5" fmla="*/ 1500048 h 1500048"/>
              <a:gd name="connsiteX6" fmla="*/ 372523 w 745051"/>
              <a:gd name="connsiteY6" fmla="*/ 1500048 h 1500048"/>
              <a:gd name="connsiteX7" fmla="*/ 372523 w 745051"/>
              <a:gd name="connsiteY7" fmla="*/ 21 h 1500048"/>
              <a:gd name="connsiteX8" fmla="*/ 372522 w 745051"/>
              <a:gd name="connsiteY8" fmla="*/ 21 h 1500048"/>
              <a:gd name="connsiteX9" fmla="*/ 0 w 745051"/>
              <a:gd name="connsiteY9" fmla="*/ 750034 h 1500048"/>
              <a:gd name="connsiteX10" fmla="*/ 372522 w 745051"/>
              <a:gd name="connsiteY10" fmla="*/ 1500048 h 1500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051" h="1500048">
                <a:moveTo>
                  <a:pt x="372524" y="1500027"/>
                </a:moveTo>
                <a:lnTo>
                  <a:pt x="372525" y="1500027"/>
                </a:lnTo>
                <a:cubicBezTo>
                  <a:pt x="578342" y="1500027"/>
                  <a:pt x="745051" y="1164171"/>
                  <a:pt x="745051" y="750013"/>
                </a:cubicBezTo>
                <a:cubicBezTo>
                  <a:pt x="745051" y="335856"/>
                  <a:pt x="578342" y="0"/>
                  <a:pt x="372525" y="0"/>
                </a:cubicBezTo>
                <a:lnTo>
                  <a:pt x="372524" y="0"/>
                </a:lnTo>
                <a:close/>
                <a:moveTo>
                  <a:pt x="372522" y="1500048"/>
                </a:moveTo>
                <a:lnTo>
                  <a:pt x="372523" y="1500048"/>
                </a:lnTo>
                <a:lnTo>
                  <a:pt x="372523" y="21"/>
                </a:lnTo>
                <a:lnTo>
                  <a:pt x="372522" y="21"/>
                </a:lnTo>
                <a:cubicBezTo>
                  <a:pt x="166707" y="21"/>
                  <a:pt x="0" y="335877"/>
                  <a:pt x="0" y="750034"/>
                </a:cubicBezTo>
                <a:cubicBezTo>
                  <a:pt x="0" y="1164192"/>
                  <a:pt x="166707" y="1500048"/>
                  <a:pt x="372522" y="150004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CBFCB4F5-5F6E-43F1-9DF1-55070E7F9E0B}"/>
              </a:ext>
            </a:extLst>
          </p:cNvPr>
          <p:cNvSpPr/>
          <p:nvPr/>
        </p:nvSpPr>
        <p:spPr>
          <a:xfrm>
            <a:off x="764725" y="3123665"/>
            <a:ext cx="558788" cy="610670"/>
          </a:xfrm>
          <a:custGeom>
            <a:avLst/>
            <a:gdLst>
              <a:gd name="connsiteX0" fmla="*/ 3213 w 745051"/>
              <a:gd name="connsiteY0" fmla="*/ 1 h 814226"/>
              <a:gd name="connsiteX1" fmla="*/ 372523 w 745051"/>
              <a:gd name="connsiteY1" fmla="*/ 1 h 814226"/>
              <a:gd name="connsiteX2" fmla="*/ 372523 w 745051"/>
              <a:gd name="connsiteY2" fmla="*/ 814206 h 814226"/>
              <a:gd name="connsiteX3" fmla="*/ 372522 w 745051"/>
              <a:gd name="connsiteY3" fmla="*/ 814206 h 814226"/>
              <a:gd name="connsiteX4" fmla="*/ 0 w 745051"/>
              <a:gd name="connsiteY4" fmla="*/ 64193 h 814226"/>
              <a:gd name="connsiteX5" fmla="*/ 372524 w 745051"/>
              <a:gd name="connsiteY5" fmla="*/ 0 h 814226"/>
              <a:gd name="connsiteX6" fmla="*/ 741837 w 745051"/>
              <a:gd name="connsiteY6" fmla="*/ 0 h 814226"/>
              <a:gd name="connsiteX7" fmla="*/ 745051 w 745051"/>
              <a:gd name="connsiteY7" fmla="*/ 64213 h 814226"/>
              <a:gd name="connsiteX8" fmla="*/ 372525 w 745051"/>
              <a:gd name="connsiteY8" fmla="*/ 814226 h 814226"/>
              <a:gd name="connsiteX9" fmla="*/ 372524 w 745051"/>
              <a:gd name="connsiteY9" fmla="*/ 814226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051" h="814226">
                <a:moveTo>
                  <a:pt x="3213" y="1"/>
                </a:moveTo>
                <a:lnTo>
                  <a:pt x="372523" y="1"/>
                </a:lnTo>
                <a:lnTo>
                  <a:pt x="372523" y="814206"/>
                </a:lnTo>
                <a:lnTo>
                  <a:pt x="372522" y="814206"/>
                </a:lnTo>
                <a:cubicBezTo>
                  <a:pt x="166707" y="814206"/>
                  <a:pt x="0" y="478350"/>
                  <a:pt x="0" y="64193"/>
                </a:cubicBezTo>
                <a:close/>
                <a:moveTo>
                  <a:pt x="372524" y="0"/>
                </a:moveTo>
                <a:lnTo>
                  <a:pt x="741837" y="0"/>
                </a:lnTo>
                <a:lnTo>
                  <a:pt x="745051" y="64213"/>
                </a:lnTo>
                <a:cubicBezTo>
                  <a:pt x="745051" y="478370"/>
                  <a:pt x="578342" y="814226"/>
                  <a:pt x="372525" y="814226"/>
                </a:cubicBezTo>
                <a:lnTo>
                  <a:pt x="372524" y="814226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9A23815-1E69-4FD0-8B95-4A64EE841800}"/>
              </a:ext>
            </a:extLst>
          </p:cNvPr>
          <p:cNvSpPr/>
          <p:nvPr/>
        </p:nvSpPr>
        <p:spPr>
          <a:xfrm>
            <a:off x="1411425" y="3123665"/>
            <a:ext cx="1676029" cy="610670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6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16FCF1B-8E7F-4070-A42A-89C7A6E01114}"/>
              </a:ext>
            </a:extLst>
          </p:cNvPr>
          <p:cNvSpPr/>
          <p:nvPr/>
        </p:nvSpPr>
        <p:spPr>
          <a:xfrm>
            <a:off x="3175367" y="3123665"/>
            <a:ext cx="1676029" cy="610670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7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06BDA61-0024-4CD8-8F95-0C1882332896}"/>
              </a:ext>
            </a:extLst>
          </p:cNvPr>
          <p:cNvSpPr/>
          <p:nvPr/>
        </p:nvSpPr>
        <p:spPr>
          <a:xfrm>
            <a:off x="4939308" y="3123665"/>
            <a:ext cx="1676029" cy="610670"/>
          </a:xfrm>
          <a:custGeom>
            <a:avLst/>
            <a:gdLst>
              <a:gd name="connsiteX0" fmla="*/ 369312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6 w 2234705"/>
              <a:gd name="connsiteY5" fmla="*/ 64213 h 814226"/>
              <a:gd name="connsiteX6" fmla="*/ 369312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2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7" y="814226"/>
                  <a:pt x="372526" y="478370"/>
                  <a:pt x="372526" y="64213"/>
                </a:cubicBezTo>
                <a:lnTo>
                  <a:pt x="369312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886B4C2-1232-477C-940C-A33DBD0B9A59}"/>
              </a:ext>
            </a:extLst>
          </p:cNvPr>
          <p:cNvSpPr/>
          <p:nvPr/>
        </p:nvSpPr>
        <p:spPr>
          <a:xfrm>
            <a:off x="6703248" y="3123665"/>
            <a:ext cx="1676029" cy="610670"/>
          </a:xfrm>
          <a:custGeom>
            <a:avLst/>
            <a:gdLst>
              <a:gd name="connsiteX0" fmla="*/ 369311 w 2234705"/>
              <a:gd name="connsiteY0" fmla="*/ 0 h 814226"/>
              <a:gd name="connsiteX1" fmla="*/ 2231491 w 2234705"/>
              <a:gd name="connsiteY1" fmla="*/ 0 h 814226"/>
              <a:gd name="connsiteX2" fmla="*/ 2234705 w 2234705"/>
              <a:gd name="connsiteY2" fmla="*/ 64213 h 814226"/>
              <a:gd name="connsiteX3" fmla="*/ 1862180 w 2234705"/>
              <a:gd name="connsiteY3" fmla="*/ 814226 h 814226"/>
              <a:gd name="connsiteX4" fmla="*/ 0 w 2234705"/>
              <a:gd name="connsiteY4" fmla="*/ 814226 h 814226"/>
              <a:gd name="connsiteX5" fmla="*/ 372525 w 2234705"/>
              <a:gd name="connsiteY5" fmla="*/ 64213 h 814226"/>
              <a:gd name="connsiteX6" fmla="*/ 369311 w 2234705"/>
              <a:gd name="connsiteY6" fmla="*/ 0 h 814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4705" h="814226">
                <a:moveTo>
                  <a:pt x="369311" y="0"/>
                </a:moveTo>
                <a:lnTo>
                  <a:pt x="2231491" y="0"/>
                </a:lnTo>
                <a:lnTo>
                  <a:pt x="2234705" y="64213"/>
                </a:lnTo>
                <a:cubicBezTo>
                  <a:pt x="2234705" y="478370"/>
                  <a:pt x="2067996" y="814226"/>
                  <a:pt x="1862180" y="814226"/>
                </a:cubicBezTo>
                <a:lnTo>
                  <a:pt x="0" y="814226"/>
                </a:lnTo>
                <a:cubicBezTo>
                  <a:pt x="205816" y="814226"/>
                  <a:pt x="372525" y="478370"/>
                  <a:pt x="372525" y="64213"/>
                </a:cubicBezTo>
                <a:lnTo>
                  <a:pt x="369311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E8BB70D9-E3EB-4B8C-AA31-DF467449F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02305" y="3190646"/>
            <a:ext cx="477914" cy="477914"/>
          </a:xfrm>
          <a:prstGeom prst="rect">
            <a:avLst/>
          </a:prstGeom>
        </p:spPr>
      </p:pic>
      <p:pic>
        <p:nvPicPr>
          <p:cNvPr id="76" name="Graphic 75" descr="Puzzle">
            <a:extLst>
              <a:ext uri="{FF2B5EF4-FFF2-40B4-BE49-F238E27FC236}">
                <a16:creationId xmlns:a16="http://schemas.microsoft.com/office/drawing/2014/main" id="{0C654B2F-CC56-482D-95CC-56BFB3835B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38365" y="3190036"/>
            <a:ext cx="477914" cy="477914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FCE3FB06-86A8-4546-8E9E-5930EFE307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74424" y="3190036"/>
            <a:ext cx="477914" cy="477914"/>
          </a:xfrm>
          <a:prstGeom prst="rect">
            <a:avLst/>
          </a:prstGeom>
        </p:spPr>
      </p:pic>
      <p:pic>
        <p:nvPicPr>
          <p:cNvPr id="78" name="Graphic 77" descr="Rocket">
            <a:extLst>
              <a:ext uri="{FF2B5EF4-FFF2-40B4-BE49-F238E27FC236}">
                <a16:creationId xmlns:a16="http://schemas.microsoft.com/office/drawing/2014/main" id="{BE7B184C-BB7C-45F2-BDFA-8534B38F29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10482" y="3190036"/>
            <a:ext cx="477914" cy="4779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3119E1-E683-4300-94E8-40B224723B59}"/>
              </a:ext>
            </a:extLst>
          </p:cNvPr>
          <p:cNvSpPr/>
          <p:nvPr/>
        </p:nvSpPr>
        <p:spPr>
          <a:xfrm>
            <a:off x="1755544" y="2730198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AA16C34-F198-4B00-80F7-19AFD169D0DE}"/>
              </a:ext>
            </a:extLst>
          </p:cNvPr>
          <p:cNvSpPr/>
          <p:nvPr/>
        </p:nvSpPr>
        <p:spPr>
          <a:xfrm>
            <a:off x="3555769" y="2715910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64C9AAC-025C-49B4-AA72-E4F9F36DA145}"/>
              </a:ext>
            </a:extLst>
          </p:cNvPr>
          <p:cNvSpPr/>
          <p:nvPr/>
        </p:nvSpPr>
        <p:spPr>
          <a:xfrm>
            <a:off x="5336944" y="2715910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730A568-DE8E-477C-A1D9-E4408746D321}"/>
              </a:ext>
            </a:extLst>
          </p:cNvPr>
          <p:cNvSpPr/>
          <p:nvPr/>
        </p:nvSpPr>
        <p:spPr>
          <a:xfrm>
            <a:off x="7060969" y="2715910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B8B4C-3B51-4049-A2C4-69D93FC81667}"/>
              </a:ext>
            </a:extLst>
          </p:cNvPr>
          <p:cNvSpPr/>
          <p:nvPr/>
        </p:nvSpPr>
        <p:spPr>
          <a:xfrm>
            <a:off x="1411424" y="4010904"/>
            <a:ext cx="147790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DA32DE4-0E98-4728-A0AA-51A4E4A2D9EF}"/>
              </a:ext>
            </a:extLst>
          </p:cNvPr>
          <p:cNvSpPr/>
          <p:nvPr/>
        </p:nvSpPr>
        <p:spPr>
          <a:xfrm>
            <a:off x="3175366" y="4010904"/>
            <a:ext cx="147790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ED8022D-0ED8-487A-991F-F469271475FE}"/>
              </a:ext>
            </a:extLst>
          </p:cNvPr>
          <p:cNvSpPr/>
          <p:nvPr/>
        </p:nvSpPr>
        <p:spPr>
          <a:xfrm>
            <a:off x="4939308" y="4010904"/>
            <a:ext cx="147790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B6E719E-CDA3-44A2-B961-8DBD808EF949}"/>
              </a:ext>
            </a:extLst>
          </p:cNvPr>
          <p:cNvSpPr/>
          <p:nvPr/>
        </p:nvSpPr>
        <p:spPr>
          <a:xfrm>
            <a:off x="6703248" y="4010904"/>
            <a:ext cx="147790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D27A606-C1D5-42A8-9908-40B955ADEC0F}"/>
              </a:ext>
            </a:extLst>
          </p:cNvPr>
          <p:cNvSpPr/>
          <p:nvPr/>
        </p:nvSpPr>
        <p:spPr>
          <a:xfrm>
            <a:off x="1971828" y="1872590"/>
            <a:ext cx="561538" cy="5615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15ACA7B-41E6-437B-A950-6FBDDA323A62}"/>
              </a:ext>
            </a:extLst>
          </p:cNvPr>
          <p:cNvSpPr/>
          <p:nvPr/>
        </p:nvSpPr>
        <p:spPr>
          <a:xfrm>
            <a:off x="3734716" y="1872590"/>
            <a:ext cx="561538" cy="5615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81407A6-2A16-4654-B90C-AB8230DB8DC7}"/>
              </a:ext>
            </a:extLst>
          </p:cNvPr>
          <p:cNvSpPr/>
          <p:nvPr/>
        </p:nvSpPr>
        <p:spPr>
          <a:xfrm>
            <a:off x="5497605" y="1872590"/>
            <a:ext cx="561538" cy="5615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05ABC92-3331-490F-868D-BE155D391C38}"/>
              </a:ext>
            </a:extLst>
          </p:cNvPr>
          <p:cNvSpPr/>
          <p:nvPr/>
        </p:nvSpPr>
        <p:spPr>
          <a:xfrm>
            <a:off x="7260493" y="1872590"/>
            <a:ext cx="561538" cy="5615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072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558</Words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Pipe Process Diagram – Slide Template</vt:lpstr>
      <vt:lpstr>Pipe Process Diagram – Slide Template</vt:lpstr>
      <vt:lpstr>Pipe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 Process Diagram</dc:title>
  <dc:creator>PresentationGO.com</dc:creator>
  <dc:description>© Copyright PresentationGO.com</dc:description>
  <dcterms:created xsi:type="dcterms:W3CDTF">2014-11-26T05:14:11Z</dcterms:created>
  <dcterms:modified xsi:type="dcterms:W3CDTF">2019-10-08T17:13:51Z</dcterms:modified>
  <cp:category>Charts &amp; Diagrams</cp:category>
</cp:coreProperties>
</file>