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2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92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06331"/>
            <a:ext cx="8397655" cy="739056"/>
          </a:xfrm>
        </p:spPr>
        <p:txBody>
          <a:bodyPr>
            <a:noAutofit/>
          </a:bodyPr>
          <a:lstStyle/>
          <a:p>
            <a:r>
              <a:rPr lang="en-US" noProof="1"/>
              <a:t>Pipe Process Diagram for PowerPoint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E3AEE9B-AE2A-4DDA-98A8-4BE1214A2591}"/>
              </a:ext>
            </a:extLst>
          </p:cNvPr>
          <p:cNvGrpSpPr/>
          <p:nvPr/>
        </p:nvGrpSpPr>
        <p:grpSpPr>
          <a:xfrm>
            <a:off x="474556" y="4674475"/>
            <a:ext cx="2202816" cy="1260003"/>
            <a:chOff x="332936" y="4580523"/>
            <a:chExt cx="2937088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A5032B-4259-43FB-9ACE-CF23FCC10C43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98C0C2-93FE-4D00-AA3E-86573FD3D2BE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6CF82C2-0F7F-4F7D-8ED0-AEFCF13F3937}"/>
              </a:ext>
            </a:extLst>
          </p:cNvPr>
          <p:cNvGrpSpPr/>
          <p:nvPr/>
        </p:nvGrpSpPr>
        <p:grpSpPr>
          <a:xfrm>
            <a:off x="1824638" y="1229608"/>
            <a:ext cx="2202816" cy="1260003"/>
            <a:chOff x="332936" y="4580523"/>
            <a:chExt cx="2937088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EB42933-49A1-4C39-8D94-289AD3C3C309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335F15-F8D3-4943-9A84-DE287AE3173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F40C0BC-0B2D-44B4-A31A-FAAF515EA1F5}"/>
              </a:ext>
            </a:extLst>
          </p:cNvPr>
          <p:cNvGrpSpPr/>
          <p:nvPr/>
        </p:nvGrpSpPr>
        <p:grpSpPr>
          <a:xfrm>
            <a:off x="3174720" y="4674475"/>
            <a:ext cx="2202816" cy="1260003"/>
            <a:chOff x="332936" y="4580523"/>
            <a:chExt cx="2937088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31FF35-B0D3-4E30-ABD3-68FF36993D68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BFC6A36-F809-4140-AD83-643990B8D4FE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F3B5C4-F6C0-452E-98C0-5DAED0DAA16A}"/>
              </a:ext>
            </a:extLst>
          </p:cNvPr>
          <p:cNvGrpSpPr/>
          <p:nvPr/>
        </p:nvGrpSpPr>
        <p:grpSpPr>
          <a:xfrm>
            <a:off x="4524801" y="1229608"/>
            <a:ext cx="2202816" cy="1260003"/>
            <a:chOff x="332936" y="4580523"/>
            <a:chExt cx="2937088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44C5489-AF4B-4358-99BC-625A433033D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64EFED-79F3-4CFD-95E2-4AA7395CDD6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DFF2D58-0C0B-4510-8709-40527B947ABC}"/>
              </a:ext>
            </a:extLst>
          </p:cNvPr>
          <p:cNvGrpSpPr/>
          <p:nvPr/>
        </p:nvGrpSpPr>
        <p:grpSpPr>
          <a:xfrm>
            <a:off x="5874882" y="4674475"/>
            <a:ext cx="2202816" cy="1260003"/>
            <a:chOff x="332936" y="4580523"/>
            <a:chExt cx="2937088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AED4631-6A75-443A-BD20-46D4B245B4DC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5B2EC81-CB93-43E7-B1B7-3394B8429DEE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4254BE9-F4F1-467D-9F2E-F72918C06B1D}"/>
              </a:ext>
            </a:extLst>
          </p:cNvPr>
          <p:cNvCxnSpPr>
            <a:cxnSpLocks/>
          </p:cNvCxnSpPr>
          <p:nvPr/>
        </p:nvCxnSpPr>
        <p:spPr>
          <a:xfrm flipV="1">
            <a:off x="2151361" y="4230185"/>
            <a:ext cx="0" cy="434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FF92620-ABAE-42B9-98BE-98CF79A43743}"/>
              </a:ext>
            </a:extLst>
          </p:cNvPr>
          <p:cNvCxnSpPr>
            <a:cxnSpLocks/>
          </p:cNvCxnSpPr>
          <p:nvPr/>
        </p:nvCxnSpPr>
        <p:spPr>
          <a:xfrm flipV="1">
            <a:off x="3497481" y="2489611"/>
            <a:ext cx="0" cy="434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E9E11EE-CEAB-48A2-A6BB-500911769A88}"/>
              </a:ext>
            </a:extLst>
          </p:cNvPr>
          <p:cNvCxnSpPr>
            <a:cxnSpLocks/>
          </p:cNvCxnSpPr>
          <p:nvPr/>
        </p:nvCxnSpPr>
        <p:spPr>
          <a:xfrm flipV="1">
            <a:off x="4843602" y="4230184"/>
            <a:ext cx="0" cy="434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D2AD8E3-6478-4788-A820-9922AE93E1F1}"/>
              </a:ext>
            </a:extLst>
          </p:cNvPr>
          <p:cNvCxnSpPr>
            <a:cxnSpLocks/>
          </p:cNvCxnSpPr>
          <p:nvPr/>
        </p:nvCxnSpPr>
        <p:spPr>
          <a:xfrm flipV="1">
            <a:off x="6189722" y="2489611"/>
            <a:ext cx="0" cy="434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4B3C617-AD54-4413-B350-950106A3623C}"/>
              </a:ext>
            </a:extLst>
          </p:cNvPr>
          <p:cNvCxnSpPr>
            <a:cxnSpLocks/>
          </p:cNvCxnSpPr>
          <p:nvPr/>
        </p:nvCxnSpPr>
        <p:spPr>
          <a:xfrm flipV="1">
            <a:off x="7535843" y="4239689"/>
            <a:ext cx="0" cy="434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67A14123-D4B8-4FB7-9ACF-E721B5BDF9F9}"/>
              </a:ext>
            </a:extLst>
          </p:cNvPr>
          <p:cNvGrpSpPr/>
          <p:nvPr/>
        </p:nvGrpSpPr>
        <p:grpSpPr>
          <a:xfrm>
            <a:off x="1575964" y="3028726"/>
            <a:ext cx="6354211" cy="1106634"/>
            <a:chOff x="1575964" y="3028726"/>
            <a:chExt cx="6354211" cy="110663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358C2BA-74F3-4E96-85D5-4A5234A883DE}"/>
                </a:ext>
              </a:extLst>
            </p:cNvPr>
            <p:cNvGrpSpPr/>
            <p:nvPr/>
          </p:nvGrpSpPr>
          <p:grpSpPr>
            <a:xfrm>
              <a:off x="1575964" y="3028726"/>
              <a:ext cx="953885" cy="1106633"/>
              <a:chOff x="2139840" y="2691244"/>
              <a:chExt cx="1271846" cy="1475511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186BD3F3-DE29-48F4-952F-70170C9079A3}"/>
                  </a:ext>
                </a:extLst>
              </p:cNvPr>
              <p:cNvSpPr/>
              <p:nvPr/>
            </p:nvSpPr>
            <p:spPr>
              <a:xfrm>
                <a:off x="2152073" y="2691246"/>
                <a:ext cx="554182" cy="14755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alpha val="10000"/>
                    </a:schemeClr>
                  </a:gs>
                  <a:gs pos="74000">
                    <a:srgbClr val="063951">
                      <a:alpha val="60000"/>
                    </a:srgbClr>
                  </a:gs>
                  <a:gs pos="100000">
                    <a:schemeClr val="tx2">
                      <a:alpha val="6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noProof="1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329CA76E-F79F-4658-BC1A-865DC45EAD8C}"/>
                  </a:ext>
                </a:extLst>
              </p:cNvPr>
              <p:cNvSpPr/>
              <p:nvPr/>
            </p:nvSpPr>
            <p:spPr>
              <a:xfrm>
                <a:off x="2416931" y="2691244"/>
                <a:ext cx="994755" cy="1475511"/>
              </a:xfrm>
              <a:custGeom>
                <a:avLst/>
                <a:gdLst>
                  <a:gd name="connsiteX0" fmla="*/ 0 w 994755"/>
                  <a:gd name="connsiteY0" fmla="*/ 0 h 1475511"/>
                  <a:gd name="connsiteX1" fmla="*/ 590205 w 994755"/>
                  <a:gd name="connsiteY1" fmla="*/ 0 h 1475511"/>
                  <a:gd name="connsiteX2" fmla="*/ 590205 w 994755"/>
                  <a:gd name="connsiteY2" fmla="*/ 1 h 1475511"/>
                  <a:gd name="connsiteX3" fmla="*/ 716740 w 994755"/>
                  <a:gd name="connsiteY3" fmla="*/ 1 h 1475511"/>
                  <a:gd name="connsiteX4" fmla="*/ 716740 w 994755"/>
                  <a:gd name="connsiteY4" fmla="*/ 249 h 1475511"/>
                  <a:gd name="connsiteX5" fmla="*/ 717664 w 994755"/>
                  <a:gd name="connsiteY5" fmla="*/ 1 h 1475511"/>
                  <a:gd name="connsiteX6" fmla="*/ 994755 w 994755"/>
                  <a:gd name="connsiteY6" fmla="*/ 737756 h 1475511"/>
                  <a:gd name="connsiteX7" fmla="*/ 717664 w 994755"/>
                  <a:gd name="connsiteY7" fmla="*/ 1475511 h 1475511"/>
                  <a:gd name="connsiteX8" fmla="*/ 716740 w 994755"/>
                  <a:gd name="connsiteY8" fmla="*/ 1475263 h 1475511"/>
                  <a:gd name="connsiteX9" fmla="*/ 716740 w 994755"/>
                  <a:gd name="connsiteY9" fmla="*/ 1475510 h 1475511"/>
                  <a:gd name="connsiteX10" fmla="*/ 16 w 994755"/>
                  <a:gd name="connsiteY10" fmla="*/ 1475510 h 1475511"/>
                  <a:gd name="connsiteX11" fmla="*/ 24 w 994755"/>
                  <a:gd name="connsiteY11" fmla="*/ 1475509 h 1475511"/>
                  <a:gd name="connsiteX12" fmla="*/ 0 w 994755"/>
                  <a:gd name="connsiteY12" fmla="*/ 1475509 h 1475511"/>
                  <a:gd name="connsiteX13" fmla="*/ 0 w 994755"/>
                  <a:gd name="connsiteY13" fmla="*/ 2 h 1475511"/>
                  <a:gd name="connsiteX14" fmla="*/ 0 w 994755"/>
                  <a:gd name="connsiteY14" fmla="*/ 1 h 1475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94755" h="1475511">
                    <a:moveTo>
                      <a:pt x="0" y="0"/>
                    </a:moveTo>
                    <a:lnTo>
                      <a:pt x="590205" y="0"/>
                    </a:lnTo>
                    <a:lnTo>
                      <a:pt x="590205" y="1"/>
                    </a:lnTo>
                    <a:lnTo>
                      <a:pt x="716740" y="1"/>
                    </a:lnTo>
                    <a:lnTo>
                      <a:pt x="716740" y="249"/>
                    </a:lnTo>
                    <a:lnTo>
                      <a:pt x="717664" y="1"/>
                    </a:lnTo>
                    <a:cubicBezTo>
                      <a:pt x="870697" y="1"/>
                      <a:pt x="994755" y="330305"/>
                      <a:pt x="994755" y="737756"/>
                    </a:cubicBezTo>
                    <a:cubicBezTo>
                      <a:pt x="994755" y="1145207"/>
                      <a:pt x="870697" y="1475511"/>
                      <a:pt x="717664" y="1475511"/>
                    </a:cubicBezTo>
                    <a:lnTo>
                      <a:pt x="716740" y="1475263"/>
                    </a:lnTo>
                    <a:lnTo>
                      <a:pt x="716740" y="1475510"/>
                    </a:lnTo>
                    <a:lnTo>
                      <a:pt x="16" y="1475510"/>
                    </a:lnTo>
                    <a:lnTo>
                      <a:pt x="24" y="1475509"/>
                    </a:lnTo>
                    <a:lnTo>
                      <a:pt x="0" y="1475509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noProof="1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7F8588AC-EC91-4726-A165-E09E497D5F84}"/>
                  </a:ext>
                </a:extLst>
              </p:cNvPr>
              <p:cNvSpPr/>
              <p:nvPr/>
            </p:nvSpPr>
            <p:spPr>
              <a:xfrm>
                <a:off x="2139840" y="2691246"/>
                <a:ext cx="554182" cy="14755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74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noProof="1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86FBA85-D765-4194-872A-8F0C6C123C6A}"/>
                </a:ext>
              </a:extLst>
            </p:cNvPr>
            <p:cNvSpPr/>
            <p:nvPr/>
          </p:nvSpPr>
          <p:spPr>
            <a:xfrm>
              <a:off x="3133865" y="3028726"/>
              <a:ext cx="746066" cy="1106633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3925029-B677-44D7-B48A-2246F31DA2CF}"/>
                </a:ext>
              </a:extLst>
            </p:cNvPr>
            <p:cNvSpPr/>
            <p:nvPr/>
          </p:nvSpPr>
          <p:spPr>
            <a:xfrm>
              <a:off x="2926046" y="3028728"/>
              <a:ext cx="415637" cy="1106632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74000">
                  <a:schemeClr val="accent6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2597215-1618-427C-A578-0C28DCBBCE43}"/>
                </a:ext>
              </a:extLst>
            </p:cNvPr>
            <p:cNvSpPr/>
            <p:nvPr/>
          </p:nvSpPr>
          <p:spPr>
            <a:xfrm>
              <a:off x="4483946" y="3028726"/>
              <a:ext cx="746066" cy="1106633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953C7B0-F272-4654-8B5C-5F09A9304D54}"/>
                </a:ext>
              </a:extLst>
            </p:cNvPr>
            <p:cNvSpPr/>
            <p:nvPr/>
          </p:nvSpPr>
          <p:spPr>
            <a:xfrm>
              <a:off x="4276127" y="3028728"/>
              <a:ext cx="415637" cy="1106632"/>
            </a:xfrm>
            <a:prstGeom prst="ellipse">
              <a:avLst/>
            </a:prstGeom>
            <a:gradFill flip="none" rotWithShape="1">
              <a:gsLst>
                <a:gs pos="0">
                  <a:schemeClr val="accent3"/>
                </a:gs>
                <a:gs pos="7400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DD81A2-C725-43BA-9E84-A48C60D1DB58}"/>
                </a:ext>
              </a:extLst>
            </p:cNvPr>
            <p:cNvSpPr/>
            <p:nvPr/>
          </p:nvSpPr>
          <p:spPr>
            <a:xfrm>
              <a:off x="5834028" y="3028726"/>
              <a:ext cx="746066" cy="1106633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EFC796D-B100-48B5-965C-4D01EFF3F9B7}"/>
                </a:ext>
              </a:extLst>
            </p:cNvPr>
            <p:cNvSpPr/>
            <p:nvPr/>
          </p:nvSpPr>
          <p:spPr>
            <a:xfrm>
              <a:off x="5626209" y="3028728"/>
              <a:ext cx="415637" cy="1106632"/>
            </a:xfrm>
            <a:prstGeom prst="ellipse">
              <a:avLst/>
            </a:prstGeom>
            <a:gradFill flip="none" rotWithShape="1">
              <a:gsLst>
                <a:gs pos="0">
                  <a:schemeClr val="accent5"/>
                </a:gs>
                <a:gs pos="74000">
                  <a:schemeClr val="accent5">
                    <a:lumMod val="5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8327356-437C-43D4-BF30-37265125EE0A}"/>
                </a:ext>
              </a:extLst>
            </p:cNvPr>
            <p:cNvSpPr/>
            <p:nvPr/>
          </p:nvSpPr>
          <p:spPr>
            <a:xfrm>
              <a:off x="7184109" y="3028726"/>
              <a:ext cx="746066" cy="1106633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3945A83-CB04-4EA3-A3FE-3D586DA5BAB7}"/>
                </a:ext>
              </a:extLst>
            </p:cNvPr>
            <p:cNvSpPr/>
            <p:nvPr/>
          </p:nvSpPr>
          <p:spPr>
            <a:xfrm>
              <a:off x="6976290" y="3028728"/>
              <a:ext cx="415637" cy="1106632"/>
            </a:xfrm>
            <a:prstGeom prst="ellipse">
              <a:avLst/>
            </a:prstGeom>
            <a:gradFill flip="none" rotWithShape="1">
              <a:gsLst>
                <a:gs pos="0">
                  <a:schemeClr val="accent4"/>
                </a:gs>
                <a:gs pos="74000">
                  <a:schemeClr val="accent4">
                    <a:lumMod val="5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162BBB-0ED8-44C0-95FF-D3170AF68F8D}"/>
                </a:ext>
              </a:extLst>
            </p:cNvPr>
            <p:cNvSpPr/>
            <p:nvPr/>
          </p:nvSpPr>
          <p:spPr>
            <a:xfrm>
              <a:off x="1575964" y="3028726"/>
              <a:ext cx="6354211" cy="1106634"/>
            </a:xfrm>
            <a:custGeom>
              <a:avLst/>
              <a:gdLst>
                <a:gd name="connsiteX0" fmla="*/ 277091 w 8472281"/>
                <a:gd name="connsiteY0" fmla="*/ 0 h 1475512"/>
                <a:gd name="connsiteX1" fmla="*/ 867297 w 8472281"/>
                <a:gd name="connsiteY1" fmla="*/ 0 h 1475512"/>
                <a:gd name="connsiteX2" fmla="*/ 867297 w 8472281"/>
                <a:gd name="connsiteY2" fmla="*/ 1 h 1475512"/>
                <a:gd name="connsiteX3" fmla="*/ 993832 w 8472281"/>
                <a:gd name="connsiteY3" fmla="*/ 1 h 1475512"/>
                <a:gd name="connsiteX4" fmla="*/ 994755 w 8472281"/>
                <a:gd name="connsiteY4" fmla="*/ 1 h 1475512"/>
                <a:gd name="connsiteX5" fmla="*/ 8195190 w 8472281"/>
                <a:gd name="connsiteY5" fmla="*/ 1 h 1475512"/>
                <a:gd name="connsiteX6" fmla="*/ 8472281 w 8472281"/>
                <a:gd name="connsiteY6" fmla="*/ 737756 h 1475512"/>
                <a:gd name="connsiteX7" fmla="*/ 8195190 w 8472281"/>
                <a:gd name="connsiteY7" fmla="*/ 1475511 h 1475512"/>
                <a:gd name="connsiteX8" fmla="*/ 8195183 w 8472281"/>
                <a:gd name="connsiteY8" fmla="*/ 1475510 h 1475512"/>
                <a:gd name="connsiteX9" fmla="*/ 994763 w 8472281"/>
                <a:gd name="connsiteY9" fmla="*/ 1475510 h 1475512"/>
                <a:gd name="connsiteX10" fmla="*/ 994755 w 8472281"/>
                <a:gd name="connsiteY10" fmla="*/ 1475511 h 1475512"/>
                <a:gd name="connsiteX11" fmla="*/ 994752 w 8472281"/>
                <a:gd name="connsiteY11" fmla="*/ 1475510 h 1475512"/>
                <a:gd name="connsiteX12" fmla="*/ 993832 w 8472281"/>
                <a:gd name="connsiteY12" fmla="*/ 1475510 h 1475512"/>
                <a:gd name="connsiteX13" fmla="*/ 861534 w 8472281"/>
                <a:gd name="connsiteY13" fmla="*/ 1475510 h 1475512"/>
                <a:gd name="connsiteX14" fmla="*/ 289339 w 8472281"/>
                <a:gd name="connsiteY14" fmla="*/ 1475510 h 1475512"/>
                <a:gd name="connsiteX15" fmla="*/ 289324 w 8472281"/>
                <a:gd name="connsiteY15" fmla="*/ 1475512 h 1475512"/>
                <a:gd name="connsiteX16" fmla="*/ 289309 w 8472281"/>
                <a:gd name="connsiteY16" fmla="*/ 1475510 h 1475512"/>
                <a:gd name="connsiteX17" fmla="*/ 277107 w 8472281"/>
                <a:gd name="connsiteY17" fmla="*/ 1475510 h 1475512"/>
                <a:gd name="connsiteX18" fmla="*/ 277115 w 8472281"/>
                <a:gd name="connsiteY18" fmla="*/ 1475509 h 1475512"/>
                <a:gd name="connsiteX19" fmla="*/ 277113 w 8472281"/>
                <a:gd name="connsiteY19" fmla="*/ 1475509 h 1475512"/>
                <a:gd name="connsiteX20" fmla="*/ 277091 w 8472281"/>
                <a:gd name="connsiteY20" fmla="*/ 1475512 h 1475512"/>
                <a:gd name="connsiteX21" fmla="*/ 0 w 8472281"/>
                <a:gd name="connsiteY21" fmla="*/ 737757 h 1475512"/>
                <a:gd name="connsiteX22" fmla="*/ 277091 w 8472281"/>
                <a:gd name="connsiteY22" fmla="*/ 2 h 1475512"/>
                <a:gd name="connsiteX23" fmla="*/ 277091 w 8472281"/>
                <a:gd name="connsiteY23" fmla="*/ 2 h 1475512"/>
                <a:gd name="connsiteX24" fmla="*/ 277091 w 8472281"/>
                <a:gd name="connsiteY24" fmla="*/ 2 h 1475512"/>
                <a:gd name="connsiteX25" fmla="*/ 277091 w 8472281"/>
                <a:gd name="connsiteY25" fmla="*/ 1 h 147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472281" h="1475512">
                  <a:moveTo>
                    <a:pt x="277091" y="0"/>
                  </a:moveTo>
                  <a:lnTo>
                    <a:pt x="867297" y="0"/>
                  </a:lnTo>
                  <a:lnTo>
                    <a:pt x="867297" y="1"/>
                  </a:lnTo>
                  <a:lnTo>
                    <a:pt x="993832" y="1"/>
                  </a:lnTo>
                  <a:lnTo>
                    <a:pt x="994755" y="1"/>
                  </a:lnTo>
                  <a:lnTo>
                    <a:pt x="8195190" y="1"/>
                  </a:lnTo>
                  <a:cubicBezTo>
                    <a:pt x="8348223" y="1"/>
                    <a:pt x="8472281" y="330305"/>
                    <a:pt x="8472281" y="737756"/>
                  </a:cubicBezTo>
                  <a:cubicBezTo>
                    <a:pt x="8472281" y="1145207"/>
                    <a:pt x="8348223" y="1475511"/>
                    <a:pt x="8195190" y="1475511"/>
                  </a:cubicBezTo>
                  <a:lnTo>
                    <a:pt x="8195183" y="1475510"/>
                  </a:lnTo>
                  <a:lnTo>
                    <a:pt x="994763" y="1475510"/>
                  </a:lnTo>
                  <a:lnTo>
                    <a:pt x="994755" y="1475511"/>
                  </a:lnTo>
                  <a:lnTo>
                    <a:pt x="994752" y="1475510"/>
                  </a:lnTo>
                  <a:lnTo>
                    <a:pt x="993832" y="1475510"/>
                  </a:lnTo>
                  <a:lnTo>
                    <a:pt x="861534" y="1475510"/>
                  </a:lnTo>
                  <a:lnTo>
                    <a:pt x="289339" y="1475510"/>
                  </a:lnTo>
                  <a:lnTo>
                    <a:pt x="289324" y="1475512"/>
                  </a:lnTo>
                  <a:lnTo>
                    <a:pt x="289309" y="1475510"/>
                  </a:lnTo>
                  <a:lnTo>
                    <a:pt x="277107" y="1475510"/>
                  </a:lnTo>
                  <a:lnTo>
                    <a:pt x="277115" y="1475509"/>
                  </a:lnTo>
                  <a:lnTo>
                    <a:pt x="277113" y="1475509"/>
                  </a:lnTo>
                  <a:lnTo>
                    <a:pt x="277091" y="1475512"/>
                  </a:lnTo>
                  <a:cubicBezTo>
                    <a:pt x="124058" y="1475512"/>
                    <a:pt x="0" y="1145208"/>
                    <a:pt x="0" y="737757"/>
                  </a:cubicBezTo>
                  <a:cubicBezTo>
                    <a:pt x="0" y="330306"/>
                    <a:pt x="124058" y="2"/>
                    <a:pt x="277091" y="2"/>
                  </a:cubicBezTo>
                  <a:lnTo>
                    <a:pt x="277091" y="2"/>
                  </a:lnTo>
                  <a:lnTo>
                    <a:pt x="277091" y="2"/>
                  </a:lnTo>
                  <a:lnTo>
                    <a:pt x="277091" y="1"/>
                  </a:lnTo>
                  <a:close/>
                </a:path>
              </a:pathLst>
            </a:custGeom>
            <a:gradFill flip="none" rotWithShape="1">
              <a:gsLst>
                <a:gs pos="19000">
                  <a:schemeClr val="tx2">
                    <a:alpha val="20000"/>
                  </a:schemeClr>
                </a:gs>
                <a:gs pos="0">
                  <a:schemeClr val="tx2">
                    <a:alpha val="10000"/>
                  </a:schemeClr>
                </a:gs>
                <a:gs pos="56000">
                  <a:srgbClr val="063951">
                    <a:alpha val="10000"/>
                  </a:srgbClr>
                </a:gs>
                <a:gs pos="53000">
                  <a:srgbClr val="063951">
                    <a:alpha val="10000"/>
                  </a:srgbClr>
                </a:gs>
                <a:gs pos="29000">
                  <a:schemeClr val="tx2">
                    <a:alpha val="20000"/>
                  </a:schemeClr>
                </a:gs>
                <a:gs pos="92042">
                  <a:schemeClr val="tx2">
                    <a:alpha val="20000"/>
                  </a:schemeClr>
                </a:gs>
                <a:gs pos="79000">
                  <a:schemeClr val="tx2">
                    <a:alpha val="20000"/>
                  </a:schemeClr>
                </a:gs>
                <a:gs pos="100000">
                  <a:schemeClr val="tx2">
                    <a:alpha val="1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</p:grpSp>
      <p:pic>
        <p:nvPicPr>
          <p:cNvPr id="10" name="Graphic 9" descr="Download from cloud">
            <a:extLst>
              <a:ext uri="{FF2B5EF4-FFF2-40B4-BE49-F238E27FC236}">
                <a16:creationId xmlns:a16="http://schemas.microsoft.com/office/drawing/2014/main" id="{A64B3D96-AEDB-40F6-A90C-DE407A4F4C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5065" y="3359157"/>
            <a:ext cx="407714" cy="407714"/>
          </a:xfrm>
          <a:prstGeom prst="rect">
            <a:avLst/>
          </a:prstGeom>
        </p:spPr>
      </p:pic>
      <p:pic>
        <p:nvPicPr>
          <p:cNvPr id="12" name="Graphic 11" descr="Chat">
            <a:extLst>
              <a:ext uri="{FF2B5EF4-FFF2-40B4-BE49-F238E27FC236}">
                <a16:creationId xmlns:a16="http://schemas.microsoft.com/office/drawing/2014/main" id="{FEF117CA-47B8-4CBF-95BB-8922B2366D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5363" y="3359157"/>
            <a:ext cx="407714" cy="407714"/>
          </a:xfrm>
          <a:prstGeom prst="rect">
            <a:avLst/>
          </a:prstGeom>
        </p:spPr>
      </p:pic>
      <p:pic>
        <p:nvPicPr>
          <p:cNvPr id="14" name="Graphic 13" descr="Handshake">
            <a:extLst>
              <a:ext uri="{FF2B5EF4-FFF2-40B4-BE49-F238E27FC236}">
                <a16:creationId xmlns:a16="http://schemas.microsoft.com/office/drawing/2014/main" id="{15FEA19C-9C42-49BA-8802-E7EC726735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46258" y="3359157"/>
            <a:ext cx="407714" cy="407714"/>
          </a:xfrm>
          <a:prstGeom prst="rect">
            <a:avLst/>
          </a:prstGeom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4BD38C58-6E6B-4C17-80A6-499BCB3146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45662" y="3359157"/>
            <a:ext cx="407714" cy="407714"/>
          </a:xfrm>
          <a:prstGeom prst="rect">
            <a:avLst/>
          </a:prstGeom>
        </p:spPr>
      </p:pic>
      <p:pic>
        <p:nvPicPr>
          <p:cNvPr id="49" name="Graphic 48" descr="Rocket">
            <a:extLst>
              <a:ext uri="{FF2B5EF4-FFF2-40B4-BE49-F238E27FC236}">
                <a16:creationId xmlns:a16="http://schemas.microsoft.com/office/drawing/2014/main" id="{0D9356BC-9285-41CE-8AF6-F533F1358D4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95960" y="3359157"/>
            <a:ext cx="407714" cy="40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7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307120" cy="739056"/>
          </a:xfrm>
        </p:spPr>
        <p:txBody>
          <a:bodyPr>
            <a:noAutofit/>
          </a:bodyPr>
          <a:lstStyle/>
          <a:p>
            <a:r>
              <a:rPr lang="en-US" noProof="1"/>
              <a:t>Pipe Process Diagram for PowerPoint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E3AEE9B-AE2A-4DDA-98A8-4BE1214A2591}"/>
              </a:ext>
            </a:extLst>
          </p:cNvPr>
          <p:cNvGrpSpPr/>
          <p:nvPr/>
        </p:nvGrpSpPr>
        <p:grpSpPr>
          <a:xfrm>
            <a:off x="474556" y="4674475"/>
            <a:ext cx="2202816" cy="1260003"/>
            <a:chOff x="332936" y="4580523"/>
            <a:chExt cx="2937088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A5032B-4259-43FB-9ACE-CF23FCC10C43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98C0C2-93FE-4D00-AA3E-86573FD3D2BE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6CF82C2-0F7F-4F7D-8ED0-AEFCF13F3937}"/>
              </a:ext>
            </a:extLst>
          </p:cNvPr>
          <p:cNvGrpSpPr/>
          <p:nvPr/>
        </p:nvGrpSpPr>
        <p:grpSpPr>
          <a:xfrm>
            <a:off x="1824638" y="1229608"/>
            <a:ext cx="2202816" cy="1260003"/>
            <a:chOff x="332936" y="4580523"/>
            <a:chExt cx="2937088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EB42933-49A1-4C39-8D94-289AD3C3C309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335F15-F8D3-4943-9A84-DE287AE3173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F40C0BC-0B2D-44B4-A31A-FAAF515EA1F5}"/>
              </a:ext>
            </a:extLst>
          </p:cNvPr>
          <p:cNvGrpSpPr/>
          <p:nvPr/>
        </p:nvGrpSpPr>
        <p:grpSpPr>
          <a:xfrm>
            <a:off x="3174720" y="4674475"/>
            <a:ext cx="2202816" cy="1260003"/>
            <a:chOff x="332936" y="4580523"/>
            <a:chExt cx="2937088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31FF35-B0D3-4E30-ABD3-68FF36993D68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BFC6A36-F809-4140-AD83-643990B8D4FE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F3B5C4-F6C0-452E-98C0-5DAED0DAA16A}"/>
              </a:ext>
            </a:extLst>
          </p:cNvPr>
          <p:cNvGrpSpPr/>
          <p:nvPr/>
        </p:nvGrpSpPr>
        <p:grpSpPr>
          <a:xfrm>
            <a:off x="4524801" y="1229608"/>
            <a:ext cx="2202816" cy="1260003"/>
            <a:chOff x="332936" y="4580523"/>
            <a:chExt cx="2937088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44C5489-AF4B-4358-99BC-625A433033D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64EFED-79F3-4CFD-95E2-4AA7395CDD6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DFF2D58-0C0B-4510-8709-40527B947ABC}"/>
              </a:ext>
            </a:extLst>
          </p:cNvPr>
          <p:cNvGrpSpPr/>
          <p:nvPr/>
        </p:nvGrpSpPr>
        <p:grpSpPr>
          <a:xfrm>
            <a:off x="5874882" y="4674475"/>
            <a:ext cx="2202816" cy="1260003"/>
            <a:chOff x="332936" y="4580523"/>
            <a:chExt cx="2937088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AED4631-6A75-443A-BD20-46D4B245B4DC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5B2EC81-CB93-43E7-B1B7-3394B8429DEE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4254BE9-F4F1-467D-9F2E-F72918C06B1D}"/>
              </a:ext>
            </a:extLst>
          </p:cNvPr>
          <p:cNvCxnSpPr>
            <a:cxnSpLocks/>
          </p:cNvCxnSpPr>
          <p:nvPr/>
        </p:nvCxnSpPr>
        <p:spPr>
          <a:xfrm flipV="1">
            <a:off x="2151361" y="4230185"/>
            <a:ext cx="0" cy="43478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FF92620-ABAE-42B9-98BE-98CF79A43743}"/>
              </a:ext>
            </a:extLst>
          </p:cNvPr>
          <p:cNvCxnSpPr>
            <a:cxnSpLocks/>
          </p:cNvCxnSpPr>
          <p:nvPr/>
        </p:nvCxnSpPr>
        <p:spPr>
          <a:xfrm flipV="1">
            <a:off x="3497481" y="2489611"/>
            <a:ext cx="0" cy="43478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E9E11EE-CEAB-48A2-A6BB-500911769A88}"/>
              </a:ext>
            </a:extLst>
          </p:cNvPr>
          <p:cNvCxnSpPr>
            <a:cxnSpLocks/>
          </p:cNvCxnSpPr>
          <p:nvPr/>
        </p:nvCxnSpPr>
        <p:spPr>
          <a:xfrm flipV="1">
            <a:off x="4843602" y="4230184"/>
            <a:ext cx="0" cy="43478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D2AD8E3-6478-4788-A820-9922AE93E1F1}"/>
              </a:ext>
            </a:extLst>
          </p:cNvPr>
          <p:cNvCxnSpPr>
            <a:cxnSpLocks/>
          </p:cNvCxnSpPr>
          <p:nvPr/>
        </p:nvCxnSpPr>
        <p:spPr>
          <a:xfrm flipV="1">
            <a:off x="6189722" y="2489611"/>
            <a:ext cx="0" cy="43478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4B3C617-AD54-4413-B350-950106A3623C}"/>
              </a:ext>
            </a:extLst>
          </p:cNvPr>
          <p:cNvCxnSpPr>
            <a:cxnSpLocks/>
          </p:cNvCxnSpPr>
          <p:nvPr/>
        </p:nvCxnSpPr>
        <p:spPr>
          <a:xfrm flipV="1">
            <a:off x="7535843" y="4239689"/>
            <a:ext cx="0" cy="43478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8B252E30-D82C-4E91-A88B-659711B48AB0}"/>
              </a:ext>
            </a:extLst>
          </p:cNvPr>
          <p:cNvGrpSpPr/>
          <p:nvPr/>
        </p:nvGrpSpPr>
        <p:grpSpPr>
          <a:xfrm>
            <a:off x="1575964" y="3028726"/>
            <a:ext cx="6354211" cy="1106634"/>
            <a:chOff x="1575964" y="3028726"/>
            <a:chExt cx="6354211" cy="110663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358C2BA-74F3-4E96-85D5-4A5234A883DE}"/>
                </a:ext>
              </a:extLst>
            </p:cNvPr>
            <p:cNvGrpSpPr/>
            <p:nvPr/>
          </p:nvGrpSpPr>
          <p:grpSpPr>
            <a:xfrm>
              <a:off x="1575964" y="3028726"/>
              <a:ext cx="953885" cy="1106633"/>
              <a:chOff x="2139840" y="2691244"/>
              <a:chExt cx="1271846" cy="1475511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186BD3F3-DE29-48F4-952F-70170C9079A3}"/>
                  </a:ext>
                </a:extLst>
              </p:cNvPr>
              <p:cNvSpPr/>
              <p:nvPr/>
            </p:nvSpPr>
            <p:spPr>
              <a:xfrm>
                <a:off x="2152073" y="2691246"/>
                <a:ext cx="554182" cy="14755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alpha val="10000"/>
                    </a:schemeClr>
                  </a:gs>
                  <a:gs pos="74000">
                    <a:srgbClr val="063951">
                      <a:alpha val="60000"/>
                    </a:srgbClr>
                  </a:gs>
                  <a:gs pos="100000">
                    <a:schemeClr val="tx2">
                      <a:alpha val="6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noProof="1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329CA76E-F79F-4658-BC1A-865DC45EAD8C}"/>
                  </a:ext>
                </a:extLst>
              </p:cNvPr>
              <p:cNvSpPr/>
              <p:nvPr/>
            </p:nvSpPr>
            <p:spPr>
              <a:xfrm>
                <a:off x="2416931" y="2691244"/>
                <a:ext cx="994755" cy="1475511"/>
              </a:xfrm>
              <a:custGeom>
                <a:avLst/>
                <a:gdLst>
                  <a:gd name="connsiteX0" fmla="*/ 0 w 994755"/>
                  <a:gd name="connsiteY0" fmla="*/ 0 h 1475511"/>
                  <a:gd name="connsiteX1" fmla="*/ 590205 w 994755"/>
                  <a:gd name="connsiteY1" fmla="*/ 0 h 1475511"/>
                  <a:gd name="connsiteX2" fmla="*/ 590205 w 994755"/>
                  <a:gd name="connsiteY2" fmla="*/ 1 h 1475511"/>
                  <a:gd name="connsiteX3" fmla="*/ 716740 w 994755"/>
                  <a:gd name="connsiteY3" fmla="*/ 1 h 1475511"/>
                  <a:gd name="connsiteX4" fmla="*/ 716740 w 994755"/>
                  <a:gd name="connsiteY4" fmla="*/ 249 h 1475511"/>
                  <a:gd name="connsiteX5" fmla="*/ 717664 w 994755"/>
                  <a:gd name="connsiteY5" fmla="*/ 1 h 1475511"/>
                  <a:gd name="connsiteX6" fmla="*/ 994755 w 994755"/>
                  <a:gd name="connsiteY6" fmla="*/ 737756 h 1475511"/>
                  <a:gd name="connsiteX7" fmla="*/ 717664 w 994755"/>
                  <a:gd name="connsiteY7" fmla="*/ 1475511 h 1475511"/>
                  <a:gd name="connsiteX8" fmla="*/ 716740 w 994755"/>
                  <a:gd name="connsiteY8" fmla="*/ 1475263 h 1475511"/>
                  <a:gd name="connsiteX9" fmla="*/ 716740 w 994755"/>
                  <a:gd name="connsiteY9" fmla="*/ 1475510 h 1475511"/>
                  <a:gd name="connsiteX10" fmla="*/ 16 w 994755"/>
                  <a:gd name="connsiteY10" fmla="*/ 1475510 h 1475511"/>
                  <a:gd name="connsiteX11" fmla="*/ 24 w 994755"/>
                  <a:gd name="connsiteY11" fmla="*/ 1475509 h 1475511"/>
                  <a:gd name="connsiteX12" fmla="*/ 0 w 994755"/>
                  <a:gd name="connsiteY12" fmla="*/ 1475509 h 1475511"/>
                  <a:gd name="connsiteX13" fmla="*/ 0 w 994755"/>
                  <a:gd name="connsiteY13" fmla="*/ 2 h 1475511"/>
                  <a:gd name="connsiteX14" fmla="*/ 0 w 994755"/>
                  <a:gd name="connsiteY14" fmla="*/ 1 h 1475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94755" h="1475511">
                    <a:moveTo>
                      <a:pt x="0" y="0"/>
                    </a:moveTo>
                    <a:lnTo>
                      <a:pt x="590205" y="0"/>
                    </a:lnTo>
                    <a:lnTo>
                      <a:pt x="590205" y="1"/>
                    </a:lnTo>
                    <a:lnTo>
                      <a:pt x="716740" y="1"/>
                    </a:lnTo>
                    <a:lnTo>
                      <a:pt x="716740" y="249"/>
                    </a:lnTo>
                    <a:lnTo>
                      <a:pt x="717664" y="1"/>
                    </a:lnTo>
                    <a:cubicBezTo>
                      <a:pt x="870697" y="1"/>
                      <a:pt x="994755" y="330305"/>
                      <a:pt x="994755" y="737756"/>
                    </a:cubicBezTo>
                    <a:cubicBezTo>
                      <a:pt x="994755" y="1145207"/>
                      <a:pt x="870697" y="1475511"/>
                      <a:pt x="717664" y="1475511"/>
                    </a:cubicBezTo>
                    <a:lnTo>
                      <a:pt x="716740" y="1475263"/>
                    </a:lnTo>
                    <a:lnTo>
                      <a:pt x="716740" y="1475510"/>
                    </a:lnTo>
                    <a:lnTo>
                      <a:pt x="16" y="1475510"/>
                    </a:lnTo>
                    <a:lnTo>
                      <a:pt x="24" y="1475509"/>
                    </a:lnTo>
                    <a:lnTo>
                      <a:pt x="0" y="1475509"/>
                    </a:lnTo>
                    <a:lnTo>
                      <a:pt x="0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noProof="1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7F8588AC-EC91-4726-A165-E09E497D5F84}"/>
                  </a:ext>
                </a:extLst>
              </p:cNvPr>
              <p:cNvSpPr/>
              <p:nvPr/>
            </p:nvSpPr>
            <p:spPr>
              <a:xfrm>
                <a:off x="2139840" y="2691246"/>
                <a:ext cx="554182" cy="14755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/>
                  </a:gs>
                  <a:gs pos="74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noProof="1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86FBA85-D765-4194-872A-8F0C6C123C6A}"/>
                </a:ext>
              </a:extLst>
            </p:cNvPr>
            <p:cNvSpPr/>
            <p:nvPr/>
          </p:nvSpPr>
          <p:spPr>
            <a:xfrm>
              <a:off x="3133865" y="3028726"/>
              <a:ext cx="746066" cy="1106633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3925029-B677-44D7-B48A-2246F31DA2CF}"/>
                </a:ext>
              </a:extLst>
            </p:cNvPr>
            <p:cNvSpPr/>
            <p:nvPr/>
          </p:nvSpPr>
          <p:spPr>
            <a:xfrm>
              <a:off x="2926046" y="3028728"/>
              <a:ext cx="415637" cy="1106632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74000">
                  <a:schemeClr val="accent6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2597215-1618-427C-A578-0C28DCBBCE43}"/>
                </a:ext>
              </a:extLst>
            </p:cNvPr>
            <p:cNvSpPr/>
            <p:nvPr/>
          </p:nvSpPr>
          <p:spPr>
            <a:xfrm>
              <a:off x="4483946" y="3028726"/>
              <a:ext cx="746066" cy="1106633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953C7B0-F272-4654-8B5C-5F09A9304D54}"/>
                </a:ext>
              </a:extLst>
            </p:cNvPr>
            <p:cNvSpPr/>
            <p:nvPr/>
          </p:nvSpPr>
          <p:spPr>
            <a:xfrm>
              <a:off x="4276127" y="3028728"/>
              <a:ext cx="415637" cy="1106632"/>
            </a:xfrm>
            <a:prstGeom prst="ellipse">
              <a:avLst/>
            </a:prstGeom>
            <a:gradFill flip="none" rotWithShape="1">
              <a:gsLst>
                <a:gs pos="0">
                  <a:schemeClr val="accent3"/>
                </a:gs>
                <a:gs pos="7400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DD81A2-C725-43BA-9E84-A48C60D1DB58}"/>
                </a:ext>
              </a:extLst>
            </p:cNvPr>
            <p:cNvSpPr/>
            <p:nvPr/>
          </p:nvSpPr>
          <p:spPr>
            <a:xfrm>
              <a:off x="5834028" y="3028726"/>
              <a:ext cx="746066" cy="1106633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EFC796D-B100-48B5-965C-4D01EFF3F9B7}"/>
                </a:ext>
              </a:extLst>
            </p:cNvPr>
            <p:cNvSpPr/>
            <p:nvPr/>
          </p:nvSpPr>
          <p:spPr>
            <a:xfrm>
              <a:off x="5626209" y="3028728"/>
              <a:ext cx="415637" cy="1106632"/>
            </a:xfrm>
            <a:prstGeom prst="ellipse">
              <a:avLst/>
            </a:prstGeom>
            <a:gradFill flip="none" rotWithShape="1">
              <a:gsLst>
                <a:gs pos="0">
                  <a:schemeClr val="accent5"/>
                </a:gs>
                <a:gs pos="74000">
                  <a:schemeClr val="accent5">
                    <a:lumMod val="5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8327356-437C-43D4-BF30-37265125EE0A}"/>
                </a:ext>
              </a:extLst>
            </p:cNvPr>
            <p:cNvSpPr/>
            <p:nvPr/>
          </p:nvSpPr>
          <p:spPr>
            <a:xfrm>
              <a:off x="7184109" y="3028726"/>
              <a:ext cx="746066" cy="1106633"/>
            </a:xfrm>
            <a:custGeom>
              <a:avLst/>
              <a:gdLst>
                <a:gd name="connsiteX0" fmla="*/ 0 w 994755"/>
                <a:gd name="connsiteY0" fmla="*/ 0 h 1475511"/>
                <a:gd name="connsiteX1" fmla="*/ 590205 w 994755"/>
                <a:gd name="connsiteY1" fmla="*/ 0 h 1475511"/>
                <a:gd name="connsiteX2" fmla="*/ 590205 w 994755"/>
                <a:gd name="connsiteY2" fmla="*/ 1 h 1475511"/>
                <a:gd name="connsiteX3" fmla="*/ 716740 w 994755"/>
                <a:gd name="connsiteY3" fmla="*/ 1 h 1475511"/>
                <a:gd name="connsiteX4" fmla="*/ 716740 w 994755"/>
                <a:gd name="connsiteY4" fmla="*/ 249 h 1475511"/>
                <a:gd name="connsiteX5" fmla="*/ 717664 w 994755"/>
                <a:gd name="connsiteY5" fmla="*/ 1 h 1475511"/>
                <a:gd name="connsiteX6" fmla="*/ 994755 w 994755"/>
                <a:gd name="connsiteY6" fmla="*/ 737756 h 1475511"/>
                <a:gd name="connsiteX7" fmla="*/ 717664 w 994755"/>
                <a:gd name="connsiteY7" fmla="*/ 1475511 h 1475511"/>
                <a:gd name="connsiteX8" fmla="*/ 716740 w 994755"/>
                <a:gd name="connsiteY8" fmla="*/ 1475263 h 1475511"/>
                <a:gd name="connsiteX9" fmla="*/ 716740 w 994755"/>
                <a:gd name="connsiteY9" fmla="*/ 1475510 h 1475511"/>
                <a:gd name="connsiteX10" fmla="*/ 16 w 994755"/>
                <a:gd name="connsiteY10" fmla="*/ 1475510 h 1475511"/>
                <a:gd name="connsiteX11" fmla="*/ 24 w 994755"/>
                <a:gd name="connsiteY11" fmla="*/ 1475509 h 1475511"/>
                <a:gd name="connsiteX12" fmla="*/ 0 w 994755"/>
                <a:gd name="connsiteY12" fmla="*/ 1475509 h 1475511"/>
                <a:gd name="connsiteX13" fmla="*/ 0 w 994755"/>
                <a:gd name="connsiteY13" fmla="*/ 2 h 1475511"/>
                <a:gd name="connsiteX14" fmla="*/ 0 w 994755"/>
                <a:gd name="connsiteY14" fmla="*/ 1 h 1475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4755" h="1475511">
                  <a:moveTo>
                    <a:pt x="0" y="0"/>
                  </a:moveTo>
                  <a:lnTo>
                    <a:pt x="590205" y="0"/>
                  </a:lnTo>
                  <a:lnTo>
                    <a:pt x="590205" y="1"/>
                  </a:lnTo>
                  <a:lnTo>
                    <a:pt x="716740" y="1"/>
                  </a:lnTo>
                  <a:lnTo>
                    <a:pt x="716740" y="249"/>
                  </a:lnTo>
                  <a:lnTo>
                    <a:pt x="717664" y="1"/>
                  </a:lnTo>
                  <a:cubicBezTo>
                    <a:pt x="870697" y="1"/>
                    <a:pt x="994755" y="330305"/>
                    <a:pt x="994755" y="737756"/>
                  </a:cubicBezTo>
                  <a:cubicBezTo>
                    <a:pt x="994755" y="1145207"/>
                    <a:pt x="870697" y="1475511"/>
                    <a:pt x="717664" y="1475511"/>
                  </a:cubicBezTo>
                  <a:lnTo>
                    <a:pt x="716740" y="1475263"/>
                  </a:lnTo>
                  <a:lnTo>
                    <a:pt x="716740" y="1475510"/>
                  </a:lnTo>
                  <a:lnTo>
                    <a:pt x="16" y="1475510"/>
                  </a:lnTo>
                  <a:lnTo>
                    <a:pt x="24" y="1475509"/>
                  </a:lnTo>
                  <a:lnTo>
                    <a:pt x="0" y="1475509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3945A83-CB04-4EA3-A3FE-3D586DA5BAB7}"/>
                </a:ext>
              </a:extLst>
            </p:cNvPr>
            <p:cNvSpPr/>
            <p:nvPr/>
          </p:nvSpPr>
          <p:spPr>
            <a:xfrm>
              <a:off x="6976290" y="3028728"/>
              <a:ext cx="415637" cy="1106632"/>
            </a:xfrm>
            <a:prstGeom prst="ellipse">
              <a:avLst/>
            </a:prstGeom>
            <a:gradFill flip="none" rotWithShape="1">
              <a:gsLst>
                <a:gs pos="0">
                  <a:schemeClr val="accent4"/>
                </a:gs>
                <a:gs pos="74000">
                  <a:schemeClr val="accent4">
                    <a:lumMod val="5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162BBB-0ED8-44C0-95FF-D3170AF68F8D}"/>
                </a:ext>
              </a:extLst>
            </p:cNvPr>
            <p:cNvSpPr/>
            <p:nvPr/>
          </p:nvSpPr>
          <p:spPr>
            <a:xfrm>
              <a:off x="1575964" y="3028726"/>
              <a:ext cx="6354211" cy="1106634"/>
            </a:xfrm>
            <a:custGeom>
              <a:avLst/>
              <a:gdLst>
                <a:gd name="connsiteX0" fmla="*/ 277091 w 8472281"/>
                <a:gd name="connsiteY0" fmla="*/ 0 h 1475512"/>
                <a:gd name="connsiteX1" fmla="*/ 867297 w 8472281"/>
                <a:gd name="connsiteY1" fmla="*/ 0 h 1475512"/>
                <a:gd name="connsiteX2" fmla="*/ 867297 w 8472281"/>
                <a:gd name="connsiteY2" fmla="*/ 1 h 1475512"/>
                <a:gd name="connsiteX3" fmla="*/ 993832 w 8472281"/>
                <a:gd name="connsiteY3" fmla="*/ 1 h 1475512"/>
                <a:gd name="connsiteX4" fmla="*/ 994755 w 8472281"/>
                <a:gd name="connsiteY4" fmla="*/ 1 h 1475512"/>
                <a:gd name="connsiteX5" fmla="*/ 8195190 w 8472281"/>
                <a:gd name="connsiteY5" fmla="*/ 1 h 1475512"/>
                <a:gd name="connsiteX6" fmla="*/ 8472281 w 8472281"/>
                <a:gd name="connsiteY6" fmla="*/ 737756 h 1475512"/>
                <a:gd name="connsiteX7" fmla="*/ 8195190 w 8472281"/>
                <a:gd name="connsiteY7" fmla="*/ 1475511 h 1475512"/>
                <a:gd name="connsiteX8" fmla="*/ 8195183 w 8472281"/>
                <a:gd name="connsiteY8" fmla="*/ 1475510 h 1475512"/>
                <a:gd name="connsiteX9" fmla="*/ 994763 w 8472281"/>
                <a:gd name="connsiteY9" fmla="*/ 1475510 h 1475512"/>
                <a:gd name="connsiteX10" fmla="*/ 994755 w 8472281"/>
                <a:gd name="connsiteY10" fmla="*/ 1475511 h 1475512"/>
                <a:gd name="connsiteX11" fmla="*/ 994752 w 8472281"/>
                <a:gd name="connsiteY11" fmla="*/ 1475510 h 1475512"/>
                <a:gd name="connsiteX12" fmla="*/ 993832 w 8472281"/>
                <a:gd name="connsiteY12" fmla="*/ 1475510 h 1475512"/>
                <a:gd name="connsiteX13" fmla="*/ 861534 w 8472281"/>
                <a:gd name="connsiteY13" fmla="*/ 1475510 h 1475512"/>
                <a:gd name="connsiteX14" fmla="*/ 289339 w 8472281"/>
                <a:gd name="connsiteY14" fmla="*/ 1475510 h 1475512"/>
                <a:gd name="connsiteX15" fmla="*/ 289324 w 8472281"/>
                <a:gd name="connsiteY15" fmla="*/ 1475512 h 1475512"/>
                <a:gd name="connsiteX16" fmla="*/ 289309 w 8472281"/>
                <a:gd name="connsiteY16" fmla="*/ 1475510 h 1475512"/>
                <a:gd name="connsiteX17" fmla="*/ 277107 w 8472281"/>
                <a:gd name="connsiteY17" fmla="*/ 1475510 h 1475512"/>
                <a:gd name="connsiteX18" fmla="*/ 277115 w 8472281"/>
                <a:gd name="connsiteY18" fmla="*/ 1475509 h 1475512"/>
                <a:gd name="connsiteX19" fmla="*/ 277113 w 8472281"/>
                <a:gd name="connsiteY19" fmla="*/ 1475509 h 1475512"/>
                <a:gd name="connsiteX20" fmla="*/ 277091 w 8472281"/>
                <a:gd name="connsiteY20" fmla="*/ 1475512 h 1475512"/>
                <a:gd name="connsiteX21" fmla="*/ 0 w 8472281"/>
                <a:gd name="connsiteY21" fmla="*/ 737757 h 1475512"/>
                <a:gd name="connsiteX22" fmla="*/ 277091 w 8472281"/>
                <a:gd name="connsiteY22" fmla="*/ 2 h 1475512"/>
                <a:gd name="connsiteX23" fmla="*/ 277091 w 8472281"/>
                <a:gd name="connsiteY23" fmla="*/ 2 h 1475512"/>
                <a:gd name="connsiteX24" fmla="*/ 277091 w 8472281"/>
                <a:gd name="connsiteY24" fmla="*/ 2 h 1475512"/>
                <a:gd name="connsiteX25" fmla="*/ 277091 w 8472281"/>
                <a:gd name="connsiteY25" fmla="*/ 1 h 147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472281" h="1475512">
                  <a:moveTo>
                    <a:pt x="277091" y="0"/>
                  </a:moveTo>
                  <a:lnTo>
                    <a:pt x="867297" y="0"/>
                  </a:lnTo>
                  <a:lnTo>
                    <a:pt x="867297" y="1"/>
                  </a:lnTo>
                  <a:lnTo>
                    <a:pt x="993832" y="1"/>
                  </a:lnTo>
                  <a:lnTo>
                    <a:pt x="994755" y="1"/>
                  </a:lnTo>
                  <a:lnTo>
                    <a:pt x="8195190" y="1"/>
                  </a:lnTo>
                  <a:cubicBezTo>
                    <a:pt x="8348223" y="1"/>
                    <a:pt x="8472281" y="330305"/>
                    <a:pt x="8472281" y="737756"/>
                  </a:cubicBezTo>
                  <a:cubicBezTo>
                    <a:pt x="8472281" y="1145207"/>
                    <a:pt x="8348223" y="1475511"/>
                    <a:pt x="8195190" y="1475511"/>
                  </a:cubicBezTo>
                  <a:lnTo>
                    <a:pt x="8195183" y="1475510"/>
                  </a:lnTo>
                  <a:lnTo>
                    <a:pt x="994763" y="1475510"/>
                  </a:lnTo>
                  <a:lnTo>
                    <a:pt x="994755" y="1475511"/>
                  </a:lnTo>
                  <a:lnTo>
                    <a:pt x="994752" y="1475510"/>
                  </a:lnTo>
                  <a:lnTo>
                    <a:pt x="993832" y="1475510"/>
                  </a:lnTo>
                  <a:lnTo>
                    <a:pt x="861534" y="1475510"/>
                  </a:lnTo>
                  <a:lnTo>
                    <a:pt x="289339" y="1475510"/>
                  </a:lnTo>
                  <a:lnTo>
                    <a:pt x="289324" y="1475512"/>
                  </a:lnTo>
                  <a:lnTo>
                    <a:pt x="289309" y="1475510"/>
                  </a:lnTo>
                  <a:lnTo>
                    <a:pt x="277107" y="1475510"/>
                  </a:lnTo>
                  <a:lnTo>
                    <a:pt x="277115" y="1475509"/>
                  </a:lnTo>
                  <a:lnTo>
                    <a:pt x="277113" y="1475509"/>
                  </a:lnTo>
                  <a:lnTo>
                    <a:pt x="277091" y="1475512"/>
                  </a:lnTo>
                  <a:cubicBezTo>
                    <a:pt x="124058" y="1475512"/>
                    <a:pt x="0" y="1145208"/>
                    <a:pt x="0" y="737757"/>
                  </a:cubicBezTo>
                  <a:cubicBezTo>
                    <a:pt x="0" y="330306"/>
                    <a:pt x="124058" y="2"/>
                    <a:pt x="277091" y="2"/>
                  </a:cubicBezTo>
                  <a:lnTo>
                    <a:pt x="277091" y="2"/>
                  </a:lnTo>
                  <a:lnTo>
                    <a:pt x="277091" y="2"/>
                  </a:lnTo>
                  <a:lnTo>
                    <a:pt x="277091" y="1"/>
                  </a:lnTo>
                  <a:close/>
                </a:path>
              </a:pathLst>
            </a:custGeom>
            <a:gradFill flip="none" rotWithShape="1">
              <a:gsLst>
                <a:gs pos="19000">
                  <a:schemeClr val="bg1">
                    <a:alpha val="20000"/>
                  </a:schemeClr>
                </a:gs>
                <a:gs pos="0">
                  <a:schemeClr val="bg1">
                    <a:alpha val="10000"/>
                  </a:schemeClr>
                </a:gs>
                <a:gs pos="56000">
                  <a:schemeClr val="bg1">
                    <a:alpha val="10000"/>
                  </a:schemeClr>
                </a:gs>
                <a:gs pos="53000">
                  <a:schemeClr val="bg1">
                    <a:alpha val="10000"/>
                  </a:schemeClr>
                </a:gs>
                <a:gs pos="29000">
                  <a:schemeClr val="bg1">
                    <a:alpha val="20000"/>
                  </a:schemeClr>
                </a:gs>
                <a:gs pos="92042">
                  <a:schemeClr val="bg1">
                    <a:alpha val="20000"/>
                  </a:schemeClr>
                </a:gs>
                <a:gs pos="79000">
                  <a:schemeClr val="bg1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noProof="1"/>
            </a:p>
          </p:txBody>
        </p:sp>
      </p:grpSp>
      <p:pic>
        <p:nvPicPr>
          <p:cNvPr id="10" name="Graphic 9" descr="Download from cloud">
            <a:extLst>
              <a:ext uri="{FF2B5EF4-FFF2-40B4-BE49-F238E27FC236}">
                <a16:creationId xmlns:a16="http://schemas.microsoft.com/office/drawing/2014/main" id="{A64B3D96-AEDB-40F6-A90C-DE407A4F4C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5065" y="3359157"/>
            <a:ext cx="407714" cy="407714"/>
          </a:xfrm>
          <a:prstGeom prst="rect">
            <a:avLst/>
          </a:prstGeom>
        </p:spPr>
      </p:pic>
      <p:pic>
        <p:nvPicPr>
          <p:cNvPr id="12" name="Graphic 11" descr="Chat">
            <a:extLst>
              <a:ext uri="{FF2B5EF4-FFF2-40B4-BE49-F238E27FC236}">
                <a16:creationId xmlns:a16="http://schemas.microsoft.com/office/drawing/2014/main" id="{FEF117CA-47B8-4CBF-95BB-8922B2366D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5363" y="3359157"/>
            <a:ext cx="407714" cy="407714"/>
          </a:xfrm>
          <a:prstGeom prst="rect">
            <a:avLst/>
          </a:prstGeom>
        </p:spPr>
      </p:pic>
      <p:pic>
        <p:nvPicPr>
          <p:cNvPr id="14" name="Graphic 13" descr="Handshake">
            <a:extLst>
              <a:ext uri="{FF2B5EF4-FFF2-40B4-BE49-F238E27FC236}">
                <a16:creationId xmlns:a16="http://schemas.microsoft.com/office/drawing/2014/main" id="{15FEA19C-9C42-49BA-8802-E7EC726735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46258" y="3359157"/>
            <a:ext cx="407714" cy="407714"/>
          </a:xfrm>
          <a:prstGeom prst="rect">
            <a:avLst/>
          </a:prstGeom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4BD38C58-6E6B-4C17-80A6-499BCB3146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45662" y="3359157"/>
            <a:ext cx="407714" cy="407714"/>
          </a:xfrm>
          <a:prstGeom prst="rect">
            <a:avLst/>
          </a:prstGeom>
        </p:spPr>
      </p:pic>
      <p:pic>
        <p:nvPicPr>
          <p:cNvPr id="49" name="Graphic 48" descr="Rocket">
            <a:extLst>
              <a:ext uri="{FF2B5EF4-FFF2-40B4-BE49-F238E27FC236}">
                <a16:creationId xmlns:a16="http://schemas.microsoft.com/office/drawing/2014/main" id="{0D9356BC-9285-41CE-8AF6-F533F1358D4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95960" y="3359157"/>
            <a:ext cx="407714" cy="40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7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436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Pipe Process Diagram for PowerPoint</vt:lpstr>
      <vt:lpstr>Pipe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2018-11-22T06:21:58Z</dcterms:modified>
  <cp:category>Charts &amp; Diagrams</cp:category>
</cp:coreProperties>
</file>