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1" r:id="rId4"/>
    <p:sldId id="352" r:id="rId5"/>
    <p:sldId id="35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64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0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3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0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13DDAB-DD84-466B-8C58-14383A7FC319}"/>
              </a:ext>
            </a:extLst>
          </p:cNvPr>
          <p:cNvSpPr/>
          <p:nvPr/>
        </p:nvSpPr>
        <p:spPr>
          <a:xfrm>
            <a:off x="1392156" y="2336065"/>
            <a:ext cx="8222422" cy="150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CD2CF18-0CDF-4FEE-BBF1-CF5CAC54B703}"/>
              </a:ext>
            </a:extLst>
          </p:cNvPr>
          <p:cNvSpPr/>
          <p:nvPr/>
        </p:nvSpPr>
        <p:spPr>
          <a:xfrm>
            <a:off x="1392156" y="3020451"/>
            <a:ext cx="8222422" cy="8142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 Process Diagram – Slide Template</a:t>
            </a:r>
          </a:p>
        </p:txBody>
      </p:sp>
      <p:sp>
        <p:nvSpPr>
          <p:cNvPr id="34" name="Flowchart: Stored Data 33">
            <a:extLst>
              <a:ext uri="{FF2B5EF4-FFF2-40B4-BE49-F238E27FC236}">
                <a16:creationId xmlns:a16="http://schemas.microsoft.com/office/drawing/2014/main" id="{808CFAD2-93A9-4DFB-A25E-384C45BAF5EC}"/>
              </a:ext>
            </a:extLst>
          </p:cNvPr>
          <p:cNvSpPr/>
          <p:nvPr/>
        </p:nvSpPr>
        <p:spPr>
          <a:xfrm rot="10800000">
            <a:off x="8937664" y="2336086"/>
            <a:ext cx="2234705" cy="1500027"/>
          </a:xfrm>
          <a:prstGeom prst="flowChartOnlineStora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>
            <a:extLst>
              <a:ext uri="{FF2B5EF4-FFF2-40B4-BE49-F238E27FC236}">
                <a16:creationId xmlns:a16="http://schemas.microsoft.com/office/drawing/2014/main" id="{5CFD55C9-6FD9-4599-85A2-101FC59DD362}"/>
              </a:ext>
            </a:extLst>
          </p:cNvPr>
          <p:cNvSpPr/>
          <p:nvPr/>
        </p:nvSpPr>
        <p:spPr>
          <a:xfrm rot="10800000">
            <a:off x="6585744" y="2336086"/>
            <a:ext cx="2234705" cy="1500027"/>
          </a:xfrm>
          <a:prstGeom prst="flowChartOnlineStora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tored Data 35">
            <a:extLst>
              <a:ext uri="{FF2B5EF4-FFF2-40B4-BE49-F238E27FC236}">
                <a16:creationId xmlns:a16="http://schemas.microsoft.com/office/drawing/2014/main" id="{6581FCA4-B720-4EC1-A90E-76CA07F27B3C}"/>
              </a:ext>
            </a:extLst>
          </p:cNvPr>
          <p:cNvSpPr/>
          <p:nvPr/>
        </p:nvSpPr>
        <p:spPr>
          <a:xfrm rot="10800000">
            <a:off x="4233822" y="2336086"/>
            <a:ext cx="2234705" cy="1500027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Stored Data 36">
            <a:extLst>
              <a:ext uri="{FF2B5EF4-FFF2-40B4-BE49-F238E27FC236}">
                <a16:creationId xmlns:a16="http://schemas.microsoft.com/office/drawing/2014/main" id="{7110CA39-0D39-454E-A9D9-4AFB997A4005}"/>
              </a:ext>
            </a:extLst>
          </p:cNvPr>
          <p:cNvSpPr/>
          <p:nvPr/>
        </p:nvSpPr>
        <p:spPr>
          <a:xfrm rot="10800000">
            <a:off x="1881900" y="2336086"/>
            <a:ext cx="2234705" cy="1500027"/>
          </a:xfrm>
          <a:prstGeom prst="flowChartOnlineStora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4E74386-AF58-4A6C-A797-A81958A349A3}"/>
              </a:ext>
            </a:extLst>
          </p:cNvPr>
          <p:cNvSpPr/>
          <p:nvPr/>
        </p:nvSpPr>
        <p:spPr>
          <a:xfrm rot="10800000" flipH="1">
            <a:off x="1019632" y="2336065"/>
            <a:ext cx="745051" cy="1500048"/>
          </a:xfrm>
          <a:custGeom>
            <a:avLst/>
            <a:gdLst>
              <a:gd name="connsiteX0" fmla="*/ 372524 w 745051"/>
              <a:gd name="connsiteY0" fmla="*/ 1500027 h 1500048"/>
              <a:gd name="connsiteX1" fmla="*/ 372525 w 745051"/>
              <a:gd name="connsiteY1" fmla="*/ 1500027 h 1500048"/>
              <a:gd name="connsiteX2" fmla="*/ 745051 w 745051"/>
              <a:gd name="connsiteY2" fmla="*/ 750013 h 1500048"/>
              <a:gd name="connsiteX3" fmla="*/ 372525 w 745051"/>
              <a:gd name="connsiteY3" fmla="*/ 0 h 1500048"/>
              <a:gd name="connsiteX4" fmla="*/ 372524 w 745051"/>
              <a:gd name="connsiteY4" fmla="*/ 0 h 1500048"/>
              <a:gd name="connsiteX5" fmla="*/ 372522 w 745051"/>
              <a:gd name="connsiteY5" fmla="*/ 1500048 h 1500048"/>
              <a:gd name="connsiteX6" fmla="*/ 372523 w 745051"/>
              <a:gd name="connsiteY6" fmla="*/ 1500048 h 1500048"/>
              <a:gd name="connsiteX7" fmla="*/ 372523 w 745051"/>
              <a:gd name="connsiteY7" fmla="*/ 21 h 1500048"/>
              <a:gd name="connsiteX8" fmla="*/ 372522 w 745051"/>
              <a:gd name="connsiteY8" fmla="*/ 21 h 1500048"/>
              <a:gd name="connsiteX9" fmla="*/ 0 w 745051"/>
              <a:gd name="connsiteY9" fmla="*/ 750034 h 1500048"/>
              <a:gd name="connsiteX10" fmla="*/ 372522 w 745051"/>
              <a:gd name="connsiteY10" fmla="*/ 1500048 h 150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051" h="1500048">
                <a:moveTo>
                  <a:pt x="372524" y="1500027"/>
                </a:moveTo>
                <a:lnTo>
                  <a:pt x="372525" y="1500027"/>
                </a:lnTo>
                <a:cubicBezTo>
                  <a:pt x="578342" y="1500027"/>
                  <a:pt x="745051" y="1164171"/>
                  <a:pt x="745051" y="750013"/>
                </a:cubicBezTo>
                <a:cubicBezTo>
                  <a:pt x="745051" y="335856"/>
                  <a:pt x="578342" y="0"/>
                  <a:pt x="372525" y="0"/>
                </a:cubicBezTo>
                <a:lnTo>
                  <a:pt x="372524" y="0"/>
                </a:lnTo>
                <a:close/>
                <a:moveTo>
                  <a:pt x="372522" y="1500048"/>
                </a:moveTo>
                <a:lnTo>
                  <a:pt x="372523" y="1500048"/>
                </a:lnTo>
                <a:lnTo>
                  <a:pt x="372523" y="21"/>
                </a:lnTo>
                <a:lnTo>
                  <a:pt x="372522" y="21"/>
                </a:lnTo>
                <a:cubicBezTo>
                  <a:pt x="166707" y="21"/>
                  <a:pt x="0" y="335877"/>
                  <a:pt x="0" y="750034"/>
                </a:cubicBezTo>
                <a:cubicBezTo>
                  <a:pt x="0" y="1164192"/>
                  <a:pt x="166707" y="1500048"/>
                  <a:pt x="372522" y="150004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BFCB4F5-5F6E-43F1-9DF1-55070E7F9E0B}"/>
              </a:ext>
            </a:extLst>
          </p:cNvPr>
          <p:cNvSpPr/>
          <p:nvPr/>
        </p:nvSpPr>
        <p:spPr>
          <a:xfrm>
            <a:off x="1019632" y="3021887"/>
            <a:ext cx="745051" cy="814226"/>
          </a:xfrm>
          <a:custGeom>
            <a:avLst/>
            <a:gdLst>
              <a:gd name="connsiteX0" fmla="*/ 3213 w 745051"/>
              <a:gd name="connsiteY0" fmla="*/ 1 h 814226"/>
              <a:gd name="connsiteX1" fmla="*/ 372523 w 745051"/>
              <a:gd name="connsiteY1" fmla="*/ 1 h 814226"/>
              <a:gd name="connsiteX2" fmla="*/ 372523 w 745051"/>
              <a:gd name="connsiteY2" fmla="*/ 814206 h 814226"/>
              <a:gd name="connsiteX3" fmla="*/ 372522 w 745051"/>
              <a:gd name="connsiteY3" fmla="*/ 814206 h 814226"/>
              <a:gd name="connsiteX4" fmla="*/ 0 w 745051"/>
              <a:gd name="connsiteY4" fmla="*/ 64193 h 814226"/>
              <a:gd name="connsiteX5" fmla="*/ 372524 w 745051"/>
              <a:gd name="connsiteY5" fmla="*/ 0 h 814226"/>
              <a:gd name="connsiteX6" fmla="*/ 741837 w 745051"/>
              <a:gd name="connsiteY6" fmla="*/ 0 h 814226"/>
              <a:gd name="connsiteX7" fmla="*/ 745051 w 745051"/>
              <a:gd name="connsiteY7" fmla="*/ 64213 h 814226"/>
              <a:gd name="connsiteX8" fmla="*/ 372525 w 745051"/>
              <a:gd name="connsiteY8" fmla="*/ 814226 h 814226"/>
              <a:gd name="connsiteX9" fmla="*/ 372524 w 745051"/>
              <a:gd name="connsiteY9" fmla="*/ 814226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51" h="814226">
                <a:moveTo>
                  <a:pt x="3213" y="1"/>
                </a:moveTo>
                <a:lnTo>
                  <a:pt x="372523" y="1"/>
                </a:lnTo>
                <a:lnTo>
                  <a:pt x="372523" y="814206"/>
                </a:lnTo>
                <a:lnTo>
                  <a:pt x="372522" y="814206"/>
                </a:lnTo>
                <a:cubicBezTo>
                  <a:pt x="166707" y="814206"/>
                  <a:pt x="0" y="478350"/>
                  <a:pt x="0" y="64193"/>
                </a:cubicBezTo>
                <a:close/>
                <a:moveTo>
                  <a:pt x="372524" y="0"/>
                </a:moveTo>
                <a:lnTo>
                  <a:pt x="741837" y="0"/>
                </a:lnTo>
                <a:lnTo>
                  <a:pt x="745051" y="64213"/>
                </a:lnTo>
                <a:cubicBezTo>
                  <a:pt x="745051" y="478370"/>
                  <a:pt x="578342" y="814226"/>
                  <a:pt x="372525" y="814226"/>
                </a:cubicBezTo>
                <a:lnTo>
                  <a:pt x="372524" y="81422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9A23815-1E69-4FD0-8B95-4A64EE841800}"/>
              </a:ext>
            </a:extLst>
          </p:cNvPr>
          <p:cNvSpPr/>
          <p:nvPr/>
        </p:nvSpPr>
        <p:spPr>
          <a:xfrm>
            <a:off x="1881900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FCF1B-8E7F-4070-A42A-89C7A6E01114}"/>
              </a:ext>
            </a:extLst>
          </p:cNvPr>
          <p:cNvSpPr/>
          <p:nvPr/>
        </p:nvSpPr>
        <p:spPr>
          <a:xfrm>
            <a:off x="4233822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6BDA61-0024-4CD8-8F95-0C1882332896}"/>
              </a:ext>
            </a:extLst>
          </p:cNvPr>
          <p:cNvSpPr/>
          <p:nvPr/>
        </p:nvSpPr>
        <p:spPr>
          <a:xfrm>
            <a:off x="6585744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886B4C2-1232-477C-940C-A33DBD0B9A59}"/>
              </a:ext>
            </a:extLst>
          </p:cNvPr>
          <p:cNvSpPr/>
          <p:nvPr/>
        </p:nvSpPr>
        <p:spPr>
          <a:xfrm>
            <a:off x="8937664" y="3021887"/>
            <a:ext cx="2234705" cy="814226"/>
          </a:xfrm>
          <a:custGeom>
            <a:avLst/>
            <a:gdLst>
              <a:gd name="connsiteX0" fmla="*/ 369311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5 w 2234705"/>
              <a:gd name="connsiteY5" fmla="*/ 64213 h 814226"/>
              <a:gd name="connsiteX6" fmla="*/ 369311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1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5" y="478370"/>
                  <a:pt x="372525" y="64213"/>
                </a:cubicBezTo>
                <a:lnTo>
                  <a:pt x="369311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E8BB70D9-E3EB-4B8C-AA31-DF467449F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6407" y="3111195"/>
            <a:ext cx="637218" cy="637218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0C654B2F-CC56-482D-95CC-56BFB3835B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4487" y="3110381"/>
            <a:ext cx="637218" cy="637218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FCE3FB06-86A8-4546-8E9E-5930EFE307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2565" y="3110381"/>
            <a:ext cx="637218" cy="637218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BE7B184C-BB7C-45F2-BDFA-8534B38F29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80643" y="3110381"/>
            <a:ext cx="637218" cy="6372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3119E1-E683-4300-94E8-40B224723B59}"/>
              </a:ext>
            </a:extLst>
          </p:cNvPr>
          <p:cNvSpPr/>
          <p:nvPr/>
        </p:nvSpPr>
        <p:spPr>
          <a:xfrm>
            <a:off x="2372860" y="251265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AA16C34-F198-4B00-80F7-19AFD169D0DE}"/>
              </a:ext>
            </a:extLst>
          </p:cNvPr>
          <p:cNvSpPr/>
          <p:nvPr/>
        </p:nvSpPr>
        <p:spPr>
          <a:xfrm>
            <a:off x="47731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4C9AAC-025C-49B4-AA72-E4F9F36DA145}"/>
              </a:ext>
            </a:extLst>
          </p:cNvPr>
          <p:cNvSpPr/>
          <p:nvPr/>
        </p:nvSpPr>
        <p:spPr>
          <a:xfrm>
            <a:off x="71480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730A568-DE8E-477C-A1D9-E4408746D321}"/>
              </a:ext>
            </a:extLst>
          </p:cNvPr>
          <p:cNvSpPr/>
          <p:nvPr/>
        </p:nvSpPr>
        <p:spPr>
          <a:xfrm>
            <a:off x="94467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B8B4C-3B51-4049-A2C4-69D93FC81667}"/>
              </a:ext>
            </a:extLst>
          </p:cNvPr>
          <p:cNvSpPr/>
          <p:nvPr/>
        </p:nvSpPr>
        <p:spPr>
          <a:xfrm>
            <a:off x="1881898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A32DE4-0E98-4728-A0AA-51A4E4A2D9EF}"/>
              </a:ext>
            </a:extLst>
          </p:cNvPr>
          <p:cNvSpPr/>
          <p:nvPr/>
        </p:nvSpPr>
        <p:spPr>
          <a:xfrm>
            <a:off x="4233821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ED8022D-0ED8-487A-991F-F469271475FE}"/>
              </a:ext>
            </a:extLst>
          </p:cNvPr>
          <p:cNvSpPr/>
          <p:nvPr/>
        </p:nvSpPr>
        <p:spPr>
          <a:xfrm>
            <a:off x="6585744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B6E719E-CDA3-44A2-B961-8DBD808EF949}"/>
              </a:ext>
            </a:extLst>
          </p:cNvPr>
          <p:cNvSpPr/>
          <p:nvPr/>
        </p:nvSpPr>
        <p:spPr>
          <a:xfrm>
            <a:off x="8937664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27A606-C1D5-42A8-9908-40B955ADEC0F}"/>
              </a:ext>
            </a:extLst>
          </p:cNvPr>
          <p:cNvSpPr/>
          <p:nvPr/>
        </p:nvSpPr>
        <p:spPr>
          <a:xfrm>
            <a:off x="2629103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15ACA7B-41E6-437B-A950-6FBDDA323A62}"/>
              </a:ext>
            </a:extLst>
          </p:cNvPr>
          <p:cNvSpPr/>
          <p:nvPr/>
        </p:nvSpPr>
        <p:spPr>
          <a:xfrm>
            <a:off x="4979621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81407A6-2A16-4654-B90C-AB8230DB8DC7}"/>
              </a:ext>
            </a:extLst>
          </p:cNvPr>
          <p:cNvSpPr/>
          <p:nvPr/>
        </p:nvSpPr>
        <p:spPr>
          <a:xfrm>
            <a:off x="7330139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05ABC92-3331-490F-868D-BE155D391C38}"/>
              </a:ext>
            </a:extLst>
          </p:cNvPr>
          <p:cNvSpPr/>
          <p:nvPr/>
        </p:nvSpPr>
        <p:spPr>
          <a:xfrm>
            <a:off x="9680657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8362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 Process Diagram – Slide Template</a:t>
            </a:r>
          </a:p>
        </p:txBody>
      </p:sp>
      <p:sp>
        <p:nvSpPr>
          <p:cNvPr id="34" name="Flowchart: Stored Data 33">
            <a:extLst>
              <a:ext uri="{FF2B5EF4-FFF2-40B4-BE49-F238E27FC236}">
                <a16:creationId xmlns:a16="http://schemas.microsoft.com/office/drawing/2014/main" id="{808CFAD2-93A9-4DFB-A25E-384C45BAF5EC}"/>
              </a:ext>
            </a:extLst>
          </p:cNvPr>
          <p:cNvSpPr/>
          <p:nvPr/>
        </p:nvSpPr>
        <p:spPr>
          <a:xfrm rot="10800000">
            <a:off x="8937664" y="2336086"/>
            <a:ext cx="2234705" cy="1500027"/>
          </a:xfrm>
          <a:prstGeom prst="flowChartOnlineStora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>
            <a:extLst>
              <a:ext uri="{FF2B5EF4-FFF2-40B4-BE49-F238E27FC236}">
                <a16:creationId xmlns:a16="http://schemas.microsoft.com/office/drawing/2014/main" id="{5CFD55C9-6FD9-4599-85A2-101FC59DD362}"/>
              </a:ext>
            </a:extLst>
          </p:cNvPr>
          <p:cNvSpPr/>
          <p:nvPr/>
        </p:nvSpPr>
        <p:spPr>
          <a:xfrm rot="10800000">
            <a:off x="6585744" y="2336086"/>
            <a:ext cx="2234705" cy="1500027"/>
          </a:xfrm>
          <a:prstGeom prst="flowChartOnlineStora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tored Data 35">
            <a:extLst>
              <a:ext uri="{FF2B5EF4-FFF2-40B4-BE49-F238E27FC236}">
                <a16:creationId xmlns:a16="http://schemas.microsoft.com/office/drawing/2014/main" id="{6581FCA4-B720-4EC1-A90E-76CA07F27B3C}"/>
              </a:ext>
            </a:extLst>
          </p:cNvPr>
          <p:cNvSpPr/>
          <p:nvPr/>
        </p:nvSpPr>
        <p:spPr>
          <a:xfrm rot="10800000">
            <a:off x="4233822" y="2336086"/>
            <a:ext cx="2234705" cy="1500027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Stored Data 36">
            <a:extLst>
              <a:ext uri="{FF2B5EF4-FFF2-40B4-BE49-F238E27FC236}">
                <a16:creationId xmlns:a16="http://schemas.microsoft.com/office/drawing/2014/main" id="{7110CA39-0D39-454E-A9D9-4AFB997A4005}"/>
              </a:ext>
            </a:extLst>
          </p:cNvPr>
          <p:cNvSpPr/>
          <p:nvPr/>
        </p:nvSpPr>
        <p:spPr>
          <a:xfrm rot="10800000">
            <a:off x="1881900" y="2336086"/>
            <a:ext cx="2234705" cy="1500027"/>
          </a:xfrm>
          <a:prstGeom prst="flowChartOnlineStora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4E74386-AF58-4A6C-A797-A81958A349A3}"/>
              </a:ext>
            </a:extLst>
          </p:cNvPr>
          <p:cNvSpPr/>
          <p:nvPr/>
        </p:nvSpPr>
        <p:spPr>
          <a:xfrm rot="10800000" flipH="1">
            <a:off x="1019632" y="2336065"/>
            <a:ext cx="745051" cy="1500048"/>
          </a:xfrm>
          <a:custGeom>
            <a:avLst/>
            <a:gdLst>
              <a:gd name="connsiteX0" fmla="*/ 372524 w 745051"/>
              <a:gd name="connsiteY0" fmla="*/ 1500027 h 1500048"/>
              <a:gd name="connsiteX1" fmla="*/ 372525 w 745051"/>
              <a:gd name="connsiteY1" fmla="*/ 1500027 h 1500048"/>
              <a:gd name="connsiteX2" fmla="*/ 745051 w 745051"/>
              <a:gd name="connsiteY2" fmla="*/ 750013 h 1500048"/>
              <a:gd name="connsiteX3" fmla="*/ 372525 w 745051"/>
              <a:gd name="connsiteY3" fmla="*/ 0 h 1500048"/>
              <a:gd name="connsiteX4" fmla="*/ 372524 w 745051"/>
              <a:gd name="connsiteY4" fmla="*/ 0 h 1500048"/>
              <a:gd name="connsiteX5" fmla="*/ 372522 w 745051"/>
              <a:gd name="connsiteY5" fmla="*/ 1500048 h 1500048"/>
              <a:gd name="connsiteX6" fmla="*/ 372523 w 745051"/>
              <a:gd name="connsiteY6" fmla="*/ 1500048 h 1500048"/>
              <a:gd name="connsiteX7" fmla="*/ 372523 w 745051"/>
              <a:gd name="connsiteY7" fmla="*/ 21 h 1500048"/>
              <a:gd name="connsiteX8" fmla="*/ 372522 w 745051"/>
              <a:gd name="connsiteY8" fmla="*/ 21 h 1500048"/>
              <a:gd name="connsiteX9" fmla="*/ 0 w 745051"/>
              <a:gd name="connsiteY9" fmla="*/ 750034 h 1500048"/>
              <a:gd name="connsiteX10" fmla="*/ 372522 w 745051"/>
              <a:gd name="connsiteY10" fmla="*/ 1500048 h 150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051" h="1500048">
                <a:moveTo>
                  <a:pt x="372524" y="1500027"/>
                </a:moveTo>
                <a:lnTo>
                  <a:pt x="372525" y="1500027"/>
                </a:lnTo>
                <a:cubicBezTo>
                  <a:pt x="578342" y="1500027"/>
                  <a:pt x="745051" y="1164171"/>
                  <a:pt x="745051" y="750013"/>
                </a:cubicBezTo>
                <a:cubicBezTo>
                  <a:pt x="745051" y="335856"/>
                  <a:pt x="578342" y="0"/>
                  <a:pt x="372525" y="0"/>
                </a:cubicBezTo>
                <a:lnTo>
                  <a:pt x="372524" y="0"/>
                </a:lnTo>
                <a:close/>
                <a:moveTo>
                  <a:pt x="372522" y="1500048"/>
                </a:moveTo>
                <a:lnTo>
                  <a:pt x="372523" y="1500048"/>
                </a:lnTo>
                <a:lnTo>
                  <a:pt x="372523" y="21"/>
                </a:lnTo>
                <a:lnTo>
                  <a:pt x="372522" y="21"/>
                </a:lnTo>
                <a:cubicBezTo>
                  <a:pt x="166707" y="21"/>
                  <a:pt x="0" y="335877"/>
                  <a:pt x="0" y="750034"/>
                </a:cubicBezTo>
                <a:cubicBezTo>
                  <a:pt x="0" y="1164192"/>
                  <a:pt x="166707" y="1500048"/>
                  <a:pt x="372522" y="150004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35C65BF-E131-4DF8-97F4-28E2F68B652A}"/>
              </a:ext>
            </a:extLst>
          </p:cNvPr>
          <p:cNvSpPr/>
          <p:nvPr/>
        </p:nvSpPr>
        <p:spPr>
          <a:xfrm>
            <a:off x="1019632" y="3021887"/>
            <a:ext cx="745051" cy="814226"/>
          </a:xfrm>
          <a:custGeom>
            <a:avLst/>
            <a:gdLst>
              <a:gd name="connsiteX0" fmla="*/ 3213 w 745051"/>
              <a:gd name="connsiteY0" fmla="*/ 1 h 814226"/>
              <a:gd name="connsiteX1" fmla="*/ 372523 w 745051"/>
              <a:gd name="connsiteY1" fmla="*/ 1 h 814226"/>
              <a:gd name="connsiteX2" fmla="*/ 372523 w 745051"/>
              <a:gd name="connsiteY2" fmla="*/ 814206 h 814226"/>
              <a:gd name="connsiteX3" fmla="*/ 372522 w 745051"/>
              <a:gd name="connsiteY3" fmla="*/ 814206 h 814226"/>
              <a:gd name="connsiteX4" fmla="*/ 0 w 745051"/>
              <a:gd name="connsiteY4" fmla="*/ 64193 h 814226"/>
              <a:gd name="connsiteX5" fmla="*/ 372524 w 745051"/>
              <a:gd name="connsiteY5" fmla="*/ 0 h 814226"/>
              <a:gd name="connsiteX6" fmla="*/ 741837 w 745051"/>
              <a:gd name="connsiteY6" fmla="*/ 0 h 814226"/>
              <a:gd name="connsiteX7" fmla="*/ 745051 w 745051"/>
              <a:gd name="connsiteY7" fmla="*/ 64213 h 814226"/>
              <a:gd name="connsiteX8" fmla="*/ 372525 w 745051"/>
              <a:gd name="connsiteY8" fmla="*/ 814226 h 814226"/>
              <a:gd name="connsiteX9" fmla="*/ 372524 w 745051"/>
              <a:gd name="connsiteY9" fmla="*/ 814226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51" h="814226">
                <a:moveTo>
                  <a:pt x="3213" y="1"/>
                </a:moveTo>
                <a:lnTo>
                  <a:pt x="372523" y="1"/>
                </a:lnTo>
                <a:lnTo>
                  <a:pt x="372523" y="814206"/>
                </a:lnTo>
                <a:lnTo>
                  <a:pt x="372522" y="814206"/>
                </a:lnTo>
                <a:cubicBezTo>
                  <a:pt x="166707" y="814206"/>
                  <a:pt x="0" y="478350"/>
                  <a:pt x="0" y="64193"/>
                </a:cubicBezTo>
                <a:close/>
                <a:moveTo>
                  <a:pt x="372524" y="0"/>
                </a:moveTo>
                <a:lnTo>
                  <a:pt x="741837" y="0"/>
                </a:lnTo>
                <a:lnTo>
                  <a:pt x="745051" y="64213"/>
                </a:lnTo>
                <a:cubicBezTo>
                  <a:pt x="745051" y="478370"/>
                  <a:pt x="578342" y="814226"/>
                  <a:pt x="372525" y="814226"/>
                </a:cubicBezTo>
                <a:lnTo>
                  <a:pt x="372524" y="81422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9A23815-1E69-4FD0-8B95-4A64EE841800}"/>
              </a:ext>
            </a:extLst>
          </p:cNvPr>
          <p:cNvSpPr/>
          <p:nvPr/>
        </p:nvSpPr>
        <p:spPr>
          <a:xfrm>
            <a:off x="1881900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FCF1B-8E7F-4070-A42A-89C7A6E01114}"/>
              </a:ext>
            </a:extLst>
          </p:cNvPr>
          <p:cNvSpPr/>
          <p:nvPr/>
        </p:nvSpPr>
        <p:spPr>
          <a:xfrm>
            <a:off x="4233822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6BDA61-0024-4CD8-8F95-0C1882332896}"/>
              </a:ext>
            </a:extLst>
          </p:cNvPr>
          <p:cNvSpPr/>
          <p:nvPr/>
        </p:nvSpPr>
        <p:spPr>
          <a:xfrm>
            <a:off x="6585744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886B4C2-1232-477C-940C-A33DBD0B9A59}"/>
              </a:ext>
            </a:extLst>
          </p:cNvPr>
          <p:cNvSpPr/>
          <p:nvPr/>
        </p:nvSpPr>
        <p:spPr>
          <a:xfrm>
            <a:off x="8937664" y="3021887"/>
            <a:ext cx="2234705" cy="814226"/>
          </a:xfrm>
          <a:custGeom>
            <a:avLst/>
            <a:gdLst>
              <a:gd name="connsiteX0" fmla="*/ 369311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5 w 2234705"/>
              <a:gd name="connsiteY5" fmla="*/ 64213 h 814226"/>
              <a:gd name="connsiteX6" fmla="*/ 369311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1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5" y="478370"/>
                  <a:pt x="372525" y="64213"/>
                </a:cubicBezTo>
                <a:lnTo>
                  <a:pt x="369311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E8BB70D9-E3EB-4B8C-AA31-DF467449F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6407" y="3111195"/>
            <a:ext cx="637218" cy="637218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0C654B2F-CC56-482D-95CC-56BFB3835B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4487" y="3110381"/>
            <a:ext cx="637218" cy="637218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FCE3FB06-86A8-4546-8E9E-5930EFE307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2565" y="3110381"/>
            <a:ext cx="637218" cy="637218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BE7B184C-BB7C-45F2-BDFA-8534B38F29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80643" y="3110381"/>
            <a:ext cx="637218" cy="6372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3119E1-E683-4300-94E8-40B224723B59}"/>
              </a:ext>
            </a:extLst>
          </p:cNvPr>
          <p:cNvSpPr/>
          <p:nvPr/>
        </p:nvSpPr>
        <p:spPr>
          <a:xfrm>
            <a:off x="2372860" y="251265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AA16C34-F198-4B00-80F7-19AFD169D0DE}"/>
              </a:ext>
            </a:extLst>
          </p:cNvPr>
          <p:cNvSpPr/>
          <p:nvPr/>
        </p:nvSpPr>
        <p:spPr>
          <a:xfrm>
            <a:off x="47731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4C9AAC-025C-49B4-AA72-E4F9F36DA145}"/>
              </a:ext>
            </a:extLst>
          </p:cNvPr>
          <p:cNvSpPr/>
          <p:nvPr/>
        </p:nvSpPr>
        <p:spPr>
          <a:xfrm>
            <a:off x="71480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730A568-DE8E-477C-A1D9-E4408746D321}"/>
              </a:ext>
            </a:extLst>
          </p:cNvPr>
          <p:cNvSpPr/>
          <p:nvPr/>
        </p:nvSpPr>
        <p:spPr>
          <a:xfrm>
            <a:off x="94467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B8B4C-3B51-4049-A2C4-69D93FC81667}"/>
              </a:ext>
            </a:extLst>
          </p:cNvPr>
          <p:cNvSpPr/>
          <p:nvPr/>
        </p:nvSpPr>
        <p:spPr>
          <a:xfrm>
            <a:off x="1881898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A32DE4-0E98-4728-A0AA-51A4E4A2D9EF}"/>
              </a:ext>
            </a:extLst>
          </p:cNvPr>
          <p:cNvSpPr/>
          <p:nvPr/>
        </p:nvSpPr>
        <p:spPr>
          <a:xfrm>
            <a:off x="4233821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ED8022D-0ED8-487A-991F-F469271475FE}"/>
              </a:ext>
            </a:extLst>
          </p:cNvPr>
          <p:cNvSpPr/>
          <p:nvPr/>
        </p:nvSpPr>
        <p:spPr>
          <a:xfrm>
            <a:off x="6585744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B6E719E-CDA3-44A2-B961-8DBD808EF949}"/>
              </a:ext>
            </a:extLst>
          </p:cNvPr>
          <p:cNvSpPr/>
          <p:nvPr/>
        </p:nvSpPr>
        <p:spPr>
          <a:xfrm>
            <a:off x="8937664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DFD8660-C5AA-4B84-91C7-20E965A49AA0}"/>
              </a:ext>
            </a:extLst>
          </p:cNvPr>
          <p:cNvSpPr/>
          <p:nvPr/>
        </p:nvSpPr>
        <p:spPr>
          <a:xfrm>
            <a:off x="2629103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F80547C-A2B9-4FBB-88EA-DCCB4BBC93BA}"/>
              </a:ext>
            </a:extLst>
          </p:cNvPr>
          <p:cNvSpPr/>
          <p:nvPr/>
        </p:nvSpPr>
        <p:spPr>
          <a:xfrm>
            <a:off x="4979621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D7B5D7D-BFC5-47F1-B438-BA7E7ECCBF3E}"/>
              </a:ext>
            </a:extLst>
          </p:cNvPr>
          <p:cNvSpPr/>
          <p:nvPr/>
        </p:nvSpPr>
        <p:spPr>
          <a:xfrm>
            <a:off x="7330139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9581049-4807-4C57-84D2-78DBD28191FC}"/>
              </a:ext>
            </a:extLst>
          </p:cNvPr>
          <p:cNvSpPr/>
          <p:nvPr/>
        </p:nvSpPr>
        <p:spPr>
          <a:xfrm>
            <a:off x="9680657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4379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13DDAB-DD84-466B-8C58-14383A7FC319}"/>
              </a:ext>
            </a:extLst>
          </p:cNvPr>
          <p:cNvSpPr/>
          <p:nvPr/>
        </p:nvSpPr>
        <p:spPr>
          <a:xfrm>
            <a:off x="1392156" y="2336065"/>
            <a:ext cx="8222422" cy="1500027"/>
          </a:xfrm>
          <a:prstGeom prst="rect">
            <a:avLst/>
          </a:prstGeom>
          <a:solidFill>
            <a:schemeClr val="bg2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CD2CF18-0CDF-4FEE-BBF1-CF5CAC54B703}"/>
              </a:ext>
            </a:extLst>
          </p:cNvPr>
          <p:cNvSpPr/>
          <p:nvPr/>
        </p:nvSpPr>
        <p:spPr>
          <a:xfrm>
            <a:off x="1392156" y="3020451"/>
            <a:ext cx="8222422" cy="814206"/>
          </a:xfrm>
          <a:prstGeom prst="rect">
            <a:avLst/>
          </a:prstGeom>
          <a:solidFill>
            <a:schemeClr val="bg2">
              <a:lumMod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 Process Diagram – Slide Template</a:t>
            </a:r>
          </a:p>
        </p:txBody>
      </p:sp>
      <p:sp>
        <p:nvSpPr>
          <p:cNvPr id="34" name="Flowchart: Stored Data 33">
            <a:extLst>
              <a:ext uri="{FF2B5EF4-FFF2-40B4-BE49-F238E27FC236}">
                <a16:creationId xmlns:a16="http://schemas.microsoft.com/office/drawing/2014/main" id="{808CFAD2-93A9-4DFB-A25E-384C45BAF5EC}"/>
              </a:ext>
            </a:extLst>
          </p:cNvPr>
          <p:cNvSpPr/>
          <p:nvPr/>
        </p:nvSpPr>
        <p:spPr>
          <a:xfrm rot="10800000">
            <a:off x="8937664" y="2336086"/>
            <a:ext cx="2234705" cy="1500027"/>
          </a:xfrm>
          <a:prstGeom prst="flowChartOnlineStora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Stored Data 34">
            <a:extLst>
              <a:ext uri="{FF2B5EF4-FFF2-40B4-BE49-F238E27FC236}">
                <a16:creationId xmlns:a16="http://schemas.microsoft.com/office/drawing/2014/main" id="{5CFD55C9-6FD9-4599-85A2-101FC59DD362}"/>
              </a:ext>
            </a:extLst>
          </p:cNvPr>
          <p:cNvSpPr/>
          <p:nvPr/>
        </p:nvSpPr>
        <p:spPr>
          <a:xfrm rot="10800000">
            <a:off x="6585744" y="2336086"/>
            <a:ext cx="2234705" cy="1500027"/>
          </a:xfrm>
          <a:prstGeom prst="flowChartOnlineStora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tored Data 35">
            <a:extLst>
              <a:ext uri="{FF2B5EF4-FFF2-40B4-BE49-F238E27FC236}">
                <a16:creationId xmlns:a16="http://schemas.microsoft.com/office/drawing/2014/main" id="{6581FCA4-B720-4EC1-A90E-76CA07F27B3C}"/>
              </a:ext>
            </a:extLst>
          </p:cNvPr>
          <p:cNvSpPr/>
          <p:nvPr/>
        </p:nvSpPr>
        <p:spPr>
          <a:xfrm rot="10800000">
            <a:off x="4233822" y="2336086"/>
            <a:ext cx="2234705" cy="1500027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Stored Data 36">
            <a:extLst>
              <a:ext uri="{FF2B5EF4-FFF2-40B4-BE49-F238E27FC236}">
                <a16:creationId xmlns:a16="http://schemas.microsoft.com/office/drawing/2014/main" id="{7110CA39-0D39-454E-A9D9-4AFB997A4005}"/>
              </a:ext>
            </a:extLst>
          </p:cNvPr>
          <p:cNvSpPr/>
          <p:nvPr/>
        </p:nvSpPr>
        <p:spPr>
          <a:xfrm rot="10800000">
            <a:off x="1881900" y="2336086"/>
            <a:ext cx="2234705" cy="1500027"/>
          </a:xfrm>
          <a:prstGeom prst="flowChartOnlineStora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4E74386-AF58-4A6C-A797-A81958A349A3}"/>
              </a:ext>
            </a:extLst>
          </p:cNvPr>
          <p:cNvSpPr/>
          <p:nvPr/>
        </p:nvSpPr>
        <p:spPr>
          <a:xfrm rot="10800000" flipH="1">
            <a:off x="1019632" y="2336065"/>
            <a:ext cx="745051" cy="1500048"/>
          </a:xfrm>
          <a:custGeom>
            <a:avLst/>
            <a:gdLst>
              <a:gd name="connsiteX0" fmla="*/ 372524 w 745051"/>
              <a:gd name="connsiteY0" fmla="*/ 1500027 h 1500048"/>
              <a:gd name="connsiteX1" fmla="*/ 372525 w 745051"/>
              <a:gd name="connsiteY1" fmla="*/ 1500027 h 1500048"/>
              <a:gd name="connsiteX2" fmla="*/ 745051 w 745051"/>
              <a:gd name="connsiteY2" fmla="*/ 750013 h 1500048"/>
              <a:gd name="connsiteX3" fmla="*/ 372525 w 745051"/>
              <a:gd name="connsiteY3" fmla="*/ 0 h 1500048"/>
              <a:gd name="connsiteX4" fmla="*/ 372524 w 745051"/>
              <a:gd name="connsiteY4" fmla="*/ 0 h 1500048"/>
              <a:gd name="connsiteX5" fmla="*/ 372522 w 745051"/>
              <a:gd name="connsiteY5" fmla="*/ 1500048 h 1500048"/>
              <a:gd name="connsiteX6" fmla="*/ 372523 w 745051"/>
              <a:gd name="connsiteY6" fmla="*/ 1500048 h 1500048"/>
              <a:gd name="connsiteX7" fmla="*/ 372523 w 745051"/>
              <a:gd name="connsiteY7" fmla="*/ 21 h 1500048"/>
              <a:gd name="connsiteX8" fmla="*/ 372522 w 745051"/>
              <a:gd name="connsiteY8" fmla="*/ 21 h 1500048"/>
              <a:gd name="connsiteX9" fmla="*/ 0 w 745051"/>
              <a:gd name="connsiteY9" fmla="*/ 750034 h 1500048"/>
              <a:gd name="connsiteX10" fmla="*/ 372522 w 745051"/>
              <a:gd name="connsiteY10" fmla="*/ 1500048 h 150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051" h="1500048">
                <a:moveTo>
                  <a:pt x="372524" y="1500027"/>
                </a:moveTo>
                <a:lnTo>
                  <a:pt x="372525" y="1500027"/>
                </a:lnTo>
                <a:cubicBezTo>
                  <a:pt x="578342" y="1500027"/>
                  <a:pt x="745051" y="1164171"/>
                  <a:pt x="745051" y="750013"/>
                </a:cubicBezTo>
                <a:cubicBezTo>
                  <a:pt x="745051" y="335856"/>
                  <a:pt x="578342" y="0"/>
                  <a:pt x="372525" y="0"/>
                </a:cubicBezTo>
                <a:lnTo>
                  <a:pt x="372524" y="0"/>
                </a:lnTo>
                <a:close/>
                <a:moveTo>
                  <a:pt x="372522" y="1500048"/>
                </a:moveTo>
                <a:lnTo>
                  <a:pt x="372523" y="1500048"/>
                </a:lnTo>
                <a:lnTo>
                  <a:pt x="372523" y="21"/>
                </a:lnTo>
                <a:lnTo>
                  <a:pt x="372522" y="21"/>
                </a:lnTo>
                <a:cubicBezTo>
                  <a:pt x="166707" y="21"/>
                  <a:pt x="0" y="335877"/>
                  <a:pt x="0" y="750034"/>
                </a:cubicBezTo>
                <a:cubicBezTo>
                  <a:pt x="0" y="1164192"/>
                  <a:pt x="166707" y="1500048"/>
                  <a:pt x="372522" y="150004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3B16D9F-B4DE-4192-8FF6-B9EE4F57A13B}"/>
              </a:ext>
            </a:extLst>
          </p:cNvPr>
          <p:cNvSpPr/>
          <p:nvPr/>
        </p:nvSpPr>
        <p:spPr>
          <a:xfrm>
            <a:off x="1019632" y="3021887"/>
            <a:ext cx="745051" cy="814226"/>
          </a:xfrm>
          <a:custGeom>
            <a:avLst/>
            <a:gdLst>
              <a:gd name="connsiteX0" fmla="*/ 3213 w 745051"/>
              <a:gd name="connsiteY0" fmla="*/ 1 h 814226"/>
              <a:gd name="connsiteX1" fmla="*/ 372523 w 745051"/>
              <a:gd name="connsiteY1" fmla="*/ 1 h 814226"/>
              <a:gd name="connsiteX2" fmla="*/ 372523 w 745051"/>
              <a:gd name="connsiteY2" fmla="*/ 814206 h 814226"/>
              <a:gd name="connsiteX3" fmla="*/ 372522 w 745051"/>
              <a:gd name="connsiteY3" fmla="*/ 814206 h 814226"/>
              <a:gd name="connsiteX4" fmla="*/ 0 w 745051"/>
              <a:gd name="connsiteY4" fmla="*/ 64193 h 814226"/>
              <a:gd name="connsiteX5" fmla="*/ 372524 w 745051"/>
              <a:gd name="connsiteY5" fmla="*/ 0 h 814226"/>
              <a:gd name="connsiteX6" fmla="*/ 741837 w 745051"/>
              <a:gd name="connsiteY6" fmla="*/ 0 h 814226"/>
              <a:gd name="connsiteX7" fmla="*/ 745051 w 745051"/>
              <a:gd name="connsiteY7" fmla="*/ 64213 h 814226"/>
              <a:gd name="connsiteX8" fmla="*/ 372525 w 745051"/>
              <a:gd name="connsiteY8" fmla="*/ 814226 h 814226"/>
              <a:gd name="connsiteX9" fmla="*/ 372524 w 745051"/>
              <a:gd name="connsiteY9" fmla="*/ 814226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51" h="814226">
                <a:moveTo>
                  <a:pt x="3213" y="1"/>
                </a:moveTo>
                <a:lnTo>
                  <a:pt x="372523" y="1"/>
                </a:lnTo>
                <a:lnTo>
                  <a:pt x="372523" y="814206"/>
                </a:lnTo>
                <a:lnTo>
                  <a:pt x="372522" y="814206"/>
                </a:lnTo>
                <a:cubicBezTo>
                  <a:pt x="166707" y="814206"/>
                  <a:pt x="0" y="478350"/>
                  <a:pt x="0" y="64193"/>
                </a:cubicBezTo>
                <a:close/>
                <a:moveTo>
                  <a:pt x="372524" y="0"/>
                </a:moveTo>
                <a:lnTo>
                  <a:pt x="741837" y="0"/>
                </a:lnTo>
                <a:lnTo>
                  <a:pt x="745051" y="64213"/>
                </a:lnTo>
                <a:cubicBezTo>
                  <a:pt x="745051" y="478370"/>
                  <a:pt x="578342" y="814226"/>
                  <a:pt x="372525" y="814226"/>
                </a:cubicBezTo>
                <a:lnTo>
                  <a:pt x="372524" y="81422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9A23815-1E69-4FD0-8B95-4A64EE841800}"/>
              </a:ext>
            </a:extLst>
          </p:cNvPr>
          <p:cNvSpPr/>
          <p:nvPr/>
        </p:nvSpPr>
        <p:spPr>
          <a:xfrm>
            <a:off x="1881900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FCF1B-8E7F-4070-A42A-89C7A6E01114}"/>
              </a:ext>
            </a:extLst>
          </p:cNvPr>
          <p:cNvSpPr/>
          <p:nvPr/>
        </p:nvSpPr>
        <p:spPr>
          <a:xfrm>
            <a:off x="4233822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6BDA61-0024-4CD8-8F95-0C1882332896}"/>
              </a:ext>
            </a:extLst>
          </p:cNvPr>
          <p:cNvSpPr/>
          <p:nvPr/>
        </p:nvSpPr>
        <p:spPr>
          <a:xfrm>
            <a:off x="6585744" y="3021887"/>
            <a:ext cx="2234705" cy="814226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886B4C2-1232-477C-940C-A33DBD0B9A59}"/>
              </a:ext>
            </a:extLst>
          </p:cNvPr>
          <p:cNvSpPr/>
          <p:nvPr/>
        </p:nvSpPr>
        <p:spPr>
          <a:xfrm>
            <a:off x="8937664" y="3021887"/>
            <a:ext cx="2234705" cy="814226"/>
          </a:xfrm>
          <a:custGeom>
            <a:avLst/>
            <a:gdLst>
              <a:gd name="connsiteX0" fmla="*/ 369311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5 w 2234705"/>
              <a:gd name="connsiteY5" fmla="*/ 64213 h 814226"/>
              <a:gd name="connsiteX6" fmla="*/ 369311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1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5" y="478370"/>
                  <a:pt x="372525" y="64213"/>
                </a:cubicBezTo>
                <a:lnTo>
                  <a:pt x="369311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E8BB70D9-E3EB-4B8C-AA31-DF467449F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6407" y="3111195"/>
            <a:ext cx="637218" cy="637218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0C654B2F-CC56-482D-95CC-56BFB3835B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4487" y="3110381"/>
            <a:ext cx="637218" cy="637218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FCE3FB06-86A8-4546-8E9E-5930EFE307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2565" y="3110381"/>
            <a:ext cx="637218" cy="637218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BE7B184C-BB7C-45F2-BDFA-8534B38F29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80643" y="3110381"/>
            <a:ext cx="637218" cy="6372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3119E1-E683-4300-94E8-40B224723B59}"/>
              </a:ext>
            </a:extLst>
          </p:cNvPr>
          <p:cNvSpPr/>
          <p:nvPr/>
        </p:nvSpPr>
        <p:spPr>
          <a:xfrm>
            <a:off x="2372860" y="251265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AA16C34-F198-4B00-80F7-19AFD169D0DE}"/>
              </a:ext>
            </a:extLst>
          </p:cNvPr>
          <p:cNvSpPr/>
          <p:nvPr/>
        </p:nvSpPr>
        <p:spPr>
          <a:xfrm>
            <a:off x="47731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4C9AAC-025C-49B4-AA72-E4F9F36DA145}"/>
              </a:ext>
            </a:extLst>
          </p:cNvPr>
          <p:cNvSpPr/>
          <p:nvPr/>
        </p:nvSpPr>
        <p:spPr>
          <a:xfrm>
            <a:off x="71480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730A568-DE8E-477C-A1D9-E4408746D321}"/>
              </a:ext>
            </a:extLst>
          </p:cNvPr>
          <p:cNvSpPr/>
          <p:nvPr/>
        </p:nvSpPr>
        <p:spPr>
          <a:xfrm>
            <a:off x="9446760" y="249360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B8B4C-3B51-4049-A2C4-69D93FC81667}"/>
              </a:ext>
            </a:extLst>
          </p:cNvPr>
          <p:cNvSpPr/>
          <p:nvPr/>
        </p:nvSpPr>
        <p:spPr>
          <a:xfrm>
            <a:off x="1881898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A32DE4-0E98-4728-A0AA-51A4E4A2D9EF}"/>
              </a:ext>
            </a:extLst>
          </p:cNvPr>
          <p:cNvSpPr/>
          <p:nvPr/>
        </p:nvSpPr>
        <p:spPr>
          <a:xfrm>
            <a:off x="4233821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ED8022D-0ED8-487A-991F-F469271475FE}"/>
              </a:ext>
            </a:extLst>
          </p:cNvPr>
          <p:cNvSpPr/>
          <p:nvPr/>
        </p:nvSpPr>
        <p:spPr>
          <a:xfrm>
            <a:off x="6585744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B6E719E-CDA3-44A2-B961-8DBD808EF949}"/>
              </a:ext>
            </a:extLst>
          </p:cNvPr>
          <p:cNvSpPr/>
          <p:nvPr/>
        </p:nvSpPr>
        <p:spPr>
          <a:xfrm>
            <a:off x="8937664" y="4204872"/>
            <a:ext cx="19705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27A606-C1D5-42A8-9908-40B955ADEC0F}"/>
              </a:ext>
            </a:extLst>
          </p:cNvPr>
          <p:cNvSpPr/>
          <p:nvPr/>
        </p:nvSpPr>
        <p:spPr>
          <a:xfrm>
            <a:off x="3497481" y="3216989"/>
            <a:ext cx="412750" cy="4127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26E5431-3C14-4EC2-8188-F5D84474D18E}"/>
              </a:ext>
            </a:extLst>
          </p:cNvPr>
          <p:cNvSpPr/>
          <p:nvPr/>
        </p:nvSpPr>
        <p:spPr>
          <a:xfrm>
            <a:off x="5800464" y="3216989"/>
            <a:ext cx="412750" cy="4127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5EE9881-73CF-4C68-B46D-86B4B10745C2}"/>
              </a:ext>
            </a:extLst>
          </p:cNvPr>
          <p:cNvSpPr/>
          <p:nvPr/>
        </p:nvSpPr>
        <p:spPr>
          <a:xfrm>
            <a:off x="8182037" y="3216989"/>
            <a:ext cx="412750" cy="4127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9767B46C-7F45-4466-A517-AE483A700CDB}"/>
              </a:ext>
            </a:extLst>
          </p:cNvPr>
          <p:cNvSpPr/>
          <p:nvPr/>
        </p:nvSpPr>
        <p:spPr>
          <a:xfrm>
            <a:off x="10495454" y="3216989"/>
            <a:ext cx="412750" cy="4127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8825788-A4AE-45D8-891F-0F3A8B83687D}"/>
              </a:ext>
            </a:extLst>
          </p:cNvPr>
          <p:cNvSpPr/>
          <p:nvPr/>
        </p:nvSpPr>
        <p:spPr>
          <a:xfrm>
            <a:off x="2629103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B41156E-81A1-455C-BE12-1881A1FD10C7}"/>
              </a:ext>
            </a:extLst>
          </p:cNvPr>
          <p:cNvSpPr/>
          <p:nvPr/>
        </p:nvSpPr>
        <p:spPr>
          <a:xfrm>
            <a:off x="4979621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B124215-9A01-4750-BFFF-AE68EBC6CAEA}"/>
              </a:ext>
            </a:extLst>
          </p:cNvPr>
          <p:cNvSpPr/>
          <p:nvPr/>
        </p:nvSpPr>
        <p:spPr>
          <a:xfrm>
            <a:off x="7330139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EB966A3-DF57-43AC-B631-40AD3AA8E4F5}"/>
              </a:ext>
            </a:extLst>
          </p:cNvPr>
          <p:cNvSpPr/>
          <p:nvPr/>
        </p:nvSpPr>
        <p:spPr>
          <a:xfrm>
            <a:off x="9680657" y="1353786"/>
            <a:ext cx="748717" cy="74871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9753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562</Words>
  <PresentationFormat>Widescreen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Pipe Process Diagram – Slide Template</vt:lpstr>
      <vt:lpstr>Pipe Process Diagram – Slide Template</vt:lpstr>
      <vt:lpstr>Pipe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 Process Diagram</dc:title>
  <dc:creator>PresentationGO.com</dc:creator>
  <dc:description>© Copyright PresentationGO.com</dc:description>
  <dcterms:created xsi:type="dcterms:W3CDTF">2014-11-26T05:14:11Z</dcterms:created>
  <dcterms:modified xsi:type="dcterms:W3CDTF">2019-10-08T17:13:55Z</dcterms:modified>
  <cp:category>Charts &amp; Diagrams</cp:category>
</cp:coreProperties>
</file>