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8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Pipe Process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3AEE9B-AE2A-4DDA-98A8-4BE1214A2591}"/>
              </a:ext>
            </a:extLst>
          </p:cNvPr>
          <p:cNvGrpSpPr/>
          <p:nvPr/>
        </p:nvGrpSpPr>
        <p:grpSpPr>
          <a:xfrm>
            <a:off x="391316" y="4652338"/>
            <a:ext cx="2937088" cy="1290153"/>
            <a:chOff x="332936" y="4652338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A5032B-4259-43FB-9ACE-CF23FCC10C4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98C0C2-93FE-4D00-AA3E-86573FD3D2B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CF82C2-0F7F-4F7D-8ED0-AEFCF13F3937}"/>
              </a:ext>
            </a:extLst>
          </p:cNvPr>
          <p:cNvGrpSpPr/>
          <p:nvPr/>
        </p:nvGrpSpPr>
        <p:grpSpPr>
          <a:xfrm>
            <a:off x="2191425" y="1151814"/>
            <a:ext cx="2937088" cy="1290153"/>
            <a:chOff x="332936" y="4652338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B42933-49A1-4C39-8D94-289AD3C3C30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335F15-F8D3-4943-9A84-DE287AE3173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40C0BC-0B2D-44B4-A31A-FAAF515EA1F5}"/>
              </a:ext>
            </a:extLst>
          </p:cNvPr>
          <p:cNvGrpSpPr/>
          <p:nvPr/>
        </p:nvGrpSpPr>
        <p:grpSpPr>
          <a:xfrm>
            <a:off x="3991534" y="4652338"/>
            <a:ext cx="2937088" cy="1290153"/>
            <a:chOff x="332936" y="4652338"/>
            <a:chExt cx="2937088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1FF35-B0D3-4E30-ABD3-68FF36993D6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FC6A36-F809-4140-AD83-643990B8D4F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F3B5C4-F6C0-452E-98C0-5DAED0DAA16A}"/>
              </a:ext>
            </a:extLst>
          </p:cNvPr>
          <p:cNvGrpSpPr/>
          <p:nvPr/>
        </p:nvGrpSpPr>
        <p:grpSpPr>
          <a:xfrm>
            <a:off x="5791643" y="1151814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4C5489-AF4B-4358-99BC-625A433033D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64EFED-79F3-4CFD-95E2-4AA7395CDD6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DFF2D58-0C0B-4510-8709-40527B947ABC}"/>
              </a:ext>
            </a:extLst>
          </p:cNvPr>
          <p:cNvGrpSpPr/>
          <p:nvPr/>
        </p:nvGrpSpPr>
        <p:grpSpPr>
          <a:xfrm>
            <a:off x="7591751" y="4652338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ED4631-6A75-443A-BD20-46D4B245B4D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B2EC81-CB93-43E7-B1B7-3394B8429DE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254BE9-F4F1-467D-9F2E-F72918C06B1D}"/>
              </a:ext>
            </a:extLst>
          </p:cNvPr>
          <p:cNvCxnSpPr>
            <a:cxnSpLocks/>
          </p:cNvCxnSpPr>
          <p:nvPr/>
        </p:nvCxnSpPr>
        <p:spPr>
          <a:xfrm flipV="1">
            <a:off x="2627056" y="4342529"/>
            <a:ext cx="0" cy="30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FF92620-ABAE-42B9-98BE-98CF79A43743}"/>
              </a:ext>
            </a:extLst>
          </p:cNvPr>
          <p:cNvCxnSpPr>
            <a:cxnSpLocks/>
          </p:cNvCxnSpPr>
          <p:nvPr/>
        </p:nvCxnSpPr>
        <p:spPr>
          <a:xfrm flipV="1">
            <a:off x="4421883" y="2441967"/>
            <a:ext cx="0" cy="30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9E11EE-CEAB-48A2-A6BB-500911769A88}"/>
              </a:ext>
            </a:extLst>
          </p:cNvPr>
          <p:cNvCxnSpPr>
            <a:cxnSpLocks/>
          </p:cNvCxnSpPr>
          <p:nvPr/>
        </p:nvCxnSpPr>
        <p:spPr>
          <a:xfrm flipV="1">
            <a:off x="6216710" y="4342528"/>
            <a:ext cx="0" cy="30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D2AD8E3-6478-4788-A820-9922AE93E1F1}"/>
              </a:ext>
            </a:extLst>
          </p:cNvPr>
          <p:cNvCxnSpPr>
            <a:cxnSpLocks/>
          </p:cNvCxnSpPr>
          <p:nvPr/>
        </p:nvCxnSpPr>
        <p:spPr>
          <a:xfrm flipV="1">
            <a:off x="8011537" y="2418199"/>
            <a:ext cx="0" cy="30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B3C617-AD54-4413-B350-950106A3623C}"/>
              </a:ext>
            </a:extLst>
          </p:cNvPr>
          <p:cNvCxnSpPr>
            <a:cxnSpLocks/>
          </p:cNvCxnSpPr>
          <p:nvPr/>
        </p:nvCxnSpPr>
        <p:spPr>
          <a:xfrm flipV="1">
            <a:off x="9806365" y="4312131"/>
            <a:ext cx="0" cy="309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0D8A8E-6353-4906-9034-7652657AACE2}"/>
              </a:ext>
            </a:extLst>
          </p:cNvPr>
          <p:cNvGrpSpPr/>
          <p:nvPr/>
        </p:nvGrpSpPr>
        <p:grpSpPr>
          <a:xfrm>
            <a:off x="1859860" y="2809397"/>
            <a:ext cx="8472281" cy="1475512"/>
            <a:chOff x="1859860" y="2809397"/>
            <a:chExt cx="8472281" cy="14755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58C2BA-74F3-4E96-85D5-4A5234A883DE}"/>
                </a:ext>
              </a:extLst>
            </p:cNvPr>
            <p:cNvGrpSpPr/>
            <p:nvPr/>
          </p:nvGrpSpPr>
          <p:grpSpPr>
            <a:xfrm>
              <a:off x="1859860" y="2809397"/>
              <a:ext cx="1271846" cy="1475511"/>
              <a:chOff x="2139840" y="2691244"/>
              <a:chExt cx="1271846" cy="1475511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86BD3F3-DE29-48F4-952F-70170C9079A3}"/>
                  </a:ext>
                </a:extLst>
              </p:cNvPr>
              <p:cNvSpPr/>
              <p:nvPr/>
            </p:nvSpPr>
            <p:spPr>
              <a:xfrm>
                <a:off x="2152073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alpha val="10000"/>
                    </a:schemeClr>
                  </a:gs>
                  <a:gs pos="74000">
                    <a:srgbClr val="063951">
                      <a:alpha val="60000"/>
                    </a:srgbClr>
                  </a:gs>
                  <a:gs pos="100000">
                    <a:schemeClr val="tx2">
                      <a:alpha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29CA76E-F79F-4658-BC1A-865DC45EAD8C}"/>
                  </a:ext>
                </a:extLst>
              </p:cNvPr>
              <p:cNvSpPr/>
              <p:nvPr/>
            </p:nvSpPr>
            <p:spPr>
              <a:xfrm>
                <a:off x="2416931" y="2691244"/>
                <a:ext cx="994755" cy="1475511"/>
              </a:xfrm>
              <a:custGeom>
                <a:avLst/>
                <a:gdLst>
                  <a:gd name="connsiteX0" fmla="*/ 0 w 994755"/>
                  <a:gd name="connsiteY0" fmla="*/ 0 h 1475511"/>
                  <a:gd name="connsiteX1" fmla="*/ 590205 w 994755"/>
                  <a:gd name="connsiteY1" fmla="*/ 0 h 1475511"/>
                  <a:gd name="connsiteX2" fmla="*/ 590205 w 994755"/>
                  <a:gd name="connsiteY2" fmla="*/ 1 h 1475511"/>
                  <a:gd name="connsiteX3" fmla="*/ 716740 w 994755"/>
                  <a:gd name="connsiteY3" fmla="*/ 1 h 1475511"/>
                  <a:gd name="connsiteX4" fmla="*/ 716740 w 994755"/>
                  <a:gd name="connsiteY4" fmla="*/ 249 h 1475511"/>
                  <a:gd name="connsiteX5" fmla="*/ 717664 w 994755"/>
                  <a:gd name="connsiteY5" fmla="*/ 1 h 1475511"/>
                  <a:gd name="connsiteX6" fmla="*/ 994755 w 994755"/>
                  <a:gd name="connsiteY6" fmla="*/ 737756 h 1475511"/>
                  <a:gd name="connsiteX7" fmla="*/ 717664 w 994755"/>
                  <a:gd name="connsiteY7" fmla="*/ 1475511 h 1475511"/>
                  <a:gd name="connsiteX8" fmla="*/ 716740 w 994755"/>
                  <a:gd name="connsiteY8" fmla="*/ 1475263 h 1475511"/>
                  <a:gd name="connsiteX9" fmla="*/ 716740 w 994755"/>
                  <a:gd name="connsiteY9" fmla="*/ 1475510 h 1475511"/>
                  <a:gd name="connsiteX10" fmla="*/ 16 w 994755"/>
                  <a:gd name="connsiteY10" fmla="*/ 1475510 h 1475511"/>
                  <a:gd name="connsiteX11" fmla="*/ 24 w 994755"/>
                  <a:gd name="connsiteY11" fmla="*/ 1475509 h 1475511"/>
                  <a:gd name="connsiteX12" fmla="*/ 0 w 994755"/>
                  <a:gd name="connsiteY12" fmla="*/ 1475509 h 1475511"/>
                  <a:gd name="connsiteX13" fmla="*/ 0 w 994755"/>
                  <a:gd name="connsiteY13" fmla="*/ 2 h 1475511"/>
                  <a:gd name="connsiteX14" fmla="*/ 0 w 994755"/>
                  <a:gd name="connsiteY14" fmla="*/ 1 h 147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4755" h="1475511">
                    <a:moveTo>
                      <a:pt x="0" y="0"/>
                    </a:moveTo>
                    <a:lnTo>
                      <a:pt x="590205" y="0"/>
                    </a:lnTo>
                    <a:lnTo>
                      <a:pt x="590205" y="1"/>
                    </a:lnTo>
                    <a:lnTo>
                      <a:pt x="716740" y="1"/>
                    </a:lnTo>
                    <a:lnTo>
                      <a:pt x="716740" y="249"/>
                    </a:lnTo>
                    <a:lnTo>
                      <a:pt x="717664" y="1"/>
                    </a:lnTo>
                    <a:cubicBezTo>
                      <a:pt x="870697" y="1"/>
                      <a:pt x="994755" y="330305"/>
                      <a:pt x="994755" y="737756"/>
                    </a:cubicBezTo>
                    <a:cubicBezTo>
                      <a:pt x="994755" y="1145207"/>
                      <a:pt x="870697" y="1475511"/>
                      <a:pt x="717664" y="1475511"/>
                    </a:cubicBezTo>
                    <a:lnTo>
                      <a:pt x="716740" y="1475263"/>
                    </a:lnTo>
                    <a:lnTo>
                      <a:pt x="716740" y="1475510"/>
                    </a:lnTo>
                    <a:lnTo>
                      <a:pt x="16" y="1475510"/>
                    </a:lnTo>
                    <a:lnTo>
                      <a:pt x="24" y="1475509"/>
                    </a:lnTo>
                    <a:lnTo>
                      <a:pt x="0" y="1475509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F8588AC-EC91-4726-A165-E09E497D5F84}"/>
                  </a:ext>
                </a:extLst>
              </p:cNvPr>
              <p:cNvSpPr/>
              <p:nvPr/>
            </p:nvSpPr>
            <p:spPr>
              <a:xfrm>
                <a:off x="2139840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74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6FBA85-D765-4194-872A-8F0C6C123C6A}"/>
                </a:ext>
              </a:extLst>
            </p:cNvPr>
            <p:cNvSpPr/>
            <p:nvPr/>
          </p:nvSpPr>
          <p:spPr>
            <a:xfrm>
              <a:off x="3937060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925029-B677-44D7-B48A-2246F31DA2CF}"/>
                </a:ext>
              </a:extLst>
            </p:cNvPr>
            <p:cNvSpPr/>
            <p:nvPr/>
          </p:nvSpPr>
          <p:spPr>
            <a:xfrm>
              <a:off x="3659969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74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597215-1618-427C-A578-0C28DCBBCE43}"/>
                </a:ext>
              </a:extLst>
            </p:cNvPr>
            <p:cNvSpPr/>
            <p:nvPr/>
          </p:nvSpPr>
          <p:spPr>
            <a:xfrm>
              <a:off x="5737169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53C7B0-F272-4654-8B5C-5F09A9304D54}"/>
                </a:ext>
              </a:extLst>
            </p:cNvPr>
            <p:cNvSpPr/>
            <p:nvPr/>
          </p:nvSpPr>
          <p:spPr>
            <a:xfrm>
              <a:off x="5460078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74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DD81A2-C725-43BA-9E84-A48C60D1DB58}"/>
                </a:ext>
              </a:extLst>
            </p:cNvPr>
            <p:cNvSpPr/>
            <p:nvPr/>
          </p:nvSpPr>
          <p:spPr>
            <a:xfrm>
              <a:off x="7537278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EFC796D-B100-48B5-965C-4D01EFF3F9B7}"/>
                </a:ext>
              </a:extLst>
            </p:cNvPr>
            <p:cNvSpPr/>
            <p:nvPr/>
          </p:nvSpPr>
          <p:spPr>
            <a:xfrm>
              <a:off x="7260187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5"/>
                </a:gs>
                <a:gs pos="74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8327356-437C-43D4-BF30-37265125EE0A}"/>
                </a:ext>
              </a:extLst>
            </p:cNvPr>
            <p:cNvSpPr/>
            <p:nvPr/>
          </p:nvSpPr>
          <p:spPr>
            <a:xfrm>
              <a:off x="9337386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3945A83-CB04-4EA3-A3FE-3D586DA5BAB7}"/>
                </a:ext>
              </a:extLst>
            </p:cNvPr>
            <p:cNvSpPr/>
            <p:nvPr/>
          </p:nvSpPr>
          <p:spPr>
            <a:xfrm>
              <a:off x="9060295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74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162BBB-0ED8-44C0-95FF-D3170AF68F8D}"/>
                </a:ext>
              </a:extLst>
            </p:cNvPr>
            <p:cNvSpPr/>
            <p:nvPr/>
          </p:nvSpPr>
          <p:spPr>
            <a:xfrm>
              <a:off x="1859860" y="2809397"/>
              <a:ext cx="8472281" cy="1475512"/>
            </a:xfrm>
            <a:custGeom>
              <a:avLst/>
              <a:gdLst>
                <a:gd name="connsiteX0" fmla="*/ 277091 w 8472281"/>
                <a:gd name="connsiteY0" fmla="*/ 0 h 1475512"/>
                <a:gd name="connsiteX1" fmla="*/ 867297 w 8472281"/>
                <a:gd name="connsiteY1" fmla="*/ 0 h 1475512"/>
                <a:gd name="connsiteX2" fmla="*/ 867297 w 8472281"/>
                <a:gd name="connsiteY2" fmla="*/ 1 h 1475512"/>
                <a:gd name="connsiteX3" fmla="*/ 993832 w 8472281"/>
                <a:gd name="connsiteY3" fmla="*/ 1 h 1475512"/>
                <a:gd name="connsiteX4" fmla="*/ 994755 w 8472281"/>
                <a:gd name="connsiteY4" fmla="*/ 1 h 1475512"/>
                <a:gd name="connsiteX5" fmla="*/ 8195190 w 8472281"/>
                <a:gd name="connsiteY5" fmla="*/ 1 h 1475512"/>
                <a:gd name="connsiteX6" fmla="*/ 8472281 w 8472281"/>
                <a:gd name="connsiteY6" fmla="*/ 737756 h 1475512"/>
                <a:gd name="connsiteX7" fmla="*/ 8195190 w 8472281"/>
                <a:gd name="connsiteY7" fmla="*/ 1475511 h 1475512"/>
                <a:gd name="connsiteX8" fmla="*/ 8195183 w 8472281"/>
                <a:gd name="connsiteY8" fmla="*/ 1475510 h 1475512"/>
                <a:gd name="connsiteX9" fmla="*/ 994763 w 8472281"/>
                <a:gd name="connsiteY9" fmla="*/ 1475510 h 1475512"/>
                <a:gd name="connsiteX10" fmla="*/ 994755 w 8472281"/>
                <a:gd name="connsiteY10" fmla="*/ 1475511 h 1475512"/>
                <a:gd name="connsiteX11" fmla="*/ 994752 w 8472281"/>
                <a:gd name="connsiteY11" fmla="*/ 1475510 h 1475512"/>
                <a:gd name="connsiteX12" fmla="*/ 993832 w 8472281"/>
                <a:gd name="connsiteY12" fmla="*/ 1475510 h 1475512"/>
                <a:gd name="connsiteX13" fmla="*/ 861534 w 8472281"/>
                <a:gd name="connsiteY13" fmla="*/ 1475510 h 1475512"/>
                <a:gd name="connsiteX14" fmla="*/ 289339 w 8472281"/>
                <a:gd name="connsiteY14" fmla="*/ 1475510 h 1475512"/>
                <a:gd name="connsiteX15" fmla="*/ 289324 w 8472281"/>
                <a:gd name="connsiteY15" fmla="*/ 1475512 h 1475512"/>
                <a:gd name="connsiteX16" fmla="*/ 289309 w 8472281"/>
                <a:gd name="connsiteY16" fmla="*/ 1475510 h 1475512"/>
                <a:gd name="connsiteX17" fmla="*/ 277107 w 8472281"/>
                <a:gd name="connsiteY17" fmla="*/ 1475510 h 1475512"/>
                <a:gd name="connsiteX18" fmla="*/ 277115 w 8472281"/>
                <a:gd name="connsiteY18" fmla="*/ 1475509 h 1475512"/>
                <a:gd name="connsiteX19" fmla="*/ 277113 w 8472281"/>
                <a:gd name="connsiteY19" fmla="*/ 1475509 h 1475512"/>
                <a:gd name="connsiteX20" fmla="*/ 277091 w 8472281"/>
                <a:gd name="connsiteY20" fmla="*/ 1475512 h 1475512"/>
                <a:gd name="connsiteX21" fmla="*/ 0 w 8472281"/>
                <a:gd name="connsiteY21" fmla="*/ 737757 h 1475512"/>
                <a:gd name="connsiteX22" fmla="*/ 277091 w 8472281"/>
                <a:gd name="connsiteY22" fmla="*/ 2 h 1475512"/>
                <a:gd name="connsiteX23" fmla="*/ 277091 w 8472281"/>
                <a:gd name="connsiteY23" fmla="*/ 2 h 1475512"/>
                <a:gd name="connsiteX24" fmla="*/ 277091 w 8472281"/>
                <a:gd name="connsiteY24" fmla="*/ 2 h 1475512"/>
                <a:gd name="connsiteX25" fmla="*/ 277091 w 8472281"/>
                <a:gd name="connsiteY25" fmla="*/ 1 h 147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72281" h="1475512">
                  <a:moveTo>
                    <a:pt x="277091" y="0"/>
                  </a:moveTo>
                  <a:lnTo>
                    <a:pt x="867297" y="0"/>
                  </a:lnTo>
                  <a:lnTo>
                    <a:pt x="867297" y="1"/>
                  </a:lnTo>
                  <a:lnTo>
                    <a:pt x="993832" y="1"/>
                  </a:lnTo>
                  <a:lnTo>
                    <a:pt x="994755" y="1"/>
                  </a:lnTo>
                  <a:lnTo>
                    <a:pt x="8195190" y="1"/>
                  </a:lnTo>
                  <a:cubicBezTo>
                    <a:pt x="8348223" y="1"/>
                    <a:pt x="8472281" y="330305"/>
                    <a:pt x="8472281" y="737756"/>
                  </a:cubicBezTo>
                  <a:cubicBezTo>
                    <a:pt x="8472281" y="1145207"/>
                    <a:pt x="8348223" y="1475511"/>
                    <a:pt x="8195190" y="1475511"/>
                  </a:cubicBezTo>
                  <a:lnTo>
                    <a:pt x="8195183" y="1475510"/>
                  </a:lnTo>
                  <a:lnTo>
                    <a:pt x="994763" y="1475510"/>
                  </a:lnTo>
                  <a:lnTo>
                    <a:pt x="994755" y="1475511"/>
                  </a:lnTo>
                  <a:lnTo>
                    <a:pt x="994752" y="1475510"/>
                  </a:lnTo>
                  <a:lnTo>
                    <a:pt x="993832" y="1475510"/>
                  </a:lnTo>
                  <a:lnTo>
                    <a:pt x="861534" y="1475510"/>
                  </a:lnTo>
                  <a:lnTo>
                    <a:pt x="289339" y="1475510"/>
                  </a:lnTo>
                  <a:lnTo>
                    <a:pt x="289324" y="1475512"/>
                  </a:lnTo>
                  <a:lnTo>
                    <a:pt x="289309" y="1475510"/>
                  </a:lnTo>
                  <a:lnTo>
                    <a:pt x="277107" y="1475510"/>
                  </a:lnTo>
                  <a:lnTo>
                    <a:pt x="277115" y="1475509"/>
                  </a:lnTo>
                  <a:lnTo>
                    <a:pt x="277113" y="1475509"/>
                  </a:lnTo>
                  <a:lnTo>
                    <a:pt x="277091" y="1475512"/>
                  </a:lnTo>
                  <a:cubicBezTo>
                    <a:pt x="124058" y="1475512"/>
                    <a:pt x="0" y="1145208"/>
                    <a:pt x="0" y="737757"/>
                  </a:cubicBezTo>
                  <a:cubicBezTo>
                    <a:pt x="0" y="330306"/>
                    <a:pt x="124058" y="2"/>
                    <a:pt x="277091" y="2"/>
                  </a:cubicBezTo>
                  <a:lnTo>
                    <a:pt x="277091" y="2"/>
                  </a:lnTo>
                  <a:lnTo>
                    <a:pt x="277091" y="2"/>
                  </a:lnTo>
                  <a:lnTo>
                    <a:pt x="277091" y="1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tx2">
                    <a:alpha val="20000"/>
                  </a:schemeClr>
                </a:gs>
                <a:gs pos="0">
                  <a:schemeClr val="tx2">
                    <a:alpha val="10000"/>
                  </a:schemeClr>
                </a:gs>
                <a:gs pos="56000">
                  <a:srgbClr val="063951">
                    <a:alpha val="10000"/>
                  </a:srgbClr>
                </a:gs>
                <a:gs pos="53000">
                  <a:srgbClr val="063951">
                    <a:alpha val="10000"/>
                  </a:srgbClr>
                </a:gs>
                <a:gs pos="29000">
                  <a:schemeClr val="tx2">
                    <a:alpha val="20000"/>
                  </a:schemeClr>
                </a:gs>
                <a:gs pos="92042">
                  <a:schemeClr val="tx2">
                    <a:alpha val="20000"/>
                  </a:schemeClr>
                </a:gs>
                <a:gs pos="79000">
                  <a:schemeClr val="tx2">
                    <a:alpha val="20000"/>
                  </a:schemeClr>
                </a:gs>
                <a:gs pos="100000">
                  <a:schemeClr val="tx2">
                    <a:alpha val="1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A64B3D96-AEDB-40F6-A90C-DE407A4F4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5327" y="3249971"/>
            <a:ext cx="543619" cy="543619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FEF117CA-47B8-4CBF-95BB-8922B2366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5725" y="3249971"/>
            <a:ext cx="543619" cy="543619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15FEA19C-9C42-49BA-8802-E7EC72673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6918" y="3249971"/>
            <a:ext cx="543619" cy="543619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BD38C58-6E6B-4C17-80A6-499BCB3146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86123" y="3249971"/>
            <a:ext cx="543619" cy="543619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0D9356BC-9285-41CE-8AF6-F533F1358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86521" y="3249971"/>
            <a:ext cx="54361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7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Pipe Process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3AEE9B-AE2A-4DDA-98A8-4BE1214A2591}"/>
              </a:ext>
            </a:extLst>
          </p:cNvPr>
          <p:cNvGrpSpPr/>
          <p:nvPr/>
        </p:nvGrpSpPr>
        <p:grpSpPr>
          <a:xfrm>
            <a:off x="391316" y="4652338"/>
            <a:ext cx="2937088" cy="1290153"/>
            <a:chOff x="332936" y="4652338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A5032B-4259-43FB-9ACE-CF23FCC10C4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98C0C2-93FE-4D00-AA3E-86573FD3D2B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CF82C2-0F7F-4F7D-8ED0-AEFCF13F3937}"/>
              </a:ext>
            </a:extLst>
          </p:cNvPr>
          <p:cNvGrpSpPr/>
          <p:nvPr/>
        </p:nvGrpSpPr>
        <p:grpSpPr>
          <a:xfrm>
            <a:off x="2191425" y="1151814"/>
            <a:ext cx="2937088" cy="1290153"/>
            <a:chOff x="332936" y="4652338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B42933-49A1-4C39-8D94-289AD3C3C30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335F15-F8D3-4943-9A84-DE287AE3173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40C0BC-0B2D-44B4-A31A-FAAF515EA1F5}"/>
              </a:ext>
            </a:extLst>
          </p:cNvPr>
          <p:cNvGrpSpPr/>
          <p:nvPr/>
        </p:nvGrpSpPr>
        <p:grpSpPr>
          <a:xfrm>
            <a:off x="3991534" y="4652338"/>
            <a:ext cx="2937088" cy="1290153"/>
            <a:chOff x="332936" y="4652338"/>
            <a:chExt cx="2937088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1FF35-B0D3-4E30-ABD3-68FF36993D6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FC6A36-F809-4140-AD83-643990B8D4F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F3B5C4-F6C0-452E-98C0-5DAED0DAA16A}"/>
              </a:ext>
            </a:extLst>
          </p:cNvPr>
          <p:cNvGrpSpPr/>
          <p:nvPr/>
        </p:nvGrpSpPr>
        <p:grpSpPr>
          <a:xfrm>
            <a:off x="5791643" y="1151814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4C5489-AF4B-4358-99BC-625A433033D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64EFED-79F3-4CFD-95E2-4AA7395CDD6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DFF2D58-0C0B-4510-8709-40527B947ABC}"/>
              </a:ext>
            </a:extLst>
          </p:cNvPr>
          <p:cNvGrpSpPr/>
          <p:nvPr/>
        </p:nvGrpSpPr>
        <p:grpSpPr>
          <a:xfrm>
            <a:off x="7591751" y="4652338"/>
            <a:ext cx="2937088" cy="1290153"/>
            <a:chOff x="332936" y="4652338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ED4631-6A75-443A-BD20-46D4B245B4D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B2EC81-CB93-43E7-B1B7-3394B8429DE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254BE9-F4F1-467D-9F2E-F72918C06B1D}"/>
              </a:ext>
            </a:extLst>
          </p:cNvPr>
          <p:cNvCxnSpPr>
            <a:cxnSpLocks/>
          </p:cNvCxnSpPr>
          <p:nvPr/>
        </p:nvCxnSpPr>
        <p:spPr>
          <a:xfrm flipV="1">
            <a:off x="2627056" y="4342529"/>
            <a:ext cx="0" cy="3098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FF92620-ABAE-42B9-98BE-98CF79A43743}"/>
              </a:ext>
            </a:extLst>
          </p:cNvPr>
          <p:cNvCxnSpPr>
            <a:cxnSpLocks/>
          </p:cNvCxnSpPr>
          <p:nvPr/>
        </p:nvCxnSpPr>
        <p:spPr>
          <a:xfrm flipV="1">
            <a:off x="4421883" y="2441967"/>
            <a:ext cx="0" cy="3098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9E11EE-CEAB-48A2-A6BB-500911769A88}"/>
              </a:ext>
            </a:extLst>
          </p:cNvPr>
          <p:cNvCxnSpPr>
            <a:cxnSpLocks/>
          </p:cNvCxnSpPr>
          <p:nvPr/>
        </p:nvCxnSpPr>
        <p:spPr>
          <a:xfrm flipV="1">
            <a:off x="6216710" y="4342528"/>
            <a:ext cx="0" cy="3098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D2AD8E3-6478-4788-A820-9922AE93E1F1}"/>
              </a:ext>
            </a:extLst>
          </p:cNvPr>
          <p:cNvCxnSpPr>
            <a:cxnSpLocks/>
          </p:cNvCxnSpPr>
          <p:nvPr/>
        </p:nvCxnSpPr>
        <p:spPr>
          <a:xfrm flipV="1">
            <a:off x="8011537" y="2418199"/>
            <a:ext cx="0" cy="3098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B3C617-AD54-4413-B350-950106A3623C}"/>
              </a:ext>
            </a:extLst>
          </p:cNvPr>
          <p:cNvCxnSpPr>
            <a:cxnSpLocks/>
          </p:cNvCxnSpPr>
          <p:nvPr/>
        </p:nvCxnSpPr>
        <p:spPr>
          <a:xfrm flipV="1">
            <a:off x="9806365" y="4312131"/>
            <a:ext cx="0" cy="3098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397627D-C535-4DDC-9FFB-90246ADCEAEC}"/>
              </a:ext>
            </a:extLst>
          </p:cNvPr>
          <p:cNvGrpSpPr/>
          <p:nvPr/>
        </p:nvGrpSpPr>
        <p:grpSpPr>
          <a:xfrm>
            <a:off x="1859860" y="2809397"/>
            <a:ext cx="8472281" cy="1475512"/>
            <a:chOff x="1859860" y="2809397"/>
            <a:chExt cx="8472281" cy="14755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58C2BA-74F3-4E96-85D5-4A5234A883DE}"/>
                </a:ext>
              </a:extLst>
            </p:cNvPr>
            <p:cNvGrpSpPr/>
            <p:nvPr/>
          </p:nvGrpSpPr>
          <p:grpSpPr>
            <a:xfrm>
              <a:off x="1859860" y="2809397"/>
              <a:ext cx="1271846" cy="1475511"/>
              <a:chOff x="2139840" y="2691244"/>
              <a:chExt cx="1271846" cy="1475511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86BD3F3-DE29-48F4-952F-70170C9079A3}"/>
                  </a:ext>
                </a:extLst>
              </p:cNvPr>
              <p:cNvSpPr/>
              <p:nvPr/>
            </p:nvSpPr>
            <p:spPr>
              <a:xfrm>
                <a:off x="2152073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alpha val="10000"/>
                    </a:schemeClr>
                  </a:gs>
                  <a:gs pos="74000">
                    <a:srgbClr val="063951">
                      <a:alpha val="60000"/>
                    </a:srgbClr>
                  </a:gs>
                  <a:gs pos="100000">
                    <a:schemeClr val="tx2">
                      <a:alpha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29CA76E-F79F-4658-BC1A-865DC45EAD8C}"/>
                  </a:ext>
                </a:extLst>
              </p:cNvPr>
              <p:cNvSpPr/>
              <p:nvPr/>
            </p:nvSpPr>
            <p:spPr>
              <a:xfrm>
                <a:off x="2416931" y="2691244"/>
                <a:ext cx="994755" cy="1475511"/>
              </a:xfrm>
              <a:custGeom>
                <a:avLst/>
                <a:gdLst>
                  <a:gd name="connsiteX0" fmla="*/ 0 w 994755"/>
                  <a:gd name="connsiteY0" fmla="*/ 0 h 1475511"/>
                  <a:gd name="connsiteX1" fmla="*/ 590205 w 994755"/>
                  <a:gd name="connsiteY1" fmla="*/ 0 h 1475511"/>
                  <a:gd name="connsiteX2" fmla="*/ 590205 w 994755"/>
                  <a:gd name="connsiteY2" fmla="*/ 1 h 1475511"/>
                  <a:gd name="connsiteX3" fmla="*/ 716740 w 994755"/>
                  <a:gd name="connsiteY3" fmla="*/ 1 h 1475511"/>
                  <a:gd name="connsiteX4" fmla="*/ 716740 w 994755"/>
                  <a:gd name="connsiteY4" fmla="*/ 249 h 1475511"/>
                  <a:gd name="connsiteX5" fmla="*/ 717664 w 994755"/>
                  <a:gd name="connsiteY5" fmla="*/ 1 h 1475511"/>
                  <a:gd name="connsiteX6" fmla="*/ 994755 w 994755"/>
                  <a:gd name="connsiteY6" fmla="*/ 737756 h 1475511"/>
                  <a:gd name="connsiteX7" fmla="*/ 717664 w 994755"/>
                  <a:gd name="connsiteY7" fmla="*/ 1475511 h 1475511"/>
                  <a:gd name="connsiteX8" fmla="*/ 716740 w 994755"/>
                  <a:gd name="connsiteY8" fmla="*/ 1475263 h 1475511"/>
                  <a:gd name="connsiteX9" fmla="*/ 716740 w 994755"/>
                  <a:gd name="connsiteY9" fmla="*/ 1475510 h 1475511"/>
                  <a:gd name="connsiteX10" fmla="*/ 16 w 994755"/>
                  <a:gd name="connsiteY10" fmla="*/ 1475510 h 1475511"/>
                  <a:gd name="connsiteX11" fmla="*/ 24 w 994755"/>
                  <a:gd name="connsiteY11" fmla="*/ 1475509 h 1475511"/>
                  <a:gd name="connsiteX12" fmla="*/ 0 w 994755"/>
                  <a:gd name="connsiteY12" fmla="*/ 1475509 h 1475511"/>
                  <a:gd name="connsiteX13" fmla="*/ 0 w 994755"/>
                  <a:gd name="connsiteY13" fmla="*/ 2 h 1475511"/>
                  <a:gd name="connsiteX14" fmla="*/ 0 w 994755"/>
                  <a:gd name="connsiteY14" fmla="*/ 1 h 147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4755" h="1475511">
                    <a:moveTo>
                      <a:pt x="0" y="0"/>
                    </a:moveTo>
                    <a:lnTo>
                      <a:pt x="590205" y="0"/>
                    </a:lnTo>
                    <a:lnTo>
                      <a:pt x="590205" y="1"/>
                    </a:lnTo>
                    <a:lnTo>
                      <a:pt x="716740" y="1"/>
                    </a:lnTo>
                    <a:lnTo>
                      <a:pt x="716740" y="249"/>
                    </a:lnTo>
                    <a:lnTo>
                      <a:pt x="717664" y="1"/>
                    </a:lnTo>
                    <a:cubicBezTo>
                      <a:pt x="870697" y="1"/>
                      <a:pt x="994755" y="330305"/>
                      <a:pt x="994755" y="737756"/>
                    </a:cubicBezTo>
                    <a:cubicBezTo>
                      <a:pt x="994755" y="1145207"/>
                      <a:pt x="870697" y="1475511"/>
                      <a:pt x="717664" y="1475511"/>
                    </a:cubicBezTo>
                    <a:lnTo>
                      <a:pt x="716740" y="1475263"/>
                    </a:lnTo>
                    <a:lnTo>
                      <a:pt x="716740" y="1475510"/>
                    </a:lnTo>
                    <a:lnTo>
                      <a:pt x="16" y="1475510"/>
                    </a:lnTo>
                    <a:lnTo>
                      <a:pt x="24" y="1475509"/>
                    </a:lnTo>
                    <a:lnTo>
                      <a:pt x="0" y="1475509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F8588AC-EC91-4726-A165-E09E497D5F84}"/>
                  </a:ext>
                </a:extLst>
              </p:cNvPr>
              <p:cNvSpPr/>
              <p:nvPr/>
            </p:nvSpPr>
            <p:spPr>
              <a:xfrm>
                <a:off x="2139840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74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noProof="1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6FBA85-D765-4194-872A-8F0C6C123C6A}"/>
                </a:ext>
              </a:extLst>
            </p:cNvPr>
            <p:cNvSpPr/>
            <p:nvPr/>
          </p:nvSpPr>
          <p:spPr>
            <a:xfrm>
              <a:off x="3937060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925029-B677-44D7-B48A-2246F31DA2CF}"/>
                </a:ext>
              </a:extLst>
            </p:cNvPr>
            <p:cNvSpPr/>
            <p:nvPr/>
          </p:nvSpPr>
          <p:spPr>
            <a:xfrm>
              <a:off x="3659969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74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597215-1618-427C-A578-0C28DCBBCE43}"/>
                </a:ext>
              </a:extLst>
            </p:cNvPr>
            <p:cNvSpPr/>
            <p:nvPr/>
          </p:nvSpPr>
          <p:spPr>
            <a:xfrm>
              <a:off x="5737169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53C7B0-F272-4654-8B5C-5F09A9304D54}"/>
                </a:ext>
              </a:extLst>
            </p:cNvPr>
            <p:cNvSpPr/>
            <p:nvPr/>
          </p:nvSpPr>
          <p:spPr>
            <a:xfrm>
              <a:off x="5460078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74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DD81A2-C725-43BA-9E84-A48C60D1DB58}"/>
                </a:ext>
              </a:extLst>
            </p:cNvPr>
            <p:cNvSpPr/>
            <p:nvPr/>
          </p:nvSpPr>
          <p:spPr>
            <a:xfrm>
              <a:off x="7537278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EFC796D-B100-48B5-965C-4D01EFF3F9B7}"/>
                </a:ext>
              </a:extLst>
            </p:cNvPr>
            <p:cNvSpPr/>
            <p:nvPr/>
          </p:nvSpPr>
          <p:spPr>
            <a:xfrm>
              <a:off x="7260187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5"/>
                </a:gs>
                <a:gs pos="74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8327356-437C-43D4-BF30-37265125EE0A}"/>
                </a:ext>
              </a:extLst>
            </p:cNvPr>
            <p:cNvSpPr/>
            <p:nvPr/>
          </p:nvSpPr>
          <p:spPr>
            <a:xfrm>
              <a:off x="9337386" y="2809397"/>
              <a:ext cx="994755" cy="1475511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3945A83-CB04-4EA3-A3FE-3D586DA5BAB7}"/>
                </a:ext>
              </a:extLst>
            </p:cNvPr>
            <p:cNvSpPr/>
            <p:nvPr/>
          </p:nvSpPr>
          <p:spPr>
            <a:xfrm>
              <a:off x="9060295" y="2809399"/>
              <a:ext cx="554182" cy="1475509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74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162BBB-0ED8-44C0-95FF-D3170AF68F8D}"/>
                </a:ext>
              </a:extLst>
            </p:cNvPr>
            <p:cNvSpPr/>
            <p:nvPr/>
          </p:nvSpPr>
          <p:spPr>
            <a:xfrm>
              <a:off x="1859860" y="2809397"/>
              <a:ext cx="8472281" cy="1475512"/>
            </a:xfrm>
            <a:custGeom>
              <a:avLst/>
              <a:gdLst>
                <a:gd name="connsiteX0" fmla="*/ 277091 w 8472281"/>
                <a:gd name="connsiteY0" fmla="*/ 0 h 1475512"/>
                <a:gd name="connsiteX1" fmla="*/ 867297 w 8472281"/>
                <a:gd name="connsiteY1" fmla="*/ 0 h 1475512"/>
                <a:gd name="connsiteX2" fmla="*/ 867297 w 8472281"/>
                <a:gd name="connsiteY2" fmla="*/ 1 h 1475512"/>
                <a:gd name="connsiteX3" fmla="*/ 993832 w 8472281"/>
                <a:gd name="connsiteY3" fmla="*/ 1 h 1475512"/>
                <a:gd name="connsiteX4" fmla="*/ 994755 w 8472281"/>
                <a:gd name="connsiteY4" fmla="*/ 1 h 1475512"/>
                <a:gd name="connsiteX5" fmla="*/ 8195190 w 8472281"/>
                <a:gd name="connsiteY5" fmla="*/ 1 h 1475512"/>
                <a:gd name="connsiteX6" fmla="*/ 8472281 w 8472281"/>
                <a:gd name="connsiteY6" fmla="*/ 737756 h 1475512"/>
                <a:gd name="connsiteX7" fmla="*/ 8195190 w 8472281"/>
                <a:gd name="connsiteY7" fmla="*/ 1475511 h 1475512"/>
                <a:gd name="connsiteX8" fmla="*/ 8195183 w 8472281"/>
                <a:gd name="connsiteY8" fmla="*/ 1475510 h 1475512"/>
                <a:gd name="connsiteX9" fmla="*/ 994763 w 8472281"/>
                <a:gd name="connsiteY9" fmla="*/ 1475510 h 1475512"/>
                <a:gd name="connsiteX10" fmla="*/ 994755 w 8472281"/>
                <a:gd name="connsiteY10" fmla="*/ 1475511 h 1475512"/>
                <a:gd name="connsiteX11" fmla="*/ 994752 w 8472281"/>
                <a:gd name="connsiteY11" fmla="*/ 1475510 h 1475512"/>
                <a:gd name="connsiteX12" fmla="*/ 993832 w 8472281"/>
                <a:gd name="connsiteY12" fmla="*/ 1475510 h 1475512"/>
                <a:gd name="connsiteX13" fmla="*/ 861534 w 8472281"/>
                <a:gd name="connsiteY13" fmla="*/ 1475510 h 1475512"/>
                <a:gd name="connsiteX14" fmla="*/ 289339 w 8472281"/>
                <a:gd name="connsiteY14" fmla="*/ 1475510 h 1475512"/>
                <a:gd name="connsiteX15" fmla="*/ 289324 w 8472281"/>
                <a:gd name="connsiteY15" fmla="*/ 1475512 h 1475512"/>
                <a:gd name="connsiteX16" fmla="*/ 289309 w 8472281"/>
                <a:gd name="connsiteY16" fmla="*/ 1475510 h 1475512"/>
                <a:gd name="connsiteX17" fmla="*/ 277107 w 8472281"/>
                <a:gd name="connsiteY17" fmla="*/ 1475510 h 1475512"/>
                <a:gd name="connsiteX18" fmla="*/ 277115 w 8472281"/>
                <a:gd name="connsiteY18" fmla="*/ 1475509 h 1475512"/>
                <a:gd name="connsiteX19" fmla="*/ 277113 w 8472281"/>
                <a:gd name="connsiteY19" fmla="*/ 1475509 h 1475512"/>
                <a:gd name="connsiteX20" fmla="*/ 277091 w 8472281"/>
                <a:gd name="connsiteY20" fmla="*/ 1475512 h 1475512"/>
                <a:gd name="connsiteX21" fmla="*/ 0 w 8472281"/>
                <a:gd name="connsiteY21" fmla="*/ 737757 h 1475512"/>
                <a:gd name="connsiteX22" fmla="*/ 277091 w 8472281"/>
                <a:gd name="connsiteY22" fmla="*/ 2 h 1475512"/>
                <a:gd name="connsiteX23" fmla="*/ 277091 w 8472281"/>
                <a:gd name="connsiteY23" fmla="*/ 2 h 1475512"/>
                <a:gd name="connsiteX24" fmla="*/ 277091 w 8472281"/>
                <a:gd name="connsiteY24" fmla="*/ 2 h 1475512"/>
                <a:gd name="connsiteX25" fmla="*/ 277091 w 8472281"/>
                <a:gd name="connsiteY25" fmla="*/ 1 h 147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72281" h="1475512">
                  <a:moveTo>
                    <a:pt x="277091" y="0"/>
                  </a:moveTo>
                  <a:lnTo>
                    <a:pt x="867297" y="0"/>
                  </a:lnTo>
                  <a:lnTo>
                    <a:pt x="867297" y="1"/>
                  </a:lnTo>
                  <a:lnTo>
                    <a:pt x="993832" y="1"/>
                  </a:lnTo>
                  <a:lnTo>
                    <a:pt x="994755" y="1"/>
                  </a:lnTo>
                  <a:lnTo>
                    <a:pt x="8195190" y="1"/>
                  </a:lnTo>
                  <a:cubicBezTo>
                    <a:pt x="8348223" y="1"/>
                    <a:pt x="8472281" y="330305"/>
                    <a:pt x="8472281" y="737756"/>
                  </a:cubicBezTo>
                  <a:cubicBezTo>
                    <a:pt x="8472281" y="1145207"/>
                    <a:pt x="8348223" y="1475511"/>
                    <a:pt x="8195190" y="1475511"/>
                  </a:cubicBezTo>
                  <a:lnTo>
                    <a:pt x="8195183" y="1475510"/>
                  </a:lnTo>
                  <a:lnTo>
                    <a:pt x="994763" y="1475510"/>
                  </a:lnTo>
                  <a:lnTo>
                    <a:pt x="994755" y="1475511"/>
                  </a:lnTo>
                  <a:lnTo>
                    <a:pt x="994752" y="1475510"/>
                  </a:lnTo>
                  <a:lnTo>
                    <a:pt x="993832" y="1475510"/>
                  </a:lnTo>
                  <a:lnTo>
                    <a:pt x="861534" y="1475510"/>
                  </a:lnTo>
                  <a:lnTo>
                    <a:pt x="289339" y="1475510"/>
                  </a:lnTo>
                  <a:lnTo>
                    <a:pt x="289324" y="1475512"/>
                  </a:lnTo>
                  <a:lnTo>
                    <a:pt x="289309" y="1475510"/>
                  </a:lnTo>
                  <a:lnTo>
                    <a:pt x="277107" y="1475510"/>
                  </a:lnTo>
                  <a:lnTo>
                    <a:pt x="277115" y="1475509"/>
                  </a:lnTo>
                  <a:lnTo>
                    <a:pt x="277113" y="1475509"/>
                  </a:lnTo>
                  <a:lnTo>
                    <a:pt x="277091" y="1475512"/>
                  </a:lnTo>
                  <a:cubicBezTo>
                    <a:pt x="124058" y="1475512"/>
                    <a:pt x="0" y="1145208"/>
                    <a:pt x="0" y="737757"/>
                  </a:cubicBezTo>
                  <a:cubicBezTo>
                    <a:pt x="0" y="330306"/>
                    <a:pt x="124058" y="2"/>
                    <a:pt x="277091" y="2"/>
                  </a:cubicBezTo>
                  <a:lnTo>
                    <a:pt x="277091" y="2"/>
                  </a:lnTo>
                  <a:lnTo>
                    <a:pt x="277091" y="2"/>
                  </a:lnTo>
                  <a:lnTo>
                    <a:pt x="277091" y="1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bg1">
                    <a:alpha val="20000"/>
                  </a:schemeClr>
                </a:gs>
                <a:gs pos="0">
                  <a:schemeClr val="bg1">
                    <a:alpha val="10000"/>
                  </a:schemeClr>
                </a:gs>
                <a:gs pos="56000">
                  <a:schemeClr val="bg1">
                    <a:alpha val="10000"/>
                  </a:schemeClr>
                </a:gs>
                <a:gs pos="53000">
                  <a:schemeClr val="bg1">
                    <a:alpha val="10000"/>
                  </a:schemeClr>
                </a:gs>
                <a:gs pos="29000">
                  <a:schemeClr val="bg1">
                    <a:alpha val="20000"/>
                  </a:schemeClr>
                </a:gs>
                <a:gs pos="92042">
                  <a:schemeClr val="bg1">
                    <a:alpha val="20000"/>
                  </a:schemeClr>
                </a:gs>
                <a:gs pos="79000">
                  <a:schemeClr val="bg1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noProof="1"/>
            </a:p>
          </p:txBody>
        </p:sp>
      </p:grpSp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A64B3D96-AEDB-40F6-A90C-DE407A4F4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5327" y="3249971"/>
            <a:ext cx="543619" cy="543619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FEF117CA-47B8-4CBF-95BB-8922B2366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5725" y="3249971"/>
            <a:ext cx="543619" cy="543619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15FEA19C-9C42-49BA-8802-E7EC72673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6918" y="3249971"/>
            <a:ext cx="543619" cy="543619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BD38C58-6E6B-4C17-80A6-499BCB3146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86123" y="3249971"/>
            <a:ext cx="543619" cy="543619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0D9356BC-9285-41CE-8AF6-F533F1358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86521" y="3249971"/>
            <a:ext cx="54361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8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8531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Pipe Process Diagram for PowerPoint</vt:lpstr>
      <vt:lpstr>Pipe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2018-11-22T06:22:26Z</dcterms:modified>
  <cp:category>Charts &amp; Diagrams</cp:category>
</cp:coreProperties>
</file>