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47719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4/19/2022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Planes Flying Banners – Slide Template</a:t>
            </a:r>
          </a:p>
        </p:txBody>
      </p:sp>
      <p:sp>
        <p:nvSpPr>
          <p:cNvPr id="76" name="Shape">
            <a:extLst>
              <a:ext uri="{FF2B5EF4-FFF2-40B4-BE49-F238E27FC236}">
                <a16:creationId xmlns:a16="http://schemas.microsoft.com/office/drawing/2014/main" id="{BCD75555-24DC-4DB2-BE25-7C39218DCA50}"/>
              </a:ext>
            </a:extLst>
          </p:cNvPr>
          <p:cNvSpPr/>
          <p:nvPr/>
        </p:nvSpPr>
        <p:spPr>
          <a:xfrm>
            <a:off x="4960368" y="2948826"/>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66"/>
                  <a:pt x="21183" y="9940"/>
                  <a:pt x="20836" y="994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77" name="Group 76">
            <a:extLst>
              <a:ext uri="{FF2B5EF4-FFF2-40B4-BE49-F238E27FC236}">
                <a16:creationId xmlns:a16="http://schemas.microsoft.com/office/drawing/2014/main" id="{5CB54D8B-CAD9-4A85-8FD4-5D3472580468}"/>
              </a:ext>
            </a:extLst>
          </p:cNvPr>
          <p:cNvGrpSpPr/>
          <p:nvPr/>
        </p:nvGrpSpPr>
        <p:grpSpPr>
          <a:xfrm>
            <a:off x="5636669" y="2960097"/>
            <a:ext cx="2271264" cy="1039252"/>
            <a:chOff x="5681756" y="2869923"/>
            <a:chExt cx="2271264" cy="1039252"/>
          </a:xfrm>
        </p:grpSpPr>
        <p:sp>
          <p:nvSpPr>
            <p:cNvPr id="84" name="Shape">
              <a:extLst>
                <a:ext uri="{FF2B5EF4-FFF2-40B4-BE49-F238E27FC236}">
                  <a16:creationId xmlns:a16="http://schemas.microsoft.com/office/drawing/2014/main" id="{51590DE6-45A5-4DE2-9419-2D23872120B8}"/>
                </a:ext>
              </a:extLst>
            </p:cNvPr>
            <p:cNvSpPr/>
            <p:nvPr/>
          </p:nvSpPr>
          <p:spPr>
            <a:xfrm>
              <a:off x="6639851" y="3117900"/>
              <a:ext cx="19165" cy="15782"/>
            </a:xfrm>
            <a:custGeom>
              <a:avLst/>
              <a:gdLst/>
              <a:ahLst/>
              <a:cxnLst>
                <a:cxn ang="0">
                  <a:pos x="wd2" y="hd2"/>
                </a:cxn>
                <a:cxn ang="5400000">
                  <a:pos x="wd2" y="hd2"/>
                </a:cxn>
                <a:cxn ang="10800000">
                  <a:pos x="wd2" y="hd2"/>
                </a:cxn>
                <a:cxn ang="16200000">
                  <a:pos x="wd2" y="hd2"/>
                </a:cxn>
              </a:cxnLst>
              <a:rect l="0" t="0" r="r" b="b"/>
              <a:pathLst>
                <a:path w="21600" h="21600" extrusionOk="0">
                  <a:moveTo>
                    <a:pt x="10161" y="20058"/>
                  </a:moveTo>
                  <a:cubicBezTo>
                    <a:pt x="3809" y="15428"/>
                    <a:pt x="0" y="9258"/>
                    <a:pt x="0" y="0"/>
                  </a:cubicBezTo>
                  <a:cubicBezTo>
                    <a:pt x="6352" y="6172"/>
                    <a:pt x="13976" y="9257"/>
                    <a:pt x="21600" y="9257"/>
                  </a:cubicBezTo>
                  <a:lnTo>
                    <a:pt x="21600" y="12342"/>
                  </a:lnTo>
                  <a:cubicBezTo>
                    <a:pt x="21600" y="12342"/>
                    <a:pt x="21600" y="12342"/>
                    <a:pt x="21600" y="12342"/>
                  </a:cubicBezTo>
                  <a:cubicBezTo>
                    <a:pt x="21600" y="13884"/>
                    <a:pt x="21600" y="15426"/>
                    <a:pt x="20328" y="16971"/>
                  </a:cubicBezTo>
                  <a:cubicBezTo>
                    <a:pt x="20328" y="16971"/>
                    <a:pt x="20328" y="16971"/>
                    <a:pt x="20328" y="16971"/>
                  </a:cubicBezTo>
                  <a:cubicBezTo>
                    <a:pt x="20328" y="18513"/>
                    <a:pt x="19057" y="20056"/>
                    <a:pt x="19057" y="21600"/>
                  </a:cubicBezTo>
                  <a:cubicBezTo>
                    <a:pt x="19057" y="21600"/>
                    <a:pt x="19057" y="21600"/>
                    <a:pt x="19057" y="21600"/>
                  </a:cubicBezTo>
                  <a:cubicBezTo>
                    <a:pt x="19057" y="21600"/>
                    <a:pt x="19057" y="21600"/>
                    <a:pt x="19057" y="21600"/>
                  </a:cubicBezTo>
                  <a:cubicBezTo>
                    <a:pt x="13970" y="21600"/>
                    <a:pt x="12698" y="21600"/>
                    <a:pt x="10161" y="20058"/>
                  </a:cubicBezTo>
                  <a:lnTo>
                    <a:pt x="10161" y="20058"/>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5" name="Shape">
              <a:extLst>
                <a:ext uri="{FF2B5EF4-FFF2-40B4-BE49-F238E27FC236}">
                  <a16:creationId xmlns:a16="http://schemas.microsoft.com/office/drawing/2014/main" id="{BD3095CC-6EC4-4740-89E2-54525A9DBE56}"/>
                </a:ext>
              </a:extLst>
            </p:cNvPr>
            <p:cNvSpPr/>
            <p:nvPr/>
          </p:nvSpPr>
          <p:spPr>
            <a:xfrm>
              <a:off x="6617308" y="3072813"/>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1395"/>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6" name="Shape">
              <a:extLst>
                <a:ext uri="{FF2B5EF4-FFF2-40B4-BE49-F238E27FC236}">
                  <a16:creationId xmlns:a16="http://schemas.microsoft.com/office/drawing/2014/main" id="{D43044D9-7331-49F4-9EE8-D59AAE3E61FD}"/>
                </a:ext>
              </a:extLst>
            </p:cNvPr>
            <p:cNvSpPr/>
            <p:nvPr/>
          </p:nvSpPr>
          <p:spPr>
            <a:xfrm>
              <a:off x="6628580" y="3072814"/>
              <a:ext cx="146670" cy="149167"/>
            </a:xfrm>
            <a:custGeom>
              <a:avLst/>
              <a:gdLst/>
              <a:ahLst/>
              <a:cxnLst>
                <a:cxn ang="0">
                  <a:pos x="wd2" y="hd2"/>
                </a:cxn>
                <a:cxn ang="5400000">
                  <a:pos x="wd2" y="hd2"/>
                </a:cxn>
                <a:cxn ang="10800000">
                  <a:pos x="wd2" y="hd2"/>
                </a:cxn>
                <a:cxn ang="16200000">
                  <a:pos x="wd2" y="hd2"/>
                </a:cxn>
              </a:cxnLst>
              <a:rect l="0" t="0" r="r" b="b"/>
              <a:pathLst>
                <a:path w="21133" h="21332" extrusionOk="0">
                  <a:moveTo>
                    <a:pt x="13318" y="16281"/>
                  </a:moveTo>
                  <a:cubicBezTo>
                    <a:pt x="13480" y="15797"/>
                    <a:pt x="13805" y="15314"/>
                    <a:pt x="14130" y="14830"/>
                  </a:cubicBezTo>
                  <a:lnTo>
                    <a:pt x="15591" y="12734"/>
                  </a:lnTo>
                  <a:cubicBezTo>
                    <a:pt x="16078" y="12251"/>
                    <a:pt x="16890" y="12089"/>
                    <a:pt x="17378" y="12412"/>
                  </a:cubicBezTo>
                  <a:cubicBezTo>
                    <a:pt x="17703" y="12734"/>
                    <a:pt x="17865" y="13057"/>
                    <a:pt x="17865" y="13379"/>
                  </a:cubicBezTo>
                  <a:cubicBezTo>
                    <a:pt x="18027" y="13379"/>
                    <a:pt x="18190" y="13379"/>
                    <a:pt x="18352" y="13540"/>
                  </a:cubicBezTo>
                  <a:cubicBezTo>
                    <a:pt x="20463" y="14185"/>
                    <a:pt x="21600" y="16442"/>
                    <a:pt x="20951" y="18537"/>
                  </a:cubicBezTo>
                  <a:cubicBezTo>
                    <a:pt x="20301" y="20472"/>
                    <a:pt x="18352" y="21600"/>
                    <a:pt x="16403" y="21277"/>
                  </a:cubicBezTo>
                  <a:cubicBezTo>
                    <a:pt x="16241" y="21277"/>
                    <a:pt x="15916" y="21277"/>
                    <a:pt x="15754" y="21116"/>
                  </a:cubicBezTo>
                  <a:cubicBezTo>
                    <a:pt x="13805" y="20472"/>
                    <a:pt x="12668" y="18537"/>
                    <a:pt x="12993" y="16603"/>
                  </a:cubicBezTo>
                  <a:cubicBezTo>
                    <a:pt x="13155" y="16764"/>
                    <a:pt x="13318" y="16603"/>
                    <a:pt x="13318" y="16281"/>
                  </a:cubicBezTo>
                  <a:close/>
                  <a:moveTo>
                    <a:pt x="4873" y="7899"/>
                  </a:moveTo>
                  <a:cubicBezTo>
                    <a:pt x="4548" y="7899"/>
                    <a:pt x="4224" y="7737"/>
                    <a:pt x="4061" y="7576"/>
                  </a:cubicBezTo>
                  <a:lnTo>
                    <a:pt x="4873" y="7899"/>
                  </a:lnTo>
                  <a:cubicBezTo>
                    <a:pt x="4873" y="8060"/>
                    <a:pt x="4873" y="8060"/>
                    <a:pt x="4873" y="7899"/>
                  </a:cubicBezTo>
                  <a:close/>
                  <a:moveTo>
                    <a:pt x="2761" y="5642"/>
                  </a:moveTo>
                  <a:cubicBezTo>
                    <a:pt x="3573" y="6287"/>
                    <a:pt x="4548" y="6609"/>
                    <a:pt x="5523" y="6609"/>
                  </a:cubicBezTo>
                  <a:lnTo>
                    <a:pt x="5523" y="6931"/>
                  </a:lnTo>
                  <a:cubicBezTo>
                    <a:pt x="5523" y="6931"/>
                    <a:pt x="5523" y="6931"/>
                    <a:pt x="5523" y="6931"/>
                  </a:cubicBezTo>
                  <a:cubicBezTo>
                    <a:pt x="5523" y="6931"/>
                    <a:pt x="5523" y="6931"/>
                    <a:pt x="5523" y="6931"/>
                  </a:cubicBezTo>
                  <a:lnTo>
                    <a:pt x="5523" y="6609"/>
                  </a:lnTo>
                  <a:cubicBezTo>
                    <a:pt x="5523" y="6609"/>
                    <a:pt x="5685" y="6609"/>
                    <a:pt x="5685" y="6609"/>
                  </a:cubicBezTo>
                  <a:lnTo>
                    <a:pt x="5685" y="6609"/>
                  </a:lnTo>
                  <a:cubicBezTo>
                    <a:pt x="7309" y="6609"/>
                    <a:pt x="8446" y="5642"/>
                    <a:pt x="8933" y="4352"/>
                  </a:cubicBezTo>
                  <a:cubicBezTo>
                    <a:pt x="9420" y="4191"/>
                    <a:pt x="9745" y="3869"/>
                    <a:pt x="9745" y="3385"/>
                  </a:cubicBezTo>
                  <a:cubicBezTo>
                    <a:pt x="9745" y="3063"/>
                    <a:pt x="9583" y="2740"/>
                    <a:pt x="9258" y="2579"/>
                  </a:cubicBezTo>
                  <a:cubicBezTo>
                    <a:pt x="9258" y="2740"/>
                    <a:pt x="9096" y="3063"/>
                    <a:pt x="9096" y="3224"/>
                  </a:cubicBezTo>
                  <a:cubicBezTo>
                    <a:pt x="8933" y="3708"/>
                    <a:pt x="8446" y="4030"/>
                    <a:pt x="7959" y="4030"/>
                  </a:cubicBezTo>
                  <a:cubicBezTo>
                    <a:pt x="7959" y="4030"/>
                    <a:pt x="7796" y="4030"/>
                    <a:pt x="7796" y="4030"/>
                  </a:cubicBezTo>
                  <a:cubicBezTo>
                    <a:pt x="6984" y="3869"/>
                    <a:pt x="6335" y="3224"/>
                    <a:pt x="6172" y="2418"/>
                  </a:cubicBezTo>
                  <a:cubicBezTo>
                    <a:pt x="6172" y="2257"/>
                    <a:pt x="6172" y="2257"/>
                    <a:pt x="6172" y="2096"/>
                  </a:cubicBezTo>
                  <a:lnTo>
                    <a:pt x="3736" y="2096"/>
                  </a:lnTo>
                  <a:cubicBezTo>
                    <a:pt x="3736" y="2096"/>
                    <a:pt x="3736" y="1934"/>
                    <a:pt x="3736" y="1934"/>
                  </a:cubicBezTo>
                  <a:cubicBezTo>
                    <a:pt x="3736" y="1773"/>
                    <a:pt x="3736" y="1773"/>
                    <a:pt x="3736" y="1612"/>
                  </a:cubicBezTo>
                  <a:cubicBezTo>
                    <a:pt x="3736" y="1290"/>
                    <a:pt x="3573" y="1128"/>
                    <a:pt x="3411" y="967"/>
                  </a:cubicBezTo>
                  <a:cubicBezTo>
                    <a:pt x="3411" y="806"/>
                    <a:pt x="3248" y="806"/>
                    <a:pt x="3248" y="645"/>
                  </a:cubicBezTo>
                  <a:lnTo>
                    <a:pt x="1462" y="806"/>
                  </a:lnTo>
                  <a:cubicBezTo>
                    <a:pt x="1299" y="806"/>
                    <a:pt x="1136" y="806"/>
                    <a:pt x="812" y="806"/>
                  </a:cubicBezTo>
                  <a:cubicBezTo>
                    <a:pt x="812" y="1128"/>
                    <a:pt x="812" y="1290"/>
                    <a:pt x="812" y="1612"/>
                  </a:cubicBezTo>
                  <a:cubicBezTo>
                    <a:pt x="975" y="2257"/>
                    <a:pt x="1299" y="2740"/>
                    <a:pt x="1787" y="3063"/>
                  </a:cubicBezTo>
                  <a:lnTo>
                    <a:pt x="1137" y="3869"/>
                  </a:lnTo>
                  <a:lnTo>
                    <a:pt x="163" y="4997"/>
                  </a:lnTo>
                  <a:lnTo>
                    <a:pt x="163" y="4997"/>
                  </a:lnTo>
                  <a:lnTo>
                    <a:pt x="0" y="5803"/>
                  </a:lnTo>
                  <a:lnTo>
                    <a:pt x="4060" y="7899"/>
                  </a:lnTo>
                  <a:cubicBezTo>
                    <a:pt x="3249" y="7254"/>
                    <a:pt x="2761" y="6448"/>
                    <a:pt x="2761" y="5642"/>
                  </a:cubicBezTo>
                  <a:close/>
                  <a:moveTo>
                    <a:pt x="7796" y="0"/>
                  </a:moveTo>
                  <a:cubicBezTo>
                    <a:pt x="8121" y="161"/>
                    <a:pt x="8283" y="322"/>
                    <a:pt x="8446" y="484"/>
                  </a:cubicBezTo>
                  <a:lnTo>
                    <a:pt x="8283" y="0"/>
                  </a:lnTo>
                  <a:cubicBezTo>
                    <a:pt x="8283" y="0"/>
                    <a:pt x="8120" y="0"/>
                    <a:pt x="8120" y="0"/>
                  </a:cubicBezTo>
                  <a:lnTo>
                    <a:pt x="7796" y="0"/>
                  </a:lnTo>
                  <a:close/>
                  <a:moveTo>
                    <a:pt x="6659" y="0"/>
                  </a:moveTo>
                  <a:lnTo>
                    <a:pt x="4548" y="161"/>
                  </a:lnTo>
                  <a:lnTo>
                    <a:pt x="4548" y="483"/>
                  </a:lnTo>
                  <a:lnTo>
                    <a:pt x="4548" y="645"/>
                  </a:lnTo>
                  <a:lnTo>
                    <a:pt x="5360" y="645"/>
                  </a:lnTo>
                  <a:lnTo>
                    <a:pt x="6009" y="645"/>
                  </a:lnTo>
                  <a:cubicBezTo>
                    <a:pt x="6335" y="323"/>
                    <a:pt x="6497" y="161"/>
                    <a:pt x="6659" y="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7" name="Shape">
              <a:extLst>
                <a:ext uri="{FF2B5EF4-FFF2-40B4-BE49-F238E27FC236}">
                  <a16:creationId xmlns:a16="http://schemas.microsoft.com/office/drawing/2014/main" id="{3CB03F2A-4D70-4914-BECD-FABE71F34DA0}"/>
                </a:ext>
              </a:extLst>
            </p:cNvPr>
            <p:cNvSpPr/>
            <p:nvPr/>
          </p:nvSpPr>
          <p:spPr>
            <a:xfrm>
              <a:off x="6606035" y="3016455"/>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10188"/>
                    <a:pt x="609" y="7915"/>
                    <a:pt x="1439" y="602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8" name="Shape">
              <a:extLst>
                <a:ext uri="{FF2B5EF4-FFF2-40B4-BE49-F238E27FC236}">
                  <a16:creationId xmlns:a16="http://schemas.microsoft.com/office/drawing/2014/main" id="{482892D5-529F-4034-B4B3-4E49AC03265F}"/>
                </a:ext>
              </a:extLst>
            </p:cNvPr>
            <p:cNvSpPr/>
            <p:nvPr/>
          </p:nvSpPr>
          <p:spPr>
            <a:xfrm>
              <a:off x="6560949" y="3106629"/>
              <a:ext cx="187113"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8" y="17245"/>
                    <a:pt x="20038" y="17415"/>
                    <a:pt x="20169" y="17415"/>
                  </a:cubicBezTo>
                  <a:lnTo>
                    <a:pt x="21600" y="21497"/>
                  </a:lnTo>
                  <a:lnTo>
                    <a:pt x="8718" y="17585"/>
                  </a:lnTo>
                  <a:lnTo>
                    <a:pt x="17566" y="12483"/>
                  </a:lnTo>
                  <a:cubicBezTo>
                    <a:pt x="17176" y="14524"/>
                    <a:pt x="18087" y="16565"/>
                    <a:pt x="19648" y="17245"/>
                  </a:cubicBezTo>
                  <a:close/>
                  <a:moveTo>
                    <a:pt x="12752" y="15034"/>
                  </a:moveTo>
                  <a:lnTo>
                    <a:pt x="12362" y="7041"/>
                  </a:lnTo>
                  <a:cubicBezTo>
                    <a:pt x="12882" y="5850"/>
                    <a:pt x="12492" y="4489"/>
                    <a:pt x="11711" y="3809"/>
                  </a:cubicBezTo>
                  <a:lnTo>
                    <a:pt x="10800" y="3129"/>
                  </a:lnTo>
                  <a:lnTo>
                    <a:pt x="10150" y="2618"/>
                  </a:lnTo>
                  <a:cubicBezTo>
                    <a:pt x="10150" y="2618"/>
                    <a:pt x="10150" y="2618"/>
                    <a:pt x="10150" y="2618"/>
                  </a:cubicBezTo>
                  <a:lnTo>
                    <a:pt x="6897" y="407"/>
                  </a:lnTo>
                  <a:lnTo>
                    <a:pt x="6897" y="407"/>
                  </a:lnTo>
                  <a:cubicBezTo>
                    <a:pt x="6766" y="67"/>
                    <a:pt x="6507"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9" name="Shape">
              <a:extLst>
                <a:ext uri="{FF2B5EF4-FFF2-40B4-BE49-F238E27FC236}">
                  <a16:creationId xmlns:a16="http://schemas.microsoft.com/office/drawing/2014/main" id="{8720B9ED-DBB5-4EC9-9A81-D6C146B61125}"/>
                </a:ext>
              </a:extLst>
            </p:cNvPr>
            <p:cNvSpPr/>
            <p:nvPr/>
          </p:nvSpPr>
          <p:spPr>
            <a:xfrm>
              <a:off x="6155168" y="3422236"/>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0" name="Shape">
              <a:extLst>
                <a:ext uri="{FF2B5EF4-FFF2-40B4-BE49-F238E27FC236}">
                  <a16:creationId xmlns:a16="http://schemas.microsoft.com/office/drawing/2014/main" id="{3953D9BB-A3C2-4B09-8617-5A8C5E4799D1}"/>
                </a:ext>
              </a:extLst>
            </p:cNvPr>
            <p:cNvSpPr/>
            <p:nvPr/>
          </p:nvSpPr>
          <p:spPr>
            <a:xfrm>
              <a:off x="7428869" y="3230618"/>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901"/>
                    <a:pt x="19097" y="0"/>
                    <a:pt x="16038" y="0"/>
                  </a:cubicBezTo>
                  <a:close/>
                </a:path>
              </a:pathLst>
            </a:custGeom>
            <a:solidFill>
              <a:schemeClr val="accent6">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1" name="Shape">
              <a:extLst>
                <a:ext uri="{FF2B5EF4-FFF2-40B4-BE49-F238E27FC236}">
                  <a16:creationId xmlns:a16="http://schemas.microsoft.com/office/drawing/2014/main" id="{9F0EAAA4-8AE5-4B32-8525-F89727A8E911}"/>
                </a:ext>
              </a:extLst>
            </p:cNvPr>
            <p:cNvSpPr/>
            <p:nvPr/>
          </p:nvSpPr>
          <p:spPr>
            <a:xfrm>
              <a:off x="5681756" y="2869923"/>
              <a:ext cx="2185275" cy="1000928"/>
            </a:xfrm>
            <a:custGeom>
              <a:avLst/>
              <a:gdLst/>
              <a:ahLst/>
              <a:cxnLst>
                <a:cxn ang="0">
                  <a:pos x="wd2" y="hd2"/>
                </a:cxn>
                <a:cxn ang="5400000">
                  <a:pos x="wd2" y="hd2"/>
                </a:cxn>
                <a:cxn ang="10800000">
                  <a:pos x="wd2" y="hd2"/>
                </a:cxn>
                <a:cxn ang="16200000">
                  <a:pos x="wd2" y="hd2"/>
                </a:cxn>
              </a:cxnLst>
              <a:rect l="0" t="0" r="r" b="b"/>
              <a:pathLst>
                <a:path w="21575" h="21600" extrusionOk="0">
                  <a:moveTo>
                    <a:pt x="1188" y="8732"/>
                  </a:moveTo>
                  <a:lnTo>
                    <a:pt x="31" y="1751"/>
                  </a:lnTo>
                  <a:cubicBezTo>
                    <a:pt x="-25" y="1435"/>
                    <a:pt x="-3" y="1070"/>
                    <a:pt x="86" y="778"/>
                  </a:cubicBezTo>
                  <a:cubicBezTo>
                    <a:pt x="175" y="487"/>
                    <a:pt x="331" y="341"/>
                    <a:pt x="487" y="341"/>
                  </a:cubicBezTo>
                  <a:lnTo>
                    <a:pt x="1811" y="341"/>
                  </a:lnTo>
                  <a:cubicBezTo>
                    <a:pt x="2201" y="341"/>
                    <a:pt x="2546" y="1022"/>
                    <a:pt x="2724" y="1751"/>
                  </a:cubicBezTo>
                  <a:lnTo>
                    <a:pt x="3981" y="6616"/>
                  </a:lnTo>
                  <a:lnTo>
                    <a:pt x="1188" y="8732"/>
                  </a:lnTo>
                  <a:close/>
                  <a:moveTo>
                    <a:pt x="14764" y="17441"/>
                  </a:moveTo>
                  <a:lnTo>
                    <a:pt x="16934" y="20311"/>
                  </a:lnTo>
                  <a:cubicBezTo>
                    <a:pt x="16979" y="20384"/>
                    <a:pt x="17023" y="20408"/>
                    <a:pt x="17079" y="20359"/>
                  </a:cubicBezTo>
                  <a:cubicBezTo>
                    <a:pt x="17168" y="20311"/>
                    <a:pt x="17224" y="20092"/>
                    <a:pt x="17190" y="19897"/>
                  </a:cubicBezTo>
                  <a:lnTo>
                    <a:pt x="16801" y="17051"/>
                  </a:lnTo>
                  <a:cubicBezTo>
                    <a:pt x="16779" y="16857"/>
                    <a:pt x="16679" y="16735"/>
                    <a:pt x="16589" y="16808"/>
                  </a:cubicBezTo>
                  <a:cubicBezTo>
                    <a:pt x="16500" y="16857"/>
                    <a:pt x="16445" y="17076"/>
                    <a:pt x="16478" y="17270"/>
                  </a:cubicBezTo>
                  <a:lnTo>
                    <a:pt x="16745" y="19192"/>
                  </a:lnTo>
                  <a:lnTo>
                    <a:pt x="14942" y="16808"/>
                  </a:lnTo>
                  <a:cubicBezTo>
                    <a:pt x="14865" y="16711"/>
                    <a:pt x="14764" y="16759"/>
                    <a:pt x="14709" y="16930"/>
                  </a:cubicBezTo>
                  <a:cubicBezTo>
                    <a:pt x="14653" y="17100"/>
                    <a:pt x="14687" y="17319"/>
                    <a:pt x="14764" y="17441"/>
                  </a:cubicBezTo>
                  <a:close/>
                  <a:moveTo>
                    <a:pt x="21186" y="0"/>
                  </a:moveTo>
                  <a:cubicBezTo>
                    <a:pt x="21397" y="0"/>
                    <a:pt x="21575" y="389"/>
                    <a:pt x="21575" y="851"/>
                  </a:cubicBezTo>
                  <a:lnTo>
                    <a:pt x="21575" y="8295"/>
                  </a:lnTo>
                  <a:cubicBezTo>
                    <a:pt x="21575" y="8757"/>
                    <a:pt x="21397" y="9146"/>
                    <a:pt x="21186" y="9146"/>
                  </a:cubicBezTo>
                  <a:cubicBezTo>
                    <a:pt x="20974" y="9146"/>
                    <a:pt x="20796" y="8757"/>
                    <a:pt x="20796" y="8295"/>
                  </a:cubicBezTo>
                  <a:lnTo>
                    <a:pt x="20796" y="851"/>
                  </a:lnTo>
                  <a:cubicBezTo>
                    <a:pt x="20807" y="389"/>
                    <a:pt x="20974" y="0"/>
                    <a:pt x="21186" y="0"/>
                  </a:cubicBezTo>
                  <a:close/>
                  <a:moveTo>
                    <a:pt x="21186" y="12454"/>
                  </a:moveTo>
                  <a:cubicBezTo>
                    <a:pt x="21397" y="12454"/>
                    <a:pt x="21575" y="12843"/>
                    <a:pt x="21575" y="13305"/>
                  </a:cubicBezTo>
                  <a:lnTo>
                    <a:pt x="21575" y="20749"/>
                  </a:lnTo>
                  <a:cubicBezTo>
                    <a:pt x="21575" y="21211"/>
                    <a:pt x="21397" y="21600"/>
                    <a:pt x="21186" y="21600"/>
                  </a:cubicBezTo>
                  <a:cubicBezTo>
                    <a:pt x="20974" y="21600"/>
                    <a:pt x="20796" y="21211"/>
                    <a:pt x="20796" y="20749"/>
                  </a:cubicBezTo>
                  <a:lnTo>
                    <a:pt x="20796" y="13305"/>
                  </a:lnTo>
                  <a:cubicBezTo>
                    <a:pt x="20807" y="12819"/>
                    <a:pt x="20974" y="12454"/>
                    <a:pt x="21186" y="12454"/>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2" name="Shape">
              <a:extLst>
                <a:ext uri="{FF2B5EF4-FFF2-40B4-BE49-F238E27FC236}">
                  <a16:creationId xmlns:a16="http://schemas.microsoft.com/office/drawing/2014/main" id="{F5B438A1-1597-4F89-8C83-21EF57181755}"/>
                </a:ext>
              </a:extLst>
            </p:cNvPr>
            <p:cNvSpPr/>
            <p:nvPr/>
          </p:nvSpPr>
          <p:spPr>
            <a:xfrm>
              <a:off x="5805745" y="3117901"/>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3" name="Shape">
              <a:extLst>
                <a:ext uri="{FF2B5EF4-FFF2-40B4-BE49-F238E27FC236}">
                  <a16:creationId xmlns:a16="http://schemas.microsoft.com/office/drawing/2014/main" id="{9F93225A-224D-4B71-987B-95902331281F}"/>
                </a:ext>
              </a:extLst>
            </p:cNvPr>
            <p:cNvSpPr/>
            <p:nvPr/>
          </p:nvSpPr>
          <p:spPr>
            <a:xfrm>
              <a:off x="6921644" y="3016455"/>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542"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780"/>
                  </a:moveTo>
                  <a:lnTo>
                    <a:pt x="20137" y="962"/>
                  </a:lnTo>
                  <a:lnTo>
                    <a:pt x="20137" y="20598"/>
                  </a:lnTo>
                  <a:lnTo>
                    <a:pt x="11230" y="10780"/>
                  </a:lnTo>
                  <a:close/>
                  <a:moveTo>
                    <a:pt x="1463" y="19997"/>
                  </a:moveTo>
                  <a:lnTo>
                    <a:pt x="1463" y="1603"/>
                  </a:lnTo>
                  <a:lnTo>
                    <a:pt x="9810" y="10820"/>
                  </a:lnTo>
                  <a:lnTo>
                    <a:pt x="1463" y="19997"/>
                  </a:lnTo>
                  <a:close/>
                </a:path>
              </a:pathLst>
            </a:custGeom>
            <a:solidFill>
              <a:schemeClr val="accent6">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4" name="Shape">
              <a:extLst>
                <a:ext uri="{FF2B5EF4-FFF2-40B4-BE49-F238E27FC236}">
                  <a16:creationId xmlns:a16="http://schemas.microsoft.com/office/drawing/2014/main" id="{D7928DE5-0F5B-4970-B8C3-8994D9EDCCC7}"/>
                </a:ext>
              </a:extLst>
            </p:cNvPr>
            <p:cNvSpPr/>
            <p:nvPr/>
          </p:nvSpPr>
          <p:spPr>
            <a:xfrm>
              <a:off x="6155168" y="3512410"/>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07"/>
                    <a:pt x="20920" y="21600"/>
                    <a:pt x="20062" y="21600"/>
                  </a:cubicBezTo>
                  <a:close/>
                  <a:moveTo>
                    <a:pt x="2432" y="4173"/>
                  </a:moveTo>
                  <a:cubicBezTo>
                    <a:pt x="2432" y="1902"/>
                    <a:pt x="1895" y="0"/>
                    <a:pt x="1216" y="0"/>
                  </a:cubicBezTo>
                  <a:cubicBezTo>
                    <a:pt x="554" y="0"/>
                    <a:pt x="0" y="1841"/>
                    <a:pt x="0" y="4173"/>
                  </a:cubicBezTo>
                  <a:cubicBezTo>
                    <a:pt x="0" y="6505"/>
                    <a:pt x="536" y="8346"/>
                    <a:pt x="1216" y="8346"/>
                  </a:cubicBezTo>
                  <a:cubicBezTo>
                    <a:pt x="1877" y="8284"/>
                    <a:pt x="2432" y="6443"/>
                    <a:pt x="2432"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5" name="Shape">
              <a:extLst>
                <a:ext uri="{FF2B5EF4-FFF2-40B4-BE49-F238E27FC236}">
                  <a16:creationId xmlns:a16="http://schemas.microsoft.com/office/drawing/2014/main" id="{01569B14-C82A-4EE6-BE93-807DC1FF18F2}"/>
                </a:ext>
              </a:extLst>
            </p:cNvPr>
            <p:cNvSpPr/>
            <p:nvPr/>
          </p:nvSpPr>
          <p:spPr>
            <a:xfrm>
              <a:off x="7368620" y="3760387"/>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670"/>
                    <a:pt x="4696" y="21600"/>
                    <a:pt x="10800" y="21600"/>
                  </a:cubicBezTo>
                  <a:cubicBezTo>
                    <a:pt x="16904" y="21600"/>
                    <a:pt x="21600" y="16904"/>
                    <a:pt x="21600" y="10800"/>
                  </a:cubicBezTo>
                  <a:cubicBezTo>
                    <a:pt x="21600" y="4930"/>
                    <a:pt x="16669" y="0"/>
                    <a:pt x="10800"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6" name="Shape">
              <a:extLst>
                <a:ext uri="{FF2B5EF4-FFF2-40B4-BE49-F238E27FC236}">
                  <a16:creationId xmlns:a16="http://schemas.microsoft.com/office/drawing/2014/main" id="{22FB2237-933E-44F0-8B11-1738BC23A2FC}"/>
                </a:ext>
              </a:extLst>
            </p:cNvPr>
            <p:cNvSpPr/>
            <p:nvPr/>
          </p:nvSpPr>
          <p:spPr>
            <a:xfrm>
              <a:off x="6192473" y="354971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7" name="Shape">
              <a:extLst>
                <a:ext uri="{FF2B5EF4-FFF2-40B4-BE49-F238E27FC236}">
                  <a16:creationId xmlns:a16="http://schemas.microsoft.com/office/drawing/2014/main" id="{C5E8D348-F6AC-4A6F-8305-FB2D3E87207F}"/>
                </a:ext>
              </a:extLst>
            </p:cNvPr>
            <p:cNvSpPr/>
            <p:nvPr/>
          </p:nvSpPr>
          <p:spPr>
            <a:xfrm>
              <a:off x="6820199" y="29488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8" name="Shape">
              <a:extLst>
                <a:ext uri="{FF2B5EF4-FFF2-40B4-BE49-F238E27FC236}">
                  <a16:creationId xmlns:a16="http://schemas.microsoft.com/office/drawing/2014/main" id="{0AB3C84D-EDF8-4F23-94CF-2C3D799F93E1}"/>
                </a:ext>
              </a:extLst>
            </p:cNvPr>
            <p:cNvSpPr/>
            <p:nvPr/>
          </p:nvSpPr>
          <p:spPr>
            <a:xfrm>
              <a:off x="6820199" y="3625127"/>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78" name="Shape">
            <a:extLst>
              <a:ext uri="{FF2B5EF4-FFF2-40B4-BE49-F238E27FC236}">
                <a16:creationId xmlns:a16="http://schemas.microsoft.com/office/drawing/2014/main" id="{57A2C097-9A5E-495F-B915-EB3687B73625}"/>
              </a:ext>
            </a:extLst>
          </p:cNvPr>
          <p:cNvSpPr/>
          <p:nvPr/>
        </p:nvSpPr>
        <p:spPr>
          <a:xfrm>
            <a:off x="474232" y="2893594"/>
            <a:ext cx="4470358" cy="91864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895" y="10787"/>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79" name="Group 78">
            <a:extLst>
              <a:ext uri="{FF2B5EF4-FFF2-40B4-BE49-F238E27FC236}">
                <a16:creationId xmlns:a16="http://schemas.microsoft.com/office/drawing/2014/main" id="{EEF61AD5-7C85-4F5D-B453-8E27657DB84D}"/>
              </a:ext>
            </a:extLst>
          </p:cNvPr>
          <p:cNvGrpSpPr/>
          <p:nvPr/>
        </p:nvGrpSpPr>
        <p:grpSpPr>
          <a:xfrm>
            <a:off x="1088559" y="2970858"/>
            <a:ext cx="3587834" cy="764114"/>
            <a:chOff x="8921977" y="1561877"/>
            <a:chExt cx="2514527" cy="764114"/>
          </a:xfrm>
        </p:grpSpPr>
        <p:sp>
          <p:nvSpPr>
            <p:cNvPr id="82" name="TextBox 67">
              <a:extLst>
                <a:ext uri="{FF2B5EF4-FFF2-40B4-BE49-F238E27FC236}">
                  <a16:creationId xmlns:a16="http://schemas.microsoft.com/office/drawing/2014/main" id="{6CB1020B-C7A1-45FE-9AB5-D4B837AB05E7}"/>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83" name="TextBox 68">
              <a:extLst>
                <a:ext uri="{FF2B5EF4-FFF2-40B4-BE49-F238E27FC236}">
                  <a16:creationId xmlns:a16="http://schemas.microsoft.com/office/drawing/2014/main" id="{45861FED-FFEC-466F-9158-ECFBD72F8D12}"/>
                </a:ext>
              </a:extLst>
            </p:cNvPr>
            <p:cNvSpPr txBox="1"/>
            <p:nvPr/>
          </p:nvSpPr>
          <p:spPr>
            <a:xfrm>
              <a:off x="8921977" y="1925881"/>
              <a:ext cx="1889968"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nibh est. A magna maecenas, quam magna nec quis, lorem nunc. </a:t>
              </a:r>
            </a:p>
          </p:txBody>
        </p:sp>
      </p:grpSp>
      <p:sp>
        <p:nvSpPr>
          <p:cNvPr id="80" name="Shape">
            <a:extLst>
              <a:ext uri="{FF2B5EF4-FFF2-40B4-BE49-F238E27FC236}">
                <a16:creationId xmlns:a16="http://schemas.microsoft.com/office/drawing/2014/main" id="{2577671A-E4F6-4E70-9155-098B170579B6}"/>
              </a:ext>
            </a:extLst>
          </p:cNvPr>
          <p:cNvSpPr/>
          <p:nvPr/>
        </p:nvSpPr>
        <p:spPr>
          <a:xfrm>
            <a:off x="4926553" y="2869923"/>
            <a:ext cx="36072" cy="96598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222"/>
                </a:lnTo>
                <a:cubicBezTo>
                  <a:pt x="21600" y="21424"/>
                  <a:pt x="16874" y="21600"/>
                  <a:pt x="10800"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1" name="TextBox 57">
            <a:extLst>
              <a:ext uri="{FF2B5EF4-FFF2-40B4-BE49-F238E27FC236}">
                <a16:creationId xmlns:a16="http://schemas.microsoft.com/office/drawing/2014/main" id="{7AD9A8DD-289B-4D3C-9AAC-B4DC8D0D0D8B}"/>
              </a:ext>
            </a:extLst>
          </p:cNvPr>
          <p:cNvSpPr txBox="1"/>
          <p:nvPr/>
        </p:nvSpPr>
        <p:spPr>
          <a:xfrm>
            <a:off x="3785245" y="2998972"/>
            <a:ext cx="1077539"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50%</a:t>
            </a:r>
          </a:p>
        </p:txBody>
      </p:sp>
      <p:sp>
        <p:nvSpPr>
          <p:cNvPr id="100" name="Shape">
            <a:extLst>
              <a:ext uri="{FF2B5EF4-FFF2-40B4-BE49-F238E27FC236}">
                <a16:creationId xmlns:a16="http://schemas.microsoft.com/office/drawing/2014/main" id="{42A7BDFF-51EE-4EDA-995D-582500AC3FC3}"/>
              </a:ext>
            </a:extLst>
          </p:cNvPr>
          <p:cNvSpPr/>
          <p:nvPr/>
        </p:nvSpPr>
        <p:spPr>
          <a:xfrm>
            <a:off x="6718752" y="1584950"/>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36"/>
                  <a:pt x="21183" y="9940"/>
                  <a:pt x="20836" y="994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01" name="Group 100">
            <a:extLst>
              <a:ext uri="{FF2B5EF4-FFF2-40B4-BE49-F238E27FC236}">
                <a16:creationId xmlns:a16="http://schemas.microsoft.com/office/drawing/2014/main" id="{743A7C91-CCD7-4D3E-B357-3F1FD6CA370F}"/>
              </a:ext>
            </a:extLst>
          </p:cNvPr>
          <p:cNvGrpSpPr/>
          <p:nvPr/>
        </p:nvGrpSpPr>
        <p:grpSpPr>
          <a:xfrm>
            <a:off x="7395054" y="1596222"/>
            <a:ext cx="2271248" cy="1050523"/>
            <a:chOff x="7440142" y="1596222"/>
            <a:chExt cx="2271248" cy="1050523"/>
          </a:xfrm>
        </p:grpSpPr>
        <p:sp>
          <p:nvSpPr>
            <p:cNvPr id="108" name="Shape">
              <a:extLst>
                <a:ext uri="{FF2B5EF4-FFF2-40B4-BE49-F238E27FC236}">
                  <a16:creationId xmlns:a16="http://schemas.microsoft.com/office/drawing/2014/main" id="{04814733-80E6-49DB-8371-2A9314CE4D88}"/>
                </a:ext>
              </a:extLst>
            </p:cNvPr>
            <p:cNvSpPr/>
            <p:nvPr/>
          </p:nvSpPr>
          <p:spPr>
            <a:xfrm>
              <a:off x="8398236" y="1844199"/>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5242" y="21600"/>
                    <a:pt x="12698" y="20160"/>
                    <a:pt x="10161" y="18721"/>
                  </a:cubicBezTo>
                  <a:lnTo>
                    <a:pt x="10161" y="18721"/>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9" name="Shape">
              <a:extLst>
                <a:ext uri="{FF2B5EF4-FFF2-40B4-BE49-F238E27FC236}">
                  <a16:creationId xmlns:a16="http://schemas.microsoft.com/office/drawing/2014/main" id="{F4C970CB-7A09-476B-AC8B-A6AD99DEEF4B}"/>
                </a:ext>
              </a:extLst>
            </p:cNvPr>
            <p:cNvSpPr/>
            <p:nvPr/>
          </p:nvSpPr>
          <p:spPr>
            <a:xfrm>
              <a:off x="8364421" y="1799111"/>
              <a:ext cx="71015" cy="34946"/>
            </a:xfrm>
            <a:custGeom>
              <a:avLst/>
              <a:gdLst/>
              <a:ahLst/>
              <a:cxnLst>
                <a:cxn ang="0">
                  <a:pos x="wd2" y="hd2"/>
                </a:cxn>
                <a:cxn ang="5400000">
                  <a:pos x="wd2" y="hd2"/>
                </a:cxn>
                <a:cxn ang="10800000">
                  <a:pos x="wd2" y="hd2"/>
                </a:cxn>
                <a:cxn ang="16200000">
                  <a:pos x="wd2" y="hd2"/>
                </a:cxn>
              </a:cxnLst>
              <a:rect l="0" t="0" r="r" b="b"/>
              <a:pathLst>
                <a:path w="21598" h="21600" extrusionOk="0">
                  <a:moveTo>
                    <a:pt x="341" y="2"/>
                  </a:moveTo>
                  <a:cubicBezTo>
                    <a:pt x="1027" y="1395"/>
                    <a:pt x="1712" y="2092"/>
                    <a:pt x="2742" y="2789"/>
                  </a:cubicBezTo>
                  <a:cubicBezTo>
                    <a:pt x="3085" y="2789"/>
                    <a:pt x="3428" y="3485"/>
                    <a:pt x="4112" y="3485"/>
                  </a:cubicBezTo>
                  <a:cubicBezTo>
                    <a:pt x="4112" y="3485"/>
                    <a:pt x="4112" y="3485"/>
                    <a:pt x="4112" y="3485"/>
                  </a:cubicBezTo>
                  <a:cubicBezTo>
                    <a:pt x="4112" y="4878"/>
                    <a:pt x="4112" y="5576"/>
                    <a:pt x="4112" y="6969"/>
                  </a:cubicBezTo>
                  <a:cubicBezTo>
                    <a:pt x="4456" y="9756"/>
                    <a:pt x="5140" y="11846"/>
                    <a:pt x="6170" y="13240"/>
                  </a:cubicBezTo>
                  <a:lnTo>
                    <a:pt x="4799" y="16723"/>
                  </a:lnTo>
                  <a:lnTo>
                    <a:pt x="2742" y="21600"/>
                  </a:lnTo>
                  <a:lnTo>
                    <a:pt x="2742" y="21600"/>
                  </a:lnTo>
                  <a:lnTo>
                    <a:pt x="1371" y="16026"/>
                  </a:lnTo>
                  <a:cubicBezTo>
                    <a:pt x="684" y="12542"/>
                    <a:pt x="0" y="8362"/>
                    <a:pt x="0" y="4182"/>
                  </a:cubicBezTo>
                  <a:cubicBezTo>
                    <a:pt x="-2" y="3485"/>
                    <a:pt x="341" y="2092"/>
                    <a:pt x="341" y="2"/>
                  </a:cubicBezTo>
                  <a:close/>
                  <a:moveTo>
                    <a:pt x="9939" y="2789"/>
                  </a:moveTo>
                  <a:lnTo>
                    <a:pt x="8912" y="2789"/>
                  </a:lnTo>
                  <a:cubicBezTo>
                    <a:pt x="8912" y="3485"/>
                    <a:pt x="9255" y="3485"/>
                    <a:pt x="9255" y="4182"/>
                  </a:cubicBezTo>
                  <a:cubicBezTo>
                    <a:pt x="9598" y="4878"/>
                    <a:pt x="9598" y="6272"/>
                    <a:pt x="9941" y="6969"/>
                  </a:cubicBezTo>
                  <a:cubicBezTo>
                    <a:pt x="9941" y="7666"/>
                    <a:pt x="9941" y="7666"/>
                    <a:pt x="9941" y="8362"/>
                  </a:cubicBezTo>
                  <a:cubicBezTo>
                    <a:pt x="9941" y="8362"/>
                    <a:pt x="9941" y="9059"/>
                    <a:pt x="9941" y="9059"/>
                  </a:cubicBezTo>
                  <a:lnTo>
                    <a:pt x="15083" y="9059"/>
                  </a:lnTo>
                  <a:cubicBezTo>
                    <a:pt x="15083" y="9755"/>
                    <a:pt x="15083" y="9755"/>
                    <a:pt x="15083" y="10452"/>
                  </a:cubicBezTo>
                  <a:cubicBezTo>
                    <a:pt x="15769" y="13935"/>
                    <a:pt x="17140" y="17419"/>
                    <a:pt x="18511" y="17419"/>
                  </a:cubicBezTo>
                  <a:cubicBezTo>
                    <a:pt x="18511" y="17419"/>
                    <a:pt x="18854" y="17419"/>
                    <a:pt x="18854" y="17419"/>
                  </a:cubicBezTo>
                  <a:cubicBezTo>
                    <a:pt x="19882" y="17419"/>
                    <a:pt x="20912" y="16026"/>
                    <a:pt x="21255" y="13935"/>
                  </a:cubicBezTo>
                  <a:cubicBezTo>
                    <a:pt x="21598" y="13239"/>
                    <a:pt x="21598" y="12542"/>
                    <a:pt x="21598" y="11148"/>
                  </a:cubicBezTo>
                  <a:cubicBezTo>
                    <a:pt x="21598" y="10452"/>
                    <a:pt x="21598" y="9058"/>
                    <a:pt x="21598" y="8361"/>
                  </a:cubicBezTo>
                  <a:cubicBezTo>
                    <a:pt x="21598" y="6271"/>
                    <a:pt x="20912" y="3484"/>
                    <a:pt x="20227" y="2091"/>
                  </a:cubicBezTo>
                  <a:cubicBezTo>
                    <a:pt x="19884" y="1394"/>
                    <a:pt x="19199" y="697"/>
                    <a:pt x="18856" y="0"/>
                  </a:cubicBezTo>
                  <a:lnTo>
                    <a:pt x="16456" y="697"/>
                  </a:lnTo>
                  <a:cubicBezTo>
                    <a:pt x="16113" y="1393"/>
                    <a:pt x="15769" y="2090"/>
                    <a:pt x="15428" y="2787"/>
                  </a:cubicBezTo>
                  <a:lnTo>
                    <a:pt x="14057" y="2787"/>
                  </a:lnTo>
                  <a:lnTo>
                    <a:pt x="12343" y="2787"/>
                  </a:lnTo>
                  <a:lnTo>
                    <a:pt x="12343" y="2091"/>
                  </a:lnTo>
                  <a:lnTo>
                    <a:pt x="12343" y="697"/>
                  </a:lnTo>
                  <a:lnTo>
                    <a:pt x="9939"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0" name="Shape">
              <a:extLst>
                <a:ext uri="{FF2B5EF4-FFF2-40B4-BE49-F238E27FC236}">
                  <a16:creationId xmlns:a16="http://schemas.microsoft.com/office/drawing/2014/main" id="{B3E89BE0-9BCC-49A8-A083-469A06040067}"/>
                </a:ext>
              </a:extLst>
            </p:cNvPr>
            <p:cNvSpPr/>
            <p:nvPr/>
          </p:nvSpPr>
          <p:spPr>
            <a:xfrm>
              <a:off x="8375693" y="1799111"/>
              <a:ext cx="146670" cy="150296"/>
            </a:xfrm>
            <a:custGeom>
              <a:avLst/>
              <a:gdLst/>
              <a:ahLst/>
              <a:cxnLst>
                <a:cxn ang="0">
                  <a:pos x="wd2" y="hd2"/>
                </a:cxn>
                <a:cxn ang="5400000">
                  <a:pos x="wd2" y="hd2"/>
                </a:cxn>
                <a:cxn ang="10800000">
                  <a:pos x="wd2" y="hd2"/>
                </a:cxn>
                <a:cxn ang="16200000">
                  <a:pos x="wd2" y="hd2"/>
                </a:cxn>
              </a:cxnLst>
              <a:rect l="0" t="0" r="r" b="b"/>
              <a:pathLst>
                <a:path w="21133" h="21334" extrusionOk="0">
                  <a:moveTo>
                    <a:pt x="13318" y="16320"/>
                  </a:moveTo>
                  <a:cubicBezTo>
                    <a:pt x="13480" y="15840"/>
                    <a:pt x="13805" y="15360"/>
                    <a:pt x="14130" y="14880"/>
                  </a:cubicBezTo>
                  <a:lnTo>
                    <a:pt x="15591" y="12800"/>
                  </a:lnTo>
                  <a:cubicBezTo>
                    <a:pt x="16078" y="12320"/>
                    <a:pt x="16890" y="12160"/>
                    <a:pt x="17378" y="12480"/>
                  </a:cubicBezTo>
                  <a:cubicBezTo>
                    <a:pt x="17703" y="12800"/>
                    <a:pt x="17865" y="13120"/>
                    <a:pt x="17865" y="13440"/>
                  </a:cubicBezTo>
                  <a:cubicBezTo>
                    <a:pt x="18027" y="13440"/>
                    <a:pt x="18190" y="13440"/>
                    <a:pt x="18352" y="13600"/>
                  </a:cubicBezTo>
                  <a:cubicBezTo>
                    <a:pt x="20463" y="14240"/>
                    <a:pt x="21600" y="16480"/>
                    <a:pt x="20951" y="18560"/>
                  </a:cubicBezTo>
                  <a:cubicBezTo>
                    <a:pt x="20301" y="20480"/>
                    <a:pt x="18352" y="21600"/>
                    <a:pt x="16403" y="21280"/>
                  </a:cubicBezTo>
                  <a:cubicBezTo>
                    <a:pt x="16241" y="21280"/>
                    <a:pt x="15916" y="21280"/>
                    <a:pt x="15754" y="21120"/>
                  </a:cubicBezTo>
                  <a:cubicBezTo>
                    <a:pt x="13805" y="20480"/>
                    <a:pt x="12668" y="18560"/>
                    <a:pt x="12993" y="16640"/>
                  </a:cubicBezTo>
                  <a:cubicBezTo>
                    <a:pt x="13318" y="16800"/>
                    <a:pt x="13318" y="16480"/>
                    <a:pt x="13318" y="16320"/>
                  </a:cubicBezTo>
                  <a:close/>
                  <a:moveTo>
                    <a:pt x="5035" y="8000"/>
                  </a:moveTo>
                  <a:cubicBezTo>
                    <a:pt x="4710" y="8000"/>
                    <a:pt x="4385" y="7840"/>
                    <a:pt x="4223" y="7680"/>
                  </a:cubicBezTo>
                  <a:lnTo>
                    <a:pt x="5035" y="8000"/>
                  </a:lnTo>
                  <a:cubicBezTo>
                    <a:pt x="4873" y="8000"/>
                    <a:pt x="5035" y="8000"/>
                    <a:pt x="5035" y="8000"/>
                  </a:cubicBezTo>
                  <a:close/>
                  <a:moveTo>
                    <a:pt x="2761" y="5600"/>
                  </a:moveTo>
                  <a:cubicBezTo>
                    <a:pt x="3573" y="6240"/>
                    <a:pt x="4548" y="6560"/>
                    <a:pt x="5523" y="6560"/>
                  </a:cubicBezTo>
                  <a:lnTo>
                    <a:pt x="5523" y="6880"/>
                  </a:lnTo>
                  <a:cubicBezTo>
                    <a:pt x="5523" y="6880"/>
                    <a:pt x="5523" y="6880"/>
                    <a:pt x="5523" y="6880"/>
                  </a:cubicBezTo>
                  <a:cubicBezTo>
                    <a:pt x="5523" y="6880"/>
                    <a:pt x="5523" y="6880"/>
                    <a:pt x="5523" y="6880"/>
                  </a:cubicBezTo>
                  <a:lnTo>
                    <a:pt x="5523" y="6560"/>
                  </a:lnTo>
                  <a:cubicBezTo>
                    <a:pt x="5523" y="6560"/>
                    <a:pt x="5685" y="6560"/>
                    <a:pt x="5685" y="6560"/>
                  </a:cubicBezTo>
                  <a:lnTo>
                    <a:pt x="5685" y="6560"/>
                  </a:lnTo>
                  <a:cubicBezTo>
                    <a:pt x="7309" y="6560"/>
                    <a:pt x="8446" y="5600"/>
                    <a:pt x="8933" y="4320"/>
                  </a:cubicBezTo>
                  <a:cubicBezTo>
                    <a:pt x="9420" y="4160"/>
                    <a:pt x="9745" y="3840"/>
                    <a:pt x="9745" y="3360"/>
                  </a:cubicBezTo>
                  <a:cubicBezTo>
                    <a:pt x="9745" y="3040"/>
                    <a:pt x="9583" y="2720"/>
                    <a:pt x="9258" y="2560"/>
                  </a:cubicBezTo>
                  <a:cubicBezTo>
                    <a:pt x="9258" y="2720"/>
                    <a:pt x="9096" y="3040"/>
                    <a:pt x="9096" y="3200"/>
                  </a:cubicBezTo>
                  <a:cubicBezTo>
                    <a:pt x="8933" y="3680"/>
                    <a:pt x="8446" y="4000"/>
                    <a:pt x="7959" y="4000"/>
                  </a:cubicBezTo>
                  <a:cubicBezTo>
                    <a:pt x="7959" y="4000"/>
                    <a:pt x="7796" y="4000"/>
                    <a:pt x="7796" y="4000"/>
                  </a:cubicBezTo>
                  <a:cubicBezTo>
                    <a:pt x="6984" y="3840"/>
                    <a:pt x="6335" y="3200"/>
                    <a:pt x="6172" y="2400"/>
                  </a:cubicBezTo>
                  <a:cubicBezTo>
                    <a:pt x="6172" y="2240"/>
                    <a:pt x="6172" y="2240"/>
                    <a:pt x="6172" y="2080"/>
                  </a:cubicBezTo>
                  <a:lnTo>
                    <a:pt x="3736" y="2080"/>
                  </a:lnTo>
                  <a:cubicBezTo>
                    <a:pt x="3736" y="2080"/>
                    <a:pt x="3736" y="1920"/>
                    <a:pt x="3736" y="1920"/>
                  </a:cubicBezTo>
                  <a:cubicBezTo>
                    <a:pt x="3736" y="1760"/>
                    <a:pt x="3736" y="1760"/>
                    <a:pt x="3736" y="1600"/>
                  </a:cubicBezTo>
                  <a:cubicBezTo>
                    <a:pt x="3736" y="1280"/>
                    <a:pt x="3573" y="1120"/>
                    <a:pt x="3411" y="960"/>
                  </a:cubicBezTo>
                  <a:cubicBezTo>
                    <a:pt x="3411" y="800"/>
                    <a:pt x="3248" y="800"/>
                    <a:pt x="3248" y="640"/>
                  </a:cubicBezTo>
                  <a:lnTo>
                    <a:pt x="1462" y="800"/>
                  </a:lnTo>
                  <a:cubicBezTo>
                    <a:pt x="1299" y="800"/>
                    <a:pt x="1136" y="800"/>
                    <a:pt x="812" y="800"/>
                  </a:cubicBezTo>
                  <a:cubicBezTo>
                    <a:pt x="812" y="1120"/>
                    <a:pt x="812" y="1280"/>
                    <a:pt x="812" y="1600"/>
                  </a:cubicBezTo>
                  <a:cubicBezTo>
                    <a:pt x="975" y="2240"/>
                    <a:pt x="1299" y="2720"/>
                    <a:pt x="1787" y="3040"/>
                  </a:cubicBezTo>
                  <a:lnTo>
                    <a:pt x="1137" y="3840"/>
                  </a:lnTo>
                  <a:lnTo>
                    <a:pt x="163" y="4960"/>
                  </a:lnTo>
                  <a:lnTo>
                    <a:pt x="163" y="4960"/>
                  </a:lnTo>
                  <a:lnTo>
                    <a:pt x="0" y="5760"/>
                  </a:lnTo>
                  <a:lnTo>
                    <a:pt x="4060" y="7840"/>
                  </a:lnTo>
                  <a:cubicBezTo>
                    <a:pt x="3411" y="7360"/>
                    <a:pt x="2761" y="6560"/>
                    <a:pt x="2761" y="5600"/>
                  </a:cubicBezTo>
                  <a:close/>
                  <a:moveTo>
                    <a:pt x="7959" y="0"/>
                  </a:moveTo>
                  <a:cubicBezTo>
                    <a:pt x="8284" y="160"/>
                    <a:pt x="8446" y="320"/>
                    <a:pt x="8608" y="480"/>
                  </a:cubicBezTo>
                  <a:lnTo>
                    <a:pt x="8446" y="0"/>
                  </a:lnTo>
                  <a:cubicBezTo>
                    <a:pt x="8446" y="0"/>
                    <a:pt x="8283" y="0"/>
                    <a:pt x="8283" y="0"/>
                  </a:cubicBezTo>
                  <a:lnTo>
                    <a:pt x="7959" y="0"/>
                  </a:lnTo>
                  <a:close/>
                  <a:moveTo>
                    <a:pt x="6659" y="160"/>
                  </a:moveTo>
                  <a:lnTo>
                    <a:pt x="4548" y="320"/>
                  </a:lnTo>
                  <a:lnTo>
                    <a:pt x="4548" y="640"/>
                  </a:lnTo>
                  <a:lnTo>
                    <a:pt x="4548" y="800"/>
                  </a:lnTo>
                  <a:lnTo>
                    <a:pt x="5360" y="800"/>
                  </a:lnTo>
                  <a:lnTo>
                    <a:pt x="6009" y="800"/>
                  </a:lnTo>
                  <a:cubicBezTo>
                    <a:pt x="6335" y="480"/>
                    <a:pt x="6497" y="320"/>
                    <a:pt x="6659" y="16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1" name="Shape">
              <a:extLst>
                <a:ext uri="{FF2B5EF4-FFF2-40B4-BE49-F238E27FC236}">
                  <a16:creationId xmlns:a16="http://schemas.microsoft.com/office/drawing/2014/main" id="{8C3DF9E0-4AA4-4910-AA55-E7667BD37ABB}"/>
                </a:ext>
              </a:extLst>
            </p:cNvPr>
            <p:cNvSpPr/>
            <p:nvPr/>
          </p:nvSpPr>
          <p:spPr>
            <a:xfrm>
              <a:off x="8364420" y="1742753"/>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4"/>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9810"/>
                    <a:pt x="886" y="7915"/>
                    <a:pt x="1439" y="602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2" name="Shape">
              <a:extLst>
                <a:ext uri="{FF2B5EF4-FFF2-40B4-BE49-F238E27FC236}">
                  <a16:creationId xmlns:a16="http://schemas.microsoft.com/office/drawing/2014/main" id="{90BC99FF-12FE-49BA-A131-CD91886C4866}"/>
                </a:ext>
              </a:extLst>
            </p:cNvPr>
            <p:cNvSpPr/>
            <p:nvPr/>
          </p:nvSpPr>
          <p:spPr>
            <a:xfrm>
              <a:off x="8319333" y="1832927"/>
              <a:ext cx="187113" cy="141339"/>
            </a:xfrm>
            <a:custGeom>
              <a:avLst/>
              <a:gdLst/>
              <a:ahLst/>
              <a:cxnLst>
                <a:cxn ang="0">
                  <a:pos x="wd2" y="hd2"/>
                </a:cxn>
                <a:cxn ang="5400000">
                  <a:pos x="wd2" y="hd2"/>
                </a:cxn>
                <a:cxn ang="10800000">
                  <a:pos x="wd2" y="hd2"/>
                </a:cxn>
                <a:cxn ang="16200000">
                  <a:pos x="wd2" y="hd2"/>
                </a:cxn>
              </a:cxnLst>
              <a:rect l="0" t="0" r="r" b="b"/>
              <a:pathLst>
                <a:path w="21600" h="21496" extrusionOk="0">
                  <a:moveTo>
                    <a:pt x="19648" y="17210"/>
                  </a:moveTo>
                  <a:cubicBezTo>
                    <a:pt x="19778" y="17210"/>
                    <a:pt x="20038" y="17382"/>
                    <a:pt x="20169" y="17382"/>
                  </a:cubicBezTo>
                  <a:lnTo>
                    <a:pt x="21600" y="21496"/>
                  </a:lnTo>
                  <a:lnTo>
                    <a:pt x="8718" y="17553"/>
                  </a:lnTo>
                  <a:lnTo>
                    <a:pt x="17566" y="12410"/>
                  </a:lnTo>
                  <a:cubicBezTo>
                    <a:pt x="17306" y="14639"/>
                    <a:pt x="18087" y="16696"/>
                    <a:pt x="19648" y="17210"/>
                  </a:cubicBezTo>
                  <a:close/>
                  <a:moveTo>
                    <a:pt x="12752" y="15153"/>
                  </a:moveTo>
                  <a:lnTo>
                    <a:pt x="12362" y="7096"/>
                  </a:lnTo>
                  <a:cubicBezTo>
                    <a:pt x="12882" y="5896"/>
                    <a:pt x="12492" y="4525"/>
                    <a:pt x="11711" y="3839"/>
                  </a:cubicBezTo>
                  <a:lnTo>
                    <a:pt x="10800" y="3153"/>
                  </a:lnTo>
                  <a:lnTo>
                    <a:pt x="10150" y="2639"/>
                  </a:lnTo>
                  <a:cubicBezTo>
                    <a:pt x="10150" y="2639"/>
                    <a:pt x="10150" y="2639"/>
                    <a:pt x="10150" y="2639"/>
                  </a:cubicBezTo>
                  <a:lnTo>
                    <a:pt x="6897" y="410"/>
                  </a:lnTo>
                  <a:lnTo>
                    <a:pt x="6897" y="410"/>
                  </a:lnTo>
                  <a:cubicBezTo>
                    <a:pt x="6766" y="68"/>
                    <a:pt x="6507" y="-104"/>
                    <a:pt x="6116" y="68"/>
                  </a:cubicBezTo>
                  <a:cubicBezTo>
                    <a:pt x="5726" y="239"/>
                    <a:pt x="5465" y="410"/>
                    <a:pt x="5335" y="925"/>
                  </a:cubicBezTo>
                  <a:lnTo>
                    <a:pt x="4164" y="5039"/>
                  </a:lnTo>
                  <a:cubicBezTo>
                    <a:pt x="2863" y="6411"/>
                    <a:pt x="1952" y="8125"/>
                    <a:pt x="1431" y="10010"/>
                  </a:cubicBezTo>
                  <a:lnTo>
                    <a:pt x="0" y="15153"/>
                  </a:lnTo>
                  <a:lnTo>
                    <a:pt x="12752" y="15153"/>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3" name="Shape">
              <a:extLst>
                <a:ext uri="{FF2B5EF4-FFF2-40B4-BE49-F238E27FC236}">
                  <a16:creationId xmlns:a16="http://schemas.microsoft.com/office/drawing/2014/main" id="{A5510B89-AA0A-4FAF-A2F2-DCB87E742602}"/>
                </a:ext>
              </a:extLst>
            </p:cNvPr>
            <p:cNvSpPr/>
            <p:nvPr/>
          </p:nvSpPr>
          <p:spPr>
            <a:xfrm>
              <a:off x="7913553" y="2148534"/>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4" name="Shape">
              <a:extLst>
                <a:ext uri="{FF2B5EF4-FFF2-40B4-BE49-F238E27FC236}">
                  <a16:creationId xmlns:a16="http://schemas.microsoft.com/office/drawing/2014/main" id="{EAF199A9-8E66-4E8B-974F-23EF6D0F5ADB}"/>
                </a:ext>
              </a:extLst>
            </p:cNvPr>
            <p:cNvSpPr/>
            <p:nvPr/>
          </p:nvSpPr>
          <p:spPr>
            <a:xfrm>
              <a:off x="9187254" y="1968188"/>
              <a:ext cx="524136" cy="268267"/>
            </a:xfrm>
            <a:custGeom>
              <a:avLst/>
              <a:gdLst/>
              <a:ahLst/>
              <a:cxnLst>
                <a:cxn ang="0">
                  <a:pos x="wd2" y="hd2"/>
                </a:cxn>
                <a:cxn ang="5400000">
                  <a:pos x="wd2" y="hd2"/>
                </a:cxn>
                <a:cxn ang="10800000">
                  <a:pos x="wd2" y="hd2"/>
                </a:cxn>
                <a:cxn ang="16200000">
                  <a:pos x="wd2" y="hd2"/>
                </a:cxn>
              </a:cxnLst>
              <a:rect l="0" t="0" r="r" b="b"/>
              <a:pathLst>
                <a:path w="21600" h="21600" extrusionOk="0">
                  <a:moveTo>
                    <a:pt x="16072" y="0"/>
                  </a:moveTo>
                  <a:lnTo>
                    <a:pt x="5528" y="0"/>
                  </a:lnTo>
                  <a:cubicBezTo>
                    <a:pt x="2462" y="0"/>
                    <a:pt x="0" y="4901"/>
                    <a:pt x="0" y="10800"/>
                  </a:cubicBezTo>
                  <a:lnTo>
                    <a:pt x="0" y="10800"/>
                  </a:lnTo>
                  <a:cubicBezTo>
                    <a:pt x="0" y="16790"/>
                    <a:pt x="2508" y="21600"/>
                    <a:pt x="5528" y="21600"/>
                  </a:cubicBezTo>
                  <a:lnTo>
                    <a:pt x="16072" y="21600"/>
                  </a:lnTo>
                  <a:cubicBezTo>
                    <a:pt x="19138" y="21600"/>
                    <a:pt x="21600" y="16699"/>
                    <a:pt x="21600" y="10800"/>
                  </a:cubicBezTo>
                  <a:lnTo>
                    <a:pt x="21600" y="10800"/>
                  </a:lnTo>
                  <a:cubicBezTo>
                    <a:pt x="21600" y="4810"/>
                    <a:pt x="19092" y="0"/>
                    <a:pt x="16072" y="0"/>
                  </a:cubicBezTo>
                  <a:close/>
                </a:path>
              </a:pathLst>
            </a:custGeom>
            <a:solidFill>
              <a:schemeClr val="accent2">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5" name="Shape">
              <a:extLst>
                <a:ext uri="{FF2B5EF4-FFF2-40B4-BE49-F238E27FC236}">
                  <a16:creationId xmlns:a16="http://schemas.microsoft.com/office/drawing/2014/main" id="{D935C9FE-8743-4057-BD56-FC383FC14108}"/>
                </a:ext>
              </a:extLst>
            </p:cNvPr>
            <p:cNvSpPr/>
            <p:nvPr/>
          </p:nvSpPr>
          <p:spPr>
            <a:xfrm>
              <a:off x="7440142" y="1596222"/>
              <a:ext cx="2186397" cy="999800"/>
            </a:xfrm>
            <a:custGeom>
              <a:avLst/>
              <a:gdLst/>
              <a:ahLst/>
              <a:cxnLst>
                <a:cxn ang="0">
                  <a:pos x="wd2" y="hd2"/>
                </a:cxn>
                <a:cxn ang="5400000">
                  <a:pos x="wd2" y="hd2"/>
                </a:cxn>
                <a:cxn ang="10800000">
                  <a:pos x="wd2" y="hd2"/>
                </a:cxn>
                <a:cxn ang="16200000">
                  <a:pos x="wd2" y="hd2"/>
                </a:cxn>
              </a:cxnLst>
              <a:rect l="0" t="0" r="r" b="b"/>
              <a:pathLst>
                <a:path w="21575" h="21600" extrusionOk="0">
                  <a:moveTo>
                    <a:pt x="1187" y="8718"/>
                  </a:moveTo>
                  <a:lnTo>
                    <a:pt x="31" y="1729"/>
                  </a:lnTo>
                  <a:cubicBezTo>
                    <a:pt x="-25" y="1412"/>
                    <a:pt x="-3" y="1047"/>
                    <a:pt x="86" y="755"/>
                  </a:cubicBezTo>
                  <a:cubicBezTo>
                    <a:pt x="175" y="463"/>
                    <a:pt x="331" y="317"/>
                    <a:pt x="487" y="317"/>
                  </a:cubicBezTo>
                  <a:lnTo>
                    <a:pt x="1810" y="317"/>
                  </a:lnTo>
                  <a:cubicBezTo>
                    <a:pt x="2200" y="317"/>
                    <a:pt x="2544" y="998"/>
                    <a:pt x="2722" y="1729"/>
                  </a:cubicBezTo>
                  <a:lnTo>
                    <a:pt x="3979" y="6599"/>
                  </a:lnTo>
                  <a:lnTo>
                    <a:pt x="1187" y="8718"/>
                  </a:lnTo>
                  <a:close/>
                  <a:moveTo>
                    <a:pt x="14757" y="17436"/>
                  </a:moveTo>
                  <a:lnTo>
                    <a:pt x="16926" y="20309"/>
                  </a:lnTo>
                  <a:cubicBezTo>
                    <a:pt x="16970" y="20382"/>
                    <a:pt x="17015" y="20407"/>
                    <a:pt x="17070" y="20358"/>
                  </a:cubicBezTo>
                  <a:cubicBezTo>
                    <a:pt x="17159" y="20309"/>
                    <a:pt x="17215" y="20090"/>
                    <a:pt x="17182" y="19895"/>
                  </a:cubicBezTo>
                  <a:lnTo>
                    <a:pt x="16792" y="17046"/>
                  </a:lnTo>
                  <a:cubicBezTo>
                    <a:pt x="16770" y="16851"/>
                    <a:pt x="16670" y="16730"/>
                    <a:pt x="16581" y="16803"/>
                  </a:cubicBezTo>
                  <a:cubicBezTo>
                    <a:pt x="16492" y="16851"/>
                    <a:pt x="16436" y="17071"/>
                    <a:pt x="16470" y="17265"/>
                  </a:cubicBezTo>
                  <a:lnTo>
                    <a:pt x="16737" y="19189"/>
                  </a:lnTo>
                  <a:lnTo>
                    <a:pt x="14935" y="16803"/>
                  </a:lnTo>
                  <a:cubicBezTo>
                    <a:pt x="14857" y="16705"/>
                    <a:pt x="14757" y="16754"/>
                    <a:pt x="14701" y="16924"/>
                  </a:cubicBezTo>
                  <a:cubicBezTo>
                    <a:pt x="14657" y="17095"/>
                    <a:pt x="14679" y="17338"/>
                    <a:pt x="14757"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90"/>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6" name="Shape">
              <a:extLst>
                <a:ext uri="{FF2B5EF4-FFF2-40B4-BE49-F238E27FC236}">
                  <a16:creationId xmlns:a16="http://schemas.microsoft.com/office/drawing/2014/main" id="{965D50FA-464D-4BF0-BFCA-7FD3E1327AF4}"/>
                </a:ext>
              </a:extLst>
            </p:cNvPr>
            <p:cNvSpPr/>
            <p:nvPr/>
          </p:nvSpPr>
          <p:spPr>
            <a:xfrm>
              <a:off x="7564130" y="1844199"/>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7" name="Shape">
              <a:extLst>
                <a:ext uri="{FF2B5EF4-FFF2-40B4-BE49-F238E27FC236}">
                  <a16:creationId xmlns:a16="http://schemas.microsoft.com/office/drawing/2014/main" id="{C3EC5F37-9E80-4C15-BF01-7022E10E648A}"/>
                </a:ext>
              </a:extLst>
            </p:cNvPr>
            <p:cNvSpPr/>
            <p:nvPr/>
          </p:nvSpPr>
          <p:spPr>
            <a:xfrm>
              <a:off x="8680029" y="1742754"/>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187" y="10820"/>
                  </a:moveTo>
                  <a:lnTo>
                    <a:pt x="20094" y="1002"/>
                  </a:lnTo>
                  <a:lnTo>
                    <a:pt x="20094" y="20638"/>
                  </a:lnTo>
                  <a:lnTo>
                    <a:pt x="11187" y="10820"/>
                  </a:lnTo>
                  <a:close/>
                  <a:moveTo>
                    <a:pt x="1420" y="19997"/>
                  </a:moveTo>
                  <a:lnTo>
                    <a:pt x="1420" y="1603"/>
                  </a:lnTo>
                  <a:lnTo>
                    <a:pt x="9767" y="10820"/>
                  </a:lnTo>
                  <a:lnTo>
                    <a:pt x="1420" y="19997"/>
                  </a:lnTo>
                  <a:close/>
                </a:path>
              </a:pathLst>
            </a:custGeom>
            <a:solidFill>
              <a:schemeClr val="accent2">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8" name="Shape">
              <a:extLst>
                <a:ext uri="{FF2B5EF4-FFF2-40B4-BE49-F238E27FC236}">
                  <a16:creationId xmlns:a16="http://schemas.microsoft.com/office/drawing/2014/main" id="{7EC4994B-3422-4B4B-A2D2-602907A243AE}"/>
                </a:ext>
              </a:extLst>
            </p:cNvPr>
            <p:cNvSpPr/>
            <p:nvPr/>
          </p:nvSpPr>
          <p:spPr>
            <a:xfrm>
              <a:off x="7913552" y="2249979"/>
              <a:ext cx="1362748" cy="396766"/>
            </a:xfrm>
            <a:custGeom>
              <a:avLst/>
              <a:gdLst/>
              <a:ahLst/>
              <a:cxnLst>
                <a:cxn ang="0">
                  <a:pos x="wd2" y="hd2"/>
                </a:cxn>
                <a:cxn ang="5400000">
                  <a:pos x="wd2" y="hd2"/>
                </a:cxn>
                <a:cxn ang="10800000">
                  <a:pos x="wd2" y="hd2"/>
                </a:cxn>
                <a:cxn ang="16200000">
                  <a:pos x="wd2" y="hd2"/>
                </a:cxn>
              </a:cxnLst>
              <a:rect l="0" t="0" r="r" b="b"/>
              <a:pathLst>
                <a:path w="21600" h="21600" extrusionOk="0">
                  <a:moveTo>
                    <a:pt x="20064" y="21600"/>
                  </a:moveTo>
                  <a:cubicBezTo>
                    <a:pt x="19224" y="21600"/>
                    <a:pt x="18527" y="19207"/>
                    <a:pt x="18527" y="16323"/>
                  </a:cubicBezTo>
                  <a:cubicBezTo>
                    <a:pt x="18527" y="13439"/>
                    <a:pt x="19224" y="11046"/>
                    <a:pt x="20064" y="11046"/>
                  </a:cubicBezTo>
                  <a:cubicBezTo>
                    <a:pt x="20903" y="11046"/>
                    <a:pt x="21600" y="13439"/>
                    <a:pt x="21600" y="16323"/>
                  </a:cubicBezTo>
                  <a:cubicBezTo>
                    <a:pt x="21600" y="19268"/>
                    <a:pt x="20903" y="21600"/>
                    <a:pt x="20064" y="21600"/>
                  </a:cubicBezTo>
                  <a:close/>
                  <a:moveTo>
                    <a:pt x="2430" y="4173"/>
                  </a:moveTo>
                  <a:cubicBezTo>
                    <a:pt x="2430" y="1902"/>
                    <a:pt x="1894" y="0"/>
                    <a:pt x="1215" y="0"/>
                  </a:cubicBezTo>
                  <a:cubicBezTo>
                    <a:pt x="536" y="0"/>
                    <a:pt x="0" y="1841"/>
                    <a:pt x="0" y="4173"/>
                  </a:cubicBezTo>
                  <a:cubicBezTo>
                    <a:pt x="0" y="6443"/>
                    <a:pt x="536" y="8345"/>
                    <a:pt x="1215" y="8345"/>
                  </a:cubicBezTo>
                  <a:cubicBezTo>
                    <a:pt x="1894" y="8345"/>
                    <a:pt x="2430" y="6443"/>
                    <a:pt x="2430"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9" name="Shape">
              <a:extLst>
                <a:ext uri="{FF2B5EF4-FFF2-40B4-BE49-F238E27FC236}">
                  <a16:creationId xmlns:a16="http://schemas.microsoft.com/office/drawing/2014/main" id="{3587540D-9CA0-4064-8B12-C24C845FDD0D}"/>
                </a:ext>
              </a:extLst>
            </p:cNvPr>
            <p:cNvSpPr/>
            <p:nvPr/>
          </p:nvSpPr>
          <p:spPr>
            <a:xfrm>
              <a:off x="9130896" y="2497956"/>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904" y="21600"/>
                    <a:pt x="21600" y="16904"/>
                    <a:pt x="21600" y="10800"/>
                  </a:cubicBezTo>
                  <a:cubicBezTo>
                    <a:pt x="21600" y="4696"/>
                    <a:pt x="16669" y="0"/>
                    <a:pt x="10800"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0" name="Shape">
              <a:extLst>
                <a:ext uri="{FF2B5EF4-FFF2-40B4-BE49-F238E27FC236}">
                  <a16:creationId xmlns:a16="http://schemas.microsoft.com/office/drawing/2014/main" id="{81EE0E93-B7F8-498A-A5B2-09DBBDFC12F1}"/>
                </a:ext>
              </a:extLst>
            </p:cNvPr>
            <p:cNvSpPr/>
            <p:nvPr/>
          </p:nvSpPr>
          <p:spPr>
            <a:xfrm>
              <a:off x="7947368" y="228379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1" name="Shape">
              <a:extLst>
                <a:ext uri="{FF2B5EF4-FFF2-40B4-BE49-F238E27FC236}">
                  <a16:creationId xmlns:a16="http://schemas.microsoft.com/office/drawing/2014/main" id="{9C19BB32-DFAA-4F92-91E7-19CDDE12F103}"/>
                </a:ext>
              </a:extLst>
            </p:cNvPr>
            <p:cNvSpPr/>
            <p:nvPr/>
          </p:nvSpPr>
          <p:spPr>
            <a:xfrm>
              <a:off x="8578583" y="167512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4680"/>
                    <a:pt x="21153" y="0"/>
                    <a:pt x="20641" y="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2" name="Shape">
              <a:extLst>
                <a:ext uri="{FF2B5EF4-FFF2-40B4-BE49-F238E27FC236}">
                  <a16:creationId xmlns:a16="http://schemas.microsoft.com/office/drawing/2014/main" id="{840552A4-54A6-4F3D-ACF0-A185BB5E62FD}"/>
                </a:ext>
              </a:extLst>
            </p:cNvPr>
            <p:cNvSpPr/>
            <p:nvPr/>
          </p:nvSpPr>
          <p:spPr>
            <a:xfrm>
              <a:off x="8578583" y="23514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5040"/>
                    <a:pt x="21153" y="0"/>
                    <a:pt x="20641" y="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102" name="Shape">
            <a:extLst>
              <a:ext uri="{FF2B5EF4-FFF2-40B4-BE49-F238E27FC236}">
                <a16:creationId xmlns:a16="http://schemas.microsoft.com/office/drawing/2014/main" id="{48025CDE-1BF0-407E-A75D-F5951AAA0573}"/>
              </a:ext>
            </a:extLst>
          </p:cNvPr>
          <p:cNvSpPr/>
          <p:nvPr/>
        </p:nvSpPr>
        <p:spPr>
          <a:xfrm>
            <a:off x="474232" y="1529718"/>
            <a:ext cx="6223106" cy="9197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361" y="10800"/>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03" name="Group 102">
            <a:extLst>
              <a:ext uri="{FF2B5EF4-FFF2-40B4-BE49-F238E27FC236}">
                <a16:creationId xmlns:a16="http://schemas.microsoft.com/office/drawing/2014/main" id="{C92261B2-CD9C-44AF-AFC3-F5933E373067}"/>
              </a:ext>
            </a:extLst>
          </p:cNvPr>
          <p:cNvGrpSpPr/>
          <p:nvPr/>
        </p:nvGrpSpPr>
        <p:grpSpPr>
          <a:xfrm>
            <a:off x="1088557" y="1607546"/>
            <a:ext cx="4175055" cy="764114"/>
            <a:chOff x="8921977" y="1561877"/>
            <a:chExt cx="2926080" cy="764114"/>
          </a:xfrm>
        </p:grpSpPr>
        <p:sp>
          <p:nvSpPr>
            <p:cNvPr id="106" name="TextBox 64">
              <a:extLst>
                <a:ext uri="{FF2B5EF4-FFF2-40B4-BE49-F238E27FC236}">
                  <a16:creationId xmlns:a16="http://schemas.microsoft.com/office/drawing/2014/main" id="{BFAA5856-C424-4A40-94A7-C4F8DADC327B}"/>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107" name="TextBox 65">
              <a:extLst>
                <a:ext uri="{FF2B5EF4-FFF2-40B4-BE49-F238E27FC236}">
                  <a16:creationId xmlns:a16="http://schemas.microsoft.com/office/drawing/2014/main" id="{94350167-02EC-486C-8093-EB6191A1FACD}"/>
                </a:ext>
              </a:extLst>
            </p:cNvPr>
            <p:cNvSpPr txBox="1"/>
            <p:nvPr/>
          </p:nvSpPr>
          <p:spPr>
            <a:xfrm>
              <a:off x="8921977" y="1925881"/>
              <a:ext cx="2926080"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consectetur adipiscing elit, sed do eiusmod tempor incididunt ut labore et dolore magna aliqua. Ut enim ad minim veniam, quis.</a:t>
              </a:r>
            </a:p>
          </p:txBody>
        </p:sp>
      </p:grpSp>
      <p:sp>
        <p:nvSpPr>
          <p:cNvPr id="104" name="Shape">
            <a:extLst>
              <a:ext uri="{FF2B5EF4-FFF2-40B4-BE49-F238E27FC236}">
                <a16:creationId xmlns:a16="http://schemas.microsoft.com/office/drawing/2014/main" id="{F866585F-EBE7-4FFF-B0EA-8F2B15DBE1A3}"/>
              </a:ext>
            </a:extLst>
          </p:cNvPr>
          <p:cNvSpPr/>
          <p:nvPr/>
        </p:nvSpPr>
        <p:spPr>
          <a:xfrm>
            <a:off x="6684937" y="1506048"/>
            <a:ext cx="36072" cy="9671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197"/>
                </a:lnTo>
                <a:cubicBezTo>
                  <a:pt x="21600" y="21424"/>
                  <a:pt x="16874" y="21600"/>
                  <a:pt x="10800"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5" name="TextBox 61">
            <a:extLst>
              <a:ext uri="{FF2B5EF4-FFF2-40B4-BE49-F238E27FC236}">
                <a16:creationId xmlns:a16="http://schemas.microsoft.com/office/drawing/2014/main" id="{B571E1D9-70DD-4520-8290-10FB459A2D1D}"/>
              </a:ext>
            </a:extLst>
          </p:cNvPr>
          <p:cNvSpPr txBox="1"/>
          <p:nvPr/>
        </p:nvSpPr>
        <p:spPr>
          <a:xfrm>
            <a:off x="5517225" y="1635660"/>
            <a:ext cx="1077539"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75%</a:t>
            </a:r>
          </a:p>
        </p:txBody>
      </p:sp>
      <p:sp>
        <p:nvSpPr>
          <p:cNvPr id="124" name="Shape">
            <a:extLst>
              <a:ext uri="{FF2B5EF4-FFF2-40B4-BE49-F238E27FC236}">
                <a16:creationId xmlns:a16="http://schemas.microsoft.com/office/drawing/2014/main" id="{AA556C63-4309-458C-B74B-A9D6F42E5F3E}"/>
              </a:ext>
            </a:extLst>
          </p:cNvPr>
          <p:cNvSpPr/>
          <p:nvPr/>
        </p:nvSpPr>
        <p:spPr>
          <a:xfrm>
            <a:off x="8770202" y="4301429"/>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507" y="10236"/>
                  <a:pt x="21183" y="9940"/>
                  <a:pt x="20836" y="994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25" name="Group 124">
            <a:extLst>
              <a:ext uri="{FF2B5EF4-FFF2-40B4-BE49-F238E27FC236}">
                <a16:creationId xmlns:a16="http://schemas.microsoft.com/office/drawing/2014/main" id="{D5AEE3B0-3241-4427-9F28-85DC1F78FD09}"/>
              </a:ext>
            </a:extLst>
          </p:cNvPr>
          <p:cNvGrpSpPr/>
          <p:nvPr/>
        </p:nvGrpSpPr>
        <p:grpSpPr>
          <a:xfrm>
            <a:off x="9446503" y="4312700"/>
            <a:ext cx="2271264" cy="1039252"/>
            <a:chOff x="9446503" y="4312700"/>
            <a:chExt cx="2271264" cy="1039252"/>
          </a:xfrm>
        </p:grpSpPr>
        <p:sp>
          <p:nvSpPr>
            <p:cNvPr id="132" name="Shape">
              <a:extLst>
                <a:ext uri="{FF2B5EF4-FFF2-40B4-BE49-F238E27FC236}">
                  <a16:creationId xmlns:a16="http://schemas.microsoft.com/office/drawing/2014/main" id="{3ECCF6B4-C1CA-41B2-91B0-F5E1A7E89876}"/>
                </a:ext>
              </a:extLst>
            </p:cNvPr>
            <p:cNvSpPr/>
            <p:nvPr/>
          </p:nvSpPr>
          <p:spPr>
            <a:xfrm>
              <a:off x="10404598" y="4549406"/>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3976" y="21600"/>
                    <a:pt x="11433" y="20160"/>
                    <a:pt x="10161" y="18721"/>
                  </a:cubicBezTo>
                  <a:lnTo>
                    <a:pt x="10161" y="18721"/>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3" name="Shape">
              <a:extLst>
                <a:ext uri="{FF2B5EF4-FFF2-40B4-BE49-F238E27FC236}">
                  <a16:creationId xmlns:a16="http://schemas.microsoft.com/office/drawing/2014/main" id="{228532C8-8AB9-45F7-9D2F-D3ABAF9CE8EF}"/>
                </a:ext>
              </a:extLst>
            </p:cNvPr>
            <p:cNvSpPr/>
            <p:nvPr/>
          </p:nvSpPr>
          <p:spPr>
            <a:xfrm>
              <a:off x="10382055" y="4504319"/>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2091"/>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4" name="Shape">
              <a:extLst>
                <a:ext uri="{FF2B5EF4-FFF2-40B4-BE49-F238E27FC236}">
                  <a16:creationId xmlns:a16="http://schemas.microsoft.com/office/drawing/2014/main" id="{6A645AFE-0BA8-4E44-B994-5FBC31B84E66}"/>
                </a:ext>
              </a:extLst>
            </p:cNvPr>
            <p:cNvSpPr/>
            <p:nvPr/>
          </p:nvSpPr>
          <p:spPr>
            <a:xfrm>
              <a:off x="10393326" y="4515590"/>
              <a:ext cx="147799" cy="150296"/>
            </a:xfrm>
            <a:custGeom>
              <a:avLst/>
              <a:gdLst/>
              <a:ahLst/>
              <a:cxnLst>
                <a:cxn ang="0">
                  <a:pos x="wd2" y="hd2"/>
                </a:cxn>
                <a:cxn ang="5400000">
                  <a:pos x="wd2" y="hd2"/>
                </a:cxn>
                <a:cxn ang="10800000">
                  <a:pos x="wd2" y="hd2"/>
                </a:cxn>
                <a:cxn ang="16200000">
                  <a:pos x="wd2" y="hd2"/>
                </a:cxn>
              </a:cxnLst>
              <a:rect l="0" t="0" r="r" b="b"/>
              <a:pathLst>
                <a:path w="21136" h="21334" extrusionOk="0">
                  <a:moveTo>
                    <a:pt x="13380" y="16320"/>
                  </a:moveTo>
                  <a:cubicBezTo>
                    <a:pt x="13541" y="15840"/>
                    <a:pt x="13863" y="15360"/>
                    <a:pt x="14186" y="14880"/>
                  </a:cubicBezTo>
                  <a:lnTo>
                    <a:pt x="15636" y="12800"/>
                  </a:lnTo>
                  <a:cubicBezTo>
                    <a:pt x="16120" y="12320"/>
                    <a:pt x="16925" y="12160"/>
                    <a:pt x="17410" y="12480"/>
                  </a:cubicBezTo>
                  <a:cubicBezTo>
                    <a:pt x="17732" y="12800"/>
                    <a:pt x="17893" y="13120"/>
                    <a:pt x="17893" y="13440"/>
                  </a:cubicBezTo>
                  <a:cubicBezTo>
                    <a:pt x="18054" y="13440"/>
                    <a:pt x="18216" y="13440"/>
                    <a:pt x="18376" y="13600"/>
                  </a:cubicBezTo>
                  <a:cubicBezTo>
                    <a:pt x="20471" y="14240"/>
                    <a:pt x="21600" y="16480"/>
                    <a:pt x="20955" y="18560"/>
                  </a:cubicBezTo>
                  <a:cubicBezTo>
                    <a:pt x="20311" y="20480"/>
                    <a:pt x="18376" y="21600"/>
                    <a:pt x="16442" y="21280"/>
                  </a:cubicBezTo>
                  <a:cubicBezTo>
                    <a:pt x="16281" y="21280"/>
                    <a:pt x="15959" y="21280"/>
                    <a:pt x="15798" y="21120"/>
                  </a:cubicBezTo>
                  <a:cubicBezTo>
                    <a:pt x="13863" y="20480"/>
                    <a:pt x="12735" y="18560"/>
                    <a:pt x="13057" y="16640"/>
                  </a:cubicBezTo>
                  <a:cubicBezTo>
                    <a:pt x="13218" y="16800"/>
                    <a:pt x="13218" y="16480"/>
                    <a:pt x="13380" y="16320"/>
                  </a:cubicBezTo>
                  <a:close/>
                  <a:moveTo>
                    <a:pt x="4997" y="8000"/>
                  </a:moveTo>
                  <a:cubicBezTo>
                    <a:pt x="4675" y="8000"/>
                    <a:pt x="4353" y="7840"/>
                    <a:pt x="4191" y="7680"/>
                  </a:cubicBezTo>
                  <a:lnTo>
                    <a:pt x="4997" y="8000"/>
                  </a:lnTo>
                  <a:cubicBezTo>
                    <a:pt x="4997" y="8000"/>
                    <a:pt x="4997" y="8000"/>
                    <a:pt x="4997" y="8000"/>
                  </a:cubicBezTo>
                  <a:close/>
                  <a:moveTo>
                    <a:pt x="2741" y="5600"/>
                  </a:moveTo>
                  <a:cubicBezTo>
                    <a:pt x="3547" y="6240"/>
                    <a:pt x="4514" y="6560"/>
                    <a:pt x="5481" y="6560"/>
                  </a:cubicBezTo>
                  <a:lnTo>
                    <a:pt x="5481" y="6880"/>
                  </a:lnTo>
                  <a:cubicBezTo>
                    <a:pt x="5481" y="6880"/>
                    <a:pt x="5481" y="6880"/>
                    <a:pt x="5481" y="6880"/>
                  </a:cubicBezTo>
                  <a:cubicBezTo>
                    <a:pt x="5481" y="6880"/>
                    <a:pt x="5481" y="6880"/>
                    <a:pt x="5481" y="6880"/>
                  </a:cubicBezTo>
                  <a:lnTo>
                    <a:pt x="5481" y="6560"/>
                  </a:lnTo>
                  <a:cubicBezTo>
                    <a:pt x="5481" y="6560"/>
                    <a:pt x="5643" y="6560"/>
                    <a:pt x="5643" y="6560"/>
                  </a:cubicBezTo>
                  <a:lnTo>
                    <a:pt x="5643" y="6560"/>
                  </a:lnTo>
                  <a:cubicBezTo>
                    <a:pt x="7255" y="6560"/>
                    <a:pt x="8383" y="5600"/>
                    <a:pt x="8867" y="4320"/>
                  </a:cubicBezTo>
                  <a:cubicBezTo>
                    <a:pt x="9350" y="4160"/>
                    <a:pt x="9672" y="3840"/>
                    <a:pt x="9672" y="3360"/>
                  </a:cubicBezTo>
                  <a:cubicBezTo>
                    <a:pt x="9672" y="3040"/>
                    <a:pt x="9511" y="2720"/>
                    <a:pt x="9189" y="2560"/>
                  </a:cubicBezTo>
                  <a:cubicBezTo>
                    <a:pt x="9189" y="2720"/>
                    <a:pt x="9028" y="3040"/>
                    <a:pt x="9028" y="3200"/>
                  </a:cubicBezTo>
                  <a:cubicBezTo>
                    <a:pt x="8867" y="3680"/>
                    <a:pt x="8383" y="4000"/>
                    <a:pt x="7899" y="4000"/>
                  </a:cubicBezTo>
                  <a:cubicBezTo>
                    <a:pt x="7899" y="4000"/>
                    <a:pt x="7738" y="4000"/>
                    <a:pt x="7738" y="4000"/>
                  </a:cubicBezTo>
                  <a:cubicBezTo>
                    <a:pt x="6932" y="3840"/>
                    <a:pt x="6287" y="3200"/>
                    <a:pt x="6126" y="2400"/>
                  </a:cubicBezTo>
                  <a:cubicBezTo>
                    <a:pt x="6126" y="2240"/>
                    <a:pt x="6126" y="2240"/>
                    <a:pt x="6126" y="2080"/>
                  </a:cubicBezTo>
                  <a:lnTo>
                    <a:pt x="3708" y="2080"/>
                  </a:lnTo>
                  <a:cubicBezTo>
                    <a:pt x="3708" y="2080"/>
                    <a:pt x="3708" y="1920"/>
                    <a:pt x="3708" y="1920"/>
                  </a:cubicBezTo>
                  <a:cubicBezTo>
                    <a:pt x="3708" y="1760"/>
                    <a:pt x="3708" y="1760"/>
                    <a:pt x="3708" y="1600"/>
                  </a:cubicBezTo>
                  <a:cubicBezTo>
                    <a:pt x="3708" y="1280"/>
                    <a:pt x="3547" y="1120"/>
                    <a:pt x="3385" y="960"/>
                  </a:cubicBezTo>
                  <a:cubicBezTo>
                    <a:pt x="3385" y="800"/>
                    <a:pt x="3224" y="800"/>
                    <a:pt x="3224" y="640"/>
                  </a:cubicBezTo>
                  <a:lnTo>
                    <a:pt x="1451" y="800"/>
                  </a:lnTo>
                  <a:cubicBezTo>
                    <a:pt x="1289" y="800"/>
                    <a:pt x="1128" y="800"/>
                    <a:pt x="806" y="800"/>
                  </a:cubicBezTo>
                  <a:cubicBezTo>
                    <a:pt x="806" y="1120"/>
                    <a:pt x="806" y="1280"/>
                    <a:pt x="806" y="1600"/>
                  </a:cubicBezTo>
                  <a:cubicBezTo>
                    <a:pt x="967" y="2240"/>
                    <a:pt x="1289" y="2720"/>
                    <a:pt x="1773" y="3040"/>
                  </a:cubicBezTo>
                  <a:lnTo>
                    <a:pt x="1129" y="3840"/>
                  </a:lnTo>
                  <a:lnTo>
                    <a:pt x="161" y="4960"/>
                  </a:lnTo>
                  <a:lnTo>
                    <a:pt x="161" y="4960"/>
                  </a:lnTo>
                  <a:lnTo>
                    <a:pt x="0" y="5760"/>
                  </a:lnTo>
                  <a:lnTo>
                    <a:pt x="4030" y="7840"/>
                  </a:lnTo>
                  <a:cubicBezTo>
                    <a:pt x="3385" y="7360"/>
                    <a:pt x="2902" y="6560"/>
                    <a:pt x="2741" y="5600"/>
                  </a:cubicBezTo>
                  <a:close/>
                  <a:moveTo>
                    <a:pt x="7899" y="0"/>
                  </a:moveTo>
                  <a:cubicBezTo>
                    <a:pt x="8222" y="160"/>
                    <a:pt x="8382" y="320"/>
                    <a:pt x="8544" y="480"/>
                  </a:cubicBezTo>
                  <a:lnTo>
                    <a:pt x="8382" y="0"/>
                  </a:lnTo>
                  <a:cubicBezTo>
                    <a:pt x="8382" y="0"/>
                    <a:pt x="8221" y="0"/>
                    <a:pt x="8221" y="0"/>
                  </a:cubicBezTo>
                  <a:lnTo>
                    <a:pt x="7899" y="0"/>
                  </a:lnTo>
                  <a:close/>
                  <a:moveTo>
                    <a:pt x="6771" y="160"/>
                  </a:moveTo>
                  <a:lnTo>
                    <a:pt x="4675" y="320"/>
                  </a:lnTo>
                  <a:lnTo>
                    <a:pt x="4675" y="640"/>
                  </a:lnTo>
                  <a:lnTo>
                    <a:pt x="4675" y="800"/>
                  </a:lnTo>
                  <a:lnTo>
                    <a:pt x="5481" y="800"/>
                  </a:lnTo>
                  <a:lnTo>
                    <a:pt x="6126" y="800"/>
                  </a:lnTo>
                  <a:cubicBezTo>
                    <a:pt x="6287" y="480"/>
                    <a:pt x="6449" y="160"/>
                    <a:pt x="6771" y="16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5" name="Shape">
              <a:extLst>
                <a:ext uri="{FF2B5EF4-FFF2-40B4-BE49-F238E27FC236}">
                  <a16:creationId xmlns:a16="http://schemas.microsoft.com/office/drawing/2014/main" id="{A1A23D1A-4ACC-4FCC-AC91-3D4CA79AF64A}"/>
                </a:ext>
              </a:extLst>
            </p:cNvPr>
            <p:cNvSpPr/>
            <p:nvPr/>
          </p:nvSpPr>
          <p:spPr>
            <a:xfrm>
              <a:off x="10370782" y="4459232"/>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54" y="9810"/>
                    <a:pt x="609" y="7536"/>
                    <a:pt x="1439" y="602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6" name="Shape">
              <a:extLst>
                <a:ext uri="{FF2B5EF4-FFF2-40B4-BE49-F238E27FC236}">
                  <a16:creationId xmlns:a16="http://schemas.microsoft.com/office/drawing/2014/main" id="{63EF6ECE-9796-4AE7-B6C6-CA6C275CF200}"/>
                </a:ext>
              </a:extLst>
            </p:cNvPr>
            <p:cNvSpPr/>
            <p:nvPr/>
          </p:nvSpPr>
          <p:spPr>
            <a:xfrm>
              <a:off x="10325696" y="4549406"/>
              <a:ext cx="187118"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9" y="17245"/>
                    <a:pt x="20038" y="17415"/>
                    <a:pt x="20169" y="17415"/>
                  </a:cubicBezTo>
                  <a:lnTo>
                    <a:pt x="21600" y="21497"/>
                  </a:lnTo>
                  <a:lnTo>
                    <a:pt x="8719" y="17585"/>
                  </a:lnTo>
                  <a:lnTo>
                    <a:pt x="17566" y="12483"/>
                  </a:lnTo>
                  <a:cubicBezTo>
                    <a:pt x="17176" y="14694"/>
                    <a:pt x="18087" y="16565"/>
                    <a:pt x="19648" y="17245"/>
                  </a:cubicBezTo>
                  <a:close/>
                  <a:moveTo>
                    <a:pt x="12752" y="15034"/>
                  </a:moveTo>
                  <a:lnTo>
                    <a:pt x="12362" y="7041"/>
                  </a:lnTo>
                  <a:cubicBezTo>
                    <a:pt x="12882" y="5850"/>
                    <a:pt x="12492" y="4489"/>
                    <a:pt x="11711" y="3809"/>
                  </a:cubicBezTo>
                  <a:lnTo>
                    <a:pt x="10800" y="3129"/>
                  </a:lnTo>
                  <a:lnTo>
                    <a:pt x="10149" y="2618"/>
                  </a:lnTo>
                  <a:cubicBezTo>
                    <a:pt x="10149" y="2618"/>
                    <a:pt x="10149" y="2618"/>
                    <a:pt x="10149" y="2618"/>
                  </a:cubicBezTo>
                  <a:lnTo>
                    <a:pt x="6897" y="407"/>
                  </a:lnTo>
                  <a:lnTo>
                    <a:pt x="6897" y="407"/>
                  </a:lnTo>
                  <a:cubicBezTo>
                    <a:pt x="6766" y="67"/>
                    <a:pt x="6506"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7" name="Shape">
              <a:extLst>
                <a:ext uri="{FF2B5EF4-FFF2-40B4-BE49-F238E27FC236}">
                  <a16:creationId xmlns:a16="http://schemas.microsoft.com/office/drawing/2014/main" id="{DAACD958-B217-4B0F-AFA8-F704D7C8F7AF}"/>
                </a:ext>
              </a:extLst>
            </p:cNvPr>
            <p:cNvSpPr/>
            <p:nvPr/>
          </p:nvSpPr>
          <p:spPr>
            <a:xfrm>
              <a:off x="9931187" y="4865013"/>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8" name="Shape">
              <a:extLst>
                <a:ext uri="{FF2B5EF4-FFF2-40B4-BE49-F238E27FC236}">
                  <a16:creationId xmlns:a16="http://schemas.microsoft.com/office/drawing/2014/main" id="{DE3000D2-0F70-4EDB-9510-099C4CD8AE0E}"/>
                </a:ext>
              </a:extLst>
            </p:cNvPr>
            <p:cNvSpPr/>
            <p:nvPr/>
          </p:nvSpPr>
          <p:spPr>
            <a:xfrm>
              <a:off x="11193616" y="4673395"/>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810"/>
                    <a:pt x="19097" y="0"/>
                    <a:pt x="16038" y="0"/>
                  </a:cubicBezTo>
                  <a:close/>
                </a:path>
              </a:pathLst>
            </a:custGeom>
            <a:solidFill>
              <a:schemeClr val="tx2">
                <a:lumMod val="25000"/>
                <a:lumOff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9" name="Shape">
              <a:extLst>
                <a:ext uri="{FF2B5EF4-FFF2-40B4-BE49-F238E27FC236}">
                  <a16:creationId xmlns:a16="http://schemas.microsoft.com/office/drawing/2014/main" id="{3D58A3C1-6B0E-4456-A6EC-FBFA74C322E1}"/>
                </a:ext>
              </a:extLst>
            </p:cNvPr>
            <p:cNvSpPr/>
            <p:nvPr/>
          </p:nvSpPr>
          <p:spPr>
            <a:xfrm>
              <a:off x="9446503" y="4312700"/>
              <a:ext cx="2185270" cy="999802"/>
            </a:xfrm>
            <a:custGeom>
              <a:avLst/>
              <a:gdLst/>
              <a:ahLst/>
              <a:cxnLst>
                <a:cxn ang="0">
                  <a:pos x="wd2" y="hd2"/>
                </a:cxn>
                <a:cxn ang="5400000">
                  <a:pos x="wd2" y="hd2"/>
                </a:cxn>
                <a:cxn ang="10800000">
                  <a:pos x="wd2" y="hd2"/>
                </a:cxn>
                <a:cxn ang="16200000">
                  <a:pos x="wd2" y="hd2"/>
                </a:cxn>
              </a:cxnLst>
              <a:rect l="0" t="0" r="r" b="b"/>
              <a:pathLst>
                <a:path w="21575" h="21600" extrusionOk="0">
                  <a:moveTo>
                    <a:pt x="1188" y="8718"/>
                  </a:moveTo>
                  <a:lnTo>
                    <a:pt x="31" y="1729"/>
                  </a:lnTo>
                  <a:cubicBezTo>
                    <a:pt x="-25" y="1412"/>
                    <a:pt x="-3" y="1047"/>
                    <a:pt x="86" y="755"/>
                  </a:cubicBezTo>
                  <a:cubicBezTo>
                    <a:pt x="175" y="463"/>
                    <a:pt x="331" y="317"/>
                    <a:pt x="487" y="317"/>
                  </a:cubicBezTo>
                  <a:lnTo>
                    <a:pt x="1811" y="317"/>
                  </a:lnTo>
                  <a:cubicBezTo>
                    <a:pt x="2201" y="317"/>
                    <a:pt x="2546" y="998"/>
                    <a:pt x="2724" y="1729"/>
                  </a:cubicBezTo>
                  <a:lnTo>
                    <a:pt x="3981" y="6599"/>
                  </a:lnTo>
                  <a:lnTo>
                    <a:pt x="1188" y="8718"/>
                  </a:lnTo>
                  <a:close/>
                  <a:moveTo>
                    <a:pt x="14765" y="17436"/>
                  </a:moveTo>
                  <a:lnTo>
                    <a:pt x="16935" y="20309"/>
                  </a:lnTo>
                  <a:cubicBezTo>
                    <a:pt x="16979" y="20382"/>
                    <a:pt x="17024" y="20407"/>
                    <a:pt x="17079" y="20358"/>
                  </a:cubicBezTo>
                  <a:cubicBezTo>
                    <a:pt x="17168" y="20309"/>
                    <a:pt x="17224" y="20090"/>
                    <a:pt x="17190" y="19895"/>
                  </a:cubicBezTo>
                  <a:lnTo>
                    <a:pt x="16801" y="17046"/>
                  </a:lnTo>
                  <a:cubicBezTo>
                    <a:pt x="16779" y="16851"/>
                    <a:pt x="16679" y="16730"/>
                    <a:pt x="16590" y="16803"/>
                  </a:cubicBezTo>
                  <a:cubicBezTo>
                    <a:pt x="16501" y="16851"/>
                    <a:pt x="16445" y="17071"/>
                    <a:pt x="16478" y="17265"/>
                  </a:cubicBezTo>
                  <a:lnTo>
                    <a:pt x="16745" y="19189"/>
                  </a:lnTo>
                  <a:lnTo>
                    <a:pt x="14943" y="16803"/>
                  </a:lnTo>
                  <a:cubicBezTo>
                    <a:pt x="14865" y="16705"/>
                    <a:pt x="14764" y="16754"/>
                    <a:pt x="14709" y="16924"/>
                  </a:cubicBezTo>
                  <a:cubicBezTo>
                    <a:pt x="14653" y="17095"/>
                    <a:pt x="14675" y="17338"/>
                    <a:pt x="14765"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65"/>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0" name="Shape">
              <a:extLst>
                <a:ext uri="{FF2B5EF4-FFF2-40B4-BE49-F238E27FC236}">
                  <a16:creationId xmlns:a16="http://schemas.microsoft.com/office/drawing/2014/main" id="{6F808FFB-E368-4CCD-B4E5-893A9D6C5EFD}"/>
                </a:ext>
              </a:extLst>
            </p:cNvPr>
            <p:cNvSpPr/>
            <p:nvPr/>
          </p:nvSpPr>
          <p:spPr>
            <a:xfrm>
              <a:off x="9570492" y="4549406"/>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1" name="Shape">
              <a:extLst>
                <a:ext uri="{FF2B5EF4-FFF2-40B4-BE49-F238E27FC236}">
                  <a16:creationId xmlns:a16="http://schemas.microsoft.com/office/drawing/2014/main" id="{D4B557B7-EDFA-4EF8-89C9-FBFBB928C221}"/>
                </a:ext>
              </a:extLst>
            </p:cNvPr>
            <p:cNvSpPr/>
            <p:nvPr/>
          </p:nvSpPr>
          <p:spPr>
            <a:xfrm>
              <a:off x="10686391" y="4459233"/>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820"/>
                  </a:moveTo>
                  <a:lnTo>
                    <a:pt x="20137" y="1002"/>
                  </a:lnTo>
                  <a:lnTo>
                    <a:pt x="20137" y="20638"/>
                  </a:lnTo>
                  <a:lnTo>
                    <a:pt x="11230" y="10820"/>
                  </a:lnTo>
                  <a:close/>
                  <a:moveTo>
                    <a:pt x="1463" y="19997"/>
                  </a:moveTo>
                  <a:lnTo>
                    <a:pt x="1463" y="1603"/>
                  </a:lnTo>
                  <a:lnTo>
                    <a:pt x="9810" y="10820"/>
                  </a:lnTo>
                  <a:lnTo>
                    <a:pt x="1463" y="19997"/>
                  </a:lnTo>
                  <a:close/>
                </a:path>
              </a:pathLst>
            </a:custGeom>
            <a:solidFill>
              <a:schemeClr val="accent3">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2" name="Shape">
              <a:extLst>
                <a:ext uri="{FF2B5EF4-FFF2-40B4-BE49-F238E27FC236}">
                  <a16:creationId xmlns:a16="http://schemas.microsoft.com/office/drawing/2014/main" id="{198EF22C-EF46-4787-BC96-A12BEA68634F}"/>
                </a:ext>
              </a:extLst>
            </p:cNvPr>
            <p:cNvSpPr/>
            <p:nvPr/>
          </p:nvSpPr>
          <p:spPr>
            <a:xfrm>
              <a:off x="9919915" y="4955187"/>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68"/>
                    <a:pt x="20903" y="21600"/>
                    <a:pt x="20062" y="21600"/>
                  </a:cubicBezTo>
                  <a:close/>
                  <a:moveTo>
                    <a:pt x="2432" y="4173"/>
                  </a:moveTo>
                  <a:cubicBezTo>
                    <a:pt x="2432" y="1902"/>
                    <a:pt x="1895" y="0"/>
                    <a:pt x="1216" y="0"/>
                  </a:cubicBezTo>
                  <a:cubicBezTo>
                    <a:pt x="536" y="0"/>
                    <a:pt x="0" y="1841"/>
                    <a:pt x="0" y="4173"/>
                  </a:cubicBezTo>
                  <a:cubicBezTo>
                    <a:pt x="0" y="6443"/>
                    <a:pt x="536" y="8346"/>
                    <a:pt x="1216" y="8346"/>
                  </a:cubicBezTo>
                  <a:cubicBezTo>
                    <a:pt x="1895" y="8346"/>
                    <a:pt x="2432" y="6443"/>
                    <a:pt x="2432"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3" name="Shape">
              <a:extLst>
                <a:ext uri="{FF2B5EF4-FFF2-40B4-BE49-F238E27FC236}">
                  <a16:creationId xmlns:a16="http://schemas.microsoft.com/office/drawing/2014/main" id="{171890B7-5836-4D6F-A2A6-43C0AF5B0D76}"/>
                </a:ext>
              </a:extLst>
            </p:cNvPr>
            <p:cNvSpPr/>
            <p:nvPr/>
          </p:nvSpPr>
          <p:spPr>
            <a:xfrm>
              <a:off x="11129476" y="5203164"/>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669" y="21600"/>
                    <a:pt x="21600" y="16904"/>
                    <a:pt x="21600" y="10800"/>
                  </a:cubicBezTo>
                  <a:cubicBezTo>
                    <a:pt x="21600" y="4696"/>
                    <a:pt x="16669" y="0"/>
                    <a:pt x="10800"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4" name="Shape">
              <a:extLst>
                <a:ext uri="{FF2B5EF4-FFF2-40B4-BE49-F238E27FC236}">
                  <a16:creationId xmlns:a16="http://schemas.microsoft.com/office/drawing/2014/main" id="{9F5CC66B-4E3B-4946-BFBB-BFE2D1C524C4}"/>
                </a:ext>
              </a:extLst>
            </p:cNvPr>
            <p:cNvSpPr/>
            <p:nvPr/>
          </p:nvSpPr>
          <p:spPr>
            <a:xfrm>
              <a:off x="9957220" y="4989002"/>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600" y="4800"/>
                    <a:pt x="16800" y="0"/>
                    <a:pt x="10800"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5" name="Shape">
              <a:extLst>
                <a:ext uri="{FF2B5EF4-FFF2-40B4-BE49-F238E27FC236}">
                  <a16:creationId xmlns:a16="http://schemas.microsoft.com/office/drawing/2014/main" id="{73238E84-3FBA-40B8-A1E7-664415369F90}"/>
                </a:ext>
              </a:extLst>
            </p:cNvPr>
            <p:cNvSpPr/>
            <p:nvPr/>
          </p:nvSpPr>
          <p:spPr>
            <a:xfrm>
              <a:off x="10596217" y="439160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6" name="Shape">
              <a:extLst>
                <a:ext uri="{FF2B5EF4-FFF2-40B4-BE49-F238E27FC236}">
                  <a16:creationId xmlns:a16="http://schemas.microsoft.com/office/drawing/2014/main" id="{4615AFC8-FA0F-45C7-9E02-D4605A5533BC}"/>
                </a:ext>
              </a:extLst>
            </p:cNvPr>
            <p:cNvSpPr/>
            <p:nvPr/>
          </p:nvSpPr>
          <p:spPr>
            <a:xfrm>
              <a:off x="10596217" y="5060122"/>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126" name="Shape">
            <a:extLst>
              <a:ext uri="{FF2B5EF4-FFF2-40B4-BE49-F238E27FC236}">
                <a16:creationId xmlns:a16="http://schemas.microsoft.com/office/drawing/2014/main" id="{68964076-1314-4E07-A6E1-3B1588410C26}"/>
              </a:ext>
            </a:extLst>
          </p:cNvPr>
          <p:cNvSpPr/>
          <p:nvPr/>
        </p:nvSpPr>
        <p:spPr>
          <a:xfrm>
            <a:off x="8736387" y="4222527"/>
            <a:ext cx="36168" cy="967111"/>
          </a:xfrm>
          <a:custGeom>
            <a:avLst/>
            <a:gdLst/>
            <a:ahLst/>
            <a:cxnLst>
              <a:cxn ang="0">
                <a:pos x="wd2" y="hd2"/>
              </a:cxn>
              <a:cxn ang="5400000">
                <a:pos x="wd2" y="hd2"/>
              </a:cxn>
              <a:cxn ang="10800000">
                <a:pos x="wd2" y="hd2"/>
              </a:cxn>
              <a:cxn ang="16200000">
                <a:pos x="wd2" y="hd2"/>
              </a:cxn>
            </a:cxnLst>
            <a:rect l="0" t="0" r="r" b="b"/>
            <a:pathLst>
              <a:path w="21000" h="21600" extrusionOk="0">
                <a:moveTo>
                  <a:pt x="10472" y="21600"/>
                </a:moveTo>
                <a:lnTo>
                  <a:pt x="10472" y="21600"/>
                </a:lnTo>
                <a:cubicBezTo>
                  <a:pt x="4583" y="21600"/>
                  <a:pt x="0" y="21424"/>
                  <a:pt x="0" y="21197"/>
                </a:cubicBezTo>
                <a:lnTo>
                  <a:pt x="0" y="403"/>
                </a:lnTo>
                <a:cubicBezTo>
                  <a:pt x="0" y="176"/>
                  <a:pt x="4583" y="0"/>
                  <a:pt x="10472" y="0"/>
                </a:cubicBezTo>
                <a:lnTo>
                  <a:pt x="10472" y="0"/>
                </a:lnTo>
                <a:cubicBezTo>
                  <a:pt x="16362" y="0"/>
                  <a:pt x="20945" y="176"/>
                  <a:pt x="20945" y="403"/>
                </a:cubicBezTo>
                <a:lnTo>
                  <a:pt x="20945" y="21197"/>
                </a:lnTo>
                <a:cubicBezTo>
                  <a:pt x="21600" y="21424"/>
                  <a:pt x="16362" y="21600"/>
                  <a:pt x="10472"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7" name="Shape">
            <a:extLst>
              <a:ext uri="{FF2B5EF4-FFF2-40B4-BE49-F238E27FC236}">
                <a16:creationId xmlns:a16="http://schemas.microsoft.com/office/drawing/2014/main" id="{7820AF46-ADF7-4A5B-86C0-5FE0D95095FE}"/>
              </a:ext>
            </a:extLst>
          </p:cNvPr>
          <p:cNvSpPr/>
          <p:nvPr/>
        </p:nvSpPr>
        <p:spPr>
          <a:xfrm>
            <a:off x="474232" y="4246197"/>
            <a:ext cx="8263280" cy="9197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022" y="1080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28" name="Group 127">
            <a:extLst>
              <a:ext uri="{FF2B5EF4-FFF2-40B4-BE49-F238E27FC236}">
                <a16:creationId xmlns:a16="http://schemas.microsoft.com/office/drawing/2014/main" id="{B3F9452C-A4E2-4391-9258-354FCC964BD5}"/>
              </a:ext>
            </a:extLst>
          </p:cNvPr>
          <p:cNvGrpSpPr/>
          <p:nvPr/>
        </p:nvGrpSpPr>
        <p:grpSpPr>
          <a:xfrm>
            <a:off x="1133645" y="4324025"/>
            <a:ext cx="5917831" cy="764114"/>
            <a:chOff x="8921977" y="1561877"/>
            <a:chExt cx="2926080" cy="764114"/>
          </a:xfrm>
        </p:grpSpPr>
        <p:sp>
          <p:nvSpPr>
            <p:cNvPr id="130" name="TextBox 70">
              <a:extLst>
                <a:ext uri="{FF2B5EF4-FFF2-40B4-BE49-F238E27FC236}">
                  <a16:creationId xmlns:a16="http://schemas.microsoft.com/office/drawing/2014/main" id="{F06DD7BB-FCED-465E-8035-93E98FA0DC1C}"/>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131" name="TextBox 71">
              <a:extLst>
                <a:ext uri="{FF2B5EF4-FFF2-40B4-BE49-F238E27FC236}">
                  <a16:creationId xmlns:a16="http://schemas.microsoft.com/office/drawing/2014/main" id="{AF657688-430A-4F6F-971B-D08E75FE04DD}"/>
                </a:ext>
              </a:extLst>
            </p:cNvPr>
            <p:cNvSpPr txBox="1"/>
            <p:nvPr/>
          </p:nvSpPr>
          <p:spPr>
            <a:xfrm>
              <a:off x="8921977" y="1925881"/>
              <a:ext cx="2926080"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a:t>
              </a:r>
            </a:p>
          </p:txBody>
        </p:sp>
      </p:grpSp>
      <p:sp>
        <p:nvSpPr>
          <p:cNvPr id="129" name="TextBox 62">
            <a:extLst>
              <a:ext uri="{FF2B5EF4-FFF2-40B4-BE49-F238E27FC236}">
                <a16:creationId xmlns:a16="http://schemas.microsoft.com/office/drawing/2014/main" id="{30D65CF8-0F45-4807-A76E-81FE8379F300}"/>
              </a:ext>
            </a:extLst>
          </p:cNvPr>
          <p:cNvSpPr txBox="1"/>
          <p:nvPr/>
        </p:nvSpPr>
        <p:spPr>
          <a:xfrm>
            <a:off x="7325063" y="4352139"/>
            <a:ext cx="1337226"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100%</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Planes Flying Banners – Slide Template</a:t>
            </a:r>
          </a:p>
        </p:txBody>
      </p:sp>
      <p:sp>
        <p:nvSpPr>
          <p:cNvPr id="73" name="Shape">
            <a:extLst>
              <a:ext uri="{FF2B5EF4-FFF2-40B4-BE49-F238E27FC236}">
                <a16:creationId xmlns:a16="http://schemas.microsoft.com/office/drawing/2014/main" id="{CAA5842A-66D5-4ECF-BBBC-DEF8EA27405F}"/>
              </a:ext>
            </a:extLst>
          </p:cNvPr>
          <p:cNvSpPr/>
          <p:nvPr/>
        </p:nvSpPr>
        <p:spPr>
          <a:xfrm>
            <a:off x="4960368" y="2948826"/>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66"/>
                  <a:pt x="21183" y="9940"/>
                  <a:pt x="20836" y="994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74" name="Group 73">
            <a:extLst>
              <a:ext uri="{FF2B5EF4-FFF2-40B4-BE49-F238E27FC236}">
                <a16:creationId xmlns:a16="http://schemas.microsoft.com/office/drawing/2014/main" id="{4ADC2CBF-9A7A-4DDB-8D40-6D4062A7EFF2}"/>
              </a:ext>
            </a:extLst>
          </p:cNvPr>
          <p:cNvGrpSpPr/>
          <p:nvPr/>
        </p:nvGrpSpPr>
        <p:grpSpPr>
          <a:xfrm>
            <a:off x="5636669" y="2960097"/>
            <a:ext cx="2271264" cy="1039252"/>
            <a:chOff x="5681756" y="2869923"/>
            <a:chExt cx="2271264" cy="1039252"/>
          </a:xfrm>
        </p:grpSpPr>
        <p:sp>
          <p:nvSpPr>
            <p:cNvPr id="81" name="Shape">
              <a:extLst>
                <a:ext uri="{FF2B5EF4-FFF2-40B4-BE49-F238E27FC236}">
                  <a16:creationId xmlns:a16="http://schemas.microsoft.com/office/drawing/2014/main" id="{9D5BD3BF-AA0F-4D55-9592-CA1D7069F91A}"/>
                </a:ext>
              </a:extLst>
            </p:cNvPr>
            <p:cNvSpPr/>
            <p:nvPr/>
          </p:nvSpPr>
          <p:spPr>
            <a:xfrm>
              <a:off x="6639851" y="3117900"/>
              <a:ext cx="19165" cy="15782"/>
            </a:xfrm>
            <a:custGeom>
              <a:avLst/>
              <a:gdLst/>
              <a:ahLst/>
              <a:cxnLst>
                <a:cxn ang="0">
                  <a:pos x="wd2" y="hd2"/>
                </a:cxn>
                <a:cxn ang="5400000">
                  <a:pos x="wd2" y="hd2"/>
                </a:cxn>
                <a:cxn ang="10800000">
                  <a:pos x="wd2" y="hd2"/>
                </a:cxn>
                <a:cxn ang="16200000">
                  <a:pos x="wd2" y="hd2"/>
                </a:cxn>
              </a:cxnLst>
              <a:rect l="0" t="0" r="r" b="b"/>
              <a:pathLst>
                <a:path w="21600" h="21600" extrusionOk="0">
                  <a:moveTo>
                    <a:pt x="10161" y="20058"/>
                  </a:moveTo>
                  <a:cubicBezTo>
                    <a:pt x="3809" y="15428"/>
                    <a:pt x="0" y="9258"/>
                    <a:pt x="0" y="0"/>
                  </a:cubicBezTo>
                  <a:cubicBezTo>
                    <a:pt x="6352" y="6172"/>
                    <a:pt x="13976" y="9257"/>
                    <a:pt x="21600" y="9257"/>
                  </a:cubicBezTo>
                  <a:lnTo>
                    <a:pt x="21600" y="12342"/>
                  </a:lnTo>
                  <a:cubicBezTo>
                    <a:pt x="21600" y="12342"/>
                    <a:pt x="21600" y="12342"/>
                    <a:pt x="21600" y="12342"/>
                  </a:cubicBezTo>
                  <a:cubicBezTo>
                    <a:pt x="21600" y="13884"/>
                    <a:pt x="21600" y="15426"/>
                    <a:pt x="20328" y="16971"/>
                  </a:cubicBezTo>
                  <a:cubicBezTo>
                    <a:pt x="20328" y="16971"/>
                    <a:pt x="20328" y="16971"/>
                    <a:pt x="20328" y="16971"/>
                  </a:cubicBezTo>
                  <a:cubicBezTo>
                    <a:pt x="20328" y="18513"/>
                    <a:pt x="19057" y="20056"/>
                    <a:pt x="19057" y="21600"/>
                  </a:cubicBezTo>
                  <a:cubicBezTo>
                    <a:pt x="19057" y="21600"/>
                    <a:pt x="19057" y="21600"/>
                    <a:pt x="19057" y="21600"/>
                  </a:cubicBezTo>
                  <a:cubicBezTo>
                    <a:pt x="19057" y="21600"/>
                    <a:pt x="19057" y="21600"/>
                    <a:pt x="19057" y="21600"/>
                  </a:cubicBezTo>
                  <a:cubicBezTo>
                    <a:pt x="13970" y="21600"/>
                    <a:pt x="12698" y="21600"/>
                    <a:pt x="10161" y="20058"/>
                  </a:cubicBezTo>
                  <a:lnTo>
                    <a:pt x="10161" y="20058"/>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2" name="Shape">
              <a:extLst>
                <a:ext uri="{FF2B5EF4-FFF2-40B4-BE49-F238E27FC236}">
                  <a16:creationId xmlns:a16="http://schemas.microsoft.com/office/drawing/2014/main" id="{9CEA6710-5CE8-4C5D-BC48-66CB119A9403}"/>
                </a:ext>
              </a:extLst>
            </p:cNvPr>
            <p:cNvSpPr/>
            <p:nvPr/>
          </p:nvSpPr>
          <p:spPr>
            <a:xfrm>
              <a:off x="6617308" y="3072813"/>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1395"/>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3" name="Shape">
              <a:extLst>
                <a:ext uri="{FF2B5EF4-FFF2-40B4-BE49-F238E27FC236}">
                  <a16:creationId xmlns:a16="http://schemas.microsoft.com/office/drawing/2014/main" id="{39F9E3D3-F540-4ECF-97F7-9552D9F3E83A}"/>
                </a:ext>
              </a:extLst>
            </p:cNvPr>
            <p:cNvSpPr/>
            <p:nvPr/>
          </p:nvSpPr>
          <p:spPr>
            <a:xfrm>
              <a:off x="6628580" y="3072814"/>
              <a:ext cx="146670" cy="149167"/>
            </a:xfrm>
            <a:custGeom>
              <a:avLst/>
              <a:gdLst/>
              <a:ahLst/>
              <a:cxnLst>
                <a:cxn ang="0">
                  <a:pos x="wd2" y="hd2"/>
                </a:cxn>
                <a:cxn ang="5400000">
                  <a:pos x="wd2" y="hd2"/>
                </a:cxn>
                <a:cxn ang="10800000">
                  <a:pos x="wd2" y="hd2"/>
                </a:cxn>
                <a:cxn ang="16200000">
                  <a:pos x="wd2" y="hd2"/>
                </a:cxn>
              </a:cxnLst>
              <a:rect l="0" t="0" r="r" b="b"/>
              <a:pathLst>
                <a:path w="21133" h="21332" extrusionOk="0">
                  <a:moveTo>
                    <a:pt x="13318" y="16281"/>
                  </a:moveTo>
                  <a:cubicBezTo>
                    <a:pt x="13480" y="15797"/>
                    <a:pt x="13805" y="15314"/>
                    <a:pt x="14130" y="14830"/>
                  </a:cubicBezTo>
                  <a:lnTo>
                    <a:pt x="15591" y="12734"/>
                  </a:lnTo>
                  <a:cubicBezTo>
                    <a:pt x="16078" y="12251"/>
                    <a:pt x="16890" y="12089"/>
                    <a:pt x="17378" y="12412"/>
                  </a:cubicBezTo>
                  <a:cubicBezTo>
                    <a:pt x="17703" y="12734"/>
                    <a:pt x="17865" y="13057"/>
                    <a:pt x="17865" y="13379"/>
                  </a:cubicBezTo>
                  <a:cubicBezTo>
                    <a:pt x="18027" y="13379"/>
                    <a:pt x="18190" y="13379"/>
                    <a:pt x="18352" y="13540"/>
                  </a:cubicBezTo>
                  <a:cubicBezTo>
                    <a:pt x="20463" y="14185"/>
                    <a:pt x="21600" y="16442"/>
                    <a:pt x="20951" y="18537"/>
                  </a:cubicBezTo>
                  <a:cubicBezTo>
                    <a:pt x="20301" y="20472"/>
                    <a:pt x="18352" y="21600"/>
                    <a:pt x="16403" y="21277"/>
                  </a:cubicBezTo>
                  <a:cubicBezTo>
                    <a:pt x="16241" y="21277"/>
                    <a:pt x="15916" y="21277"/>
                    <a:pt x="15754" y="21116"/>
                  </a:cubicBezTo>
                  <a:cubicBezTo>
                    <a:pt x="13805" y="20472"/>
                    <a:pt x="12668" y="18537"/>
                    <a:pt x="12993" y="16603"/>
                  </a:cubicBezTo>
                  <a:cubicBezTo>
                    <a:pt x="13155" y="16764"/>
                    <a:pt x="13318" y="16603"/>
                    <a:pt x="13318" y="16281"/>
                  </a:cubicBezTo>
                  <a:close/>
                  <a:moveTo>
                    <a:pt x="4873" y="7899"/>
                  </a:moveTo>
                  <a:cubicBezTo>
                    <a:pt x="4548" y="7899"/>
                    <a:pt x="4224" y="7737"/>
                    <a:pt x="4061" y="7576"/>
                  </a:cubicBezTo>
                  <a:lnTo>
                    <a:pt x="4873" y="7899"/>
                  </a:lnTo>
                  <a:cubicBezTo>
                    <a:pt x="4873" y="8060"/>
                    <a:pt x="4873" y="8060"/>
                    <a:pt x="4873" y="7899"/>
                  </a:cubicBezTo>
                  <a:close/>
                  <a:moveTo>
                    <a:pt x="2761" y="5642"/>
                  </a:moveTo>
                  <a:cubicBezTo>
                    <a:pt x="3573" y="6287"/>
                    <a:pt x="4548" y="6609"/>
                    <a:pt x="5523" y="6609"/>
                  </a:cubicBezTo>
                  <a:lnTo>
                    <a:pt x="5523" y="6931"/>
                  </a:lnTo>
                  <a:cubicBezTo>
                    <a:pt x="5523" y="6931"/>
                    <a:pt x="5523" y="6931"/>
                    <a:pt x="5523" y="6931"/>
                  </a:cubicBezTo>
                  <a:cubicBezTo>
                    <a:pt x="5523" y="6931"/>
                    <a:pt x="5523" y="6931"/>
                    <a:pt x="5523" y="6931"/>
                  </a:cubicBezTo>
                  <a:lnTo>
                    <a:pt x="5523" y="6609"/>
                  </a:lnTo>
                  <a:cubicBezTo>
                    <a:pt x="5523" y="6609"/>
                    <a:pt x="5685" y="6609"/>
                    <a:pt x="5685" y="6609"/>
                  </a:cubicBezTo>
                  <a:lnTo>
                    <a:pt x="5685" y="6609"/>
                  </a:lnTo>
                  <a:cubicBezTo>
                    <a:pt x="7309" y="6609"/>
                    <a:pt x="8446" y="5642"/>
                    <a:pt x="8933" y="4352"/>
                  </a:cubicBezTo>
                  <a:cubicBezTo>
                    <a:pt x="9420" y="4191"/>
                    <a:pt x="9745" y="3869"/>
                    <a:pt x="9745" y="3385"/>
                  </a:cubicBezTo>
                  <a:cubicBezTo>
                    <a:pt x="9745" y="3063"/>
                    <a:pt x="9583" y="2740"/>
                    <a:pt x="9258" y="2579"/>
                  </a:cubicBezTo>
                  <a:cubicBezTo>
                    <a:pt x="9258" y="2740"/>
                    <a:pt x="9096" y="3063"/>
                    <a:pt x="9096" y="3224"/>
                  </a:cubicBezTo>
                  <a:cubicBezTo>
                    <a:pt x="8933" y="3708"/>
                    <a:pt x="8446" y="4030"/>
                    <a:pt x="7959" y="4030"/>
                  </a:cubicBezTo>
                  <a:cubicBezTo>
                    <a:pt x="7959" y="4030"/>
                    <a:pt x="7796" y="4030"/>
                    <a:pt x="7796" y="4030"/>
                  </a:cubicBezTo>
                  <a:cubicBezTo>
                    <a:pt x="6984" y="3869"/>
                    <a:pt x="6335" y="3224"/>
                    <a:pt x="6172" y="2418"/>
                  </a:cubicBezTo>
                  <a:cubicBezTo>
                    <a:pt x="6172" y="2257"/>
                    <a:pt x="6172" y="2257"/>
                    <a:pt x="6172" y="2096"/>
                  </a:cubicBezTo>
                  <a:lnTo>
                    <a:pt x="3736" y="2096"/>
                  </a:lnTo>
                  <a:cubicBezTo>
                    <a:pt x="3736" y="2096"/>
                    <a:pt x="3736" y="1934"/>
                    <a:pt x="3736" y="1934"/>
                  </a:cubicBezTo>
                  <a:cubicBezTo>
                    <a:pt x="3736" y="1773"/>
                    <a:pt x="3736" y="1773"/>
                    <a:pt x="3736" y="1612"/>
                  </a:cubicBezTo>
                  <a:cubicBezTo>
                    <a:pt x="3736" y="1290"/>
                    <a:pt x="3573" y="1128"/>
                    <a:pt x="3411" y="967"/>
                  </a:cubicBezTo>
                  <a:cubicBezTo>
                    <a:pt x="3411" y="806"/>
                    <a:pt x="3248" y="806"/>
                    <a:pt x="3248" y="645"/>
                  </a:cubicBezTo>
                  <a:lnTo>
                    <a:pt x="1462" y="806"/>
                  </a:lnTo>
                  <a:cubicBezTo>
                    <a:pt x="1299" y="806"/>
                    <a:pt x="1136" y="806"/>
                    <a:pt x="812" y="806"/>
                  </a:cubicBezTo>
                  <a:cubicBezTo>
                    <a:pt x="812" y="1128"/>
                    <a:pt x="812" y="1290"/>
                    <a:pt x="812" y="1612"/>
                  </a:cubicBezTo>
                  <a:cubicBezTo>
                    <a:pt x="975" y="2257"/>
                    <a:pt x="1299" y="2740"/>
                    <a:pt x="1787" y="3063"/>
                  </a:cubicBezTo>
                  <a:lnTo>
                    <a:pt x="1137" y="3869"/>
                  </a:lnTo>
                  <a:lnTo>
                    <a:pt x="163" y="4997"/>
                  </a:lnTo>
                  <a:lnTo>
                    <a:pt x="163" y="4997"/>
                  </a:lnTo>
                  <a:lnTo>
                    <a:pt x="0" y="5803"/>
                  </a:lnTo>
                  <a:lnTo>
                    <a:pt x="4060" y="7899"/>
                  </a:lnTo>
                  <a:cubicBezTo>
                    <a:pt x="3249" y="7254"/>
                    <a:pt x="2761" y="6448"/>
                    <a:pt x="2761" y="5642"/>
                  </a:cubicBezTo>
                  <a:close/>
                  <a:moveTo>
                    <a:pt x="7796" y="0"/>
                  </a:moveTo>
                  <a:cubicBezTo>
                    <a:pt x="8121" y="161"/>
                    <a:pt x="8283" y="322"/>
                    <a:pt x="8446" y="484"/>
                  </a:cubicBezTo>
                  <a:lnTo>
                    <a:pt x="8283" y="0"/>
                  </a:lnTo>
                  <a:cubicBezTo>
                    <a:pt x="8283" y="0"/>
                    <a:pt x="8120" y="0"/>
                    <a:pt x="8120" y="0"/>
                  </a:cubicBezTo>
                  <a:lnTo>
                    <a:pt x="7796" y="0"/>
                  </a:lnTo>
                  <a:close/>
                  <a:moveTo>
                    <a:pt x="6659" y="0"/>
                  </a:moveTo>
                  <a:lnTo>
                    <a:pt x="4548" y="161"/>
                  </a:lnTo>
                  <a:lnTo>
                    <a:pt x="4548" y="483"/>
                  </a:lnTo>
                  <a:lnTo>
                    <a:pt x="4548" y="645"/>
                  </a:lnTo>
                  <a:lnTo>
                    <a:pt x="5360" y="645"/>
                  </a:lnTo>
                  <a:lnTo>
                    <a:pt x="6009" y="645"/>
                  </a:lnTo>
                  <a:cubicBezTo>
                    <a:pt x="6335" y="323"/>
                    <a:pt x="6497" y="161"/>
                    <a:pt x="6659" y="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4" name="Shape">
              <a:extLst>
                <a:ext uri="{FF2B5EF4-FFF2-40B4-BE49-F238E27FC236}">
                  <a16:creationId xmlns:a16="http://schemas.microsoft.com/office/drawing/2014/main" id="{241617E3-07D7-4CC5-BE6A-91B55A7F5620}"/>
                </a:ext>
              </a:extLst>
            </p:cNvPr>
            <p:cNvSpPr/>
            <p:nvPr/>
          </p:nvSpPr>
          <p:spPr>
            <a:xfrm>
              <a:off x="6606035" y="3016455"/>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10188"/>
                    <a:pt x="609" y="7915"/>
                    <a:pt x="1439" y="602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5" name="Shape">
              <a:extLst>
                <a:ext uri="{FF2B5EF4-FFF2-40B4-BE49-F238E27FC236}">
                  <a16:creationId xmlns:a16="http://schemas.microsoft.com/office/drawing/2014/main" id="{AE0E7ABE-0502-4F5C-8D7D-D145612D7E91}"/>
                </a:ext>
              </a:extLst>
            </p:cNvPr>
            <p:cNvSpPr/>
            <p:nvPr/>
          </p:nvSpPr>
          <p:spPr>
            <a:xfrm>
              <a:off x="6560949" y="3106629"/>
              <a:ext cx="187113"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8" y="17245"/>
                    <a:pt x="20038" y="17415"/>
                    <a:pt x="20169" y="17415"/>
                  </a:cubicBezTo>
                  <a:lnTo>
                    <a:pt x="21600" y="21497"/>
                  </a:lnTo>
                  <a:lnTo>
                    <a:pt x="8718" y="17585"/>
                  </a:lnTo>
                  <a:lnTo>
                    <a:pt x="17566" y="12483"/>
                  </a:lnTo>
                  <a:cubicBezTo>
                    <a:pt x="17176" y="14524"/>
                    <a:pt x="18087" y="16565"/>
                    <a:pt x="19648" y="17245"/>
                  </a:cubicBezTo>
                  <a:close/>
                  <a:moveTo>
                    <a:pt x="12752" y="15034"/>
                  </a:moveTo>
                  <a:lnTo>
                    <a:pt x="12362" y="7041"/>
                  </a:lnTo>
                  <a:cubicBezTo>
                    <a:pt x="12882" y="5850"/>
                    <a:pt x="12492" y="4489"/>
                    <a:pt x="11711" y="3809"/>
                  </a:cubicBezTo>
                  <a:lnTo>
                    <a:pt x="10800" y="3129"/>
                  </a:lnTo>
                  <a:lnTo>
                    <a:pt x="10150" y="2618"/>
                  </a:lnTo>
                  <a:cubicBezTo>
                    <a:pt x="10150" y="2618"/>
                    <a:pt x="10150" y="2618"/>
                    <a:pt x="10150" y="2618"/>
                  </a:cubicBezTo>
                  <a:lnTo>
                    <a:pt x="6897" y="407"/>
                  </a:lnTo>
                  <a:lnTo>
                    <a:pt x="6897" y="407"/>
                  </a:lnTo>
                  <a:cubicBezTo>
                    <a:pt x="6766" y="67"/>
                    <a:pt x="6507"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6" name="Shape">
              <a:extLst>
                <a:ext uri="{FF2B5EF4-FFF2-40B4-BE49-F238E27FC236}">
                  <a16:creationId xmlns:a16="http://schemas.microsoft.com/office/drawing/2014/main" id="{E0E1382F-1A82-4573-BBC9-686CDD3AB70A}"/>
                </a:ext>
              </a:extLst>
            </p:cNvPr>
            <p:cNvSpPr/>
            <p:nvPr/>
          </p:nvSpPr>
          <p:spPr>
            <a:xfrm>
              <a:off x="6155168" y="3422236"/>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7" name="Shape">
              <a:extLst>
                <a:ext uri="{FF2B5EF4-FFF2-40B4-BE49-F238E27FC236}">
                  <a16:creationId xmlns:a16="http://schemas.microsoft.com/office/drawing/2014/main" id="{C535A2DD-5DF6-459D-992F-08A8DEC158BC}"/>
                </a:ext>
              </a:extLst>
            </p:cNvPr>
            <p:cNvSpPr/>
            <p:nvPr/>
          </p:nvSpPr>
          <p:spPr>
            <a:xfrm>
              <a:off x="7428869" y="3230618"/>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901"/>
                    <a:pt x="19097" y="0"/>
                    <a:pt x="16038" y="0"/>
                  </a:cubicBezTo>
                  <a:close/>
                </a:path>
              </a:pathLst>
            </a:custGeom>
            <a:solidFill>
              <a:schemeClr val="accent6">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8" name="Shape">
              <a:extLst>
                <a:ext uri="{FF2B5EF4-FFF2-40B4-BE49-F238E27FC236}">
                  <a16:creationId xmlns:a16="http://schemas.microsoft.com/office/drawing/2014/main" id="{9A131946-26CB-4593-8164-09211C90CE27}"/>
                </a:ext>
              </a:extLst>
            </p:cNvPr>
            <p:cNvSpPr/>
            <p:nvPr/>
          </p:nvSpPr>
          <p:spPr>
            <a:xfrm>
              <a:off x="5681756" y="2869923"/>
              <a:ext cx="2185275" cy="1000928"/>
            </a:xfrm>
            <a:custGeom>
              <a:avLst/>
              <a:gdLst/>
              <a:ahLst/>
              <a:cxnLst>
                <a:cxn ang="0">
                  <a:pos x="wd2" y="hd2"/>
                </a:cxn>
                <a:cxn ang="5400000">
                  <a:pos x="wd2" y="hd2"/>
                </a:cxn>
                <a:cxn ang="10800000">
                  <a:pos x="wd2" y="hd2"/>
                </a:cxn>
                <a:cxn ang="16200000">
                  <a:pos x="wd2" y="hd2"/>
                </a:cxn>
              </a:cxnLst>
              <a:rect l="0" t="0" r="r" b="b"/>
              <a:pathLst>
                <a:path w="21575" h="21600" extrusionOk="0">
                  <a:moveTo>
                    <a:pt x="1188" y="8732"/>
                  </a:moveTo>
                  <a:lnTo>
                    <a:pt x="31" y="1751"/>
                  </a:lnTo>
                  <a:cubicBezTo>
                    <a:pt x="-25" y="1435"/>
                    <a:pt x="-3" y="1070"/>
                    <a:pt x="86" y="778"/>
                  </a:cubicBezTo>
                  <a:cubicBezTo>
                    <a:pt x="175" y="487"/>
                    <a:pt x="331" y="341"/>
                    <a:pt x="487" y="341"/>
                  </a:cubicBezTo>
                  <a:lnTo>
                    <a:pt x="1811" y="341"/>
                  </a:lnTo>
                  <a:cubicBezTo>
                    <a:pt x="2201" y="341"/>
                    <a:pt x="2546" y="1022"/>
                    <a:pt x="2724" y="1751"/>
                  </a:cubicBezTo>
                  <a:lnTo>
                    <a:pt x="3981" y="6616"/>
                  </a:lnTo>
                  <a:lnTo>
                    <a:pt x="1188" y="8732"/>
                  </a:lnTo>
                  <a:close/>
                  <a:moveTo>
                    <a:pt x="14764" y="17441"/>
                  </a:moveTo>
                  <a:lnTo>
                    <a:pt x="16934" y="20311"/>
                  </a:lnTo>
                  <a:cubicBezTo>
                    <a:pt x="16979" y="20384"/>
                    <a:pt x="17023" y="20408"/>
                    <a:pt x="17079" y="20359"/>
                  </a:cubicBezTo>
                  <a:cubicBezTo>
                    <a:pt x="17168" y="20311"/>
                    <a:pt x="17224" y="20092"/>
                    <a:pt x="17190" y="19897"/>
                  </a:cubicBezTo>
                  <a:lnTo>
                    <a:pt x="16801" y="17051"/>
                  </a:lnTo>
                  <a:cubicBezTo>
                    <a:pt x="16779" y="16857"/>
                    <a:pt x="16679" y="16735"/>
                    <a:pt x="16589" y="16808"/>
                  </a:cubicBezTo>
                  <a:cubicBezTo>
                    <a:pt x="16500" y="16857"/>
                    <a:pt x="16445" y="17076"/>
                    <a:pt x="16478" y="17270"/>
                  </a:cubicBezTo>
                  <a:lnTo>
                    <a:pt x="16745" y="19192"/>
                  </a:lnTo>
                  <a:lnTo>
                    <a:pt x="14942" y="16808"/>
                  </a:lnTo>
                  <a:cubicBezTo>
                    <a:pt x="14865" y="16711"/>
                    <a:pt x="14764" y="16759"/>
                    <a:pt x="14709" y="16930"/>
                  </a:cubicBezTo>
                  <a:cubicBezTo>
                    <a:pt x="14653" y="17100"/>
                    <a:pt x="14687" y="17319"/>
                    <a:pt x="14764" y="17441"/>
                  </a:cubicBezTo>
                  <a:close/>
                  <a:moveTo>
                    <a:pt x="21186" y="0"/>
                  </a:moveTo>
                  <a:cubicBezTo>
                    <a:pt x="21397" y="0"/>
                    <a:pt x="21575" y="389"/>
                    <a:pt x="21575" y="851"/>
                  </a:cubicBezTo>
                  <a:lnTo>
                    <a:pt x="21575" y="8295"/>
                  </a:lnTo>
                  <a:cubicBezTo>
                    <a:pt x="21575" y="8757"/>
                    <a:pt x="21397" y="9146"/>
                    <a:pt x="21186" y="9146"/>
                  </a:cubicBezTo>
                  <a:cubicBezTo>
                    <a:pt x="20974" y="9146"/>
                    <a:pt x="20796" y="8757"/>
                    <a:pt x="20796" y="8295"/>
                  </a:cubicBezTo>
                  <a:lnTo>
                    <a:pt x="20796" y="851"/>
                  </a:lnTo>
                  <a:cubicBezTo>
                    <a:pt x="20807" y="389"/>
                    <a:pt x="20974" y="0"/>
                    <a:pt x="21186" y="0"/>
                  </a:cubicBezTo>
                  <a:close/>
                  <a:moveTo>
                    <a:pt x="21186" y="12454"/>
                  </a:moveTo>
                  <a:cubicBezTo>
                    <a:pt x="21397" y="12454"/>
                    <a:pt x="21575" y="12843"/>
                    <a:pt x="21575" y="13305"/>
                  </a:cubicBezTo>
                  <a:lnTo>
                    <a:pt x="21575" y="20749"/>
                  </a:lnTo>
                  <a:cubicBezTo>
                    <a:pt x="21575" y="21211"/>
                    <a:pt x="21397" y="21600"/>
                    <a:pt x="21186" y="21600"/>
                  </a:cubicBezTo>
                  <a:cubicBezTo>
                    <a:pt x="20974" y="21600"/>
                    <a:pt x="20796" y="21211"/>
                    <a:pt x="20796" y="20749"/>
                  </a:cubicBezTo>
                  <a:lnTo>
                    <a:pt x="20796" y="13305"/>
                  </a:lnTo>
                  <a:cubicBezTo>
                    <a:pt x="20807" y="12819"/>
                    <a:pt x="20974" y="12454"/>
                    <a:pt x="21186" y="12454"/>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9" name="Shape">
              <a:extLst>
                <a:ext uri="{FF2B5EF4-FFF2-40B4-BE49-F238E27FC236}">
                  <a16:creationId xmlns:a16="http://schemas.microsoft.com/office/drawing/2014/main" id="{AF65E6D4-F14C-4D4A-B983-41CC3B026A7C}"/>
                </a:ext>
              </a:extLst>
            </p:cNvPr>
            <p:cNvSpPr/>
            <p:nvPr/>
          </p:nvSpPr>
          <p:spPr>
            <a:xfrm>
              <a:off x="5805745" y="3117901"/>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0" name="Shape">
              <a:extLst>
                <a:ext uri="{FF2B5EF4-FFF2-40B4-BE49-F238E27FC236}">
                  <a16:creationId xmlns:a16="http://schemas.microsoft.com/office/drawing/2014/main" id="{DED00DFB-4CAC-4D42-9125-9FBBBB4051A0}"/>
                </a:ext>
              </a:extLst>
            </p:cNvPr>
            <p:cNvSpPr/>
            <p:nvPr/>
          </p:nvSpPr>
          <p:spPr>
            <a:xfrm>
              <a:off x="6921644" y="3016455"/>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542"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780"/>
                  </a:moveTo>
                  <a:lnTo>
                    <a:pt x="20137" y="962"/>
                  </a:lnTo>
                  <a:lnTo>
                    <a:pt x="20137" y="20598"/>
                  </a:lnTo>
                  <a:lnTo>
                    <a:pt x="11230" y="10780"/>
                  </a:lnTo>
                  <a:close/>
                  <a:moveTo>
                    <a:pt x="1463" y="19997"/>
                  </a:moveTo>
                  <a:lnTo>
                    <a:pt x="1463" y="1603"/>
                  </a:lnTo>
                  <a:lnTo>
                    <a:pt x="9810" y="10820"/>
                  </a:lnTo>
                  <a:lnTo>
                    <a:pt x="1463" y="19997"/>
                  </a:lnTo>
                  <a:close/>
                </a:path>
              </a:pathLst>
            </a:custGeom>
            <a:solidFill>
              <a:schemeClr val="accent6">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1" name="Shape">
              <a:extLst>
                <a:ext uri="{FF2B5EF4-FFF2-40B4-BE49-F238E27FC236}">
                  <a16:creationId xmlns:a16="http://schemas.microsoft.com/office/drawing/2014/main" id="{DFFA17A2-9D17-4A5E-AB66-D1231C31A8AA}"/>
                </a:ext>
              </a:extLst>
            </p:cNvPr>
            <p:cNvSpPr/>
            <p:nvPr/>
          </p:nvSpPr>
          <p:spPr>
            <a:xfrm>
              <a:off x="6155168" y="3512410"/>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07"/>
                    <a:pt x="20920" y="21600"/>
                    <a:pt x="20062" y="21600"/>
                  </a:cubicBezTo>
                  <a:close/>
                  <a:moveTo>
                    <a:pt x="2432" y="4173"/>
                  </a:moveTo>
                  <a:cubicBezTo>
                    <a:pt x="2432" y="1902"/>
                    <a:pt x="1895" y="0"/>
                    <a:pt x="1216" y="0"/>
                  </a:cubicBezTo>
                  <a:cubicBezTo>
                    <a:pt x="554" y="0"/>
                    <a:pt x="0" y="1841"/>
                    <a:pt x="0" y="4173"/>
                  </a:cubicBezTo>
                  <a:cubicBezTo>
                    <a:pt x="0" y="6505"/>
                    <a:pt x="536" y="8346"/>
                    <a:pt x="1216" y="8346"/>
                  </a:cubicBezTo>
                  <a:cubicBezTo>
                    <a:pt x="1877" y="8284"/>
                    <a:pt x="2432" y="6443"/>
                    <a:pt x="2432"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2" name="Shape">
              <a:extLst>
                <a:ext uri="{FF2B5EF4-FFF2-40B4-BE49-F238E27FC236}">
                  <a16:creationId xmlns:a16="http://schemas.microsoft.com/office/drawing/2014/main" id="{B0FAF198-6476-44A1-897E-9182024A1CEA}"/>
                </a:ext>
              </a:extLst>
            </p:cNvPr>
            <p:cNvSpPr/>
            <p:nvPr/>
          </p:nvSpPr>
          <p:spPr>
            <a:xfrm>
              <a:off x="7368620" y="3760387"/>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670"/>
                    <a:pt x="4696" y="21600"/>
                    <a:pt x="10800" y="21600"/>
                  </a:cubicBezTo>
                  <a:cubicBezTo>
                    <a:pt x="16904" y="21600"/>
                    <a:pt x="21600" y="16904"/>
                    <a:pt x="21600" y="10800"/>
                  </a:cubicBezTo>
                  <a:cubicBezTo>
                    <a:pt x="21600" y="4930"/>
                    <a:pt x="16669" y="0"/>
                    <a:pt x="10800"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3" name="Shape">
              <a:extLst>
                <a:ext uri="{FF2B5EF4-FFF2-40B4-BE49-F238E27FC236}">
                  <a16:creationId xmlns:a16="http://schemas.microsoft.com/office/drawing/2014/main" id="{7370F6F4-A227-4D05-AC7B-A1D00A726970}"/>
                </a:ext>
              </a:extLst>
            </p:cNvPr>
            <p:cNvSpPr/>
            <p:nvPr/>
          </p:nvSpPr>
          <p:spPr>
            <a:xfrm>
              <a:off x="6192473" y="354971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4" name="Shape">
              <a:extLst>
                <a:ext uri="{FF2B5EF4-FFF2-40B4-BE49-F238E27FC236}">
                  <a16:creationId xmlns:a16="http://schemas.microsoft.com/office/drawing/2014/main" id="{6CFA3375-C5D6-44CB-86D7-848AA8500380}"/>
                </a:ext>
              </a:extLst>
            </p:cNvPr>
            <p:cNvSpPr/>
            <p:nvPr/>
          </p:nvSpPr>
          <p:spPr>
            <a:xfrm>
              <a:off x="6820199" y="29488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5" name="Shape">
              <a:extLst>
                <a:ext uri="{FF2B5EF4-FFF2-40B4-BE49-F238E27FC236}">
                  <a16:creationId xmlns:a16="http://schemas.microsoft.com/office/drawing/2014/main" id="{C834A7E4-C6FF-4BA7-8E02-2120F5F44EC6}"/>
                </a:ext>
              </a:extLst>
            </p:cNvPr>
            <p:cNvSpPr/>
            <p:nvPr/>
          </p:nvSpPr>
          <p:spPr>
            <a:xfrm>
              <a:off x="6820199" y="3625127"/>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85" y="0"/>
                    <a:pt x="20641" y="0"/>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75" name="Shape">
            <a:extLst>
              <a:ext uri="{FF2B5EF4-FFF2-40B4-BE49-F238E27FC236}">
                <a16:creationId xmlns:a16="http://schemas.microsoft.com/office/drawing/2014/main" id="{23FA0663-BD1C-4804-8B14-B1444DE9674A}"/>
              </a:ext>
            </a:extLst>
          </p:cNvPr>
          <p:cNvSpPr/>
          <p:nvPr/>
        </p:nvSpPr>
        <p:spPr>
          <a:xfrm>
            <a:off x="474232" y="2893594"/>
            <a:ext cx="4470358" cy="91864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895" y="10787"/>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76" name="Group 75">
            <a:extLst>
              <a:ext uri="{FF2B5EF4-FFF2-40B4-BE49-F238E27FC236}">
                <a16:creationId xmlns:a16="http://schemas.microsoft.com/office/drawing/2014/main" id="{CD138BB3-A572-4704-A326-E8D5B2001F29}"/>
              </a:ext>
            </a:extLst>
          </p:cNvPr>
          <p:cNvGrpSpPr/>
          <p:nvPr/>
        </p:nvGrpSpPr>
        <p:grpSpPr>
          <a:xfrm>
            <a:off x="1088559" y="2970858"/>
            <a:ext cx="3587834" cy="764114"/>
            <a:chOff x="8921977" y="1561877"/>
            <a:chExt cx="2514527" cy="764114"/>
          </a:xfrm>
        </p:grpSpPr>
        <p:sp>
          <p:nvSpPr>
            <p:cNvPr id="79" name="TextBox 67">
              <a:extLst>
                <a:ext uri="{FF2B5EF4-FFF2-40B4-BE49-F238E27FC236}">
                  <a16:creationId xmlns:a16="http://schemas.microsoft.com/office/drawing/2014/main" id="{49E04A40-6313-440D-9868-23652AEA3F8D}"/>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80" name="TextBox 68">
              <a:extLst>
                <a:ext uri="{FF2B5EF4-FFF2-40B4-BE49-F238E27FC236}">
                  <a16:creationId xmlns:a16="http://schemas.microsoft.com/office/drawing/2014/main" id="{25B61D4A-4D67-429F-9730-94C85E9BFF76}"/>
                </a:ext>
              </a:extLst>
            </p:cNvPr>
            <p:cNvSpPr txBox="1"/>
            <p:nvPr/>
          </p:nvSpPr>
          <p:spPr>
            <a:xfrm>
              <a:off x="8921977" y="1925881"/>
              <a:ext cx="1889968"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nibh est. A magna maecenas, quam magna nec quis, lorem nunc. </a:t>
              </a:r>
            </a:p>
          </p:txBody>
        </p:sp>
      </p:grpSp>
      <p:sp>
        <p:nvSpPr>
          <p:cNvPr id="77" name="Shape">
            <a:extLst>
              <a:ext uri="{FF2B5EF4-FFF2-40B4-BE49-F238E27FC236}">
                <a16:creationId xmlns:a16="http://schemas.microsoft.com/office/drawing/2014/main" id="{F628E29D-0A7A-4E55-8465-B650F8CCEC12}"/>
              </a:ext>
            </a:extLst>
          </p:cNvPr>
          <p:cNvSpPr/>
          <p:nvPr/>
        </p:nvSpPr>
        <p:spPr>
          <a:xfrm>
            <a:off x="4926553" y="2869923"/>
            <a:ext cx="36072" cy="96598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222"/>
                </a:lnTo>
                <a:cubicBezTo>
                  <a:pt x="21600" y="21424"/>
                  <a:pt x="16874" y="21600"/>
                  <a:pt x="10800"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8" name="TextBox 57">
            <a:extLst>
              <a:ext uri="{FF2B5EF4-FFF2-40B4-BE49-F238E27FC236}">
                <a16:creationId xmlns:a16="http://schemas.microsoft.com/office/drawing/2014/main" id="{F7A2477A-D07E-478F-9802-99249B6E580A}"/>
              </a:ext>
            </a:extLst>
          </p:cNvPr>
          <p:cNvSpPr txBox="1"/>
          <p:nvPr/>
        </p:nvSpPr>
        <p:spPr>
          <a:xfrm>
            <a:off x="3785245" y="2998972"/>
            <a:ext cx="1077539"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50%</a:t>
            </a:r>
          </a:p>
        </p:txBody>
      </p:sp>
      <p:sp>
        <p:nvSpPr>
          <p:cNvPr id="97" name="Shape">
            <a:extLst>
              <a:ext uri="{FF2B5EF4-FFF2-40B4-BE49-F238E27FC236}">
                <a16:creationId xmlns:a16="http://schemas.microsoft.com/office/drawing/2014/main" id="{921EEFCE-E07A-4CAC-B51C-A13A2CC33099}"/>
              </a:ext>
            </a:extLst>
          </p:cNvPr>
          <p:cNvSpPr/>
          <p:nvPr/>
        </p:nvSpPr>
        <p:spPr>
          <a:xfrm>
            <a:off x="6718752" y="1584950"/>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484" y="10236"/>
                  <a:pt x="21183" y="9940"/>
                  <a:pt x="20836" y="994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98" name="Group 97">
            <a:extLst>
              <a:ext uri="{FF2B5EF4-FFF2-40B4-BE49-F238E27FC236}">
                <a16:creationId xmlns:a16="http://schemas.microsoft.com/office/drawing/2014/main" id="{5E08EDA2-9CE8-41D4-ABEA-B833EC9D148D}"/>
              </a:ext>
            </a:extLst>
          </p:cNvPr>
          <p:cNvGrpSpPr/>
          <p:nvPr/>
        </p:nvGrpSpPr>
        <p:grpSpPr>
          <a:xfrm>
            <a:off x="7395054" y="1596222"/>
            <a:ext cx="2271248" cy="1050523"/>
            <a:chOff x="7440142" y="1596222"/>
            <a:chExt cx="2271248" cy="1050523"/>
          </a:xfrm>
        </p:grpSpPr>
        <p:sp>
          <p:nvSpPr>
            <p:cNvPr id="105" name="Shape">
              <a:extLst>
                <a:ext uri="{FF2B5EF4-FFF2-40B4-BE49-F238E27FC236}">
                  <a16:creationId xmlns:a16="http://schemas.microsoft.com/office/drawing/2014/main" id="{1E4C15CF-56EA-47E7-BA22-503E8035FC11}"/>
                </a:ext>
              </a:extLst>
            </p:cNvPr>
            <p:cNvSpPr/>
            <p:nvPr/>
          </p:nvSpPr>
          <p:spPr>
            <a:xfrm>
              <a:off x="8398236" y="1844199"/>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5242" y="21600"/>
                    <a:pt x="12698" y="20160"/>
                    <a:pt x="10161" y="18721"/>
                  </a:cubicBezTo>
                  <a:lnTo>
                    <a:pt x="10161" y="18721"/>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6" name="Shape">
              <a:extLst>
                <a:ext uri="{FF2B5EF4-FFF2-40B4-BE49-F238E27FC236}">
                  <a16:creationId xmlns:a16="http://schemas.microsoft.com/office/drawing/2014/main" id="{3ADD81E0-D13B-4C76-A2E3-A8524BA96357}"/>
                </a:ext>
              </a:extLst>
            </p:cNvPr>
            <p:cNvSpPr/>
            <p:nvPr/>
          </p:nvSpPr>
          <p:spPr>
            <a:xfrm>
              <a:off x="8364421" y="1799111"/>
              <a:ext cx="71015" cy="34946"/>
            </a:xfrm>
            <a:custGeom>
              <a:avLst/>
              <a:gdLst/>
              <a:ahLst/>
              <a:cxnLst>
                <a:cxn ang="0">
                  <a:pos x="wd2" y="hd2"/>
                </a:cxn>
                <a:cxn ang="5400000">
                  <a:pos x="wd2" y="hd2"/>
                </a:cxn>
                <a:cxn ang="10800000">
                  <a:pos x="wd2" y="hd2"/>
                </a:cxn>
                <a:cxn ang="16200000">
                  <a:pos x="wd2" y="hd2"/>
                </a:cxn>
              </a:cxnLst>
              <a:rect l="0" t="0" r="r" b="b"/>
              <a:pathLst>
                <a:path w="21598" h="21600" extrusionOk="0">
                  <a:moveTo>
                    <a:pt x="341" y="2"/>
                  </a:moveTo>
                  <a:cubicBezTo>
                    <a:pt x="1027" y="1395"/>
                    <a:pt x="1712" y="2092"/>
                    <a:pt x="2742" y="2789"/>
                  </a:cubicBezTo>
                  <a:cubicBezTo>
                    <a:pt x="3085" y="2789"/>
                    <a:pt x="3428" y="3485"/>
                    <a:pt x="4112" y="3485"/>
                  </a:cubicBezTo>
                  <a:cubicBezTo>
                    <a:pt x="4112" y="3485"/>
                    <a:pt x="4112" y="3485"/>
                    <a:pt x="4112" y="3485"/>
                  </a:cubicBezTo>
                  <a:cubicBezTo>
                    <a:pt x="4112" y="4878"/>
                    <a:pt x="4112" y="5576"/>
                    <a:pt x="4112" y="6969"/>
                  </a:cubicBezTo>
                  <a:cubicBezTo>
                    <a:pt x="4456" y="9756"/>
                    <a:pt x="5140" y="11846"/>
                    <a:pt x="6170" y="13240"/>
                  </a:cubicBezTo>
                  <a:lnTo>
                    <a:pt x="4799" y="16723"/>
                  </a:lnTo>
                  <a:lnTo>
                    <a:pt x="2742" y="21600"/>
                  </a:lnTo>
                  <a:lnTo>
                    <a:pt x="2742" y="21600"/>
                  </a:lnTo>
                  <a:lnTo>
                    <a:pt x="1371" y="16026"/>
                  </a:lnTo>
                  <a:cubicBezTo>
                    <a:pt x="684" y="12542"/>
                    <a:pt x="0" y="8362"/>
                    <a:pt x="0" y="4182"/>
                  </a:cubicBezTo>
                  <a:cubicBezTo>
                    <a:pt x="-2" y="3485"/>
                    <a:pt x="341" y="2092"/>
                    <a:pt x="341" y="2"/>
                  </a:cubicBezTo>
                  <a:close/>
                  <a:moveTo>
                    <a:pt x="9939" y="2789"/>
                  </a:moveTo>
                  <a:lnTo>
                    <a:pt x="8912" y="2789"/>
                  </a:lnTo>
                  <a:cubicBezTo>
                    <a:pt x="8912" y="3485"/>
                    <a:pt x="9255" y="3485"/>
                    <a:pt x="9255" y="4182"/>
                  </a:cubicBezTo>
                  <a:cubicBezTo>
                    <a:pt x="9598" y="4878"/>
                    <a:pt x="9598" y="6272"/>
                    <a:pt x="9941" y="6969"/>
                  </a:cubicBezTo>
                  <a:cubicBezTo>
                    <a:pt x="9941" y="7666"/>
                    <a:pt x="9941" y="7666"/>
                    <a:pt x="9941" y="8362"/>
                  </a:cubicBezTo>
                  <a:cubicBezTo>
                    <a:pt x="9941" y="8362"/>
                    <a:pt x="9941" y="9059"/>
                    <a:pt x="9941" y="9059"/>
                  </a:cubicBezTo>
                  <a:lnTo>
                    <a:pt x="15083" y="9059"/>
                  </a:lnTo>
                  <a:cubicBezTo>
                    <a:pt x="15083" y="9755"/>
                    <a:pt x="15083" y="9755"/>
                    <a:pt x="15083" y="10452"/>
                  </a:cubicBezTo>
                  <a:cubicBezTo>
                    <a:pt x="15769" y="13935"/>
                    <a:pt x="17140" y="17419"/>
                    <a:pt x="18511" y="17419"/>
                  </a:cubicBezTo>
                  <a:cubicBezTo>
                    <a:pt x="18511" y="17419"/>
                    <a:pt x="18854" y="17419"/>
                    <a:pt x="18854" y="17419"/>
                  </a:cubicBezTo>
                  <a:cubicBezTo>
                    <a:pt x="19882" y="17419"/>
                    <a:pt x="20912" y="16026"/>
                    <a:pt x="21255" y="13935"/>
                  </a:cubicBezTo>
                  <a:cubicBezTo>
                    <a:pt x="21598" y="13239"/>
                    <a:pt x="21598" y="12542"/>
                    <a:pt x="21598" y="11148"/>
                  </a:cubicBezTo>
                  <a:cubicBezTo>
                    <a:pt x="21598" y="10452"/>
                    <a:pt x="21598" y="9058"/>
                    <a:pt x="21598" y="8361"/>
                  </a:cubicBezTo>
                  <a:cubicBezTo>
                    <a:pt x="21598" y="6271"/>
                    <a:pt x="20912" y="3484"/>
                    <a:pt x="20227" y="2091"/>
                  </a:cubicBezTo>
                  <a:cubicBezTo>
                    <a:pt x="19884" y="1394"/>
                    <a:pt x="19199" y="697"/>
                    <a:pt x="18856" y="0"/>
                  </a:cubicBezTo>
                  <a:lnTo>
                    <a:pt x="16456" y="697"/>
                  </a:lnTo>
                  <a:cubicBezTo>
                    <a:pt x="16113" y="1393"/>
                    <a:pt x="15769" y="2090"/>
                    <a:pt x="15428" y="2787"/>
                  </a:cubicBezTo>
                  <a:lnTo>
                    <a:pt x="14057" y="2787"/>
                  </a:lnTo>
                  <a:lnTo>
                    <a:pt x="12343" y="2787"/>
                  </a:lnTo>
                  <a:lnTo>
                    <a:pt x="12343" y="2091"/>
                  </a:lnTo>
                  <a:lnTo>
                    <a:pt x="12343" y="697"/>
                  </a:lnTo>
                  <a:lnTo>
                    <a:pt x="9939"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7" name="Shape">
              <a:extLst>
                <a:ext uri="{FF2B5EF4-FFF2-40B4-BE49-F238E27FC236}">
                  <a16:creationId xmlns:a16="http://schemas.microsoft.com/office/drawing/2014/main" id="{EE59378E-EC77-413B-91C6-3C453FB2AB08}"/>
                </a:ext>
              </a:extLst>
            </p:cNvPr>
            <p:cNvSpPr/>
            <p:nvPr/>
          </p:nvSpPr>
          <p:spPr>
            <a:xfrm>
              <a:off x="8375693" y="1799111"/>
              <a:ext cx="146670" cy="150296"/>
            </a:xfrm>
            <a:custGeom>
              <a:avLst/>
              <a:gdLst/>
              <a:ahLst/>
              <a:cxnLst>
                <a:cxn ang="0">
                  <a:pos x="wd2" y="hd2"/>
                </a:cxn>
                <a:cxn ang="5400000">
                  <a:pos x="wd2" y="hd2"/>
                </a:cxn>
                <a:cxn ang="10800000">
                  <a:pos x="wd2" y="hd2"/>
                </a:cxn>
                <a:cxn ang="16200000">
                  <a:pos x="wd2" y="hd2"/>
                </a:cxn>
              </a:cxnLst>
              <a:rect l="0" t="0" r="r" b="b"/>
              <a:pathLst>
                <a:path w="21133" h="21334" extrusionOk="0">
                  <a:moveTo>
                    <a:pt x="13318" y="16320"/>
                  </a:moveTo>
                  <a:cubicBezTo>
                    <a:pt x="13480" y="15840"/>
                    <a:pt x="13805" y="15360"/>
                    <a:pt x="14130" y="14880"/>
                  </a:cubicBezTo>
                  <a:lnTo>
                    <a:pt x="15591" y="12800"/>
                  </a:lnTo>
                  <a:cubicBezTo>
                    <a:pt x="16078" y="12320"/>
                    <a:pt x="16890" y="12160"/>
                    <a:pt x="17378" y="12480"/>
                  </a:cubicBezTo>
                  <a:cubicBezTo>
                    <a:pt x="17703" y="12800"/>
                    <a:pt x="17865" y="13120"/>
                    <a:pt x="17865" y="13440"/>
                  </a:cubicBezTo>
                  <a:cubicBezTo>
                    <a:pt x="18027" y="13440"/>
                    <a:pt x="18190" y="13440"/>
                    <a:pt x="18352" y="13600"/>
                  </a:cubicBezTo>
                  <a:cubicBezTo>
                    <a:pt x="20463" y="14240"/>
                    <a:pt x="21600" y="16480"/>
                    <a:pt x="20951" y="18560"/>
                  </a:cubicBezTo>
                  <a:cubicBezTo>
                    <a:pt x="20301" y="20480"/>
                    <a:pt x="18352" y="21600"/>
                    <a:pt x="16403" y="21280"/>
                  </a:cubicBezTo>
                  <a:cubicBezTo>
                    <a:pt x="16241" y="21280"/>
                    <a:pt x="15916" y="21280"/>
                    <a:pt x="15754" y="21120"/>
                  </a:cubicBezTo>
                  <a:cubicBezTo>
                    <a:pt x="13805" y="20480"/>
                    <a:pt x="12668" y="18560"/>
                    <a:pt x="12993" y="16640"/>
                  </a:cubicBezTo>
                  <a:cubicBezTo>
                    <a:pt x="13318" y="16800"/>
                    <a:pt x="13318" y="16480"/>
                    <a:pt x="13318" y="16320"/>
                  </a:cubicBezTo>
                  <a:close/>
                  <a:moveTo>
                    <a:pt x="5035" y="8000"/>
                  </a:moveTo>
                  <a:cubicBezTo>
                    <a:pt x="4710" y="8000"/>
                    <a:pt x="4385" y="7840"/>
                    <a:pt x="4223" y="7680"/>
                  </a:cubicBezTo>
                  <a:lnTo>
                    <a:pt x="5035" y="8000"/>
                  </a:lnTo>
                  <a:cubicBezTo>
                    <a:pt x="4873" y="8000"/>
                    <a:pt x="5035" y="8000"/>
                    <a:pt x="5035" y="8000"/>
                  </a:cubicBezTo>
                  <a:close/>
                  <a:moveTo>
                    <a:pt x="2761" y="5600"/>
                  </a:moveTo>
                  <a:cubicBezTo>
                    <a:pt x="3573" y="6240"/>
                    <a:pt x="4548" y="6560"/>
                    <a:pt x="5523" y="6560"/>
                  </a:cubicBezTo>
                  <a:lnTo>
                    <a:pt x="5523" y="6880"/>
                  </a:lnTo>
                  <a:cubicBezTo>
                    <a:pt x="5523" y="6880"/>
                    <a:pt x="5523" y="6880"/>
                    <a:pt x="5523" y="6880"/>
                  </a:cubicBezTo>
                  <a:cubicBezTo>
                    <a:pt x="5523" y="6880"/>
                    <a:pt x="5523" y="6880"/>
                    <a:pt x="5523" y="6880"/>
                  </a:cubicBezTo>
                  <a:lnTo>
                    <a:pt x="5523" y="6560"/>
                  </a:lnTo>
                  <a:cubicBezTo>
                    <a:pt x="5523" y="6560"/>
                    <a:pt x="5685" y="6560"/>
                    <a:pt x="5685" y="6560"/>
                  </a:cubicBezTo>
                  <a:lnTo>
                    <a:pt x="5685" y="6560"/>
                  </a:lnTo>
                  <a:cubicBezTo>
                    <a:pt x="7309" y="6560"/>
                    <a:pt x="8446" y="5600"/>
                    <a:pt x="8933" y="4320"/>
                  </a:cubicBezTo>
                  <a:cubicBezTo>
                    <a:pt x="9420" y="4160"/>
                    <a:pt x="9745" y="3840"/>
                    <a:pt x="9745" y="3360"/>
                  </a:cubicBezTo>
                  <a:cubicBezTo>
                    <a:pt x="9745" y="3040"/>
                    <a:pt x="9583" y="2720"/>
                    <a:pt x="9258" y="2560"/>
                  </a:cubicBezTo>
                  <a:cubicBezTo>
                    <a:pt x="9258" y="2720"/>
                    <a:pt x="9096" y="3040"/>
                    <a:pt x="9096" y="3200"/>
                  </a:cubicBezTo>
                  <a:cubicBezTo>
                    <a:pt x="8933" y="3680"/>
                    <a:pt x="8446" y="4000"/>
                    <a:pt x="7959" y="4000"/>
                  </a:cubicBezTo>
                  <a:cubicBezTo>
                    <a:pt x="7959" y="4000"/>
                    <a:pt x="7796" y="4000"/>
                    <a:pt x="7796" y="4000"/>
                  </a:cubicBezTo>
                  <a:cubicBezTo>
                    <a:pt x="6984" y="3840"/>
                    <a:pt x="6335" y="3200"/>
                    <a:pt x="6172" y="2400"/>
                  </a:cubicBezTo>
                  <a:cubicBezTo>
                    <a:pt x="6172" y="2240"/>
                    <a:pt x="6172" y="2240"/>
                    <a:pt x="6172" y="2080"/>
                  </a:cubicBezTo>
                  <a:lnTo>
                    <a:pt x="3736" y="2080"/>
                  </a:lnTo>
                  <a:cubicBezTo>
                    <a:pt x="3736" y="2080"/>
                    <a:pt x="3736" y="1920"/>
                    <a:pt x="3736" y="1920"/>
                  </a:cubicBezTo>
                  <a:cubicBezTo>
                    <a:pt x="3736" y="1760"/>
                    <a:pt x="3736" y="1760"/>
                    <a:pt x="3736" y="1600"/>
                  </a:cubicBezTo>
                  <a:cubicBezTo>
                    <a:pt x="3736" y="1280"/>
                    <a:pt x="3573" y="1120"/>
                    <a:pt x="3411" y="960"/>
                  </a:cubicBezTo>
                  <a:cubicBezTo>
                    <a:pt x="3411" y="800"/>
                    <a:pt x="3248" y="800"/>
                    <a:pt x="3248" y="640"/>
                  </a:cubicBezTo>
                  <a:lnTo>
                    <a:pt x="1462" y="800"/>
                  </a:lnTo>
                  <a:cubicBezTo>
                    <a:pt x="1299" y="800"/>
                    <a:pt x="1136" y="800"/>
                    <a:pt x="812" y="800"/>
                  </a:cubicBezTo>
                  <a:cubicBezTo>
                    <a:pt x="812" y="1120"/>
                    <a:pt x="812" y="1280"/>
                    <a:pt x="812" y="1600"/>
                  </a:cubicBezTo>
                  <a:cubicBezTo>
                    <a:pt x="975" y="2240"/>
                    <a:pt x="1299" y="2720"/>
                    <a:pt x="1787" y="3040"/>
                  </a:cubicBezTo>
                  <a:lnTo>
                    <a:pt x="1137" y="3840"/>
                  </a:lnTo>
                  <a:lnTo>
                    <a:pt x="163" y="4960"/>
                  </a:lnTo>
                  <a:lnTo>
                    <a:pt x="163" y="4960"/>
                  </a:lnTo>
                  <a:lnTo>
                    <a:pt x="0" y="5760"/>
                  </a:lnTo>
                  <a:lnTo>
                    <a:pt x="4060" y="7840"/>
                  </a:lnTo>
                  <a:cubicBezTo>
                    <a:pt x="3411" y="7360"/>
                    <a:pt x="2761" y="6560"/>
                    <a:pt x="2761" y="5600"/>
                  </a:cubicBezTo>
                  <a:close/>
                  <a:moveTo>
                    <a:pt x="7959" y="0"/>
                  </a:moveTo>
                  <a:cubicBezTo>
                    <a:pt x="8284" y="160"/>
                    <a:pt x="8446" y="320"/>
                    <a:pt x="8608" y="480"/>
                  </a:cubicBezTo>
                  <a:lnTo>
                    <a:pt x="8446" y="0"/>
                  </a:lnTo>
                  <a:cubicBezTo>
                    <a:pt x="8446" y="0"/>
                    <a:pt x="8283" y="0"/>
                    <a:pt x="8283" y="0"/>
                  </a:cubicBezTo>
                  <a:lnTo>
                    <a:pt x="7959" y="0"/>
                  </a:lnTo>
                  <a:close/>
                  <a:moveTo>
                    <a:pt x="6659" y="160"/>
                  </a:moveTo>
                  <a:lnTo>
                    <a:pt x="4548" y="320"/>
                  </a:lnTo>
                  <a:lnTo>
                    <a:pt x="4548" y="640"/>
                  </a:lnTo>
                  <a:lnTo>
                    <a:pt x="4548" y="800"/>
                  </a:lnTo>
                  <a:lnTo>
                    <a:pt x="5360" y="800"/>
                  </a:lnTo>
                  <a:lnTo>
                    <a:pt x="6009" y="800"/>
                  </a:lnTo>
                  <a:cubicBezTo>
                    <a:pt x="6335" y="480"/>
                    <a:pt x="6497" y="320"/>
                    <a:pt x="6659" y="16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8" name="Shape">
              <a:extLst>
                <a:ext uri="{FF2B5EF4-FFF2-40B4-BE49-F238E27FC236}">
                  <a16:creationId xmlns:a16="http://schemas.microsoft.com/office/drawing/2014/main" id="{1C72E245-C808-4704-A845-2B63AAC24DF9}"/>
                </a:ext>
              </a:extLst>
            </p:cNvPr>
            <p:cNvSpPr/>
            <p:nvPr/>
          </p:nvSpPr>
          <p:spPr>
            <a:xfrm>
              <a:off x="8364420" y="1742753"/>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4"/>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331" y="9810"/>
                    <a:pt x="886" y="7915"/>
                    <a:pt x="1439" y="602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9" name="Shape">
              <a:extLst>
                <a:ext uri="{FF2B5EF4-FFF2-40B4-BE49-F238E27FC236}">
                  <a16:creationId xmlns:a16="http://schemas.microsoft.com/office/drawing/2014/main" id="{A2450C86-FDCC-42F6-B896-17DB41EB7B2C}"/>
                </a:ext>
              </a:extLst>
            </p:cNvPr>
            <p:cNvSpPr/>
            <p:nvPr/>
          </p:nvSpPr>
          <p:spPr>
            <a:xfrm>
              <a:off x="8319333" y="1832927"/>
              <a:ext cx="187113" cy="141339"/>
            </a:xfrm>
            <a:custGeom>
              <a:avLst/>
              <a:gdLst/>
              <a:ahLst/>
              <a:cxnLst>
                <a:cxn ang="0">
                  <a:pos x="wd2" y="hd2"/>
                </a:cxn>
                <a:cxn ang="5400000">
                  <a:pos x="wd2" y="hd2"/>
                </a:cxn>
                <a:cxn ang="10800000">
                  <a:pos x="wd2" y="hd2"/>
                </a:cxn>
                <a:cxn ang="16200000">
                  <a:pos x="wd2" y="hd2"/>
                </a:cxn>
              </a:cxnLst>
              <a:rect l="0" t="0" r="r" b="b"/>
              <a:pathLst>
                <a:path w="21600" h="21496" extrusionOk="0">
                  <a:moveTo>
                    <a:pt x="19648" y="17210"/>
                  </a:moveTo>
                  <a:cubicBezTo>
                    <a:pt x="19778" y="17210"/>
                    <a:pt x="20038" y="17382"/>
                    <a:pt x="20169" y="17382"/>
                  </a:cubicBezTo>
                  <a:lnTo>
                    <a:pt x="21600" y="21496"/>
                  </a:lnTo>
                  <a:lnTo>
                    <a:pt x="8718" y="17553"/>
                  </a:lnTo>
                  <a:lnTo>
                    <a:pt x="17566" y="12410"/>
                  </a:lnTo>
                  <a:cubicBezTo>
                    <a:pt x="17306" y="14639"/>
                    <a:pt x="18087" y="16696"/>
                    <a:pt x="19648" y="17210"/>
                  </a:cubicBezTo>
                  <a:close/>
                  <a:moveTo>
                    <a:pt x="12752" y="15153"/>
                  </a:moveTo>
                  <a:lnTo>
                    <a:pt x="12362" y="7096"/>
                  </a:lnTo>
                  <a:cubicBezTo>
                    <a:pt x="12882" y="5896"/>
                    <a:pt x="12492" y="4525"/>
                    <a:pt x="11711" y="3839"/>
                  </a:cubicBezTo>
                  <a:lnTo>
                    <a:pt x="10800" y="3153"/>
                  </a:lnTo>
                  <a:lnTo>
                    <a:pt x="10150" y="2639"/>
                  </a:lnTo>
                  <a:cubicBezTo>
                    <a:pt x="10150" y="2639"/>
                    <a:pt x="10150" y="2639"/>
                    <a:pt x="10150" y="2639"/>
                  </a:cubicBezTo>
                  <a:lnTo>
                    <a:pt x="6897" y="410"/>
                  </a:lnTo>
                  <a:lnTo>
                    <a:pt x="6897" y="410"/>
                  </a:lnTo>
                  <a:cubicBezTo>
                    <a:pt x="6766" y="68"/>
                    <a:pt x="6507" y="-104"/>
                    <a:pt x="6116" y="68"/>
                  </a:cubicBezTo>
                  <a:cubicBezTo>
                    <a:pt x="5726" y="239"/>
                    <a:pt x="5465" y="410"/>
                    <a:pt x="5335" y="925"/>
                  </a:cubicBezTo>
                  <a:lnTo>
                    <a:pt x="4164" y="5039"/>
                  </a:lnTo>
                  <a:cubicBezTo>
                    <a:pt x="2863" y="6411"/>
                    <a:pt x="1952" y="8125"/>
                    <a:pt x="1431" y="10010"/>
                  </a:cubicBezTo>
                  <a:lnTo>
                    <a:pt x="0" y="15153"/>
                  </a:lnTo>
                  <a:lnTo>
                    <a:pt x="12752" y="15153"/>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0" name="Shape">
              <a:extLst>
                <a:ext uri="{FF2B5EF4-FFF2-40B4-BE49-F238E27FC236}">
                  <a16:creationId xmlns:a16="http://schemas.microsoft.com/office/drawing/2014/main" id="{84D5E93E-90B1-4183-BF6A-6114C642F50A}"/>
                </a:ext>
              </a:extLst>
            </p:cNvPr>
            <p:cNvSpPr/>
            <p:nvPr/>
          </p:nvSpPr>
          <p:spPr>
            <a:xfrm>
              <a:off x="7913553" y="2148534"/>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1" name="Shape">
              <a:extLst>
                <a:ext uri="{FF2B5EF4-FFF2-40B4-BE49-F238E27FC236}">
                  <a16:creationId xmlns:a16="http://schemas.microsoft.com/office/drawing/2014/main" id="{BD10847A-74B0-447A-930F-430F17D35E8D}"/>
                </a:ext>
              </a:extLst>
            </p:cNvPr>
            <p:cNvSpPr/>
            <p:nvPr/>
          </p:nvSpPr>
          <p:spPr>
            <a:xfrm>
              <a:off x="9187254" y="1968188"/>
              <a:ext cx="524136" cy="268267"/>
            </a:xfrm>
            <a:custGeom>
              <a:avLst/>
              <a:gdLst/>
              <a:ahLst/>
              <a:cxnLst>
                <a:cxn ang="0">
                  <a:pos x="wd2" y="hd2"/>
                </a:cxn>
                <a:cxn ang="5400000">
                  <a:pos x="wd2" y="hd2"/>
                </a:cxn>
                <a:cxn ang="10800000">
                  <a:pos x="wd2" y="hd2"/>
                </a:cxn>
                <a:cxn ang="16200000">
                  <a:pos x="wd2" y="hd2"/>
                </a:cxn>
              </a:cxnLst>
              <a:rect l="0" t="0" r="r" b="b"/>
              <a:pathLst>
                <a:path w="21600" h="21600" extrusionOk="0">
                  <a:moveTo>
                    <a:pt x="16072" y="0"/>
                  </a:moveTo>
                  <a:lnTo>
                    <a:pt x="5528" y="0"/>
                  </a:lnTo>
                  <a:cubicBezTo>
                    <a:pt x="2462" y="0"/>
                    <a:pt x="0" y="4901"/>
                    <a:pt x="0" y="10800"/>
                  </a:cubicBezTo>
                  <a:lnTo>
                    <a:pt x="0" y="10800"/>
                  </a:lnTo>
                  <a:cubicBezTo>
                    <a:pt x="0" y="16790"/>
                    <a:pt x="2508" y="21600"/>
                    <a:pt x="5528" y="21600"/>
                  </a:cubicBezTo>
                  <a:lnTo>
                    <a:pt x="16072" y="21600"/>
                  </a:lnTo>
                  <a:cubicBezTo>
                    <a:pt x="19138" y="21600"/>
                    <a:pt x="21600" y="16699"/>
                    <a:pt x="21600" y="10800"/>
                  </a:cubicBezTo>
                  <a:lnTo>
                    <a:pt x="21600" y="10800"/>
                  </a:lnTo>
                  <a:cubicBezTo>
                    <a:pt x="21600" y="4810"/>
                    <a:pt x="19092" y="0"/>
                    <a:pt x="16072" y="0"/>
                  </a:cubicBezTo>
                  <a:close/>
                </a:path>
              </a:pathLst>
            </a:custGeom>
            <a:solidFill>
              <a:schemeClr val="accent2">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2" name="Shape">
              <a:extLst>
                <a:ext uri="{FF2B5EF4-FFF2-40B4-BE49-F238E27FC236}">
                  <a16:creationId xmlns:a16="http://schemas.microsoft.com/office/drawing/2014/main" id="{B8D9BAEE-3343-40F4-8547-2D2FE638226B}"/>
                </a:ext>
              </a:extLst>
            </p:cNvPr>
            <p:cNvSpPr/>
            <p:nvPr/>
          </p:nvSpPr>
          <p:spPr>
            <a:xfrm>
              <a:off x="7440142" y="1596222"/>
              <a:ext cx="2186397" cy="999800"/>
            </a:xfrm>
            <a:custGeom>
              <a:avLst/>
              <a:gdLst/>
              <a:ahLst/>
              <a:cxnLst>
                <a:cxn ang="0">
                  <a:pos x="wd2" y="hd2"/>
                </a:cxn>
                <a:cxn ang="5400000">
                  <a:pos x="wd2" y="hd2"/>
                </a:cxn>
                <a:cxn ang="10800000">
                  <a:pos x="wd2" y="hd2"/>
                </a:cxn>
                <a:cxn ang="16200000">
                  <a:pos x="wd2" y="hd2"/>
                </a:cxn>
              </a:cxnLst>
              <a:rect l="0" t="0" r="r" b="b"/>
              <a:pathLst>
                <a:path w="21575" h="21600" extrusionOk="0">
                  <a:moveTo>
                    <a:pt x="1187" y="8718"/>
                  </a:moveTo>
                  <a:lnTo>
                    <a:pt x="31" y="1729"/>
                  </a:lnTo>
                  <a:cubicBezTo>
                    <a:pt x="-25" y="1412"/>
                    <a:pt x="-3" y="1047"/>
                    <a:pt x="86" y="755"/>
                  </a:cubicBezTo>
                  <a:cubicBezTo>
                    <a:pt x="175" y="463"/>
                    <a:pt x="331" y="317"/>
                    <a:pt x="487" y="317"/>
                  </a:cubicBezTo>
                  <a:lnTo>
                    <a:pt x="1810" y="317"/>
                  </a:lnTo>
                  <a:cubicBezTo>
                    <a:pt x="2200" y="317"/>
                    <a:pt x="2544" y="998"/>
                    <a:pt x="2722" y="1729"/>
                  </a:cubicBezTo>
                  <a:lnTo>
                    <a:pt x="3979" y="6599"/>
                  </a:lnTo>
                  <a:lnTo>
                    <a:pt x="1187" y="8718"/>
                  </a:lnTo>
                  <a:close/>
                  <a:moveTo>
                    <a:pt x="14757" y="17436"/>
                  </a:moveTo>
                  <a:lnTo>
                    <a:pt x="16926" y="20309"/>
                  </a:lnTo>
                  <a:cubicBezTo>
                    <a:pt x="16970" y="20382"/>
                    <a:pt x="17015" y="20407"/>
                    <a:pt x="17070" y="20358"/>
                  </a:cubicBezTo>
                  <a:cubicBezTo>
                    <a:pt x="17159" y="20309"/>
                    <a:pt x="17215" y="20090"/>
                    <a:pt x="17182" y="19895"/>
                  </a:cubicBezTo>
                  <a:lnTo>
                    <a:pt x="16792" y="17046"/>
                  </a:lnTo>
                  <a:cubicBezTo>
                    <a:pt x="16770" y="16851"/>
                    <a:pt x="16670" y="16730"/>
                    <a:pt x="16581" y="16803"/>
                  </a:cubicBezTo>
                  <a:cubicBezTo>
                    <a:pt x="16492" y="16851"/>
                    <a:pt x="16436" y="17071"/>
                    <a:pt x="16470" y="17265"/>
                  </a:cubicBezTo>
                  <a:lnTo>
                    <a:pt x="16737" y="19189"/>
                  </a:lnTo>
                  <a:lnTo>
                    <a:pt x="14935" y="16803"/>
                  </a:lnTo>
                  <a:cubicBezTo>
                    <a:pt x="14857" y="16705"/>
                    <a:pt x="14757" y="16754"/>
                    <a:pt x="14701" y="16924"/>
                  </a:cubicBezTo>
                  <a:cubicBezTo>
                    <a:pt x="14657" y="17095"/>
                    <a:pt x="14679" y="17338"/>
                    <a:pt x="14757"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90"/>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3" name="Shape">
              <a:extLst>
                <a:ext uri="{FF2B5EF4-FFF2-40B4-BE49-F238E27FC236}">
                  <a16:creationId xmlns:a16="http://schemas.microsoft.com/office/drawing/2014/main" id="{4DAD2B6E-0B8F-4DD3-BF81-1CB2EE7F1972}"/>
                </a:ext>
              </a:extLst>
            </p:cNvPr>
            <p:cNvSpPr/>
            <p:nvPr/>
          </p:nvSpPr>
          <p:spPr>
            <a:xfrm>
              <a:off x="7564130" y="1844199"/>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4" name="Shape">
              <a:extLst>
                <a:ext uri="{FF2B5EF4-FFF2-40B4-BE49-F238E27FC236}">
                  <a16:creationId xmlns:a16="http://schemas.microsoft.com/office/drawing/2014/main" id="{77A961C3-8764-44A9-9374-54D8677FDDF8}"/>
                </a:ext>
              </a:extLst>
            </p:cNvPr>
            <p:cNvSpPr/>
            <p:nvPr/>
          </p:nvSpPr>
          <p:spPr>
            <a:xfrm>
              <a:off x="8680029" y="1742754"/>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187" y="10820"/>
                  </a:moveTo>
                  <a:lnTo>
                    <a:pt x="20094" y="1002"/>
                  </a:lnTo>
                  <a:lnTo>
                    <a:pt x="20094" y="20638"/>
                  </a:lnTo>
                  <a:lnTo>
                    <a:pt x="11187" y="10820"/>
                  </a:lnTo>
                  <a:close/>
                  <a:moveTo>
                    <a:pt x="1420" y="19997"/>
                  </a:moveTo>
                  <a:lnTo>
                    <a:pt x="1420" y="1603"/>
                  </a:lnTo>
                  <a:lnTo>
                    <a:pt x="9767" y="10820"/>
                  </a:lnTo>
                  <a:lnTo>
                    <a:pt x="1420" y="19997"/>
                  </a:lnTo>
                  <a:close/>
                </a:path>
              </a:pathLst>
            </a:custGeom>
            <a:solidFill>
              <a:schemeClr val="accent2">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5" name="Shape">
              <a:extLst>
                <a:ext uri="{FF2B5EF4-FFF2-40B4-BE49-F238E27FC236}">
                  <a16:creationId xmlns:a16="http://schemas.microsoft.com/office/drawing/2014/main" id="{348CC785-A39A-47E1-B083-B439FE1A2BE5}"/>
                </a:ext>
              </a:extLst>
            </p:cNvPr>
            <p:cNvSpPr/>
            <p:nvPr/>
          </p:nvSpPr>
          <p:spPr>
            <a:xfrm>
              <a:off x="7913552" y="2249979"/>
              <a:ext cx="1362748" cy="396766"/>
            </a:xfrm>
            <a:custGeom>
              <a:avLst/>
              <a:gdLst/>
              <a:ahLst/>
              <a:cxnLst>
                <a:cxn ang="0">
                  <a:pos x="wd2" y="hd2"/>
                </a:cxn>
                <a:cxn ang="5400000">
                  <a:pos x="wd2" y="hd2"/>
                </a:cxn>
                <a:cxn ang="10800000">
                  <a:pos x="wd2" y="hd2"/>
                </a:cxn>
                <a:cxn ang="16200000">
                  <a:pos x="wd2" y="hd2"/>
                </a:cxn>
              </a:cxnLst>
              <a:rect l="0" t="0" r="r" b="b"/>
              <a:pathLst>
                <a:path w="21600" h="21600" extrusionOk="0">
                  <a:moveTo>
                    <a:pt x="20064" y="21600"/>
                  </a:moveTo>
                  <a:cubicBezTo>
                    <a:pt x="19224" y="21600"/>
                    <a:pt x="18527" y="19207"/>
                    <a:pt x="18527" y="16323"/>
                  </a:cubicBezTo>
                  <a:cubicBezTo>
                    <a:pt x="18527" y="13439"/>
                    <a:pt x="19224" y="11046"/>
                    <a:pt x="20064" y="11046"/>
                  </a:cubicBezTo>
                  <a:cubicBezTo>
                    <a:pt x="20903" y="11046"/>
                    <a:pt x="21600" y="13439"/>
                    <a:pt x="21600" y="16323"/>
                  </a:cubicBezTo>
                  <a:cubicBezTo>
                    <a:pt x="21600" y="19268"/>
                    <a:pt x="20903" y="21600"/>
                    <a:pt x="20064" y="21600"/>
                  </a:cubicBezTo>
                  <a:close/>
                  <a:moveTo>
                    <a:pt x="2430" y="4173"/>
                  </a:moveTo>
                  <a:cubicBezTo>
                    <a:pt x="2430" y="1902"/>
                    <a:pt x="1894" y="0"/>
                    <a:pt x="1215" y="0"/>
                  </a:cubicBezTo>
                  <a:cubicBezTo>
                    <a:pt x="536" y="0"/>
                    <a:pt x="0" y="1841"/>
                    <a:pt x="0" y="4173"/>
                  </a:cubicBezTo>
                  <a:cubicBezTo>
                    <a:pt x="0" y="6443"/>
                    <a:pt x="536" y="8345"/>
                    <a:pt x="1215" y="8345"/>
                  </a:cubicBezTo>
                  <a:cubicBezTo>
                    <a:pt x="1894" y="8345"/>
                    <a:pt x="2430" y="6443"/>
                    <a:pt x="2430"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6" name="Shape">
              <a:extLst>
                <a:ext uri="{FF2B5EF4-FFF2-40B4-BE49-F238E27FC236}">
                  <a16:creationId xmlns:a16="http://schemas.microsoft.com/office/drawing/2014/main" id="{405D4433-66A2-4C34-A5EF-367A3A45E551}"/>
                </a:ext>
              </a:extLst>
            </p:cNvPr>
            <p:cNvSpPr/>
            <p:nvPr/>
          </p:nvSpPr>
          <p:spPr>
            <a:xfrm>
              <a:off x="9130896" y="2497956"/>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904" y="21600"/>
                    <a:pt x="21600" y="16904"/>
                    <a:pt x="21600" y="10800"/>
                  </a:cubicBezTo>
                  <a:cubicBezTo>
                    <a:pt x="21600" y="4696"/>
                    <a:pt x="16669" y="0"/>
                    <a:pt x="10800"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7" name="Shape">
              <a:extLst>
                <a:ext uri="{FF2B5EF4-FFF2-40B4-BE49-F238E27FC236}">
                  <a16:creationId xmlns:a16="http://schemas.microsoft.com/office/drawing/2014/main" id="{D8772B97-EE23-40C9-94AB-3D6D5ACC266C}"/>
                </a:ext>
              </a:extLst>
            </p:cNvPr>
            <p:cNvSpPr/>
            <p:nvPr/>
          </p:nvSpPr>
          <p:spPr>
            <a:xfrm>
              <a:off x="7947368" y="2283795"/>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599" y="4800"/>
                    <a:pt x="16800" y="0"/>
                    <a:pt x="10800"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8" name="Shape">
              <a:extLst>
                <a:ext uri="{FF2B5EF4-FFF2-40B4-BE49-F238E27FC236}">
                  <a16:creationId xmlns:a16="http://schemas.microsoft.com/office/drawing/2014/main" id="{8CC9EDD7-FEB7-4160-A99E-FE546AAFA3FB}"/>
                </a:ext>
              </a:extLst>
            </p:cNvPr>
            <p:cNvSpPr/>
            <p:nvPr/>
          </p:nvSpPr>
          <p:spPr>
            <a:xfrm>
              <a:off x="8578583" y="167512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4680"/>
                    <a:pt x="21153" y="0"/>
                    <a:pt x="20641" y="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9" name="Shape">
              <a:extLst>
                <a:ext uri="{FF2B5EF4-FFF2-40B4-BE49-F238E27FC236}">
                  <a16:creationId xmlns:a16="http://schemas.microsoft.com/office/drawing/2014/main" id="{F0084A2B-08D9-43CC-A9ED-667BA31B328A}"/>
                </a:ext>
              </a:extLst>
            </p:cNvPr>
            <p:cNvSpPr/>
            <p:nvPr/>
          </p:nvSpPr>
          <p:spPr>
            <a:xfrm>
              <a:off x="8578583" y="2351425"/>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568" y="5040"/>
                    <a:pt x="21153" y="0"/>
                    <a:pt x="20641" y="0"/>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99" name="Shape">
            <a:extLst>
              <a:ext uri="{FF2B5EF4-FFF2-40B4-BE49-F238E27FC236}">
                <a16:creationId xmlns:a16="http://schemas.microsoft.com/office/drawing/2014/main" id="{8BCAE9CE-A141-47DF-8AFB-21A8210A33AF}"/>
              </a:ext>
            </a:extLst>
          </p:cNvPr>
          <p:cNvSpPr/>
          <p:nvPr/>
        </p:nvSpPr>
        <p:spPr>
          <a:xfrm>
            <a:off x="474232" y="1529718"/>
            <a:ext cx="6223106" cy="9197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361" y="10800"/>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00" name="Group 99">
            <a:extLst>
              <a:ext uri="{FF2B5EF4-FFF2-40B4-BE49-F238E27FC236}">
                <a16:creationId xmlns:a16="http://schemas.microsoft.com/office/drawing/2014/main" id="{A33FBD40-FD3A-4F70-8BAC-ADA09AAF6C22}"/>
              </a:ext>
            </a:extLst>
          </p:cNvPr>
          <p:cNvGrpSpPr/>
          <p:nvPr/>
        </p:nvGrpSpPr>
        <p:grpSpPr>
          <a:xfrm>
            <a:off x="1088557" y="1607546"/>
            <a:ext cx="4175055" cy="764114"/>
            <a:chOff x="8921977" y="1561877"/>
            <a:chExt cx="2926080" cy="764114"/>
          </a:xfrm>
        </p:grpSpPr>
        <p:sp>
          <p:nvSpPr>
            <p:cNvPr id="103" name="TextBox 64">
              <a:extLst>
                <a:ext uri="{FF2B5EF4-FFF2-40B4-BE49-F238E27FC236}">
                  <a16:creationId xmlns:a16="http://schemas.microsoft.com/office/drawing/2014/main" id="{34A7753A-E5F7-4FDD-B7C3-8ADC38BC7CB1}"/>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104" name="TextBox 65">
              <a:extLst>
                <a:ext uri="{FF2B5EF4-FFF2-40B4-BE49-F238E27FC236}">
                  <a16:creationId xmlns:a16="http://schemas.microsoft.com/office/drawing/2014/main" id="{CED35470-ED43-42D2-9673-BD981471D870}"/>
                </a:ext>
              </a:extLst>
            </p:cNvPr>
            <p:cNvSpPr txBox="1"/>
            <p:nvPr/>
          </p:nvSpPr>
          <p:spPr>
            <a:xfrm>
              <a:off x="8921977" y="1925881"/>
              <a:ext cx="2926080"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consectetur adipiscing elit, sed do eiusmod tempor incididunt ut labore et dolore magna aliqua. Ut enim ad minim veniam, quis.</a:t>
              </a:r>
            </a:p>
          </p:txBody>
        </p:sp>
      </p:grpSp>
      <p:sp>
        <p:nvSpPr>
          <p:cNvPr id="101" name="Shape">
            <a:extLst>
              <a:ext uri="{FF2B5EF4-FFF2-40B4-BE49-F238E27FC236}">
                <a16:creationId xmlns:a16="http://schemas.microsoft.com/office/drawing/2014/main" id="{8ECE93AB-7C99-42D7-86E8-842497BDD2AD}"/>
              </a:ext>
            </a:extLst>
          </p:cNvPr>
          <p:cNvSpPr/>
          <p:nvPr/>
        </p:nvSpPr>
        <p:spPr>
          <a:xfrm>
            <a:off x="6684937" y="1506048"/>
            <a:ext cx="36072" cy="9671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726" y="21600"/>
                  <a:pt x="0" y="21424"/>
                  <a:pt x="0" y="21197"/>
                </a:cubicBezTo>
                <a:lnTo>
                  <a:pt x="0" y="403"/>
                </a:lnTo>
                <a:cubicBezTo>
                  <a:pt x="0" y="176"/>
                  <a:pt x="4726" y="0"/>
                  <a:pt x="10800" y="0"/>
                </a:cubicBezTo>
                <a:lnTo>
                  <a:pt x="10800" y="0"/>
                </a:lnTo>
                <a:cubicBezTo>
                  <a:pt x="16874" y="0"/>
                  <a:pt x="21600" y="176"/>
                  <a:pt x="21600" y="403"/>
                </a:cubicBezTo>
                <a:lnTo>
                  <a:pt x="21600" y="21197"/>
                </a:lnTo>
                <a:cubicBezTo>
                  <a:pt x="21600" y="21424"/>
                  <a:pt x="16874" y="21600"/>
                  <a:pt x="10800"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2" name="TextBox 61">
            <a:extLst>
              <a:ext uri="{FF2B5EF4-FFF2-40B4-BE49-F238E27FC236}">
                <a16:creationId xmlns:a16="http://schemas.microsoft.com/office/drawing/2014/main" id="{69DB4433-01CE-41C1-8CB5-AB9A1D310162}"/>
              </a:ext>
            </a:extLst>
          </p:cNvPr>
          <p:cNvSpPr txBox="1"/>
          <p:nvPr/>
        </p:nvSpPr>
        <p:spPr>
          <a:xfrm>
            <a:off x="5517225" y="1635660"/>
            <a:ext cx="1077539"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75%</a:t>
            </a:r>
          </a:p>
        </p:txBody>
      </p:sp>
      <p:sp>
        <p:nvSpPr>
          <p:cNvPr id="121" name="Shape">
            <a:extLst>
              <a:ext uri="{FF2B5EF4-FFF2-40B4-BE49-F238E27FC236}">
                <a16:creationId xmlns:a16="http://schemas.microsoft.com/office/drawing/2014/main" id="{DA90ACEA-0F4A-4F7F-A27C-2D81B7215471}"/>
              </a:ext>
            </a:extLst>
          </p:cNvPr>
          <p:cNvSpPr/>
          <p:nvPr/>
        </p:nvSpPr>
        <p:spPr>
          <a:xfrm>
            <a:off x="8770202" y="4301429"/>
            <a:ext cx="1048728" cy="820580"/>
          </a:xfrm>
          <a:custGeom>
            <a:avLst/>
            <a:gdLst/>
            <a:ahLst/>
            <a:cxnLst>
              <a:cxn ang="0">
                <a:pos x="wd2" y="hd2"/>
              </a:cxn>
              <a:cxn ang="5400000">
                <a:pos x="wd2" y="hd2"/>
              </a:cxn>
              <a:cxn ang="10800000">
                <a:pos x="wd2" y="hd2"/>
              </a:cxn>
              <a:cxn ang="16200000">
                <a:pos x="wd2" y="hd2"/>
              </a:cxn>
            </a:cxnLst>
            <a:rect l="0" t="0" r="r" b="b"/>
            <a:pathLst>
              <a:path w="21540" h="21600" extrusionOk="0">
                <a:moveTo>
                  <a:pt x="20836" y="9940"/>
                </a:moveTo>
                <a:lnTo>
                  <a:pt x="14168" y="9940"/>
                </a:lnTo>
                <a:cubicBezTo>
                  <a:pt x="13914" y="9940"/>
                  <a:pt x="13705" y="10118"/>
                  <a:pt x="13590" y="10355"/>
                </a:cubicBezTo>
                <a:cubicBezTo>
                  <a:pt x="13474" y="10592"/>
                  <a:pt x="13242" y="10741"/>
                  <a:pt x="13011" y="10741"/>
                </a:cubicBezTo>
                <a:lnTo>
                  <a:pt x="10418" y="10741"/>
                </a:lnTo>
                <a:cubicBezTo>
                  <a:pt x="9168" y="10741"/>
                  <a:pt x="7964" y="10088"/>
                  <a:pt x="7061" y="8960"/>
                </a:cubicBezTo>
                <a:lnTo>
                  <a:pt x="69" y="0"/>
                </a:lnTo>
                <a:lnTo>
                  <a:pt x="0" y="89"/>
                </a:lnTo>
                <a:lnTo>
                  <a:pt x="8358" y="10800"/>
                </a:lnTo>
                <a:lnTo>
                  <a:pt x="0" y="21511"/>
                </a:lnTo>
                <a:lnTo>
                  <a:pt x="69" y="21600"/>
                </a:lnTo>
                <a:lnTo>
                  <a:pt x="7061" y="12640"/>
                </a:lnTo>
                <a:cubicBezTo>
                  <a:pt x="7941" y="11512"/>
                  <a:pt x="9168" y="10859"/>
                  <a:pt x="10418" y="10859"/>
                </a:cubicBezTo>
                <a:lnTo>
                  <a:pt x="13011" y="10859"/>
                </a:lnTo>
                <a:cubicBezTo>
                  <a:pt x="13242" y="10859"/>
                  <a:pt x="13451" y="11008"/>
                  <a:pt x="13590" y="11245"/>
                </a:cubicBezTo>
                <a:cubicBezTo>
                  <a:pt x="13705" y="11482"/>
                  <a:pt x="13937" y="11660"/>
                  <a:pt x="14168" y="11660"/>
                </a:cubicBezTo>
                <a:lnTo>
                  <a:pt x="20859" y="11660"/>
                </a:lnTo>
                <a:cubicBezTo>
                  <a:pt x="21276" y="11660"/>
                  <a:pt x="21600" y="11186"/>
                  <a:pt x="21530" y="10652"/>
                </a:cubicBezTo>
                <a:cubicBezTo>
                  <a:pt x="21507" y="10236"/>
                  <a:pt x="21183" y="9940"/>
                  <a:pt x="20836" y="994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22" name="Group 121">
            <a:extLst>
              <a:ext uri="{FF2B5EF4-FFF2-40B4-BE49-F238E27FC236}">
                <a16:creationId xmlns:a16="http://schemas.microsoft.com/office/drawing/2014/main" id="{B08A7139-D1E0-4747-BBF7-F7F0D4BB7524}"/>
              </a:ext>
            </a:extLst>
          </p:cNvPr>
          <p:cNvGrpSpPr/>
          <p:nvPr/>
        </p:nvGrpSpPr>
        <p:grpSpPr>
          <a:xfrm>
            <a:off x="9446503" y="4312700"/>
            <a:ext cx="2271264" cy="1039252"/>
            <a:chOff x="9446503" y="4312700"/>
            <a:chExt cx="2271264" cy="1039252"/>
          </a:xfrm>
        </p:grpSpPr>
        <p:sp>
          <p:nvSpPr>
            <p:cNvPr id="129" name="Shape">
              <a:extLst>
                <a:ext uri="{FF2B5EF4-FFF2-40B4-BE49-F238E27FC236}">
                  <a16:creationId xmlns:a16="http://schemas.microsoft.com/office/drawing/2014/main" id="{5F53FAA5-F722-48B0-85FD-6E4CCA330F31}"/>
                </a:ext>
              </a:extLst>
            </p:cNvPr>
            <p:cNvSpPr/>
            <p:nvPr/>
          </p:nvSpPr>
          <p:spPr>
            <a:xfrm>
              <a:off x="10404598" y="4549406"/>
              <a:ext cx="19165" cy="16247"/>
            </a:xfrm>
            <a:custGeom>
              <a:avLst/>
              <a:gdLst/>
              <a:ahLst/>
              <a:cxnLst>
                <a:cxn ang="0">
                  <a:pos x="wd2" y="hd2"/>
                </a:cxn>
                <a:cxn ang="5400000">
                  <a:pos x="wd2" y="hd2"/>
                </a:cxn>
                <a:cxn ang="10800000">
                  <a:pos x="wd2" y="hd2"/>
                </a:cxn>
                <a:cxn ang="16200000">
                  <a:pos x="wd2" y="hd2"/>
                </a:cxn>
              </a:cxnLst>
              <a:rect l="0" t="0" r="r" b="b"/>
              <a:pathLst>
                <a:path w="21600" h="20757" extrusionOk="0">
                  <a:moveTo>
                    <a:pt x="10161" y="18721"/>
                  </a:moveTo>
                  <a:cubicBezTo>
                    <a:pt x="3809" y="14400"/>
                    <a:pt x="0" y="8641"/>
                    <a:pt x="0" y="0"/>
                  </a:cubicBezTo>
                  <a:cubicBezTo>
                    <a:pt x="6352" y="5760"/>
                    <a:pt x="13976" y="8640"/>
                    <a:pt x="21600" y="8640"/>
                  </a:cubicBezTo>
                  <a:lnTo>
                    <a:pt x="21600" y="11519"/>
                  </a:lnTo>
                  <a:cubicBezTo>
                    <a:pt x="21600" y="11519"/>
                    <a:pt x="21600" y="11519"/>
                    <a:pt x="21600" y="11519"/>
                  </a:cubicBezTo>
                  <a:cubicBezTo>
                    <a:pt x="21600" y="12959"/>
                    <a:pt x="21600" y="14398"/>
                    <a:pt x="20328" y="15840"/>
                  </a:cubicBezTo>
                  <a:cubicBezTo>
                    <a:pt x="20328" y="15840"/>
                    <a:pt x="20328" y="15840"/>
                    <a:pt x="20328" y="15840"/>
                  </a:cubicBezTo>
                  <a:cubicBezTo>
                    <a:pt x="20328" y="17279"/>
                    <a:pt x="19057" y="18719"/>
                    <a:pt x="19057" y="20160"/>
                  </a:cubicBezTo>
                  <a:cubicBezTo>
                    <a:pt x="19057" y="20160"/>
                    <a:pt x="19057" y="20160"/>
                    <a:pt x="19057" y="20160"/>
                  </a:cubicBezTo>
                  <a:cubicBezTo>
                    <a:pt x="19057" y="20160"/>
                    <a:pt x="19057" y="20160"/>
                    <a:pt x="19057" y="20160"/>
                  </a:cubicBezTo>
                  <a:cubicBezTo>
                    <a:pt x="13976" y="21600"/>
                    <a:pt x="11433" y="20160"/>
                    <a:pt x="10161" y="18721"/>
                  </a:cubicBezTo>
                  <a:lnTo>
                    <a:pt x="10161" y="18721"/>
                  </a:lnTo>
                  <a:close/>
                </a:path>
              </a:pathLst>
            </a:custGeom>
            <a:solidFill>
              <a:srgbClr val="EB936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0" name="Shape">
              <a:extLst>
                <a:ext uri="{FF2B5EF4-FFF2-40B4-BE49-F238E27FC236}">
                  <a16:creationId xmlns:a16="http://schemas.microsoft.com/office/drawing/2014/main" id="{D828593F-A01B-443A-9B18-9401CE613556}"/>
                </a:ext>
              </a:extLst>
            </p:cNvPr>
            <p:cNvSpPr/>
            <p:nvPr/>
          </p:nvSpPr>
          <p:spPr>
            <a:xfrm>
              <a:off x="10382055" y="4504319"/>
              <a:ext cx="71016" cy="34946"/>
            </a:xfrm>
            <a:custGeom>
              <a:avLst/>
              <a:gdLst/>
              <a:ahLst/>
              <a:cxnLst>
                <a:cxn ang="0">
                  <a:pos x="wd2" y="hd2"/>
                </a:cxn>
                <a:cxn ang="5400000">
                  <a:pos x="wd2" y="hd2"/>
                </a:cxn>
                <a:cxn ang="10800000">
                  <a:pos x="wd2" y="hd2"/>
                </a:cxn>
                <a:cxn ang="16200000">
                  <a:pos x="wd2" y="hd2"/>
                </a:cxn>
              </a:cxnLst>
              <a:rect l="0" t="0" r="r" b="b"/>
              <a:pathLst>
                <a:path w="21599" h="21600" extrusionOk="0">
                  <a:moveTo>
                    <a:pt x="342" y="2"/>
                  </a:moveTo>
                  <a:cubicBezTo>
                    <a:pt x="1028" y="1395"/>
                    <a:pt x="1713" y="2092"/>
                    <a:pt x="2743" y="2789"/>
                  </a:cubicBezTo>
                  <a:cubicBezTo>
                    <a:pt x="3086" y="2789"/>
                    <a:pt x="3429" y="3485"/>
                    <a:pt x="4113" y="3485"/>
                  </a:cubicBezTo>
                  <a:cubicBezTo>
                    <a:pt x="4113" y="3485"/>
                    <a:pt x="4113" y="3485"/>
                    <a:pt x="4113" y="3485"/>
                  </a:cubicBezTo>
                  <a:cubicBezTo>
                    <a:pt x="4113" y="4878"/>
                    <a:pt x="4113" y="5576"/>
                    <a:pt x="4113" y="6969"/>
                  </a:cubicBezTo>
                  <a:cubicBezTo>
                    <a:pt x="4457" y="9756"/>
                    <a:pt x="5141" y="11846"/>
                    <a:pt x="6171" y="13240"/>
                  </a:cubicBezTo>
                  <a:lnTo>
                    <a:pt x="4800" y="16723"/>
                  </a:lnTo>
                  <a:lnTo>
                    <a:pt x="2743" y="21600"/>
                  </a:lnTo>
                  <a:lnTo>
                    <a:pt x="2743" y="21600"/>
                  </a:lnTo>
                  <a:lnTo>
                    <a:pt x="1372" y="16026"/>
                  </a:lnTo>
                  <a:cubicBezTo>
                    <a:pt x="685" y="12542"/>
                    <a:pt x="1" y="8362"/>
                    <a:pt x="1" y="4182"/>
                  </a:cubicBezTo>
                  <a:cubicBezTo>
                    <a:pt x="-1" y="3485"/>
                    <a:pt x="-1" y="2091"/>
                    <a:pt x="342" y="2"/>
                  </a:cubicBezTo>
                  <a:close/>
                  <a:moveTo>
                    <a:pt x="9940" y="2789"/>
                  </a:moveTo>
                  <a:lnTo>
                    <a:pt x="8913" y="2789"/>
                  </a:lnTo>
                  <a:cubicBezTo>
                    <a:pt x="8913" y="3485"/>
                    <a:pt x="9256" y="3485"/>
                    <a:pt x="9256" y="4182"/>
                  </a:cubicBezTo>
                  <a:cubicBezTo>
                    <a:pt x="9599" y="4878"/>
                    <a:pt x="9599" y="6272"/>
                    <a:pt x="9942" y="6969"/>
                  </a:cubicBezTo>
                  <a:cubicBezTo>
                    <a:pt x="9942" y="7666"/>
                    <a:pt x="9942" y="7666"/>
                    <a:pt x="9942" y="8362"/>
                  </a:cubicBezTo>
                  <a:cubicBezTo>
                    <a:pt x="9942" y="8362"/>
                    <a:pt x="9942" y="9059"/>
                    <a:pt x="9942" y="9059"/>
                  </a:cubicBezTo>
                  <a:lnTo>
                    <a:pt x="15084" y="9059"/>
                  </a:lnTo>
                  <a:cubicBezTo>
                    <a:pt x="15084" y="9755"/>
                    <a:pt x="15084" y="9755"/>
                    <a:pt x="15084" y="10452"/>
                  </a:cubicBezTo>
                  <a:cubicBezTo>
                    <a:pt x="15770" y="13935"/>
                    <a:pt x="17141" y="17419"/>
                    <a:pt x="18512" y="17419"/>
                  </a:cubicBezTo>
                  <a:cubicBezTo>
                    <a:pt x="18512" y="17419"/>
                    <a:pt x="18855" y="17419"/>
                    <a:pt x="18855" y="17419"/>
                  </a:cubicBezTo>
                  <a:cubicBezTo>
                    <a:pt x="19883" y="17419"/>
                    <a:pt x="20913" y="16026"/>
                    <a:pt x="21256" y="13935"/>
                  </a:cubicBezTo>
                  <a:cubicBezTo>
                    <a:pt x="21599" y="13239"/>
                    <a:pt x="21599" y="12542"/>
                    <a:pt x="21599" y="11148"/>
                  </a:cubicBezTo>
                  <a:cubicBezTo>
                    <a:pt x="21599" y="10452"/>
                    <a:pt x="21599" y="9058"/>
                    <a:pt x="21599" y="8361"/>
                  </a:cubicBezTo>
                  <a:cubicBezTo>
                    <a:pt x="21599" y="6271"/>
                    <a:pt x="20913" y="3484"/>
                    <a:pt x="20228" y="2091"/>
                  </a:cubicBezTo>
                  <a:cubicBezTo>
                    <a:pt x="19885" y="1394"/>
                    <a:pt x="19200" y="697"/>
                    <a:pt x="18857" y="0"/>
                  </a:cubicBezTo>
                  <a:lnTo>
                    <a:pt x="16457" y="697"/>
                  </a:lnTo>
                  <a:cubicBezTo>
                    <a:pt x="16114" y="1393"/>
                    <a:pt x="15770" y="2090"/>
                    <a:pt x="15429" y="2787"/>
                  </a:cubicBezTo>
                  <a:lnTo>
                    <a:pt x="14058" y="2787"/>
                  </a:lnTo>
                  <a:lnTo>
                    <a:pt x="12344" y="2787"/>
                  </a:lnTo>
                  <a:lnTo>
                    <a:pt x="12344" y="2091"/>
                  </a:lnTo>
                  <a:lnTo>
                    <a:pt x="12344" y="697"/>
                  </a:lnTo>
                  <a:lnTo>
                    <a:pt x="9940" y="2789"/>
                  </a:lnTo>
                  <a:close/>
                </a:path>
              </a:pathLst>
            </a:custGeom>
            <a:solidFill>
              <a:srgbClr val="433C3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1" name="Shape">
              <a:extLst>
                <a:ext uri="{FF2B5EF4-FFF2-40B4-BE49-F238E27FC236}">
                  <a16:creationId xmlns:a16="http://schemas.microsoft.com/office/drawing/2014/main" id="{AC124979-ACCD-4E9E-99B1-B9FDDEB8012D}"/>
                </a:ext>
              </a:extLst>
            </p:cNvPr>
            <p:cNvSpPr/>
            <p:nvPr/>
          </p:nvSpPr>
          <p:spPr>
            <a:xfrm>
              <a:off x="10393326" y="4515590"/>
              <a:ext cx="147799" cy="150296"/>
            </a:xfrm>
            <a:custGeom>
              <a:avLst/>
              <a:gdLst/>
              <a:ahLst/>
              <a:cxnLst>
                <a:cxn ang="0">
                  <a:pos x="wd2" y="hd2"/>
                </a:cxn>
                <a:cxn ang="5400000">
                  <a:pos x="wd2" y="hd2"/>
                </a:cxn>
                <a:cxn ang="10800000">
                  <a:pos x="wd2" y="hd2"/>
                </a:cxn>
                <a:cxn ang="16200000">
                  <a:pos x="wd2" y="hd2"/>
                </a:cxn>
              </a:cxnLst>
              <a:rect l="0" t="0" r="r" b="b"/>
              <a:pathLst>
                <a:path w="21136" h="21334" extrusionOk="0">
                  <a:moveTo>
                    <a:pt x="13380" y="16320"/>
                  </a:moveTo>
                  <a:cubicBezTo>
                    <a:pt x="13541" y="15840"/>
                    <a:pt x="13863" y="15360"/>
                    <a:pt x="14186" y="14880"/>
                  </a:cubicBezTo>
                  <a:lnTo>
                    <a:pt x="15636" y="12800"/>
                  </a:lnTo>
                  <a:cubicBezTo>
                    <a:pt x="16120" y="12320"/>
                    <a:pt x="16925" y="12160"/>
                    <a:pt x="17410" y="12480"/>
                  </a:cubicBezTo>
                  <a:cubicBezTo>
                    <a:pt x="17732" y="12800"/>
                    <a:pt x="17893" y="13120"/>
                    <a:pt x="17893" y="13440"/>
                  </a:cubicBezTo>
                  <a:cubicBezTo>
                    <a:pt x="18054" y="13440"/>
                    <a:pt x="18216" y="13440"/>
                    <a:pt x="18376" y="13600"/>
                  </a:cubicBezTo>
                  <a:cubicBezTo>
                    <a:pt x="20471" y="14240"/>
                    <a:pt x="21600" y="16480"/>
                    <a:pt x="20955" y="18560"/>
                  </a:cubicBezTo>
                  <a:cubicBezTo>
                    <a:pt x="20311" y="20480"/>
                    <a:pt x="18376" y="21600"/>
                    <a:pt x="16442" y="21280"/>
                  </a:cubicBezTo>
                  <a:cubicBezTo>
                    <a:pt x="16281" y="21280"/>
                    <a:pt x="15959" y="21280"/>
                    <a:pt x="15798" y="21120"/>
                  </a:cubicBezTo>
                  <a:cubicBezTo>
                    <a:pt x="13863" y="20480"/>
                    <a:pt x="12735" y="18560"/>
                    <a:pt x="13057" y="16640"/>
                  </a:cubicBezTo>
                  <a:cubicBezTo>
                    <a:pt x="13218" y="16800"/>
                    <a:pt x="13218" y="16480"/>
                    <a:pt x="13380" y="16320"/>
                  </a:cubicBezTo>
                  <a:close/>
                  <a:moveTo>
                    <a:pt x="4997" y="8000"/>
                  </a:moveTo>
                  <a:cubicBezTo>
                    <a:pt x="4675" y="8000"/>
                    <a:pt x="4353" y="7840"/>
                    <a:pt x="4191" y="7680"/>
                  </a:cubicBezTo>
                  <a:lnTo>
                    <a:pt x="4997" y="8000"/>
                  </a:lnTo>
                  <a:cubicBezTo>
                    <a:pt x="4997" y="8000"/>
                    <a:pt x="4997" y="8000"/>
                    <a:pt x="4997" y="8000"/>
                  </a:cubicBezTo>
                  <a:close/>
                  <a:moveTo>
                    <a:pt x="2741" y="5600"/>
                  </a:moveTo>
                  <a:cubicBezTo>
                    <a:pt x="3547" y="6240"/>
                    <a:pt x="4514" y="6560"/>
                    <a:pt x="5481" y="6560"/>
                  </a:cubicBezTo>
                  <a:lnTo>
                    <a:pt x="5481" y="6880"/>
                  </a:lnTo>
                  <a:cubicBezTo>
                    <a:pt x="5481" y="6880"/>
                    <a:pt x="5481" y="6880"/>
                    <a:pt x="5481" y="6880"/>
                  </a:cubicBezTo>
                  <a:cubicBezTo>
                    <a:pt x="5481" y="6880"/>
                    <a:pt x="5481" y="6880"/>
                    <a:pt x="5481" y="6880"/>
                  </a:cubicBezTo>
                  <a:lnTo>
                    <a:pt x="5481" y="6560"/>
                  </a:lnTo>
                  <a:cubicBezTo>
                    <a:pt x="5481" y="6560"/>
                    <a:pt x="5643" y="6560"/>
                    <a:pt x="5643" y="6560"/>
                  </a:cubicBezTo>
                  <a:lnTo>
                    <a:pt x="5643" y="6560"/>
                  </a:lnTo>
                  <a:cubicBezTo>
                    <a:pt x="7255" y="6560"/>
                    <a:pt x="8383" y="5600"/>
                    <a:pt x="8867" y="4320"/>
                  </a:cubicBezTo>
                  <a:cubicBezTo>
                    <a:pt x="9350" y="4160"/>
                    <a:pt x="9672" y="3840"/>
                    <a:pt x="9672" y="3360"/>
                  </a:cubicBezTo>
                  <a:cubicBezTo>
                    <a:pt x="9672" y="3040"/>
                    <a:pt x="9511" y="2720"/>
                    <a:pt x="9189" y="2560"/>
                  </a:cubicBezTo>
                  <a:cubicBezTo>
                    <a:pt x="9189" y="2720"/>
                    <a:pt x="9028" y="3040"/>
                    <a:pt x="9028" y="3200"/>
                  </a:cubicBezTo>
                  <a:cubicBezTo>
                    <a:pt x="8867" y="3680"/>
                    <a:pt x="8383" y="4000"/>
                    <a:pt x="7899" y="4000"/>
                  </a:cubicBezTo>
                  <a:cubicBezTo>
                    <a:pt x="7899" y="4000"/>
                    <a:pt x="7738" y="4000"/>
                    <a:pt x="7738" y="4000"/>
                  </a:cubicBezTo>
                  <a:cubicBezTo>
                    <a:pt x="6932" y="3840"/>
                    <a:pt x="6287" y="3200"/>
                    <a:pt x="6126" y="2400"/>
                  </a:cubicBezTo>
                  <a:cubicBezTo>
                    <a:pt x="6126" y="2240"/>
                    <a:pt x="6126" y="2240"/>
                    <a:pt x="6126" y="2080"/>
                  </a:cubicBezTo>
                  <a:lnTo>
                    <a:pt x="3708" y="2080"/>
                  </a:lnTo>
                  <a:cubicBezTo>
                    <a:pt x="3708" y="2080"/>
                    <a:pt x="3708" y="1920"/>
                    <a:pt x="3708" y="1920"/>
                  </a:cubicBezTo>
                  <a:cubicBezTo>
                    <a:pt x="3708" y="1760"/>
                    <a:pt x="3708" y="1760"/>
                    <a:pt x="3708" y="1600"/>
                  </a:cubicBezTo>
                  <a:cubicBezTo>
                    <a:pt x="3708" y="1280"/>
                    <a:pt x="3547" y="1120"/>
                    <a:pt x="3385" y="960"/>
                  </a:cubicBezTo>
                  <a:cubicBezTo>
                    <a:pt x="3385" y="800"/>
                    <a:pt x="3224" y="800"/>
                    <a:pt x="3224" y="640"/>
                  </a:cubicBezTo>
                  <a:lnTo>
                    <a:pt x="1451" y="800"/>
                  </a:lnTo>
                  <a:cubicBezTo>
                    <a:pt x="1289" y="800"/>
                    <a:pt x="1128" y="800"/>
                    <a:pt x="806" y="800"/>
                  </a:cubicBezTo>
                  <a:cubicBezTo>
                    <a:pt x="806" y="1120"/>
                    <a:pt x="806" y="1280"/>
                    <a:pt x="806" y="1600"/>
                  </a:cubicBezTo>
                  <a:cubicBezTo>
                    <a:pt x="967" y="2240"/>
                    <a:pt x="1289" y="2720"/>
                    <a:pt x="1773" y="3040"/>
                  </a:cubicBezTo>
                  <a:lnTo>
                    <a:pt x="1129" y="3840"/>
                  </a:lnTo>
                  <a:lnTo>
                    <a:pt x="161" y="4960"/>
                  </a:lnTo>
                  <a:lnTo>
                    <a:pt x="161" y="4960"/>
                  </a:lnTo>
                  <a:lnTo>
                    <a:pt x="0" y="5760"/>
                  </a:lnTo>
                  <a:lnTo>
                    <a:pt x="4030" y="7840"/>
                  </a:lnTo>
                  <a:cubicBezTo>
                    <a:pt x="3385" y="7360"/>
                    <a:pt x="2902" y="6560"/>
                    <a:pt x="2741" y="5600"/>
                  </a:cubicBezTo>
                  <a:close/>
                  <a:moveTo>
                    <a:pt x="7899" y="0"/>
                  </a:moveTo>
                  <a:cubicBezTo>
                    <a:pt x="8222" y="160"/>
                    <a:pt x="8382" y="320"/>
                    <a:pt x="8544" y="480"/>
                  </a:cubicBezTo>
                  <a:lnTo>
                    <a:pt x="8382" y="0"/>
                  </a:lnTo>
                  <a:cubicBezTo>
                    <a:pt x="8382" y="0"/>
                    <a:pt x="8221" y="0"/>
                    <a:pt x="8221" y="0"/>
                  </a:cubicBezTo>
                  <a:lnTo>
                    <a:pt x="7899" y="0"/>
                  </a:lnTo>
                  <a:close/>
                  <a:moveTo>
                    <a:pt x="6771" y="160"/>
                  </a:moveTo>
                  <a:lnTo>
                    <a:pt x="4675" y="320"/>
                  </a:lnTo>
                  <a:lnTo>
                    <a:pt x="4675" y="640"/>
                  </a:lnTo>
                  <a:lnTo>
                    <a:pt x="4675" y="800"/>
                  </a:lnTo>
                  <a:lnTo>
                    <a:pt x="5481" y="800"/>
                  </a:lnTo>
                  <a:lnTo>
                    <a:pt x="6126" y="800"/>
                  </a:lnTo>
                  <a:cubicBezTo>
                    <a:pt x="6287" y="480"/>
                    <a:pt x="6449" y="160"/>
                    <a:pt x="6771" y="160"/>
                  </a:cubicBezTo>
                  <a:close/>
                </a:path>
              </a:pathLst>
            </a:custGeom>
            <a:solidFill>
              <a:srgbClr val="F6AE8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2" name="Shape">
              <a:extLst>
                <a:ext uri="{FF2B5EF4-FFF2-40B4-BE49-F238E27FC236}">
                  <a16:creationId xmlns:a16="http://schemas.microsoft.com/office/drawing/2014/main" id="{45A088D5-3463-4A40-A26A-1F1994FA5B07}"/>
                </a:ext>
              </a:extLst>
            </p:cNvPr>
            <p:cNvSpPr/>
            <p:nvPr/>
          </p:nvSpPr>
          <p:spPr>
            <a:xfrm>
              <a:off x="10370782" y="4459232"/>
              <a:ext cx="86627" cy="59613"/>
            </a:xfrm>
            <a:custGeom>
              <a:avLst/>
              <a:gdLst/>
              <a:ahLst/>
              <a:cxnLst>
                <a:cxn ang="0">
                  <a:pos x="wd2" y="hd2"/>
                </a:cxn>
                <a:cxn ang="5400000">
                  <a:pos x="wd2" y="hd2"/>
                </a:cxn>
                <a:cxn ang="10800000">
                  <a:pos x="wd2" y="hd2"/>
                </a:cxn>
                <a:cxn ang="16200000">
                  <a:pos x="wd2" y="hd2"/>
                </a:cxn>
              </a:cxnLst>
              <a:rect l="0" t="0" r="r" b="b"/>
              <a:pathLst>
                <a:path w="21281" h="20041" extrusionOk="0">
                  <a:moveTo>
                    <a:pt x="1439" y="6020"/>
                  </a:moveTo>
                  <a:cubicBezTo>
                    <a:pt x="2823" y="2988"/>
                    <a:pt x="4762" y="1093"/>
                    <a:pt x="7254" y="336"/>
                  </a:cubicBezTo>
                  <a:cubicBezTo>
                    <a:pt x="15562" y="-1559"/>
                    <a:pt x="19438" y="4883"/>
                    <a:pt x="21100" y="11704"/>
                  </a:cubicBezTo>
                  <a:cubicBezTo>
                    <a:pt x="21377" y="13599"/>
                    <a:pt x="21377" y="15115"/>
                    <a:pt x="20823" y="16631"/>
                  </a:cubicBezTo>
                  <a:cubicBezTo>
                    <a:pt x="20268" y="17768"/>
                    <a:pt x="19438" y="18526"/>
                    <a:pt x="18331" y="18904"/>
                  </a:cubicBezTo>
                  <a:cubicBezTo>
                    <a:pt x="18331" y="18904"/>
                    <a:pt x="18054" y="18904"/>
                    <a:pt x="18054" y="18904"/>
                  </a:cubicBezTo>
                  <a:lnTo>
                    <a:pt x="17223" y="18904"/>
                  </a:lnTo>
                  <a:lnTo>
                    <a:pt x="15284" y="19283"/>
                  </a:lnTo>
                  <a:lnTo>
                    <a:pt x="11685" y="19662"/>
                  </a:lnTo>
                  <a:lnTo>
                    <a:pt x="10023" y="19662"/>
                  </a:lnTo>
                  <a:lnTo>
                    <a:pt x="9193" y="19662"/>
                  </a:lnTo>
                  <a:lnTo>
                    <a:pt x="6147" y="20041"/>
                  </a:lnTo>
                  <a:cubicBezTo>
                    <a:pt x="5870" y="20041"/>
                    <a:pt x="5592" y="20041"/>
                    <a:pt x="5039" y="20041"/>
                  </a:cubicBezTo>
                  <a:cubicBezTo>
                    <a:pt x="5039" y="20041"/>
                    <a:pt x="5039" y="20041"/>
                    <a:pt x="5039" y="20041"/>
                  </a:cubicBezTo>
                  <a:cubicBezTo>
                    <a:pt x="4762" y="20041"/>
                    <a:pt x="4209" y="20041"/>
                    <a:pt x="3932" y="19662"/>
                  </a:cubicBezTo>
                  <a:cubicBezTo>
                    <a:pt x="3378" y="19283"/>
                    <a:pt x="2825" y="18904"/>
                    <a:pt x="1993" y="18146"/>
                  </a:cubicBezTo>
                  <a:cubicBezTo>
                    <a:pt x="1993" y="18146"/>
                    <a:pt x="1716" y="17767"/>
                    <a:pt x="1716" y="17767"/>
                  </a:cubicBezTo>
                  <a:cubicBezTo>
                    <a:pt x="609" y="16251"/>
                    <a:pt x="-223" y="13978"/>
                    <a:pt x="54" y="12083"/>
                  </a:cubicBezTo>
                  <a:cubicBezTo>
                    <a:pt x="54" y="9810"/>
                    <a:pt x="609" y="7536"/>
                    <a:pt x="1439" y="602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3" name="Shape">
              <a:extLst>
                <a:ext uri="{FF2B5EF4-FFF2-40B4-BE49-F238E27FC236}">
                  <a16:creationId xmlns:a16="http://schemas.microsoft.com/office/drawing/2014/main" id="{C195BB17-09CB-4A76-8064-281264C43AAE}"/>
                </a:ext>
              </a:extLst>
            </p:cNvPr>
            <p:cNvSpPr/>
            <p:nvPr/>
          </p:nvSpPr>
          <p:spPr>
            <a:xfrm>
              <a:off x="10325696" y="4549406"/>
              <a:ext cx="187118" cy="142468"/>
            </a:xfrm>
            <a:custGeom>
              <a:avLst/>
              <a:gdLst/>
              <a:ahLst/>
              <a:cxnLst>
                <a:cxn ang="0">
                  <a:pos x="wd2" y="hd2"/>
                </a:cxn>
                <a:cxn ang="5400000">
                  <a:pos x="wd2" y="hd2"/>
                </a:cxn>
                <a:cxn ang="10800000">
                  <a:pos x="wd2" y="hd2"/>
                </a:cxn>
                <a:cxn ang="16200000">
                  <a:pos x="wd2" y="hd2"/>
                </a:cxn>
              </a:cxnLst>
              <a:rect l="0" t="0" r="r" b="b"/>
              <a:pathLst>
                <a:path w="21600" h="21497" extrusionOk="0">
                  <a:moveTo>
                    <a:pt x="19648" y="17245"/>
                  </a:moveTo>
                  <a:cubicBezTo>
                    <a:pt x="19779" y="17245"/>
                    <a:pt x="20038" y="17415"/>
                    <a:pt x="20169" y="17415"/>
                  </a:cubicBezTo>
                  <a:lnTo>
                    <a:pt x="21600" y="21497"/>
                  </a:lnTo>
                  <a:lnTo>
                    <a:pt x="8719" y="17585"/>
                  </a:lnTo>
                  <a:lnTo>
                    <a:pt x="17566" y="12483"/>
                  </a:lnTo>
                  <a:cubicBezTo>
                    <a:pt x="17176" y="14694"/>
                    <a:pt x="18087" y="16565"/>
                    <a:pt x="19648" y="17245"/>
                  </a:cubicBezTo>
                  <a:close/>
                  <a:moveTo>
                    <a:pt x="12752" y="15034"/>
                  </a:moveTo>
                  <a:lnTo>
                    <a:pt x="12362" y="7041"/>
                  </a:lnTo>
                  <a:cubicBezTo>
                    <a:pt x="12882" y="5850"/>
                    <a:pt x="12492" y="4489"/>
                    <a:pt x="11711" y="3809"/>
                  </a:cubicBezTo>
                  <a:lnTo>
                    <a:pt x="10800" y="3129"/>
                  </a:lnTo>
                  <a:lnTo>
                    <a:pt x="10149" y="2618"/>
                  </a:lnTo>
                  <a:cubicBezTo>
                    <a:pt x="10149" y="2618"/>
                    <a:pt x="10149" y="2618"/>
                    <a:pt x="10149" y="2618"/>
                  </a:cubicBezTo>
                  <a:lnTo>
                    <a:pt x="6897" y="407"/>
                  </a:lnTo>
                  <a:lnTo>
                    <a:pt x="6897" y="407"/>
                  </a:lnTo>
                  <a:cubicBezTo>
                    <a:pt x="6766" y="67"/>
                    <a:pt x="6506" y="-103"/>
                    <a:pt x="6116" y="67"/>
                  </a:cubicBezTo>
                  <a:cubicBezTo>
                    <a:pt x="5726" y="237"/>
                    <a:pt x="5465" y="407"/>
                    <a:pt x="5335" y="918"/>
                  </a:cubicBezTo>
                  <a:lnTo>
                    <a:pt x="4164" y="4999"/>
                  </a:lnTo>
                  <a:cubicBezTo>
                    <a:pt x="2863" y="6360"/>
                    <a:pt x="1952" y="8061"/>
                    <a:pt x="1431" y="9932"/>
                  </a:cubicBezTo>
                  <a:lnTo>
                    <a:pt x="0" y="15034"/>
                  </a:lnTo>
                  <a:lnTo>
                    <a:pt x="12752" y="15034"/>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4" name="Shape">
              <a:extLst>
                <a:ext uri="{FF2B5EF4-FFF2-40B4-BE49-F238E27FC236}">
                  <a16:creationId xmlns:a16="http://schemas.microsoft.com/office/drawing/2014/main" id="{67C57EE2-B943-413E-AB00-7E574E09324A}"/>
                </a:ext>
              </a:extLst>
            </p:cNvPr>
            <p:cNvSpPr/>
            <p:nvPr/>
          </p:nvSpPr>
          <p:spPr>
            <a:xfrm>
              <a:off x="9931187" y="4865013"/>
              <a:ext cx="184875" cy="181646"/>
            </a:xfrm>
            <a:custGeom>
              <a:avLst/>
              <a:gdLst/>
              <a:ahLst/>
              <a:cxnLst>
                <a:cxn ang="0">
                  <a:pos x="wd2" y="hd2"/>
                </a:cxn>
                <a:cxn ang="5400000">
                  <a:pos x="wd2" y="hd2"/>
                </a:cxn>
                <a:cxn ang="10800000">
                  <a:pos x="wd2" y="hd2"/>
                </a:cxn>
                <a:cxn ang="16200000">
                  <a:pos x="wd2" y="hd2"/>
                </a:cxn>
              </a:cxnLst>
              <a:rect l="0" t="0" r="r" b="b"/>
              <a:pathLst>
                <a:path w="20840" h="21487" extrusionOk="0">
                  <a:moveTo>
                    <a:pt x="20840" y="4800"/>
                  </a:moveTo>
                  <a:lnTo>
                    <a:pt x="12708" y="19333"/>
                  </a:lnTo>
                  <a:cubicBezTo>
                    <a:pt x="12073" y="20533"/>
                    <a:pt x="10802" y="21333"/>
                    <a:pt x="9405" y="21467"/>
                  </a:cubicBezTo>
                  <a:cubicBezTo>
                    <a:pt x="8007" y="21600"/>
                    <a:pt x="6736" y="21067"/>
                    <a:pt x="5847" y="20000"/>
                  </a:cubicBezTo>
                  <a:cubicBezTo>
                    <a:pt x="1273" y="14533"/>
                    <a:pt x="-760" y="7200"/>
                    <a:pt x="257" y="0"/>
                  </a:cubicBezTo>
                  <a:lnTo>
                    <a:pt x="20840" y="480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5" name="Shape">
              <a:extLst>
                <a:ext uri="{FF2B5EF4-FFF2-40B4-BE49-F238E27FC236}">
                  <a16:creationId xmlns:a16="http://schemas.microsoft.com/office/drawing/2014/main" id="{B4A51F1C-88CD-49EF-ADC6-6EFB96BB7594}"/>
                </a:ext>
              </a:extLst>
            </p:cNvPr>
            <p:cNvSpPr/>
            <p:nvPr/>
          </p:nvSpPr>
          <p:spPr>
            <a:xfrm>
              <a:off x="11193616" y="4673395"/>
              <a:ext cx="524151" cy="268267"/>
            </a:xfrm>
            <a:custGeom>
              <a:avLst/>
              <a:gdLst/>
              <a:ahLst/>
              <a:cxnLst>
                <a:cxn ang="0">
                  <a:pos x="wd2" y="hd2"/>
                </a:cxn>
                <a:cxn ang="5400000">
                  <a:pos x="wd2" y="hd2"/>
                </a:cxn>
                <a:cxn ang="10800000">
                  <a:pos x="wd2" y="hd2"/>
                </a:cxn>
                <a:cxn ang="16200000">
                  <a:pos x="wd2" y="hd2"/>
                </a:cxn>
              </a:cxnLst>
              <a:rect l="0" t="0" r="r" b="b"/>
              <a:pathLst>
                <a:path w="21554" h="21600" extrusionOk="0">
                  <a:moveTo>
                    <a:pt x="16038" y="0"/>
                  </a:moveTo>
                  <a:lnTo>
                    <a:pt x="5516" y="0"/>
                  </a:lnTo>
                  <a:cubicBezTo>
                    <a:pt x="2457" y="0"/>
                    <a:pt x="0" y="4901"/>
                    <a:pt x="0" y="10800"/>
                  </a:cubicBezTo>
                  <a:lnTo>
                    <a:pt x="0" y="10800"/>
                  </a:lnTo>
                  <a:cubicBezTo>
                    <a:pt x="0" y="16790"/>
                    <a:pt x="2503" y="21600"/>
                    <a:pt x="5516" y="21600"/>
                  </a:cubicBezTo>
                  <a:lnTo>
                    <a:pt x="16038" y="21600"/>
                  </a:lnTo>
                  <a:cubicBezTo>
                    <a:pt x="19097" y="21600"/>
                    <a:pt x="21554" y="16699"/>
                    <a:pt x="21554" y="10800"/>
                  </a:cubicBezTo>
                  <a:lnTo>
                    <a:pt x="21554" y="10800"/>
                  </a:lnTo>
                  <a:cubicBezTo>
                    <a:pt x="21600" y="4810"/>
                    <a:pt x="19097" y="0"/>
                    <a:pt x="16038" y="0"/>
                  </a:cubicBezTo>
                  <a:close/>
                </a:path>
              </a:pathLst>
            </a:custGeom>
            <a:solidFill>
              <a:schemeClr val="tx2">
                <a:lumMod val="25000"/>
                <a:lumOff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6" name="Shape">
              <a:extLst>
                <a:ext uri="{FF2B5EF4-FFF2-40B4-BE49-F238E27FC236}">
                  <a16:creationId xmlns:a16="http://schemas.microsoft.com/office/drawing/2014/main" id="{C82CFE0D-E67A-4562-BDA2-1433B99DD5AE}"/>
                </a:ext>
              </a:extLst>
            </p:cNvPr>
            <p:cNvSpPr/>
            <p:nvPr/>
          </p:nvSpPr>
          <p:spPr>
            <a:xfrm>
              <a:off x="9446503" y="4312700"/>
              <a:ext cx="2185270" cy="999802"/>
            </a:xfrm>
            <a:custGeom>
              <a:avLst/>
              <a:gdLst/>
              <a:ahLst/>
              <a:cxnLst>
                <a:cxn ang="0">
                  <a:pos x="wd2" y="hd2"/>
                </a:cxn>
                <a:cxn ang="5400000">
                  <a:pos x="wd2" y="hd2"/>
                </a:cxn>
                <a:cxn ang="10800000">
                  <a:pos x="wd2" y="hd2"/>
                </a:cxn>
                <a:cxn ang="16200000">
                  <a:pos x="wd2" y="hd2"/>
                </a:cxn>
              </a:cxnLst>
              <a:rect l="0" t="0" r="r" b="b"/>
              <a:pathLst>
                <a:path w="21575" h="21600" extrusionOk="0">
                  <a:moveTo>
                    <a:pt x="1188" y="8718"/>
                  </a:moveTo>
                  <a:lnTo>
                    <a:pt x="31" y="1729"/>
                  </a:lnTo>
                  <a:cubicBezTo>
                    <a:pt x="-25" y="1412"/>
                    <a:pt x="-3" y="1047"/>
                    <a:pt x="86" y="755"/>
                  </a:cubicBezTo>
                  <a:cubicBezTo>
                    <a:pt x="175" y="463"/>
                    <a:pt x="331" y="317"/>
                    <a:pt x="487" y="317"/>
                  </a:cubicBezTo>
                  <a:lnTo>
                    <a:pt x="1811" y="317"/>
                  </a:lnTo>
                  <a:cubicBezTo>
                    <a:pt x="2201" y="317"/>
                    <a:pt x="2546" y="998"/>
                    <a:pt x="2724" y="1729"/>
                  </a:cubicBezTo>
                  <a:lnTo>
                    <a:pt x="3981" y="6599"/>
                  </a:lnTo>
                  <a:lnTo>
                    <a:pt x="1188" y="8718"/>
                  </a:lnTo>
                  <a:close/>
                  <a:moveTo>
                    <a:pt x="14765" y="17436"/>
                  </a:moveTo>
                  <a:lnTo>
                    <a:pt x="16935" y="20309"/>
                  </a:lnTo>
                  <a:cubicBezTo>
                    <a:pt x="16979" y="20382"/>
                    <a:pt x="17024" y="20407"/>
                    <a:pt x="17079" y="20358"/>
                  </a:cubicBezTo>
                  <a:cubicBezTo>
                    <a:pt x="17168" y="20309"/>
                    <a:pt x="17224" y="20090"/>
                    <a:pt x="17190" y="19895"/>
                  </a:cubicBezTo>
                  <a:lnTo>
                    <a:pt x="16801" y="17046"/>
                  </a:lnTo>
                  <a:cubicBezTo>
                    <a:pt x="16779" y="16851"/>
                    <a:pt x="16679" y="16730"/>
                    <a:pt x="16590" y="16803"/>
                  </a:cubicBezTo>
                  <a:cubicBezTo>
                    <a:pt x="16501" y="16851"/>
                    <a:pt x="16445" y="17071"/>
                    <a:pt x="16478" y="17265"/>
                  </a:cubicBezTo>
                  <a:lnTo>
                    <a:pt x="16745" y="19189"/>
                  </a:lnTo>
                  <a:lnTo>
                    <a:pt x="14943" y="16803"/>
                  </a:lnTo>
                  <a:cubicBezTo>
                    <a:pt x="14865" y="16705"/>
                    <a:pt x="14764" y="16754"/>
                    <a:pt x="14709" y="16924"/>
                  </a:cubicBezTo>
                  <a:cubicBezTo>
                    <a:pt x="14653" y="17095"/>
                    <a:pt x="14675" y="17338"/>
                    <a:pt x="14765" y="17436"/>
                  </a:cubicBezTo>
                  <a:close/>
                  <a:moveTo>
                    <a:pt x="21186" y="0"/>
                  </a:moveTo>
                  <a:cubicBezTo>
                    <a:pt x="21397" y="0"/>
                    <a:pt x="21575" y="390"/>
                    <a:pt x="21575" y="852"/>
                  </a:cubicBezTo>
                  <a:lnTo>
                    <a:pt x="21575" y="8304"/>
                  </a:lnTo>
                  <a:cubicBezTo>
                    <a:pt x="21575" y="8767"/>
                    <a:pt x="21397" y="9156"/>
                    <a:pt x="21186" y="9156"/>
                  </a:cubicBezTo>
                  <a:cubicBezTo>
                    <a:pt x="20974" y="9156"/>
                    <a:pt x="20796" y="8767"/>
                    <a:pt x="20796" y="8304"/>
                  </a:cubicBezTo>
                  <a:lnTo>
                    <a:pt x="20796" y="852"/>
                  </a:lnTo>
                  <a:cubicBezTo>
                    <a:pt x="20796" y="365"/>
                    <a:pt x="20974" y="0"/>
                    <a:pt x="21186" y="0"/>
                  </a:cubicBezTo>
                  <a:close/>
                  <a:moveTo>
                    <a:pt x="21186" y="12444"/>
                  </a:moveTo>
                  <a:cubicBezTo>
                    <a:pt x="21397" y="12444"/>
                    <a:pt x="21575" y="12833"/>
                    <a:pt x="21575" y="13296"/>
                  </a:cubicBezTo>
                  <a:lnTo>
                    <a:pt x="21575" y="20748"/>
                  </a:lnTo>
                  <a:cubicBezTo>
                    <a:pt x="21575" y="21210"/>
                    <a:pt x="21397" y="21600"/>
                    <a:pt x="21186" y="21600"/>
                  </a:cubicBezTo>
                  <a:cubicBezTo>
                    <a:pt x="20974" y="21600"/>
                    <a:pt x="20796" y="21210"/>
                    <a:pt x="20796" y="20748"/>
                  </a:cubicBezTo>
                  <a:lnTo>
                    <a:pt x="20796" y="13296"/>
                  </a:lnTo>
                  <a:cubicBezTo>
                    <a:pt x="20796" y="12833"/>
                    <a:pt x="20974" y="12444"/>
                    <a:pt x="21186" y="12444"/>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7" name="Shape">
              <a:extLst>
                <a:ext uri="{FF2B5EF4-FFF2-40B4-BE49-F238E27FC236}">
                  <a16:creationId xmlns:a16="http://schemas.microsoft.com/office/drawing/2014/main" id="{CDAA39B9-17E5-4A09-87B3-9405F4D4274A}"/>
                </a:ext>
              </a:extLst>
            </p:cNvPr>
            <p:cNvSpPr/>
            <p:nvPr/>
          </p:nvSpPr>
          <p:spPr>
            <a:xfrm>
              <a:off x="9570492" y="4549406"/>
              <a:ext cx="1951133" cy="510608"/>
            </a:xfrm>
            <a:custGeom>
              <a:avLst/>
              <a:gdLst/>
              <a:ahLst/>
              <a:cxnLst>
                <a:cxn ang="0">
                  <a:pos x="wd2" y="hd2"/>
                </a:cxn>
                <a:cxn ang="5400000">
                  <a:pos x="wd2" y="hd2"/>
                </a:cxn>
                <a:cxn ang="10800000">
                  <a:pos x="wd2" y="hd2"/>
                </a:cxn>
                <a:cxn ang="16200000">
                  <a:pos x="wd2" y="hd2"/>
                </a:cxn>
              </a:cxnLst>
              <a:rect l="0" t="0" r="r" b="b"/>
              <a:pathLst>
                <a:path w="21600" h="21600" extrusionOk="0">
                  <a:moveTo>
                    <a:pt x="11904" y="0"/>
                  </a:moveTo>
                  <a:lnTo>
                    <a:pt x="11305" y="0"/>
                  </a:lnTo>
                  <a:lnTo>
                    <a:pt x="11305" y="1144"/>
                  </a:lnTo>
                  <a:cubicBezTo>
                    <a:pt x="11305" y="4101"/>
                    <a:pt x="10594" y="3958"/>
                    <a:pt x="9820" y="3958"/>
                  </a:cubicBezTo>
                  <a:lnTo>
                    <a:pt x="9022" y="3958"/>
                  </a:lnTo>
                  <a:cubicBezTo>
                    <a:pt x="7961" y="3958"/>
                    <a:pt x="7150" y="3767"/>
                    <a:pt x="6888" y="48"/>
                  </a:cubicBezTo>
                  <a:lnTo>
                    <a:pt x="1759" y="48"/>
                  </a:lnTo>
                  <a:cubicBezTo>
                    <a:pt x="786" y="48"/>
                    <a:pt x="0" y="3099"/>
                    <a:pt x="0" y="6771"/>
                  </a:cubicBezTo>
                  <a:lnTo>
                    <a:pt x="0" y="6771"/>
                  </a:lnTo>
                  <a:cubicBezTo>
                    <a:pt x="0" y="10490"/>
                    <a:pt x="799" y="13494"/>
                    <a:pt x="1759" y="13494"/>
                  </a:cubicBezTo>
                  <a:cubicBezTo>
                    <a:pt x="7811" y="13494"/>
                    <a:pt x="6264" y="21600"/>
                    <a:pt x="11904" y="21600"/>
                  </a:cubicBezTo>
                  <a:lnTo>
                    <a:pt x="18780" y="21600"/>
                  </a:lnTo>
                  <a:cubicBezTo>
                    <a:pt x="20327" y="21600"/>
                    <a:pt x="21600" y="16736"/>
                    <a:pt x="21600" y="10824"/>
                  </a:cubicBezTo>
                  <a:lnTo>
                    <a:pt x="21600" y="10824"/>
                  </a:lnTo>
                  <a:cubicBezTo>
                    <a:pt x="21600" y="4911"/>
                    <a:pt x="20327" y="48"/>
                    <a:pt x="18780" y="48"/>
                  </a:cubicBezTo>
                  <a:lnTo>
                    <a:pt x="11904" y="48"/>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8" name="Shape">
              <a:extLst>
                <a:ext uri="{FF2B5EF4-FFF2-40B4-BE49-F238E27FC236}">
                  <a16:creationId xmlns:a16="http://schemas.microsoft.com/office/drawing/2014/main" id="{EF5CE16A-117D-427B-959B-8A2B786EF089}"/>
                </a:ext>
              </a:extLst>
            </p:cNvPr>
            <p:cNvSpPr/>
            <p:nvPr/>
          </p:nvSpPr>
          <p:spPr>
            <a:xfrm>
              <a:off x="10686391" y="4459233"/>
              <a:ext cx="565837" cy="6075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600"/>
                  </a:lnTo>
                  <a:lnTo>
                    <a:pt x="0" y="21600"/>
                  </a:lnTo>
                  <a:lnTo>
                    <a:pt x="1463" y="21600"/>
                  </a:lnTo>
                  <a:lnTo>
                    <a:pt x="10499" y="11581"/>
                  </a:lnTo>
                  <a:lnTo>
                    <a:pt x="19578" y="21600"/>
                  </a:lnTo>
                  <a:lnTo>
                    <a:pt x="20137" y="21600"/>
                  </a:lnTo>
                  <a:lnTo>
                    <a:pt x="21041" y="21600"/>
                  </a:lnTo>
                  <a:lnTo>
                    <a:pt x="21600" y="21600"/>
                  </a:lnTo>
                  <a:lnTo>
                    <a:pt x="21600" y="0"/>
                  </a:lnTo>
                  <a:lnTo>
                    <a:pt x="21041" y="0"/>
                  </a:lnTo>
                  <a:lnTo>
                    <a:pt x="20137" y="0"/>
                  </a:lnTo>
                  <a:lnTo>
                    <a:pt x="19578" y="0"/>
                  </a:lnTo>
                  <a:lnTo>
                    <a:pt x="10499" y="10019"/>
                  </a:lnTo>
                  <a:lnTo>
                    <a:pt x="1463" y="0"/>
                  </a:lnTo>
                  <a:lnTo>
                    <a:pt x="1463" y="0"/>
                  </a:lnTo>
                  <a:lnTo>
                    <a:pt x="1463" y="0"/>
                  </a:lnTo>
                  <a:lnTo>
                    <a:pt x="0" y="0"/>
                  </a:lnTo>
                  <a:lnTo>
                    <a:pt x="0" y="0"/>
                  </a:lnTo>
                  <a:lnTo>
                    <a:pt x="0" y="0"/>
                  </a:lnTo>
                  <a:lnTo>
                    <a:pt x="0" y="21600"/>
                  </a:lnTo>
                  <a:close/>
                  <a:moveTo>
                    <a:pt x="11230" y="10820"/>
                  </a:moveTo>
                  <a:lnTo>
                    <a:pt x="20137" y="1002"/>
                  </a:lnTo>
                  <a:lnTo>
                    <a:pt x="20137" y="20638"/>
                  </a:lnTo>
                  <a:lnTo>
                    <a:pt x="11230" y="10820"/>
                  </a:lnTo>
                  <a:close/>
                  <a:moveTo>
                    <a:pt x="1463" y="19997"/>
                  </a:moveTo>
                  <a:lnTo>
                    <a:pt x="1463" y="1603"/>
                  </a:lnTo>
                  <a:lnTo>
                    <a:pt x="9810" y="10820"/>
                  </a:lnTo>
                  <a:lnTo>
                    <a:pt x="1463" y="19997"/>
                  </a:lnTo>
                  <a:close/>
                </a:path>
              </a:pathLst>
            </a:custGeom>
            <a:solidFill>
              <a:schemeClr val="accent3">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9" name="Shape">
              <a:extLst>
                <a:ext uri="{FF2B5EF4-FFF2-40B4-BE49-F238E27FC236}">
                  <a16:creationId xmlns:a16="http://schemas.microsoft.com/office/drawing/2014/main" id="{2DE48C59-C273-4D91-A883-A3DA9080AF38}"/>
                </a:ext>
              </a:extLst>
            </p:cNvPr>
            <p:cNvSpPr/>
            <p:nvPr/>
          </p:nvSpPr>
          <p:spPr>
            <a:xfrm>
              <a:off x="9919915" y="4955187"/>
              <a:ext cx="1361619" cy="396765"/>
            </a:xfrm>
            <a:custGeom>
              <a:avLst/>
              <a:gdLst/>
              <a:ahLst/>
              <a:cxnLst>
                <a:cxn ang="0">
                  <a:pos x="wd2" y="hd2"/>
                </a:cxn>
                <a:cxn ang="5400000">
                  <a:pos x="wd2" y="hd2"/>
                </a:cxn>
                <a:cxn ang="10800000">
                  <a:pos x="wd2" y="hd2"/>
                </a:cxn>
                <a:cxn ang="16200000">
                  <a:pos x="wd2" y="hd2"/>
                </a:cxn>
              </a:cxnLst>
              <a:rect l="0" t="0" r="r" b="b"/>
              <a:pathLst>
                <a:path w="21600" h="21600" extrusionOk="0">
                  <a:moveTo>
                    <a:pt x="20062" y="21600"/>
                  </a:moveTo>
                  <a:cubicBezTo>
                    <a:pt x="19222" y="21600"/>
                    <a:pt x="18524" y="19207"/>
                    <a:pt x="18524" y="16323"/>
                  </a:cubicBezTo>
                  <a:cubicBezTo>
                    <a:pt x="18524" y="13439"/>
                    <a:pt x="19222" y="11045"/>
                    <a:pt x="20062" y="11045"/>
                  </a:cubicBezTo>
                  <a:cubicBezTo>
                    <a:pt x="20903" y="11045"/>
                    <a:pt x="21600" y="13439"/>
                    <a:pt x="21600" y="16323"/>
                  </a:cubicBezTo>
                  <a:cubicBezTo>
                    <a:pt x="21600" y="19268"/>
                    <a:pt x="20903" y="21600"/>
                    <a:pt x="20062" y="21600"/>
                  </a:cubicBezTo>
                  <a:close/>
                  <a:moveTo>
                    <a:pt x="2432" y="4173"/>
                  </a:moveTo>
                  <a:cubicBezTo>
                    <a:pt x="2432" y="1902"/>
                    <a:pt x="1895" y="0"/>
                    <a:pt x="1216" y="0"/>
                  </a:cubicBezTo>
                  <a:cubicBezTo>
                    <a:pt x="536" y="0"/>
                    <a:pt x="0" y="1841"/>
                    <a:pt x="0" y="4173"/>
                  </a:cubicBezTo>
                  <a:cubicBezTo>
                    <a:pt x="0" y="6443"/>
                    <a:pt x="536" y="8346"/>
                    <a:pt x="1216" y="8346"/>
                  </a:cubicBezTo>
                  <a:cubicBezTo>
                    <a:pt x="1895" y="8346"/>
                    <a:pt x="2432" y="6443"/>
                    <a:pt x="2432" y="4173"/>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0" name="Shape">
              <a:extLst>
                <a:ext uri="{FF2B5EF4-FFF2-40B4-BE49-F238E27FC236}">
                  <a16:creationId xmlns:a16="http://schemas.microsoft.com/office/drawing/2014/main" id="{B4B1250B-6244-4C86-BCFE-2D447FD4D82E}"/>
                </a:ext>
              </a:extLst>
            </p:cNvPr>
            <p:cNvSpPr/>
            <p:nvPr/>
          </p:nvSpPr>
          <p:spPr>
            <a:xfrm>
              <a:off x="11129476" y="5203164"/>
              <a:ext cx="103703" cy="1037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931" y="0"/>
                    <a:pt x="0" y="4696"/>
                    <a:pt x="0" y="10800"/>
                  </a:cubicBezTo>
                  <a:cubicBezTo>
                    <a:pt x="0" y="16904"/>
                    <a:pt x="4696" y="21600"/>
                    <a:pt x="10800" y="21600"/>
                  </a:cubicBezTo>
                  <a:cubicBezTo>
                    <a:pt x="16669" y="21600"/>
                    <a:pt x="21600" y="16904"/>
                    <a:pt x="21600" y="10800"/>
                  </a:cubicBezTo>
                  <a:cubicBezTo>
                    <a:pt x="21600" y="4696"/>
                    <a:pt x="16669" y="0"/>
                    <a:pt x="10800"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1" name="Shape">
              <a:extLst>
                <a:ext uri="{FF2B5EF4-FFF2-40B4-BE49-F238E27FC236}">
                  <a16:creationId xmlns:a16="http://schemas.microsoft.com/office/drawing/2014/main" id="{64D7F6DE-6FAE-4F37-9CB2-64DFF09D4E84}"/>
                </a:ext>
              </a:extLst>
            </p:cNvPr>
            <p:cNvSpPr/>
            <p:nvPr/>
          </p:nvSpPr>
          <p:spPr>
            <a:xfrm>
              <a:off x="9957220" y="4989002"/>
              <a:ext cx="81159" cy="811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00" y="0"/>
                    <a:pt x="0" y="4800"/>
                    <a:pt x="0" y="10800"/>
                  </a:cubicBezTo>
                  <a:cubicBezTo>
                    <a:pt x="0" y="16800"/>
                    <a:pt x="4800" y="21600"/>
                    <a:pt x="10800" y="21600"/>
                  </a:cubicBezTo>
                  <a:cubicBezTo>
                    <a:pt x="16800" y="21600"/>
                    <a:pt x="21600" y="16800"/>
                    <a:pt x="21600" y="10800"/>
                  </a:cubicBezTo>
                  <a:cubicBezTo>
                    <a:pt x="21600" y="4800"/>
                    <a:pt x="16800" y="0"/>
                    <a:pt x="10800"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2" name="Shape">
              <a:extLst>
                <a:ext uri="{FF2B5EF4-FFF2-40B4-BE49-F238E27FC236}">
                  <a16:creationId xmlns:a16="http://schemas.microsoft.com/office/drawing/2014/main" id="{F096B219-5292-4473-B96C-800E3997D02F}"/>
                </a:ext>
              </a:extLst>
            </p:cNvPr>
            <p:cNvSpPr/>
            <p:nvPr/>
          </p:nvSpPr>
          <p:spPr>
            <a:xfrm>
              <a:off x="10596217" y="4391603"/>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3" name="Shape">
              <a:extLst>
                <a:ext uri="{FF2B5EF4-FFF2-40B4-BE49-F238E27FC236}">
                  <a16:creationId xmlns:a16="http://schemas.microsoft.com/office/drawing/2014/main" id="{25D69DDA-A8A5-4976-9CE8-4286B3759B65}"/>
                </a:ext>
              </a:extLst>
            </p:cNvPr>
            <p:cNvSpPr/>
            <p:nvPr/>
          </p:nvSpPr>
          <p:spPr>
            <a:xfrm>
              <a:off x="10596217" y="5060122"/>
              <a:ext cx="761969" cy="67630"/>
            </a:xfrm>
            <a:custGeom>
              <a:avLst/>
              <a:gdLst/>
              <a:ahLst/>
              <a:cxnLst>
                <a:cxn ang="0">
                  <a:pos x="wd2" y="hd2"/>
                </a:cxn>
                <a:cxn ang="5400000">
                  <a:pos x="wd2" y="hd2"/>
                </a:cxn>
                <a:cxn ang="10800000">
                  <a:pos x="wd2" y="hd2"/>
                </a:cxn>
                <a:cxn ang="16200000">
                  <a:pos x="wd2" y="hd2"/>
                </a:cxn>
              </a:cxnLst>
              <a:rect l="0" t="0" r="r" b="b"/>
              <a:pathLst>
                <a:path w="21600" h="21600" extrusionOk="0">
                  <a:moveTo>
                    <a:pt x="20641" y="0"/>
                  </a:moveTo>
                  <a:lnTo>
                    <a:pt x="959" y="0"/>
                  </a:lnTo>
                  <a:cubicBezTo>
                    <a:pt x="447" y="0"/>
                    <a:pt x="0" y="4680"/>
                    <a:pt x="0" y="10800"/>
                  </a:cubicBezTo>
                  <a:lnTo>
                    <a:pt x="0" y="10800"/>
                  </a:lnTo>
                  <a:cubicBezTo>
                    <a:pt x="0" y="16560"/>
                    <a:pt x="415" y="21600"/>
                    <a:pt x="959" y="21600"/>
                  </a:cubicBezTo>
                  <a:lnTo>
                    <a:pt x="20641" y="21600"/>
                  </a:lnTo>
                  <a:cubicBezTo>
                    <a:pt x="21153" y="21600"/>
                    <a:pt x="21600" y="16920"/>
                    <a:pt x="21600" y="10800"/>
                  </a:cubicBezTo>
                  <a:lnTo>
                    <a:pt x="21600" y="10800"/>
                  </a:lnTo>
                  <a:cubicBezTo>
                    <a:pt x="21600" y="4680"/>
                    <a:pt x="21153" y="0"/>
                    <a:pt x="20641" y="0"/>
                  </a:cubicBez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sp>
        <p:nvSpPr>
          <p:cNvPr id="123" name="Shape">
            <a:extLst>
              <a:ext uri="{FF2B5EF4-FFF2-40B4-BE49-F238E27FC236}">
                <a16:creationId xmlns:a16="http://schemas.microsoft.com/office/drawing/2014/main" id="{BD92D76E-B5E7-4252-8C5A-D4331C0D0AC9}"/>
              </a:ext>
            </a:extLst>
          </p:cNvPr>
          <p:cNvSpPr/>
          <p:nvPr/>
        </p:nvSpPr>
        <p:spPr>
          <a:xfrm>
            <a:off x="8736387" y="4222527"/>
            <a:ext cx="36168" cy="967111"/>
          </a:xfrm>
          <a:custGeom>
            <a:avLst/>
            <a:gdLst/>
            <a:ahLst/>
            <a:cxnLst>
              <a:cxn ang="0">
                <a:pos x="wd2" y="hd2"/>
              </a:cxn>
              <a:cxn ang="5400000">
                <a:pos x="wd2" y="hd2"/>
              </a:cxn>
              <a:cxn ang="10800000">
                <a:pos x="wd2" y="hd2"/>
              </a:cxn>
              <a:cxn ang="16200000">
                <a:pos x="wd2" y="hd2"/>
              </a:cxn>
            </a:cxnLst>
            <a:rect l="0" t="0" r="r" b="b"/>
            <a:pathLst>
              <a:path w="21000" h="21600" extrusionOk="0">
                <a:moveTo>
                  <a:pt x="10472" y="21600"/>
                </a:moveTo>
                <a:lnTo>
                  <a:pt x="10472" y="21600"/>
                </a:lnTo>
                <a:cubicBezTo>
                  <a:pt x="4583" y="21600"/>
                  <a:pt x="0" y="21424"/>
                  <a:pt x="0" y="21197"/>
                </a:cubicBezTo>
                <a:lnTo>
                  <a:pt x="0" y="403"/>
                </a:lnTo>
                <a:cubicBezTo>
                  <a:pt x="0" y="176"/>
                  <a:pt x="4583" y="0"/>
                  <a:pt x="10472" y="0"/>
                </a:cubicBezTo>
                <a:lnTo>
                  <a:pt x="10472" y="0"/>
                </a:lnTo>
                <a:cubicBezTo>
                  <a:pt x="16362" y="0"/>
                  <a:pt x="20945" y="176"/>
                  <a:pt x="20945" y="403"/>
                </a:cubicBezTo>
                <a:lnTo>
                  <a:pt x="20945" y="21197"/>
                </a:lnTo>
                <a:cubicBezTo>
                  <a:pt x="21600" y="21424"/>
                  <a:pt x="16362" y="21600"/>
                  <a:pt x="10472" y="21600"/>
                </a:cubicBezTo>
                <a:close/>
              </a:path>
            </a:pathLst>
          </a:custGeom>
          <a:solidFill>
            <a:schemeClr val="tx1">
              <a:lumMod val="95000"/>
              <a:lumOff val="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4" name="Shape">
            <a:extLst>
              <a:ext uri="{FF2B5EF4-FFF2-40B4-BE49-F238E27FC236}">
                <a16:creationId xmlns:a16="http://schemas.microsoft.com/office/drawing/2014/main" id="{EA51A0F0-A0E5-4B0E-B12C-A7B05E393202}"/>
              </a:ext>
            </a:extLst>
          </p:cNvPr>
          <p:cNvSpPr/>
          <p:nvPr/>
        </p:nvSpPr>
        <p:spPr>
          <a:xfrm>
            <a:off x="474232" y="4246197"/>
            <a:ext cx="8263280" cy="9197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lnTo>
                  <a:pt x="1022" y="1080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125" name="Group 124">
            <a:extLst>
              <a:ext uri="{FF2B5EF4-FFF2-40B4-BE49-F238E27FC236}">
                <a16:creationId xmlns:a16="http://schemas.microsoft.com/office/drawing/2014/main" id="{1AA95170-DF19-42A5-8B6F-B27D7D289584}"/>
              </a:ext>
            </a:extLst>
          </p:cNvPr>
          <p:cNvGrpSpPr/>
          <p:nvPr/>
        </p:nvGrpSpPr>
        <p:grpSpPr>
          <a:xfrm>
            <a:off x="1133645" y="4324025"/>
            <a:ext cx="5917831" cy="764114"/>
            <a:chOff x="8921977" y="1561877"/>
            <a:chExt cx="2926080" cy="764114"/>
          </a:xfrm>
        </p:grpSpPr>
        <p:sp>
          <p:nvSpPr>
            <p:cNvPr id="127" name="TextBox 70">
              <a:extLst>
                <a:ext uri="{FF2B5EF4-FFF2-40B4-BE49-F238E27FC236}">
                  <a16:creationId xmlns:a16="http://schemas.microsoft.com/office/drawing/2014/main" id="{D651FB9F-2AFB-4F15-88D3-6F2BEE92AE3F}"/>
                </a:ext>
              </a:extLst>
            </p:cNvPr>
            <p:cNvSpPr txBox="1"/>
            <p:nvPr/>
          </p:nvSpPr>
          <p:spPr>
            <a:xfrm>
              <a:off x="8921978" y="1561877"/>
              <a:ext cx="2514526"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noProof="1">
                  <a:solidFill>
                    <a:schemeClr val="tx1">
                      <a:lumMod val="95000"/>
                      <a:lumOff val="5000"/>
                    </a:schemeClr>
                  </a:solidFill>
                </a:rPr>
                <a:t>Lorem Ipsum</a:t>
              </a:r>
            </a:p>
          </p:txBody>
        </p:sp>
        <p:sp>
          <p:nvSpPr>
            <p:cNvPr id="128" name="TextBox 71">
              <a:extLst>
                <a:ext uri="{FF2B5EF4-FFF2-40B4-BE49-F238E27FC236}">
                  <a16:creationId xmlns:a16="http://schemas.microsoft.com/office/drawing/2014/main" id="{D9A6A523-B2AA-4D7D-BC53-0DF32DEDE0BD}"/>
                </a:ext>
              </a:extLst>
            </p:cNvPr>
            <p:cNvSpPr txBox="1"/>
            <p:nvPr/>
          </p:nvSpPr>
          <p:spPr>
            <a:xfrm>
              <a:off x="8921977" y="1925881"/>
              <a:ext cx="2926080" cy="400110"/>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a:t>
              </a:r>
            </a:p>
          </p:txBody>
        </p:sp>
      </p:grpSp>
      <p:sp>
        <p:nvSpPr>
          <p:cNvPr id="126" name="TextBox 62">
            <a:extLst>
              <a:ext uri="{FF2B5EF4-FFF2-40B4-BE49-F238E27FC236}">
                <a16:creationId xmlns:a16="http://schemas.microsoft.com/office/drawing/2014/main" id="{1A5ACE29-DAF8-42BE-924D-CD46D7B27830}"/>
              </a:ext>
            </a:extLst>
          </p:cNvPr>
          <p:cNvSpPr txBox="1"/>
          <p:nvPr/>
        </p:nvSpPr>
        <p:spPr>
          <a:xfrm>
            <a:off x="7325063" y="4352139"/>
            <a:ext cx="1337226" cy="70788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000" b="1" dirty="0">
                <a:solidFill>
                  <a:schemeClr val="bg1"/>
                </a:solidFill>
                <a:effectLst>
                  <a:outerShdw blurRad="38100" dist="38100" dir="2700000" algn="tl">
                    <a:srgbClr val="000000">
                      <a:alpha val="43137"/>
                    </a:srgbClr>
                  </a:outerShdw>
                </a:effectLst>
              </a:rPr>
              <a:t>100%</a:t>
            </a:r>
          </a:p>
        </p:txBody>
      </p:sp>
    </p:spTree>
    <p:extLst>
      <p:ext uri="{BB962C8B-B14F-4D97-AF65-F5344CB8AC3E}">
        <p14:creationId xmlns:p14="http://schemas.microsoft.com/office/powerpoint/2010/main" val="247325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263</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Planes Flying Banners – Slide Template</vt:lpstr>
      <vt:lpstr>Planes Flying Banners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Planes Flying Banners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2022-04-19T18:30:29Z</dcterms:modified>
  <cp:category>Graphics &amp; Metaphors</cp:category>
</cp:coreProperties>
</file>