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47719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4/19/2022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Planes Flying Banners – Slide Template</a:t>
            </a:r>
          </a:p>
        </p:txBody>
      </p:sp>
      <p:sp>
        <p:nvSpPr>
          <p:cNvPr id="72" name="Shape">
            <a:extLst>
              <a:ext uri="{FF2B5EF4-FFF2-40B4-BE49-F238E27FC236}">
                <a16:creationId xmlns:a16="http://schemas.microsoft.com/office/drawing/2014/main" id="{70537830-E6D6-41CC-B79B-21346A037628}"/>
              </a:ext>
            </a:extLst>
          </p:cNvPr>
          <p:cNvSpPr/>
          <p:nvPr/>
        </p:nvSpPr>
        <p:spPr>
          <a:xfrm>
            <a:off x="3720276" y="3242793"/>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66"/>
                  <a:pt x="21183" y="9940"/>
                  <a:pt x="20836" y="994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73" name="Group 72">
            <a:extLst>
              <a:ext uri="{FF2B5EF4-FFF2-40B4-BE49-F238E27FC236}">
                <a16:creationId xmlns:a16="http://schemas.microsoft.com/office/drawing/2014/main" id="{93079251-5980-40AE-8B83-1328A1F89190}"/>
              </a:ext>
            </a:extLst>
          </p:cNvPr>
          <p:cNvGrpSpPr/>
          <p:nvPr/>
        </p:nvGrpSpPr>
        <p:grpSpPr>
          <a:xfrm>
            <a:off x="4227502" y="3251246"/>
            <a:ext cx="1703448" cy="779439"/>
            <a:chOff x="5681756" y="2869923"/>
            <a:chExt cx="2271264" cy="1039252"/>
          </a:xfrm>
        </p:grpSpPr>
        <p:sp>
          <p:nvSpPr>
            <p:cNvPr id="74" name="Shape">
              <a:extLst>
                <a:ext uri="{FF2B5EF4-FFF2-40B4-BE49-F238E27FC236}">
                  <a16:creationId xmlns:a16="http://schemas.microsoft.com/office/drawing/2014/main" id="{AFA489B3-5392-4707-B18A-60B16EAE4BCF}"/>
                </a:ext>
              </a:extLst>
            </p:cNvPr>
            <p:cNvSpPr/>
            <p:nvPr/>
          </p:nvSpPr>
          <p:spPr>
            <a:xfrm>
              <a:off x="6639851" y="3117900"/>
              <a:ext cx="19165" cy="15782"/>
            </a:xfrm>
            <a:custGeom>
              <a:avLst/>
              <a:gdLst/>
              <a:ahLst/>
              <a:cxnLst>
                <a:cxn ang="0">
                  <a:pos x="wd2" y="hd2"/>
                </a:cxn>
                <a:cxn ang="5400000">
                  <a:pos x="wd2" y="hd2"/>
                </a:cxn>
                <a:cxn ang="10800000">
                  <a:pos x="wd2" y="hd2"/>
                </a:cxn>
                <a:cxn ang="16200000">
                  <a:pos x="wd2" y="hd2"/>
                </a:cxn>
              </a:cxnLst>
              <a:rect l="0" t="0" r="r" b="b"/>
              <a:pathLst>
                <a:path w="21600" h="21600" extrusionOk="0">
                  <a:moveTo>
                    <a:pt x="10161" y="20058"/>
                  </a:moveTo>
                  <a:cubicBezTo>
                    <a:pt x="3809" y="15428"/>
                    <a:pt x="0" y="9258"/>
                    <a:pt x="0" y="0"/>
                  </a:cubicBezTo>
                  <a:cubicBezTo>
                    <a:pt x="6352" y="6172"/>
                    <a:pt x="13976" y="9257"/>
                    <a:pt x="21600" y="9257"/>
                  </a:cubicBezTo>
                  <a:lnTo>
                    <a:pt x="21600" y="12342"/>
                  </a:lnTo>
                  <a:cubicBezTo>
                    <a:pt x="21600" y="12342"/>
                    <a:pt x="21600" y="12342"/>
                    <a:pt x="21600" y="12342"/>
                  </a:cubicBezTo>
                  <a:cubicBezTo>
                    <a:pt x="21600" y="13884"/>
                    <a:pt x="21600" y="15426"/>
                    <a:pt x="20328" y="16971"/>
                  </a:cubicBezTo>
                  <a:cubicBezTo>
                    <a:pt x="20328" y="16971"/>
                    <a:pt x="20328" y="16971"/>
                    <a:pt x="20328" y="16971"/>
                  </a:cubicBezTo>
                  <a:cubicBezTo>
                    <a:pt x="20328" y="18513"/>
                    <a:pt x="19057" y="20056"/>
                    <a:pt x="19057" y="21600"/>
                  </a:cubicBezTo>
                  <a:cubicBezTo>
                    <a:pt x="19057" y="21600"/>
                    <a:pt x="19057" y="21600"/>
                    <a:pt x="19057" y="21600"/>
                  </a:cubicBezTo>
                  <a:cubicBezTo>
                    <a:pt x="19057" y="21600"/>
                    <a:pt x="19057" y="21600"/>
                    <a:pt x="19057" y="21600"/>
                  </a:cubicBezTo>
                  <a:cubicBezTo>
                    <a:pt x="13970" y="21600"/>
                    <a:pt x="12698" y="21600"/>
                    <a:pt x="10161" y="20058"/>
                  </a:cubicBezTo>
                  <a:lnTo>
                    <a:pt x="10161" y="20058"/>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5" name="Shape">
              <a:extLst>
                <a:ext uri="{FF2B5EF4-FFF2-40B4-BE49-F238E27FC236}">
                  <a16:creationId xmlns:a16="http://schemas.microsoft.com/office/drawing/2014/main" id="{FFB5653B-4361-44DA-BA9B-70EF3B310771}"/>
                </a:ext>
              </a:extLst>
            </p:cNvPr>
            <p:cNvSpPr/>
            <p:nvPr/>
          </p:nvSpPr>
          <p:spPr>
            <a:xfrm>
              <a:off x="6617308" y="3072813"/>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1395"/>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9" name="Shape">
              <a:extLst>
                <a:ext uri="{FF2B5EF4-FFF2-40B4-BE49-F238E27FC236}">
                  <a16:creationId xmlns:a16="http://schemas.microsoft.com/office/drawing/2014/main" id="{FC491E27-CDF3-4937-8052-B4E65BCA4EDC}"/>
                </a:ext>
              </a:extLst>
            </p:cNvPr>
            <p:cNvSpPr/>
            <p:nvPr/>
          </p:nvSpPr>
          <p:spPr>
            <a:xfrm>
              <a:off x="6628580" y="3072814"/>
              <a:ext cx="146670" cy="149167"/>
            </a:xfrm>
            <a:custGeom>
              <a:avLst/>
              <a:gdLst/>
              <a:ahLst/>
              <a:cxnLst>
                <a:cxn ang="0">
                  <a:pos x="wd2" y="hd2"/>
                </a:cxn>
                <a:cxn ang="5400000">
                  <a:pos x="wd2" y="hd2"/>
                </a:cxn>
                <a:cxn ang="10800000">
                  <a:pos x="wd2" y="hd2"/>
                </a:cxn>
                <a:cxn ang="16200000">
                  <a:pos x="wd2" y="hd2"/>
                </a:cxn>
              </a:cxnLst>
              <a:rect l="0" t="0" r="r" b="b"/>
              <a:pathLst>
                <a:path w="21133" h="21332" extrusionOk="0">
                  <a:moveTo>
                    <a:pt x="13318" y="16281"/>
                  </a:moveTo>
                  <a:cubicBezTo>
                    <a:pt x="13480" y="15797"/>
                    <a:pt x="13805" y="15314"/>
                    <a:pt x="14130" y="14830"/>
                  </a:cubicBezTo>
                  <a:lnTo>
                    <a:pt x="15591" y="12734"/>
                  </a:lnTo>
                  <a:cubicBezTo>
                    <a:pt x="16078" y="12251"/>
                    <a:pt x="16890" y="12089"/>
                    <a:pt x="17378" y="12412"/>
                  </a:cubicBezTo>
                  <a:cubicBezTo>
                    <a:pt x="17703" y="12734"/>
                    <a:pt x="17865" y="13057"/>
                    <a:pt x="17865" y="13379"/>
                  </a:cubicBezTo>
                  <a:cubicBezTo>
                    <a:pt x="18027" y="13379"/>
                    <a:pt x="18190" y="13379"/>
                    <a:pt x="18352" y="13540"/>
                  </a:cubicBezTo>
                  <a:cubicBezTo>
                    <a:pt x="20463" y="14185"/>
                    <a:pt x="21600" y="16442"/>
                    <a:pt x="20951" y="18537"/>
                  </a:cubicBezTo>
                  <a:cubicBezTo>
                    <a:pt x="20301" y="20472"/>
                    <a:pt x="18352" y="21600"/>
                    <a:pt x="16403" y="21277"/>
                  </a:cubicBezTo>
                  <a:cubicBezTo>
                    <a:pt x="16241" y="21277"/>
                    <a:pt x="15916" y="21277"/>
                    <a:pt x="15754" y="21116"/>
                  </a:cubicBezTo>
                  <a:cubicBezTo>
                    <a:pt x="13805" y="20472"/>
                    <a:pt x="12668" y="18537"/>
                    <a:pt x="12993" y="16603"/>
                  </a:cubicBezTo>
                  <a:cubicBezTo>
                    <a:pt x="13155" y="16764"/>
                    <a:pt x="13318" y="16603"/>
                    <a:pt x="13318" y="16281"/>
                  </a:cubicBezTo>
                  <a:close/>
                  <a:moveTo>
                    <a:pt x="4873" y="7899"/>
                  </a:moveTo>
                  <a:cubicBezTo>
                    <a:pt x="4548" y="7899"/>
                    <a:pt x="4224" y="7737"/>
                    <a:pt x="4061" y="7576"/>
                  </a:cubicBezTo>
                  <a:lnTo>
                    <a:pt x="4873" y="7899"/>
                  </a:lnTo>
                  <a:cubicBezTo>
                    <a:pt x="4873" y="8060"/>
                    <a:pt x="4873" y="8060"/>
                    <a:pt x="4873" y="7899"/>
                  </a:cubicBezTo>
                  <a:close/>
                  <a:moveTo>
                    <a:pt x="2761" y="5642"/>
                  </a:moveTo>
                  <a:cubicBezTo>
                    <a:pt x="3573" y="6287"/>
                    <a:pt x="4548" y="6609"/>
                    <a:pt x="5523" y="6609"/>
                  </a:cubicBezTo>
                  <a:lnTo>
                    <a:pt x="5523" y="6931"/>
                  </a:lnTo>
                  <a:cubicBezTo>
                    <a:pt x="5523" y="6931"/>
                    <a:pt x="5523" y="6931"/>
                    <a:pt x="5523" y="6931"/>
                  </a:cubicBezTo>
                  <a:cubicBezTo>
                    <a:pt x="5523" y="6931"/>
                    <a:pt x="5523" y="6931"/>
                    <a:pt x="5523" y="6931"/>
                  </a:cubicBezTo>
                  <a:lnTo>
                    <a:pt x="5523" y="6609"/>
                  </a:lnTo>
                  <a:cubicBezTo>
                    <a:pt x="5523" y="6609"/>
                    <a:pt x="5685" y="6609"/>
                    <a:pt x="5685" y="6609"/>
                  </a:cubicBezTo>
                  <a:lnTo>
                    <a:pt x="5685" y="6609"/>
                  </a:lnTo>
                  <a:cubicBezTo>
                    <a:pt x="7309" y="6609"/>
                    <a:pt x="8446" y="5642"/>
                    <a:pt x="8933" y="4352"/>
                  </a:cubicBezTo>
                  <a:cubicBezTo>
                    <a:pt x="9420" y="4191"/>
                    <a:pt x="9745" y="3869"/>
                    <a:pt x="9745" y="3385"/>
                  </a:cubicBezTo>
                  <a:cubicBezTo>
                    <a:pt x="9745" y="3063"/>
                    <a:pt x="9583" y="2740"/>
                    <a:pt x="9258" y="2579"/>
                  </a:cubicBezTo>
                  <a:cubicBezTo>
                    <a:pt x="9258" y="2740"/>
                    <a:pt x="9096" y="3063"/>
                    <a:pt x="9096" y="3224"/>
                  </a:cubicBezTo>
                  <a:cubicBezTo>
                    <a:pt x="8933" y="3708"/>
                    <a:pt x="8446" y="4030"/>
                    <a:pt x="7959" y="4030"/>
                  </a:cubicBezTo>
                  <a:cubicBezTo>
                    <a:pt x="7959" y="4030"/>
                    <a:pt x="7796" y="4030"/>
                    <a:pt x="7796" y="4030"/>
                  </a:cubicBezTo>
                  <a:cubicBezTo>
                    <a:pt x="6984" y="3869"/>
                    <a:pt x="6335" y="3224"/>
                    <a:pt x="6172" y="2418"/>
                  </a:cubicBezTo>
                  <a:cubicBezTo>
                    <a:pt x="6172" y="2257"/>
                    <a:pt x="6172" y="2257"/>
                    <a:pt x="6172" y="2096"/>
                  </a:cubicBezTo>
                  <a:lnTo>
                    <a:pt x="3736" y="2096"/>
                  </a:lnTo>
                  <a:cubicBezTo>
                    <a:pt x="3736" y="2096"/>
                    <a:pt x="3736" y="1934"/>
                    <a:pt x="3736" y="1934"/>
                  </a:cubicBezTo>
                  <a:cubicBezTo>
                    <a:pt x="3736" y="1773"/>
                    <a:pt x="3736" y="1773"/>
                    <a:pt x="3736" y="1612"/>
                  </a:cubicBezTo>
                  <a:cubicBezTo>
                    <a:pt x="3736" y="1290"/>
                    <a:pt x="3573" y="1128"/>
                    <a:pt x="3411" y="967"/>
                  </a:cubicBezTo>
                  <a:cubicBezTo>
                    <a:pt x="3411" y="806"/>
                    <a:pt x="3248" y="806"/>
                    <a:pt x="3248" y="645"/>
                  </a:cubicBezTo>
                  <a:lnTo>
                    <a:pt x="1462" y="806"/>
                  </a:lnTo>
                  <a:cubicBezTo>
                    <a:pt x="1299" y="806"/>
                    <a:pt x="1136" y="806"/>
                    <a:pt x="812" y="806"/>
                  </a:cubicBezTo>
                  <a:cubicBezTo>
                    <a:pt x="812" y="1128"/>
                    <a:pt x="812" y="1290"/>
                    <a:pt x="812" y="1612"/>
                  </a:cubicBezTo>
                  <a:cubicBezTo>
                    <a:pt x="975" y="2257"/>
                    <a:pt x="1299" y="2740"/>
                    <a:pt x="1787" y="3063"/>
                  </a:cubicBezTo>
                  <a:lnTo>
                    <a:pt x="1137" y="3869"/>
                  </a:lnTo>
                  <a:lnTo>
                    <a:pt x="163" y="4997"/>
                  </a:lnTo>
                  <a:lnTo>
                    <a:pt x="163" y="4997"/>
                  </a:lnTo>
                  <a:lnTo>
                    <a:pt x="0" y="5803"/>
                  </a:lnTo>
                  <a:lnTo>
                    <a:pt x="4060" y="7899"/>
                  </a:lnTo>
                  <a:cubicBezTo>
                    <a:pt x="3249" y="7254"/>
                    <a:pt x="2761" y="6448"/>
                    <a:pt x="2761" y="5642"/>
                  </a:cubicBezTo>
                  <a:close/>
                  <a:moveTo>
                    <a:pt x="7796" y="0"/>
                  </a:moveTo>
                  <a:cubicBezTo>
                    <a:pt x="8121" y="161"/>
                    <a:pt x="8283" y="322"/>
                    <a:pt x="8446" y="484"/>
                  </a:cubicBezTo>
                  <a:lnTo>
                    <a:pt x="8283" y="0"/>
                  </a:lnTo>
                  <a:cubicBezTo>
                    <a:pt x="8283" y="0"/>
                    <a:pt x="8120" y="0"/>
                    <a:pt x="8120" y="0"/>
                  </a:cubicBezTo>
                  <a:lnTo>
                    <a:pt x="7796" y="0"/>
                  </a:lnTo>
                  <a:close/>
                  <a:moveTo>
                    <a:pt x="6659" y="0"/>
                  </a:moveTo>
                  <a:lnTo>
                    <a:pt x="4548" y="161"/>
                  </a:lnTo>
                  <a:lnTo>
                    <a:pt x="4548" y="483"/>
                  </a:lnTo>
                  <a:lnTo>
                    <a:pt x="4548" y="645"/>
                  </a:lnTo>
                  <a:lnTo>
                    <a:pt x="5360" y="645"/>
                  </a:lnTo>
                  <a:lnTo>
                    <a:pt x="6009" y="645"/>
                  </a:lnTo>
                  <a:cubicBezTo>
                    <a:pt x="6335" y="323"/>
                    <a:pt x="6497" y="161"/>
                    <a:pt x="6659" y="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3" name="Shape">
              <a:extLst>
                <a:ext uri="{FF2B5EF4-FFF2-40B4-BE49-F238E27FC236}">
                  <a16:creationId xmlns:a16="http://schemas.microsoft.com/office/drawing/2014/main" id="{9142AAB5-613D-4008-86F8-DED60D26D7B6}"/>
                </a:ext>
              </a:extLst>
            </p:cNvPr>
            <p:cNvSpPr/>
            <p:nvPr/>
          </p:nvSpPr>
          <p:spPr>
            <a:xfrm>
              <a:off x="6606035" y="3016455"/>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10188"/>
                    <a:pt x="609" y="7915"/>
                    <a:pt x="1439" y="602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7" name="Shape">
              <a:extLst>
                <a:ext uri="{FF2B5EF4-FFF2-40B4-BE49-F238E27FC236}">
                  <a16:creationId xmlns:a16="http://schemas.microsoft.com/office/drawing/2014/main" id="{0D0CF60F-425E-4462-A56F-BD7228F156D3}"/>
                </a:ext>
              </a:extLst>
            </p:cNvPr>
            <p:cNvSpPr/>
            <p:nvPr/>
          </p:nvSpPr>
          <p:spPr>
            <a:xfrm>
              <a:off x="6560949" y="3106629"/>
              <a:ext cx="187113"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8" y="17245"/>
                    <a:pt x="20038" y="17415"/>
                    <a:pt x="20169" y="17415"/>
                  </a:cubicBezTo>
                  <a:lnTo>
                    <a:pt x="21600" y="21497"/>
                  </a:lnTo>
                  <a:lnTo>
                    <a:pt x="8718" y="17585"/>
                  </a:lnTo>
                  <a:lnTo>
                    <a:pt x="17566" y="12483"/>
                  </a:lnTo>
                  <a:cubicBezTo>
                    <a:pt x="17176" y="14524"/>
                    <a:pt x="18087" y="16565"/>
                    <a:pt x="19648" y="17245"/>
                  </a:cubicBezTo>
                  <a:close/>
                  <a:moveTo>
                    <a:pt x="12752" y="15034"/>
                  </a:moveTo>
                  <a:lnTo>
                    <a:pt x="12362" y="7041"/>
                  </a:lnTo>
                  <a:cubicBezTo>
                    <a:pt x="12882" y="5850"/>
                    <a:pt x="12492" y="4489"/>
                    <a:pt x="11711" y="3809"/>
                  </a:cubicBezTo>
                  <a:lnTo>
                    <a:pt x="10800" y="3129"/>
                  </a:lnTo>
                  <a:lnTo>
                    <a:pt x="10150" y="2618"/>
                  </a:lnTo>
                  <a:cubicBezTo>
                    <a:pt x="10150" y="2618"/>
                    <a:pt x="10150" y="2618"/>
                    <a:pt x="10150" y="2618"/>
                  </a:cubicBezTo>
                  <a:lnTo>
                    <a:pt x="6897" y="407"/>
                  </a:lnTo>
                  <a:lnTo>
                    <a:pt x="6897" y="407"/>
                  </a:lnTo>
                  <a:cubicBezTo>
                    <a:pt x="6766" y="67"/>
                    <a:pt x="6507"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8" name="Shape">
              <a:extLst>
                <a:ext uri="{FF2B5EF4-FFF2-40B4-BE49-F238E27FC236}">
                  <a16:creationId xmlns:a16="http://schemas.microsoft.com/office/drawing/2014/main" id="{46913EBF-AC29-4DE8-8459-60D478127E6F}"/>
                </a:ext>
              </a:extLst>
            </p:cNvPr>
            <p:cNvSpPr/>
            <p:nvPr/>
          </p:nvSpPr>
          <p:spPr>
            <a:xfrm>
              <a:off x="6155168" y="3422236"/>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9" name="Shape">
              <a:extLst>
                <a:ext uri="{FF2B5EF4-FFF2-40B4-BE49-F238E27FC236}">
                  <a16:creationId xmlns:a16="http://schemas.microsoft.com/office/drawing/2014/main" id="{30081461-775D-40BD-9431-060D29BCAA7C}"/>
                </a:ext>
              </a:extLst>
            </p:cNvPr>
            <p:cNvSpPr/>
            <p:nvPr/>
          </p:nvSpPr>
          <p:spPr>
            <a:xfrm>
              <a:off x="7428869" y="3230618"/>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901"/>
                    <a:pt x="19097" y="0"/>
                    <a:pt x="16038" y="0"/>
                  </a:cubicBezTo>
                  <a:close/>
                </a:path>
              </a:pathLst>
            </a:custGeom>
            <a:solidFill>
              <a:schemeClr val="accent6">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0" name="Shape">
              <a:extLst>
                <a:ext uri="{FF2B5EF4-FFF2-40B4-BE49-F238E27FC236}">
                  <a16:creationId xmlns:a16="http://schemas.microsoft.com/office/drawing/2014/main" id="{5DB3CCB8-5D9C-4A5F-B1CE-D96FB2530EF9}"/>
                </a:ext>
              </a:extLst>
            </p:cNvPr>
            <p:cNvSpPr/>
            <p:nvPr/>
          </p:nvSpPr>
          <p:spPr>
            <a:xfrm>
              <a:off x="5681756" y="2869923"/>
              <a:ext cx="2185275" cy="1000928"/>
            </a:xfrm>
            <a:custGeom>
              <a:avLst/>
              <a:gdLst/>
              <a:ahLst/>
              <a:cxnLst>
                <a:cxn ang="0">
                  <a:pos x="wd2" y="hd2"/>
                </a:cxn>
                <a:cxn ang="5400000">
                  <a:pos x="wd2" y="hd2"/>
                </a:cxn>
                <a:cxn ang="10800000">
                  <a:pos x="wd2" y="hd2"/>
                </a:cxn>
                <a:cxn ang="16200000">
                  <a:pos x="wd2" y="hd2"/>
                </a:cxn>
              </a:cxnLst>
              <a:rect l="0" t="0" r="r" b="b"/>
              <a:pathLst>
                <a:path w="21575" h="21600" extrusionOk="0">
                  <a:moveTo>
                    <a:pt x="1188" y="8732"/>
                  </a:moveTo>
                  <a:lnTo>
                    <a:pt x="31" y="1751"/>
                  </a:lnTo>
                  <a:cubicBezTo>
                    <a:pt x="-25" y="1435"/>
                    <a:pt x="-3" y="1070"/>
                    <a:pt x="86" y="778"/>
                  </a:cubicBezTo>
                  <a:cubicBezTo>
                    <a:pt x="175" y="487"/>
                    <a:pt x="331" y="341"/>
                    <a:pt x="487" y="341"/>
                  </a:cubicBezTo>
                  <a:lnTo>
                    <a:pt x="1811" y="341"/>
                  </a:lnTo>
                  <a:cubicBezTo>
                    <a:pt x="2201" y="341"/>
                    <a:pt x="2546" y="1022"/>
                    <a:pt x="2724" y="1751"/>
                  </a:cubicBezTo>
                  <a:lnTo>
                    <a:pt x="3981" y="6616"/>
                  </a:lnTo>
                  <a:lnTo>
                    <a:pt x="1188" y="8732"/>
                  </a:lnTo>
                  <a:close/>
                  <a:moveTo>
                    <a:pt x="14764" y="17441"/>
                  </a:moveTo>
                  <a:lnTo>
                    <a:pt x="16934" y="20311"/>
                  </a:lnTo>
                  <a:cubicBezTo>
                    <a:pt x="16979" y="20384"/>
                    <a:pt x="17023" y="20408"/>
                    <a:pt x="17079" y="20359"/>
                  </a:cubicBezTo>
                  <a:cubicBezTo>
                    <a:pt x="17168" y="20311"/>
                    <a:pt x="17224" y="20092"/>
                    <a:pt x="17190" y="19897"/>
                  </a:cubicBezTo>
                  <a:lnTo>
                    <a:pt x="16801" y="17051"/>
                  </a:lnTo>
                  <a:cubicBezTo>
                    <a:pt x="16779" y="16857"/>
                    <a:pt x="16679" y="16735"/>
                    <a:pt x="16589" y="16808"/>
                  </a:cubicBezTo>
                  <a:cubicBezTo>
                    <a:pt x="16500" y="16857"/>
                    <a:pt x="16445" y="17076"/>
                    <a:pt x="16478" y="17270"/>
                  </a:cubicBezTo>
                  <a:lnTo>
                    <a:pt x="16745" y="19192"/>
                  </a:lnTo>
                  <a:lnTo>
                    <a:pt x="14942" y="16808"/>
                  </a:lnTo>
                  <a:cubicBezTo>
                    <a:pt x="14865" y="16711"/>
                    <a:pt x="14764" y="16759"/>
                    <a:pt x="14709" y="16930"/>
                  </a:cubicBezTo>
                  <a:cubicBezTo>
                    <a:pt x="14653" y="17100"/>
                    <a:pt x="14687" y="17319"/>
                    <a:pt x="14764" y="17441"/>
                  </a:cubicBezTo>
                  <a:close/>
                  <a:moveTo>
                    <a:pt x="21186" y="0"/>
                  </a:moveTo>
                  <a:cubicBezTo>
                    <a:pt x="21397" y="0"/>
                    <a:pt x="21575" y="389"/>
                    <a:pt x="21575" y="851"/>
                  </a:cubicBezTo>
                  <a:lnTo>
                    <a:pt x="21575" y="8295"/>
                  </a:lnTo>
                  <a:cubicBezTo>
                    <a:pt x="21575" y="8757"/>
                    <a:pt x="21397" y="9146"/>
                    <a:pt x="21186" y="9146"/>
                  </a:cubicBezTo>
                  <a:cubicBezTo>
                    <a:pt x="20974" y="9146"/>
                    <a:pt x="20796" y="8757"/>
                    <a:pt x="20796" y="8295"/>
                  </a:cubicBezTo>
                  <a:lnTo>
                    <a:pt x="20796" y="851"/>
                  </a:lnTo>
                  <a:cubicBezTo>
                    <a:pt x="20807" y="389"/>
                    <a:pt x="20974" y="0"/>
                    <a:pt x="21186" y="0"/>
                  </a:cubicBezTo>
                  <a:close/>
                  <a:moveTo>
                    <a:pt x="21186" y="12454"/>
                  </a:moveTo>
                  <a:cubicBezTo>
                    <a:pt x="21397" y="12454"/>
                    <a:pt x="21575" y="12843"/>
                    <a:pt x="21575" y="13305"/>
                  </a:cubicBezTo>
                  <a:lnTo>
                    <a:pt x="21575" y="20749"/>
                  </a:lnTo>
                  <a:cubicBezTo>
                    <a:pt x="21575" y="21211"/>
                    <a:pt x="21397" y="21600"/>
                    <a:pt x="21186" y="21600"/>
                  </a:cubicBezTo>
                  <a:cubicBezTo>
                    <a:pt x="20974" y="21600"/>
                    <a:pt x="20796" y="21211"/>
                    <a:pt x="20796" y="20749"/>
                  </a:cubicBezTo>
                  <a:lnTo>
                    <a:pt x="20796" y="13305"/>
                  </a:lnTo>
                  <a:cubicBezTo>
                    <a:pt x="20807" y="12819"/>
                    <a:pt x="20974" y="12454"/>
                    <a:pt x="21186" y="12454"/>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1" name="Shape">
              <a:extLst>
                <a:ext uri="{FF2B5EF4-FFF2-40B4-BE49-F238E27FC236}">
                  <a16:creationId xmlns:a16="http://schemas.microsoft.com/office/drawing/2014/main" id="{826C2CAA-70F7-4A05-88B6-278916BFD2F6}"/>
                </a:ext>
              </a:extLst>
            </p:cNvPr>
            <p:cNvSpPr/>
            <p:nvPr/>
          </p:nvSpPr>
          <p:spPr>
            <a:xfrm>
              <a:off x="5805745" y="3117901"/>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2" name="Shape">
              <a:extLst>
                <a:ext uri="{FF2B5EF4-FFF2-40B4-BE49-F238E27FC236}">
                  <a16:creationId xmlns:a16="http://schemas.microsoft.com/office/drawing/2014/main" id="{A2D46E29-13D4-4330-BA1E-665D85F3D486}"/>
                </a:ext>
              </a:extLst>
            </p:cNvPr>
            <p:cNvSpPr/>
            <p:nvPr/>
          </p:nvSpPr>
          <p:spPr>
            <a:xfrm>
              <a:off x="6921644" y="3016455"/>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542"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780"/>
                  </a:moveTo>
                  <a:lnTo>
                    <a:pt x="20137" y="962"/>
                  </a:lnTo>
                  <a:lnTo>
                    <a:pt x="20137" y="20598"/>
                  </a:lnTo>
                  <a:lnTo>
                    <a:pt x="11230" y="10780"/>
                  </a:lnTo>
                  <a:close/>
                  <a:moveTo>
                    <a:pt x="1463" y="19997"/>
                  </a:moveTo>
                  <a:lnTo>
                    <a:pt x="1463" y="1603"/>
                  </a:lnTo>
                  <a:lnTo>
                    <a:pt x="9810" y="10820"/>
                  </a:lnTo>
                  <a:lnTo>
                    <a:pt x="1463" y="19997"/>
                  </a:lnTo>
                  <a:close/>
                </a:path>
              </a:pathLst>
            </a:custGeom>
            <a:solidFill>
              <a:schemeClr val="accent6">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3" name="Shape">
              <a:extLst>
                <a:ext uri="{FF2B5EF4-FFF2-40B4-BE49-F238E27FC236}">
                  <a16:creationId xmlns:a16="http://schemas.microsoft.com/office/drawing/2014/main" id="{4DCAB251-27EC-4ADE-8F5D-1D1F50D55440}"/>
                </a:ext>
              </a:extLst>
            </p:cNvPr>
            <p:cNvSpPr/>
            <p:nvPr/>
          </p:nvSpPr>
          <p:spPr>
            <a:xfrm>
              <a:off x="6155168" y="3512410"/>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07"/>
                    <a:pt x="20920" y="21600"/>
                    <a:pt x="20062" y="21600"/>
                  </a:cubicBezTo>
                  <a:close/>
                  <a:moveTo>
                    <a:pt x="2432" y="4173"/>
                  </a:moveTo>
                  <a:cubicBezTo>
                    <a:pt x="2432" y="1902"/>
                    <a:pt x="1895" y="0"/>
                    <a:pt x="1216" y="0"/>
                  </a:cubicBezTo>
                  <a:cubicBezTo>
                    <a:pt x="554" y="0"/>
                    <a:pt x="0" y="1841"/>
                    <a:pt x="0" y="4173"/>
                  </a:cubicBezTo>
                  <a:cubicBezTo>
                    <a:pt x="0" y="6505"/>
                    <a:pt x="536" y="8346"/>
                    <a:pt x="1216" y="8346"/>
                  </a:cubicBezTo>
                  <a:cubicBezTo>
                    <a:pt x="1877" y="8284"/>
                    <a:pt x="2432" y="6443"/>
                    <a:pt x="2432"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4" name="Shape">
              <a:extLst>
                <a:ext uri="{FF2B5EF4-FFF2-40B4-BE49-F238E27FC236}">
                  <a16:creationId xmlns:a16="http://schemas.microsoft.com/office/drawing/2014/main" id="{A97DBC38-9729-48ED-B595-7DA43E63BB9E}"/>
                </a:ext>
              </a:extLst>
            </p:cNvPr>
            <p:cNvSpPr/>
            <p:nvPr/>
          </p:nvSpPr>
          <p:spPr>
            <a:xfrm>
              <a:off x="7368620" y="3760387"/>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670"/>
                    <a:pt x="4696" y="21600"/>
                    <a:pt x="10800" y="21600"/>
                  </a:cubicBezTo>
                  <a:cubicBezTo>
                    <a:pt x="16904" y="21600"/>
                    <a:pt x="21600" y="16904"/>
                    <a:pt x="21600" y="10800"/>
                  </a:cubicBezTo>
                  <a:cubicBezTo>
                    <a:pt x="21600" y="4930"/>
                    <a:pt x="16669" y="0"/>
                    <a:pt x="10800" y="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5" name="Shape">
              <a:extLst>
                <a:ext uri="{FF2B5EF4-FFF2-40B4-BE49-F238E27FC236}">
                  <a16:creationId xmlns:a16="http://schemas.microsoft.com/office/drawing/2014/main" id="{93693088-5FDB-4103-A035-36696E59DB38}"/>
                </a:ext>
              </a:extLst>
            </p:cNvPr>
            <p:cNvSpPr/>
            <p:nvPr/>
          </p:nvSpPr>
          <p:spPr>
            <a:xfrm>
              <a:off x="6192473" y="354971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6" name="Shape">
              <a:extLst>
                <a:ext uri="{FF2B5EF4-FFF2-40B4-BE49-F238E27FC236}">
                  <a16:creationId xmlns:a16="http://schemas.microsoft.com/office/drawing/2014/main" id="{7396B843-D804-4364-9DAC-14202466091B}"/>
                </a:ext>
              </a:extLst>
            </p:cNvPr>
            <p:cNvSpPr/>
            <p:nvPr/>
          </p:nvSpPr>
          <p:spPr>
            <a:xfrm>
              <a:off x="6820199" y="29488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7" name="Shape">
              <a:extLst>
                <a:ext uri="{FF2B5EF4-FFF2-40B4-BE49-F238E27FC236}">
                  <a16:creationId xmlns:a16="http://schemas.microsoft.com/office/drawing/2014/main" id="{B69B1C87-B1F9-4FC4-AE54-904D9F687B2A}"/>
                </a:ext>
              </a:extLst>
            </p:cNvPr>
            <p:cNvSpPr/>
            <p:nvPr/>
          </p:nvSpPr>
          <p:spPr>
            <a:xfrm>
              <a:off x="6820199" y="3625127"/>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158" name="Shape">
            <a:extLst>
              <a:ext uri="{FF2B5EF4-FFF2-40B4-BE49-F238E27FC236}">
                <a16:creationId xmlns:a16="http://schemas.microsoft.com/office/drawing/2014/main" id="{A5A15F8B-691F-4EB9-8B7E-60E1363BFAB4}"/>
              </a:ext>
            </a:extLst>
          </p:cNvPr>
          <p:cNvSpPr/>
          <p:nvPr/>
        </p:nvSpPr>
        <p:spPr>
          <a:xfrm>
            <a:off x="355674" y="3201369"/>
            <a:ext cx="3352769" cy="6889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895" y="10787"/>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59" name="Group 158">
            <a:extLst>
              <a:ext uri="{FF2B5EF4-FFF2-40B4-BE49-F238E27FC236}">
                <a16:creationId xmlns:a16="http://schemas.microsoft.com/office/drawing/2014/main" id="{48636A7E-D967-4A12-BA00-EB759D3BDBE9}"/>
              </a:ext>
            </a:extLst>
          </p:cNvPr>
          <p:cNvGrpSpPr/>
          <p:nvPr/>
        </p:nvGrpSpPr>
        <p:grpSpPr>
          <a:xfrm>
            <a:off x="816419" y="3205454"/>
            <a:ext cx="2690876" cy="665418"/>
            <a:chOff x="8921977" y="1490062"/>
            <a:chExt cx="2514527" cy="887225"/>
          </a:xfrm>
        </p:grpSpPr>
        <p:sp>
          <p:nvSpPr>
            <p:cNvPr id="160" name="TextBox 67">
              <a:extLst>
                <a:ext uri="{FF2B5EF4-FFF2-40B4-BE49-F238E27FC236}">
                  <a16:creationId xmlns:a16="http://schemas.microsoft.com/office/drawing/2014/main" id="{34731DEC-348A-4134-B2C0-D9F3109766EF}"/>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161" name="TextBox 68">
              <a:extLst>
                <a:ext uri="{FF2B5EF4-FFF2-40B4-BE49-F238E27FC236}">
                  <a16:creationId xmlns:a16="http://schemas.microsoft.com/office/drawing/2014/main" id="{CBD29639-8EBB-4A46-9AF5-3C7952CB1279}"/>
                </a:ext>
              </a:extLst>
            </p:cNvPr>
            <p:cNvSpPr txBox="1"/>
            <p:nvPr/>
          </p:nvSpPr>
          <p:spPr>
            <a:xfrm>
              <a:off x="8921977" y="1925881"/>
              <a:ext cx="1889968"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nibh est. A magna maecenas, quam magna nec quis, lorem nunc. </a:t>
              </a:r>
            </a:p>
          </p:txBody>
        </p:sp>
      </p:grpSp>
      <p:sp>
        <p:nvSpPr>
          <p:cNvPr id="162" name="Shape">
            <a:extLst>
              <a:ext uri="{FF2B5EF4-FFF2-40B4-BE49-F238E27FC236}">
                <a16:creationId xmlns:a16="http://schemas.microsoft.com/office/drawing/2014/main" id="{D66B6BD8-4EBD-454E-AA9F-DC8D3D26DE59}"/>
              </a:ext>
            </a:extLst>
          </p:cNvPr>
          <p:cNvSpPr/>
          <p:nvPr/>
        </p:nvSpPr>
        <p:spPr>
          <a:xfrm>
            <a:off x="3694915" y="3183616"/>
            <a:ext cx="27054" cy="72448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222"/>
                </a:lnTo>
                <a:cubicBezTo>
                  <a:pt x="21600" y="21424"/>
                  <a:pt x="16874" y="21600"/>
                  <a:pt x="10800"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3" name="TextBox 57">
            <a:extLst>
              <a:ext uri="{FF2B5EF4-FFF2-40B4-BE49-F238E27FC236}">
                <a16:creationId xmlns:a16="http://schemas.microsoft.com/office/drawing/2014/main" id="{BF0A822E-409B-4266-8664-B5229F0C2D55}"/>
              </a:ext>
            </a:extLst>
          </p:cNvPr>
          <p:cNvSpPr txBox="1"/>
          <p:nvPr/>
        </p:nvSpPr>
        <p:spPr>
          <a:xfrm>
            <a:off x="2790764" y="3268861"/>
            <a:ext cx="856325"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50%</a:t>
            </a:r>
          </a:p>
        </p:txBody>
      </p:sp>
      <p:sp>
        <p:nvSpPr>
          <p:cNvPr id="164" name="Shape">
            <a:extLst>
              <a:ext uri="{FF2B5EF4-FFF2-40B4-BE49-F238E27FC236}">
                <a16:creationId xmlns:a16="http://schemas.microsoft.com/office/drawing/2014/main" id="{C8E171C3-CCB4-4FAF-A355-9DA0258107D6}"/>
              </a:ext>
            </a:extLst>
          </p:cNvPr>
          <p:cNvSpPr/>
          <p:nvPr/>
        </p:nvSpPr>
        <p:spPr>
          <a:xfrm>
            <a:off x="5039064" y="2045963"/>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36"/>
                  <a:pt x="21183" y="9940"/>
                  <a:pt x="20836" y="994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65" name="Group 164">
            <a:extLst>
              <a:ext uri="{FF2B5EF4-FFF2-40B4-BE49-F238E27FC236}">
                <a16:creationId xmlns:a16="http://schemas.microsoft.com/office/drawing/2014/main" id="{A23CE893-82C6-4A87-A7D8-94753C346559}"/>
              </a:ext>
            </a:extLst>
          </p:cNvPr>
          <p:cNvGrpSpPr/>
          <p:nvPr/>
        </p:nvGrpSpPr>
        <p:grpSpPr>
          <a:xfrm>
            <a:off x="5546291" y="2054417"/>
            <a:ext cx="1703436" cy="787892"/>
            <a:chOff x="7440142" y="1596222"/>
            <a:chExt cx="2271248" cy="1050523"/>
          </a:xfrm>
        </p:grpSpPr>
        <p:sp>
          <p:nvSpPr>
            <p:cNvPr id="166" name="Shape">
              <a:extLst>
                <a:ext uri="{FF2B5EF4-FFF2-40B4-BE49-F238E27FC236}">
                  <a16:creationId xmlns:a16="http://schemas.microsoft.com/office/drawing/2014/main" id="{05C74613-4439-493C-84FE-621F066EB147}"/>
                </a:ext>
              </a:extLst>
            </p:cNvPr>
            <p:cNvSpPr/>
            <p:nvPr/>
          </p:nvSpPr>
          <p:spPr>
            <a:xfrm>
              <a:off x="8398236" y="1844199"/>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5242" y="21600"/>
                    <a:pt x="12698" y="20160"/>
                    <a:pt x="10161" y="18721"/>
                  </a:cubicBezTo>
                  <a:lnTo>
                    <a:pt x="10161" y="18721"/>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7" name="Shape">
              <a:extLst>
                <a:ext uri="{FF2B5EF4-FFF2-40B4-BE49-F238E27FC236}">
                  <a16:creationId xmlns:a16="http://schemas.microsoft.com/office/drawing/2014/main" id="{BCF555A9-111C-4FFC-9FD5-A52344D1CBFF}"/>
                </a:ext>
              </a:extLst>
            </p:cNvPr>
            <p:cNvSpPr/>
            <p:nvPr/>
          </p:nvSpPr>
          <p:spPr>
            <a:xfrm>
              <a:off x="8364421" y="1799111"/>
              <a:ext cx="71015" cy="34946"/>
            </a:xfrm>
            <a:custGeom>
              <a:avLst/>
              <a:gdLst/>
              <a:ahLst/>
              <a:cxnLst>
                <a:cxn ang="0">
                  <a:pos x="wd2" y="hd2"/>
                </a:cxn>
                <a:cxn ang="5400000">
                  <a:pos x="wd2" y="hd2"/>
                </a:cxn>
                <a:cxn ang="10800000">
                  <a:pos x="wd2" y="hd2"/>
                </a:cxn>
                <a:cxn ang="16200000">
                  <a:pos x="wd2" y="hd2"/>
                </a:cxn>
              </a:cxnLst>
              <a:rect l="0" t="0" r="r" b="b"/>
              <a:pathLst>
                <a:path w="21598" h="21600" extrusionOk="0">
                  <a:moveTo>
                    <a:pt x="341" y="2"/>
                  </a:moveTo>
                  <a:cubicBezTo>
                    <a:pt x="1027" y="1395"/>
                    <a:pt x="1712" y="2092"/>
                    <a:pt x="2742" y="2789"/>
                  </a:cubicBezTo>
                  <a:cubicBezTo>
                    <a:pt x="3085" y="2789"/>
                    <a:pt x="3428" y="3485"/>
                    <a:pt x="4112" y="3485"/>
                  </a:cubicBezTo>
                  <a:cubicBezTo>
                    <a:pt x="4112" y="3485"/>
                    <a:pt x="4112" y="3485"/>
                    <a:pt x="4112" y="3485"/>
                  </a:cubicBezTo>
                  <a:cubicBezTo>
                    <a:pt x="4112" y="4878"/>
                    <a:pt x="4112" y="5576"/>
                    <a:pt x="4112" y="6969"/>
                  </a:cubicBezTo>
                  <a:cubicBezTo>
                    <a:pt x="4456" y="9756"/>
                    <a:pt x="5140" y="11846"/>
                    <a:pt x="6170" y="13240"/>
                  </a:cubicBezTo>
                  <a:lnTo>
                    <a:pt x="4799" y="16723"/>
                  </a:lnTo>
                  <a:lnTo>
                    <a:pt x="2742" y="21600"/>
                  </a:lnTo>
                  <a:lnTo>
                    <a:pt x="2742" y="21600"/>
                  </a:lnTo>
                  <a:lnTo>
                    <a:pt x="1371" y="16026"/>
                  </a:lnTo>
                  <a:cubicBezTo>
                    <a:pt x="684" y="12542"/>
                    <a:pt x="0" y="8362"/>
                    <a:pt x="0" y="4182"/>
                  </a:cubicBezTo>
                  <a:cubicBezTo>
                    <a:pt x="-2" y="3485"/>
                    <a:pt x="341" y="2092"/>
                    <a:pt x="341" y="2"/>
                  </a:cubicBezTo>
                  <a:close/>
                  <a:moveTo>
                    <a:pt x="9939" y="2789"/>
                  </a:moveTo>
                  <a:lnTo>
                    <a:pt x="8912" y="2789"/>
                  </a:lnTo>
                  <a:cubicBezTo>
                    <a:pt x="8912" y="3485"/>
                    <a:pt x="9255" y="3485"/>
                    <a:pt x="9255" y="4182"/>
                  </a:cubicBezTo>
                  <a:cubicBezTo>
                    <a:pt x="9598" y="4878"/>
                    <a:pt x="9598" y="6272"/>
                    <a:pt x="9941" y="6969"/>
                  </a:cubicBezTo>
                  <a:cubicBezTo>
                    <a:pt x="9941" y="7666"/>
                    <a:pt x="9941" y="7666"/>
                    <a:pt x="9941" y="8362"/>
                  </a:cubicBezTo>
                  <a:cubicBezTo>
                    <a:pt x="9941" y="8362"/>
                    <a:pt x="9941" y="9059"/>
                    <a:pt x="9941" y="9059"/>
                  </a:cubicBezTo>
                  <a:lnTo>
                    <a:pt x="15083" y="9059"/>
                  </a:lnTo>
                  <a:cubicBezTo>
                    <a:pt x="15083" y="9755"/>
                    <a:pt x="15083" y="9755"/>
                    <a:pt x="15083" y="10452"/>
                  </a:cubicBezTo>
                  <a:cubicBezTo>
                    <a:pt x="15769" y="13935"/>
                    <a:pt x="17140" y="17419"/>
                    <a:pt x="18511" y="17419"/>
                  </a:cubicBezTo>
                  <a:cubicBezTo>
                    <a:pt x="18511" y="17419"/>
                    <a:pt x="18854" y="17419"/>
                    <a:pt x="18854" y="17419"/>
                  </a:cubicBezTo>
                  <a:cubicBezTo>
                    <a:pt x="19882" y="17419"/>
                    <a:pt x="20912" y="16026"/>
                    <a:pt x="21255" y="13935"/>
                  </a:cubicBezTo>
                  <a:cubicBezTo>
                    <a:pt x="21598" y="13239"/>
                    <a:pt x="21598" y="12542"/>
                    <a:pt x="21598" y="11148"/>
                  </a:cubicBezTo>
                  <a:cubicBezTo>
                    <a:pt x="21598" y="10452"/>
                    <a:pt x="21598" y="9058"/>
                    <a:pt x="21598" y="8361"/>
                  </a:cubicBezTo>
                  <a:cubicBezTo>
                    <a:pt x="21598" y="6271"/>
                    <a:pt x="20912" y="3484"/>
                    <a:pt x="20227" y="2091"/>
                  </a:cubicBezTo>
                  <a:cubicBezTo>
                    <a:pt x="19884" y="1394"/>
                    <a:pt x="19199" y="697"/>
                    <a:pt x="18856" y="0"/>
                  </a:cubicBezTo>
                  <a:lnTo>
                    <a:pt x="16456" y="697"/>
                  </a:lnTo>
                  <a:cubicBezTo>
                    <a:pt x="16113" y="1393"/>
                    <a:pt x="15769" y="2090"/>
                    <a:pt x="15428" y="2787"/>
                  </a:cubicBezTo>
                  <a:lnTo>
                    <a:pt x="14057" y="2787"/>
                  </a:lnTo>
                  <a:lnTo>
                    <a:pt x="12343" y="2787"/>
                  </a:lnTo>
                  <a:lnTo>
                    <a:pt x="12343" y="2091"/>
                  </a:lnTo>
                  <a:lnTo>
                    <a:pt x="12343" y="697"/>
                  </a:lnTo>
                  <a:lnTo>
                    <a:pt x="9939"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8" name="Shape">
              <a:extLst>
                <a:ext uri="{FF2B5EF4-FFF2-40B4-BE49-F238E27FC236}">
                  <a16:creationId xmlns:a16="http://schemas.microsoft.com/office/drawing/2014/main" id="{E312445C-8952-4ED4-8C6C-6EC7FFCD1746}"/>
                </a:ext>
              </a:extLst>
            </p:cNvPr>
            <p:cNvSpPr/>
            <p:nvPr/>
          </p:nvSpPr>
          <p:spPr>
            <a:xfrm>
              <a:off x="8375693" y="1799111"/>
              <a:ext cx="146670" cy="150296"/>
            </a:xfrm>
            <a:custGeom>
              <a:avLst/>
              <a:gdLst/>
              <a:ahLst/>
              <a:cxnLst>
                <a:cxn ang="0">
                  <a:pos x="wd2" y="hd2"/>
                </a:cxn>
                <a:cxn ang="5400000">
                  <a:pos x="wd2" y="hd2"/>
                </a:cxn>
                <a:cxn ang="10800000">
                  <a:pos x="wd2" y="hd2"/>
                </a:cxn>
                <a:cxn ang="16200000">
                  <a:pos x="wd2" y="hd2"/>
                </a:cxn>
              </a:cxnLst>
              <a:rect l="0" t="0" r="r" b="b"/>
              <a:pathLst>
                <a:path w="21133" h="21334" extrusionOk="0">
                  <a:moveTo>
                    <a:pt x="13318" y="16320"/>
                  </a:moveTo>
                  <a:cubicBezTo>
                    <a:pt x="13480" y="15840"/>
                    <a:pt x="13805" y="15360"/>
                    <a:pt x="14130" y="14880"/>
                  </a:cubicBezTo>
                  <a:lnTo>
                    <a:pt x="15591" y="12800"/>
                  </a:lnTo>
                  <a:cubicBezTo>
                    <a:pt x="16078" y="12320"/>
                    <a:pt x="16890" y="12160"/>
                    <a:pt x="17378" y="12480"/>
                  </a:cubicBezTo>
                  <a:cubicBezTo>
                    <a:pt x="17703" y="12800"/>
                    <a:pt x="17865" y="13120"/>
                    <a:pt x="17865" y="13440"/>
                  </a:cubicBezTo>
                  <a:cubicBezTo>
                    <a:pt x="18027" y="13440"/>
                    <a:pt x="18190" y="13440"/>
                    <a:pt x="18352" y="13600"/>
                  </a:cubicBezTo>
                  <a:cubicBezTo>
                    <a:pt x="20463" y="14240"/>
                    <a:pt x="21600" y="16480"/>
                    <a:pt x="20951" y="18560"/>
                  </a:cubicBezTo>
                  <a:cubicBezTo>
                    <a:pt x="20301" y="20480"/>
                    <a:pt x="18352" y="21600"/>
                    <a:pt x="16403" y="21280"/>
                  </a:cubicBezTo>
                  <a:cubicBezTo>
                    <a:pt x="16241" y="21280"/>
                    <a:pt x="15916" y="21280"/>
                    <a:pt x="15754" y="21120"/>
                  </a:cubicBezTo>
                  <a:cubicBezTo>
                    <a:pt x="13805" y="20480"/>
                    <a:pt x="12668" y="18560"/>
                    <a:pt x="12993" y="16640"/>
                  </a:cubicBezTo>
                  <a:cubicBezTo>
                    <a:pt x="13318" y="16800"/>
                    <a:pt x="13318" y="16480"/>
                    <a:pt x="13318" y="16320"/>
                  </a:cubicBezTo>
                  <a:close/>
                  <a:moveTo>
                    <a:pt x="5035" y="8000"/>
                  </a:moveTo>
                  <a:cubicBezTo>
                    <a:pt x="4710" y="8000"/>
                    <a:pt x="4385" y="7840"/>
                    <a:pt x="4223" y="7680"/>
                  </a:cubicBezTo>
                  <a:lnTo>
                    <a:pt x="5035" y="8000"/>
                  </a:lnTo>
                  <a:cubicBezTo>
                    <a:pt x="4873" y="8000"/>
                    <a:pt x="5035" y="8000"/>
                    <a:pt x="5035" y="8000"/>
                  </a:cubicBezTo>
                  <a:close/>
                  <a:moveTo>
                    <a:pt x="2761" y="5600"/>
                  </a:moveTo>
                  <a:cubicBezTo>
                    <a:pt x="3573" y="6240"/>
                    <a:pt x="4548" y="6560"/>
                    <a:pt x="5523" y="6560"/>
                  </a:cubicBezTo>
                  <a:lnTo>
                    <a:pt x="5523" y="6880"/>
                  </a:lnTo>
                  <a:cubicBezTo>
                    <a:pt x="5523" y="6880"/>
                    <a:pt x="5523" y="6880"/>
                    <a:pt x="5523" y="6880"/>
                  </a:cubicBezTo>
                  <a:cubicBezTo>
                    <a:pt x="5523" y="6880"/>
                    <a:pt x="5523" y="6880"/>
                    <a:pt x="5523" y="6880"/>
                  </a:cubicBezTo>
                  <a:lnTo>
                    <a:pt x="5523" y="6560"/>
                  </a:lnTo>
                  <a:cubicBezTo>
                    <a:pt x="5523" y="6560"/>
                    <a:pt x="5685" y="6560"/>
                    <a:pt x="5685" y="6560"/>
                  </a:cubicBezTo>
                  <a:lnTo>
                    <a:pt x="5685" y="6560"/>
                  </a:lnTo>
                  <a:cubicBezTo>
                    <a:pt x="7309" y="6560"/>
                    <a:pt x="8446" y="5600"/>
                    <a:pt x="8933" y="4320"/>
                  </a:cubicBezTo>
                  <a:cubicBezTo>
                    <a:pt x="9420" y="4160"/>
                    <a:pt x="9745" y="3840"/>
                    <a:pt x="9745" y="3360"/>
                  </a:cubicBezTo>
                  <a:cubicBezTo>
                    <a:pt x="9745" y="3040"/>
                    <a:pt x="9583" y="2720"/>
                    <a:pt x="9258" y="2560"/>
                  </a:cubicBezTo>
                  <a:cubicBezTo>
                    <a:pt x="9258" y="2720"/>
                    <a:pt x="9096" y="3040"/>
                    <a:pt x="9096" y="3200"/>
                  </a:cubicBezTo>
                  <a:cubicBezTo>
                    <a:pt x="8933" y="3680"/>
                    <a:pt x="8446" y="4000"/>
                    <a:pt x="7959" y="4000"/>
                  </a:cubicBezTo>
                  <a:cubicBezTo>
                    <a:pt x="7959" y="4000"/>
                    <a:pt x="7796" y="4000"/>
                    <a:pt x="7796" y="4000"/>
                  </a:cubicBezTo>
                  <a:cubicBezTo>
                    <a:pt x="6984" y="3840"/>
                    <a:pt x="6335" y="3200"/>
                    <a:pt x="6172" y="2400"/>
                  </a:cubicBezTo>
                  <a:cubicBezTo>
                    <a:pt x="6172" y="2240"/>
                    <a:pt x="6172" y="2240"/>
                    <a:pt x="6172" y="2080"/>
                  </a:cubicBezTo>
                  <a:lnTo>
                    <a:pt x="3736" y="2080"/>
                  </a:lnTo>
                  <a:cubicBezTo>
                    <a:pt x="3736" y="2080"/>
                    <a:pt x="3736" y="1920"/>
                    <a:pt x="3736" y="1920"/>
                  </a:cubicBezTo>
                  <a:cubicBezTo>
                    <a:pt x="3736" y="1760"/>
                    <a:pt x="3736" y="1760"/>
                    <a:pt x="3736" y="1600"/>
                  </a:cubicBezTo>
                  <a:cubicBezTo>
                    <a:pt x="3736" y="1280"/>
                    <a:pt x="3573" y="1120"/>
                    <a:pt x="3411" y="960"/>
                  </a:cubicBezTo>
                  <a:cubicBezTo>
                    <a:pt x="3411" y="800"/>
                    <a:pt x="3248" y="800"/>
                    <a:pt x="3248" y="640"/>
                  </a:cubicBezTo>
                  <a:lnTo>
                    <a:pt x="1462" y="800"/>
                  </a:lnTo>
                  <a:cubicBezTo>
                    <a:pt x="1299" y="800"/>
                    <a:pt x="1136" y="800"/>
                    <a:pt x="812" y="800"/>
                  </a:cubicBezTo>
                  <a:cubicBezTo>
                    <a:pt x="812" y="1120"/>
                    <a:pt x="812" y="1280"/>
                    <a:pt x="812" y="1600"/>
                  </a:cubicBezTo>
                  <a:cubicBezTo>
                    <a:pt x="975" y="2240"/>
                    <a:pt x="1299" y="2720"/>
                    <a:pt x="1787" y="3040"/>
                  </a:cubicBezTo>
                  <a:lnTo>
                    <a:pt x="1137" y="3840"/>
                  </a:lnTo>
                  <a:lnTo>
                    <a:pt x="163" y="4960"/>
                  </a:lnTo>
                  <a:lnTo>
                    <a:pt x="163" y="4960"/>
                  </a:lnTo>
                  <a:lnTo>
                    <a:pt x="0" y="5760"/>
                  </a:lnTo>
                  <a:lnTo>
                    <a:pt x="4060" y="7840"/>
                  </a:lnTo>
                  <a:cubicBezTo>
                    <a:pt x="3411" y="7360"/>
                    <a:pt x="2761" y="6560"/>
                    <a:pt x="2761" y="5600"/>
                  </a:cubicBezTo>
                  <a:close/>
                  <a:moveTo>
                    <a:pt x="7959" y="0"/>
                  </a:moveTo>
                  <a:cubicBezTo>
                    <a:pt x="8284" y="160"/>
                    <a:pt x="8446" y="320"/>
                    <a:pt x="8608" y="480"/>
                  </a:cubicBezTo>
                  <a:lnTo>
                    <a:pt x="8446" y="0"/>
                  </a:lnTo>
                  <a:cubicBezTo>
                    <a:pt x="8446" y="0"/>
                    <a:pt x="8283" y="0"/>
                    <a:pt x="8283" y="0"/>
                  </a:cubicBezTo>
                  <a:lnTo>
                    <a:pt x="7959" y="0"/>
                  </a:lnTo>
                  <a:close/>
                  <a:moveTo>
                    <a:pt x="6659" y="160"/>
                  </a:moveTo>
                  <a:lnTo>
                    <a:pt x="4548" y="320"/>
                  </a:lnTo>
                  <a:lnTo>
                    <a:pt x="4548" y="640"/>
                  </a:lnTo>
                  <a:lnTo>
                    <a:pt x="4548" y="800"/>
                  </a:lnTo>
                  <a:lnTo>
                    <a:pt x="5360" y="800"/>
                  </a:lnTo>
                  <a:lnTo>
                    <a:pt x="6009" y="800"/>
                  </a:lnTo>
                  <a:cubicBezTo>
                    <a:pt x="6335" y="480"/>
                    <a:pt x="6497" y="320"/>
                    <a:pt x="6659" y="16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9" name="Shape">
              <a:extLst>
                <a:ext uri="{FF2B5EF4-FFF2-40B4-BE49-F238E27FC236}">
                  <a16:creationId xmlns:a16="http://schemas.microsoft.com/office/drawing/2014/main" id="{B0D19F08-81A2-4E40-9BC2-1EB287976C9B}"/>
                </a:ext>
              </a:extLst>
            </p:cNvPr>
            <p:cNvSpPr/>
            <p:nvPr/>
          </p:nvSpPr>
          <p:spPr>
            <a:xfrm>
              <a:off x="8364420" y="1742753"/>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4"/>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9810"/>
                    <a:pt x="886" y="7915"/>
                    <a:pt x="1439" y="602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0" name="Shape">
              <a:extLst>
                <a:ext uri="{FF2B5EF4-FFF2-40B4-BE49-F238E27FC236}">
                  <a16:creationId xmlns:a16="http://schemas.microsoft.com/office/drawing/2014/main" id="{8F17E16A-A989-4D19-BE8D-476F5557B65F}"/>
                </a:ext>
              </a:extLst>
            </p:cNvPr>
            <p:cNvSpPr/>
            <p:nvPr/>
          </p:nvSpPr>
          <p:spPr>
            <a:xfrm>
              <a:off x="8319333" y="1832927"/>
              <a:ext cx="187113" cy="141339"/>
            </a:xfrm>
            <a:custGeom>
              <a:avLst/>
              <a:gdLst/>
              <a:ahLst/>
              <a:cxnLst>
                <a:cxn ang="0">
                  <a:pos x="wd2" y="hd2"/>
                </a:cxn>
                <a:cxn ang="5400000">
                  <a:pos x="wd2" y="hd2"/>
                </a:cxn>
                <a:cxn ang="10800000">
                  <a:pos x="wd2" y="hd2"/>
                </a:cxn>
                <a:cxn ang="16200000">
                  <a:pos x="wd2" y="hd2"/>
                </a:cxn>
              </a:cxnLst>
              <a:rect l="0" t="0" r="r" b="b"/>
              <a:pathLst>
                <a:path w="21600" h="21496" extrusionOk="0">
                  <a:moveTo>
                    <a:pt x="19648" y="17210"/>
                  </a:moveTo>
                  <a:cubicBezTo>
                    <a:pt x="19778" y="17210"/>
                    <a:pt x="20038" y="17382"/>
                    <a:pt x="20169" y="17382"/>
                  </a:cubicBezTo>
                  <a:lnTo>
                    <a:pt x="21600" y="21496"/>
                  </a:lnTo>
                  <a:lnTo>
                    <a:pt x="8718" y="17553"/>
                  </a:lnTo>
                  <a:lnTo>
                    <a:pt x="17566" y="12410"/>
                  </a:lnTo>
                  <a:cubicBezTo>
                    <a:pt x="17306" y="14639"/>
                    <a:pt x="18087" y="16696"/>
                    <a:pt x="19648" y="17210"/>
                  </a:cubicBezTo>
                  <a:close/>
                  <a:moveTo>
                    <a:pt x="12752" y="15153"/>
                  </a:moveTo>
                  <a:lnTo>
                    <a:pt x="12362" y="7096"/>
                  </a:lnTo>
                  <a:cubicBezTo>
                    <a:pt x="12882" y="5896"/>
                    <a:pt x="12492" y="4525"/>
                    <a:pt x="11711" y="3839"/>
                  </a:cubicBezTo>
                  <a:lnTo>
                    <a:pt x="10800" y="3153"/>
                  </a:lnTo>
                  <a:lnTo>
                    <a:pt x="10150" y="2639"/>
                  </a:lnTo>
                  <a:cubicBezTo>
                    <a:pt x="10150" y="2639"/>
                    <a:pt x="10150" y="2639"/>
                    <a:pt x="10150" y="2639"/>
                  </a:cubicBezTo>
                  <a:lnTo>
                    <a:pt x="6897" y="410"/>
                  </a:lnTo>
                  <a:lnTo>
                    <a:pt x="6897" y="410"/>
                  </a:lnTo>
                  <a:cubicBezTo>
                    <a:pt x="6766" y="68"/>
                    <a:pt x="6507" y="-104"/>
                    <a:pt x="6116" y="68"/>
                  </a:cubicBezTo>
                  <a:cubicBezTo>
                    <a:pt x="5726" y="239"/>
                    <a:pt x="5465" y="410"/>
                    <a:pt x="5335" y="925"/>
                  </a:cubicBezTo>
                  <a:lnTo>
                    <a:pt x="4164" y="5039"/>
                  </a:lnTo>
                  <a:cubicBezTo>
                    <a:pt x="2863" y="6411"/>
                    <a:pt x="1952" y="8125"/>
                    <a:pt x="1431" y="10010"/>
                  </a:cubicBezTo>
                  <a:lnTo>
                    <a:pt x="0" y="15153"/>
                  </a:lnTo>
                  <a:lnTo>
                    <a:pt x="12752" y="15153"/>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1" name="Shape">
              <a:extLst>
                <a:ext uri="{FF2B5EF4-FFF2-40B4-BE49-F238E27FC236}">
                  <a16:creationId xmlns:a16="http://schemas.microsoft.com/office/drawing/2014/main" id="{007BB40C-DF5C-47E7-8C7E-105F5337E5CF}"/>
                </a:ext>
              </a:extLst>
            </p:cNvPr>
            <p:cNvSpPr/>
            <p:nvPr/>
          </p:nvSpPr>
          <p:spPr>
            <a:xfrm>
              <a:off x="7913553" y="2148534"/>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2" name="Shape">
              <a:extLst>
                <a:ext uri="{FF2B5EF4-FFF2-40B4-BE49-F238E27FC236}">
                  <a16:creationId xmlns:a16="http://schemas.microsoft.com/office/drawing/2014/main" id="{26CF417D-ED09-4AEC-BEF6-326DA98B65AA}"/>
                </a:ext>
              </a:extLst>
            </p:cNvPr>
            <p:cNvSpPr/>
            <p:nvPr/>
          </p:nvSpPr>
          <p:spPr>
            <a:xfrm>
              <a:off x="9187254" y="1968188"/>
              <a:ext cx="524136" cy="268267"/>
            </a:xfrm>
            <a:custGeom>
              <a:avLst/>
              <a:gdLst/>
              <a:ahLst/>
              <a:cxnLst>
                <a:cxn ang="0">
                  <a:pos x="wd2" y="hd2"/>
                </a:cxn>
                <a:cxn ang="5400000">
                  <a:pos x="wd2" y="hd2"/>
                </a:cxn>
                <a:cxn ang="10800000">
                  <a:pos x="wd2" y="hd2"/>
                </a:cxn>
                <a:cxn ang="16200000">
                  <a:pos x="wd2" y="hd2"/>
                </a:cxn>
              </a:cxnLst>
              <a:rect l="0" t="0" r="r" b="b"/>
              <a:pathLst>
                <a:path w="21600" h="21600" extrusionOk="0">
                  <a:moveTo>
                    <a:pt x="16072" y="0"/>
                  </a:moveTo>
                  <a:lnTo>
                    <a:pt x="5528" y="0"/>
                  </a:lnTo>
                  <a:cubicBezTo>
                    <a:pt x="2462" y="0"/>
                    <a:pt x="0" y="4901"/>
                    <a:pt x="0" y="10800"/>
                  </a:cubicBezTo>
                  <a:lnTo>
                    <a:pt x="0" y="10800"/>
                  </a:lnTo>
                  <a:cubicBezTo>
                    <a:pt x="0" y="16790"/>
                    <a:pt x="2508" y="21600"/>
                    <a:pt x="5528" y="21600"/>
                  </a:cubicBezTo>
                  <a:lnTo>
                    <a:pt x="16072" y="21600"/>
                  </a:lnTo>
                  <a:cubicBezTo>
                    <a:pt x="19138" y="21600"/>
                    <a:pt x="21600" y="16699"/>
                    <a:pt x="21600" y="10800"/>
                  </a:cubicBezTo>
                  <a:lnTo>
                    <a:pt x="21600" y="10800"/>
                  </a:lnTo>
                  <a:cubicBezTo>
                    <a:pt x="21600" y="4810"/>
                    <a:pt x="19092" y="0"/>
                    <a:pt x="16072" y="0"/>
                  </a:cubicBezTo>
                  <a:close/>
                </a:path>
              </a:pathLst>
            </a:custGeom>
            <a:solidFill>
              <a:schemeClr val="accent2">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3" name="Shape">
              <a:extLst>
                <a:ext uri="{FF2B5EF4-FFF2-40B4-BE49-F238E27FC236}">
                  <a16:creationId xmlns:a16="http://schemas.microsoft.com/office/drawing/2014/main" id="{10B9AF73-E6B6-48DF-97C4-6AC4DDB3710E}"/>
                </a:ext>
              </a:extLst>
            </p:cNvPr>
            <p:cNvSpPr/>
            <p:nvPr/>
          </p:nvSpPr>
          <p:spPr>
            <a:xfrm>
              <a:off x="7440142" y="1596222"/>
              <a:ext cx="2186397" cy="999800"/>
            </a:xfrm>
            <a:custGeom>
              <a:avLst/>
              <a:gdLst/>
              <a:ahLst/>
              <a:cxnLst>
                <a:cxn ang="0">
                  <a:pos x="wd2" y="hd2"/>
                </a:cxn>
                <a:cxn ang="5400000">
                  <a:pos x="wd2" y="hd2"/>
                </a:cxn>
                <a:cxn ang="10800000">
                  <a:pos x="wd2" y="hd2"/>
                </a:cxn>
                <a:cxn ang="16200000">
                  <a:pos x="wd2" y="hd2"/>
                </a:cxn>
              </a:cxnLst>
              <a:rect l="0" t="0" r="r" b="b"/>
              <a:pathLst>
                <a:path w="21575" h="21600" extrusionOk="0">
                  <a:moveTo>
                    <a:pt x="1187" y="8718"/>
                  </a:moveTo>
                  <a:lnTo>
                    <a:pt x="31" y="1729"/>
                  </a:lnTo>
                  <a:cubicBezTo>
                    <a:pt x="-25" y="1412"/>
                    <a:pt x="-3" y="1047"/>
                    <a:pt x="86" y="755"/>
                  </a:cubicBezTo>
                  <a:cubicBezTo>
                    <a:pt x="175" y="463"/>
                    <a:pt x="331" y="317"/>
                    <a:pt x="487" y="317"/>
                  </a:cubicBezTo>
                  <a:lnTo>
                    <a:pt x="1810" y="317"/>
                  </a:lnTo>
                  <a:cubicBezTo>
                    <a:pt x="2200" y="317"/>
                    <a:pt x="2544" y="998"/>
                    <a:pt x="2722" y="1729"/>
                  </a:cubicBezTo>
                  <a:lnTo>
                    <a:pt x="3979" y="6599"/>
                  </a:lnTo>
                  <a:lnTo>
                    <a:pt x="1187" y="8718"/>
                  </a:lnTo>
                  <a:close/>
                  <a:moveTo>
                    <a:pt x="14757" y="17436"/>
                  </a:moveTo>
                  <a:lnTo>
                    <a:pt x="16926" y="20309"/>
                  </a:lnTo>
                  <a:cubicBezTo>
                    <a:pt x="16970" y="20382"/>
                    <a:pt x="17015" y="20407"/>
                    <a:pt x="17070" y="20358"/>
                  </a:cubicBezTo>
                  <a:cubicBezTo>
                    <a:pt x="17159" y="20309"/>
                    <a:pt x="17215" y="20090"/>
                    <a:pt x="17182" y="19895"/>
                  </a:cubicBezTo>
                  <a:lnTo>
                    <a:pt x="16792" y="17046"/>
                  </a:lnTo>
                  <a:cubicBezTo>
                    <a:pt x="16770" y="16851"/>
                    <a:pt x="16670" y="16730"/>
                    <a:pt x="16581" y="16803"/>
                  </a:cubicBezTo>
                  <a:cubicBezTo>
                    <a:pt x="16492" y="16851"/>
                    <a:pt x="16436" y="17071"/>
                    <a:pt x="16470" y="17265"/>
                  </a:cubicBezTo>
                  <a:lnTo>
                    <a:pt x="16737" y="19189"/>
                  </a:lnTo>
                  <a:lnTo>
                    <a:pt x="14935" y="16803"/>
                  </a:lnTo>
                  <a:cubicBezTo>
                    <a:pt x="14857" y="16705"/>
                    <a:pt x="14757" y="16754"/>
                    <a:pt x="14701" y="16924"/>
                  </a:cubicBezTo>
                  <a:cubicBezTo>
                    <a:pt x="14657" y="17095"/>
                    <a:pt x="14679" y="17338"/>
                    <a:pt x="14757"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90"/>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4" name="Shape">
              <a:extLst>
                <a:ext uri="{FF2B5EF4-FFF2-40B4-BE49-F238E27FC236}">
                  <a16:creationId xmlns:a16="http://schemas.microsoft.com/office/drawing/2014/main" id="{85C7D731-2176-4ACE-B4D5-FA5A7AEA8B74}"/>
                </a:ext>
              </a:extLst>
            </p:cNvPr>
            <p:cNvSpPr/>
            <p:nvPr/>
          </p:nvSpPr>
          <p:spPr>
            <a:xfrm>
              <a:off x="7564130" y="1844199"/>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5" name="Shape">
              <a:extLst>
                <a:ext uri="{FF2B5EF4-FFF2-40B4-BE49-F238E27FC236}">
                  <a16:creationId xmlns:a16="http://schemas.microsoft.com/office/drawing/2014/main" id="{75610F3D-5DC1-4A2F-9095-29E2260CBC85}"/>
                </a:ext>
              </a:extLst>
            </p:cNvPr>
            <p:cNvSpPr/>
            <p:nvPr/>
          </p:nvSpPr>
          <p:spPr>
            <a:xfrm>
              <a:off x="8680029" y="1742754"/>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187" y="10820"/>
                  </a:moveTo>
                  <a:lnTo>
                    <a:pt x="20094" y="1002"/>
                  </a:lnTo>
                  <a:lnTo>
                    <a:pt x="20094" y="20638"/>
                  </a:lnTo>
                  <a:lnTo>
                    <a:pt x="11187" y="10820"/>
                  </a:lnTo>
                  <a:close/>
                  <a:moveTo>
                    <a:pt x="1420" y="19997"/>
                  </a:moveTo>
                  <a:lnTo>
                    <a:pt x="1420" y="1603"/>
                  </a:lnTo>
                  <a:lnTo>
                    <a:pt x="9767" y="10820"/>
                  </a:lnTo>
                  <a:lnTo>
                    <a:pt x="1420" y="19997"/>
                  </a:lnTo>
                  <a:close/>
                </a:path>
              </a:pathLst>
            </a:custGeom>
            <a:solidFill>
              <a:schemeClr val="accent2">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6" name="Shape">
              <a:extLst>
                <a:ext uri="{FF2B5EF4-FFF2-40B4-BE49-F238E27FC236}">
                  <a16:creationId xmlns:a16="http://schemas.microsoft.com/office/drawing/2014/main" id="{F028DC57-95B5-4405-9330-93A86FE61F83}"/>
                </a:ext>
              </a:extLst>
            </p:cNvPr>
            <p:cNvSpPr/>
            <p:nvPr/>
          </p:nvSpPr>
          <p:spPr>
            <a:xfrm>
              <a:off x="7913552" y="2249979"/>
              <a:ext cx="1362748" cy="396766"/>
            </a:xfrm>
            <a:custGeom>
              <a:avLst/>
              <a:gdLst/>
              <a:ahLst/>
              <a:cxnLst>
                <a:cxn ang="0">
                  <a:pos x="wd2" y="hd2"/>
                </a:cxn>
                <a:cxn ang="5400000">
                  <a:pos x="wd2" y="hd2"/>
                </a:cxn>
                <a:cxn ang="10800000">
                  <a:pos x="wd2" y="hd2"/>
                </a:cxn>
                <a:cxn ang="16200000">
                  <a:pos x="wd2" y="hd2"/>
                </a:cxn>
              </a:cxnLst>
              <a:rect l="0" t="0" r="r" b="b"/>
              <a:pathLst>
                <a:path w="21600" h="21600" extrusionOk="0">
                  <a:moveTo>
                    <a:pt x="20064" y="21600"/>
                  </a:moveTo>
                  <a:cubicBezTo>
                    <a:pt x="19224" y="21600"/>
                    <a:pt x="18527" y="19207"/>
                    <a:pt x="18527" y="16323"/>
                  </a:cubicBezTo>
                  <a:cubicBezTo>
                    <a:pt x="18527" y="13439"/>
                    <a:pt x="19224" y="11046"/>
                    <a:pt x="20064" y="11046"/>
                  </a:cubicBezTo>
                  <a:cubicBezTo>
                    <a:pt x="20903" y="11046"/>
                    <a:pt x="21600" y="13439"/>
                    <a:pt x="21600" y="16323"/>
                  </a:cubicBezTo>
                  <a:cubicBezTo>
                    <a:pt x="21600" y="19268"/>
                    <a:pt x="20903" y="21600"/>
                    <a:pt x="20064" y="21600"/>
                  </a:cubicBezTo>
                  <a:close/>
                  <a:moveTo>
                    <a:pt x="2430" y="4173"/>
                  </a:moveTo>
                  <a:cubicBezTo>
                    <a:pt x="2430" y="1902"/>
                    <a:pt x="1894" y="0"/>
                    <a:pt x="1215" y="0"/>
                  </a:cubicBezTo>
                  <a:cubicBezTo>
                    <a:pt x="536" y="0"/>
                    <a:pt x="0" y="1841"/>
                    <a:pt x="0" y="4173"/>
                  </a:cubicBezTo>
                  <a:cubicBezTo>
                    <a:pt x="0" y="6443"/>
                    <a:pt x="536" y="8345"/>
                    <a:pt x="1215" y="8345"/>
                  </a:cubicBezTo>
                  <a:cubicBezTo>
                    <a:pt x="1894" y="8345"/>
                    <a:pt x="2430" y="6443"/>
                    <a:pt x="2430"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7" name="Shape">
              <a:extLst>
                <a:ext uri="{FF2B5EF4-FFF2-40B4-BE49-F238E27FC236}">
                  <a16:creationId xmlns:a16="http://schemas.microsoft.com/office/drawing/2014/main" id="{734F2F7F-5BE2-4066-9A29-40729B9621A7}"/>
                </a:ext>
              </a:extLst>
            </p:cNvPr>
            <p:cNvSpPr/>
            <p:nvPr/>
          </p:nvSpPr>
          <p:spPr>
            <a:xfrm>
              <a:off x="9130896" y="2497956"/>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904" y="21600"/>
                    <a:pt x="21600" y="16904"/>
                    <a:pt x="21600" y="10800"/>
                  </a:cubicBezTo>
                  <a:cubicBezTo>
                    <a:pt x="21600" y="4696"/>
                    <a:pt x="16669" y="0"/>
                    <a:pt x="10800"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8" name="Shape">
              <a:extLst>
                <a:ext uri="{FF2B5EF4-FFF2-40B4-BE49-F238E27FC236}">
                  <a16:creationId xmlns:a16="http://schemas.microsoft.com/office/drawing/2014/main" id="{089E5BEC-1BAE-4701-B5E3-1147965A689C}"/>
                </a:ext>
              </a:extLst>
            </p:cNvPr>
            <p:cNvSpPr/>
            <p:nvPr/>
          </p:nvSpPr>
          <p:spPr>
            <a:xfrm>
              <a:off x="7947368" y="228379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9" name="Shape">
              <a:extLst>
                <a:ext uri="{FF2B5EF4-FFF2-40B4-BE49-F238E27FC236}">
                  <a16:creationId xmlns:a16="http://schemas.microsoft.com/office/drawing/2014/main" id="{87CBF0A9-1202-48CC-8A13-F1314CFF6C0A}"/>
                </a:ext>
              </a:extLst>
            </p:cNvPr>
            <p:cNvSpPr/>
            <p:nvPr/>
          </p:nvSpPr>
          <p:spPr>
            <a:xfrm>
              <a:off x="8578583" y="167512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4680"/>
                    <a:pt x="21153" y="0"/>
                    <a:pt x="20641" y="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80" name="Shape">
              <a:extLst>
                <a:ext uri="{FF2B5EF4-FFF2-40B4-BE49-F238E27FC236}">
                  <a16:creationId xmlns:a16="http://schemas.microsoft.com/office/drawing/2014/main" id="{EE4564BC-640C-470A-9634-627B65053063}"/>
                </a:ext>
              </a:extLst>
            </p:cNvPr>
            <p:cNvSpPr/>
            <p:nvPr/>
          </p:nvSpPr>
          <p:spPr>
            <a:xfrm>
              <a:off x="8578583" y="23514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5040"/>
                    <a:pt x="21153" y="0"/>
                    <a:pt x="20641" y="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181" name="Shape">
            <a:extLst>
              <a:ext uri="{FF2B5EF4-FFF2-40B4-BE49-F238E27FC236}">
                <a16:creationId xmlns:a16="http://schemas.microsoft.com/office/drawing/2014/main" id="{147F288B-A8A4-489C-9DAB-3E3ECE1FB3A8}"/>
              </a:ext>
            </a:extLst>
          </p:cNvPr>
          <p:cNvSpPr/>
          <p:nvPr/>
        </p:nvSpPr>
        <p:spPr>
          <a:xfrm>
            <a:off x="355674" y="2004538"/>
            <a:ext cx="4667330" cy="6898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361" y="10800"/>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82" name="Group 181">
            <a:extLst>
              <a:ext uri="{FF2B5EF4-FFF2-40B4-BE49-F238E27FC236}">
                <a16:creationId xmlns:a16="http://schemas.microsoft.com/office/drawing/2014/main" id="{1CD247C7-62AB-4CD3-AC09-40F357F6EBF6}"/>
              </a:ext>
            </a:extLst>
          </p:cNvPr>
          <p:cNvGrpSpPr/>
          <p:nvPr/>
        </p:nvGrpSpPr>
        <p:grpSpPr>
          <a:xfrm>
            <a:off x="816418" y="2009047"/>
            <a:ext cx="3131291" cy="665418"/>
            <a:chOff x="8921977" y="1490062"/>
            <a:chExt cx="2926080" cy="887225"/>
          </a:xfrm>
        </p:grpSpPr>
        <p:sp>
          <p:nvSpPr>
            <p:cNvPr id="183" name="TextBox 64">
              <a:extLst>
                <a:ext uri="{FF2B5EF4-FFF2-40B4-BE49-F238E27FC236}">
                  <a16:creationId xmlns:a16="http://schemas.microsoft.com/office/drawing/2014/main" id="{5E491BD6-0995-40CC-8A20-818929B53EC2}"/>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184" name="TextBox 65">
              <a:extLst>
                <a:ext uri="{FF2B5EF4-FFF2-40B4-BE49-F238E27FC236}">
                  <a16:creationId xmlns:a16="http://schemas.microsoft.com/office/drawing/2014/main" id="{3E81EE4C-C496-4025-8A81-DB5AD20EA4E9}"/>
                </a:ext>
              </a:extLst>
            </p:cNvPr>
            <p:cNvSpPr txBox="1"/>
            <p:nvPr/>
          </p:nvSpPr>
          <p:spPr>
            <a:xfrm>
              <a:off x="8921977" y="1925881"/>
              <a:ext cx="2926080"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consectetur adipiscing elit, sed do eiusmod tempor incididunt ut labore et dolore magna aliqua. Ut enim ad minim.</a:t>
              </a:r>
            </a:p>
          </p:txBody>
        </p:sp>
      </p:grpSp>
      <p:sp>
        <p:nvSpPr>
          <p:cNvPr id="185" name="Shape">
            <a:extLst>
              <a:ext uri="{FF2B5EF4-FFF2-40B4-BE49-F238E27FC236}">
                <a16:creationId xmlns:a16="http://schemas.microsoft.com/office/drawing/2014/main" id="{87A46458-E1FB-4793-87D6-92115F00B697}"/>
              </a:ext>
            </a:extLst>
          </p:cNvPr>
          <p:cNvSpPr/>
          <p:nvPr/>
        </p:nvSpPr>
        <p:spPr>
          <a:xfrm>
            <a:off x="5013703" y="1986787"/>
            <a:ext cx="27054" cy="72533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197"/>
                </a:lnTo>
                <a:cubicBezTo>
                  <a:pt x="21600" y="21424"/>
                  <a:pt x="16874" y="21600"/>
                  <a:pt x="10800"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86" name="TextBox 61">
            <a:extLst>
              <a:ext uri="{FF2B5EF4-FFF2-40B4-BE49-F238E27FC236}">
                <a16:creationId xmlns:a16="http://schemas.microsoft.com/office/drawing/2014/main" id="{701163CF-968B-495D-986D-AD9889407710}"/>
              </a:ext>
            </a:extLst>
          </p:cNvPr>
          <p:cNvSpPr txBox="1"/>
          <p:nvPr/>
        </p:nvSpPr>
        <p:spPr>
          <a:xfrm>
            <a:off x="4089749" y="2072454"/>
            <a:ext cx="856325"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75%</a:t>
            </a:r>
          </a:p>
        </p:txBody>
      </p:sp>
      <p:sp>
        <p:nvSpPr>
          <p:cNvPr id="187" name="Shape">
            <a:extLst>
              <a:ext uri="{FF2B5EF4-FFF2-40B4-BE49-F238E27FC236}">
                <a16:creationId xmlns:a16="http://schemas.microsoft.com/office/drawing/2014/main" id="{FFD8B402-E51C-4A47-B01A-AF0B94BC1610}"/>
              </a:ext>
            </a:extLst>
          </p:cNvPr>
          <p:cNvSpPr/>
          <p:nvPr/>
        </p:nvSpPr>
        <p:spPr>
          <a:xfrm>
            <a:off x="6577652" y="4431167"/>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507" y="10236"/>
                  <a:pt x="21183" y="9940"/>
                  <a:pt x="20836" y="994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88" name="Group 187">
            <a:extLst>
              <a:ext uri="{FF2B5EF4-FFF2-40B4-BE49-F238E27FC236}">
                <a16:creationId xmlns:a16="http://schemas.microsoft.com/office/drawing/2014/main" id="{DC8DA9B3-5C13-4219-BA7F-AE5FAEC35E39}"/>
              </a:ext>
            </a:extLst>
          </p:cNvPr>
          <p:cNvGrpSpPr/>
          <p:nvPr/>
        </p:nvGrpSpPr>
        <p:grpSpPr>
          <a:xfrm>
            <a:off x="7084877" y="4439620"/>
            <a:ext cx="1703448" cy="779439"/>
            <a:chOff x="9446503" y="4312700"/>
            <a:chExt cx="2271264" cy="1039252"/>
          </a:xfrm>
        </p:grpSpPr>
        <p:sp>
          <p:nvSpPr>
            <p:cNvPr id="189" name="Shape">
              <a:extLst>
                <a:ext uri="{FF2B5EF4-FFF2-40B4-BE49-F238E27FC236}">
                  <a16:creationId xmlns:a16="http://schemas.microsoft.com/office/drawing/2014/main" id="{A739A839-80DE-4BE9-AA1A-DA06249F1895}"/>
                </a:ext>
              </a:extLst>
            </p:cNvPr>
            <p:cNvSpPr/>
            <p:nvPr/>
          </p:nvSpPr>
          <p:spPr>
            <a:xfrm>
              <a:off x="10404598" y="4549406"/>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3976" y="21600"/>
                    <a:pt x="11433" y="20160"/>
                    <a:pt x="10161" y="18721"/>
                  </a:cubicBezTo>
                  <a:lnTo>
                    <a:pt x="10161" y="18721"/>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0" name="Shape">
              <a:extLst>
                <a:ext uri="{FF2B5EF4-FFF2-40B4-BE49-F238E27FC236}">
                  <a16:creationId xmlns:a16="http://schemas.microsoft.com/office/drawing/2014/main" id="{145CFD99-BACA-4F15-8630-5AABC8399572}"/>
                </a:ext>
              </a:extLst>
            </p:cNvPr>
            <p:cNvSpPr/>
            <p:nvPr/>
          </p:nvSpPr>
          <p:spPr>
            <a:xfrm>
              <a:off x="10382055" y="4504319"/>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2091"/>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1" name="Shape">
              <a:extLst>
                <a:ext uri="{FF2B5EF4-FFF2-40B4-BE49-F238E27FC236}">
                  <a16:creationId xmlns:a16="http://schemas.microsoft.com/office/drawing/2014/main" id="{B9C0DE4A-2B50-4495-B825-1E2F1BFE295D}"/>
                </a:ext>
              </a:extLst>
            </p:cNvPr>
            <p:cNvSpPr/>
            <p:nvPr/>
          </p:nvSpPr>
          <p:spPr>
            <a:xfrm>
              <a:off x="10393326" y="4515590"/>
              <a:ext cx="147799" cy="150296"/>
            </a:xfrm>
            <a:custGeom>
              <a:avLst/>
              <a:gdLst/>
              <a:ahLst/>
              <a:cxnLst>
                <a:cxn ang="0">
                  <a:pos x="wd2" y="hd2"/>
                </a:cxn>
                <a:cxn ang="5400000">
                  <a:pos x="wd2" y="hd2"/>
                </a:cxn>
                <a:cxn ang="10800000">
                  <a:pos x="wd2" y="hd2"/>
                </a:cxn>
                <a:cxn ang="16200000">
                  <a:pos x="wd2" y="hd2"/>
                </a:cxn>
              </a:cxnLst>
              <a:rect l="0" t="0" r="r" b="b"/>
              <a:pathLst>
                <a:path w="21136" h="21334" extrusionOk="0">
                  <a:moveTo>
                    <a:pt x="13380" y="16320"/>
                  </a:moveTo>
                  <a:cubicBezTo>
                    <a:pt x="13541" y="15840"/>
                    <a:pt x="13863" y="15360"/>
                    <a:pt x="14186" y="14880"/>
                  </a:cubicBezTo>
                  <a:lnTo>
                    <a:pt x="15636" y="12800"/>
                  </a:lnTo>
                  <a:cubicBezTo>
                    <a:pt x="16120" y="12320"/>
                    <a:pt x="16925" y="12160"/>
                    <a:pt x="17410" y="12480"/>
                  </a:cubicBezTo>
                  <a:cubicBezTo>
                    <a:pt x="17732" y="12800"/>
                    <a:pt x="17893" y="13120"/>
                    <a:pt x="17893" y="13440"/>
                  </a:cubicBezTo>
                  <a:cubicBezTo>
                    <a:pt x="18054" y="13440"/>
                    <a:pt x="18216" y="13440"/>
                    <a:pt x="18376" y="13600"/>
                  </a:cubicBezTo>
                  <a:cubicBezTo>
                    <a:pt x="20471" y="14240"/>
                    <a:pt x="21600" y="16480"/>
                    <a:pt x="20955" y="18560"/>
                  </a:cubicBezTo>
                  <a:cubicBezTo>
                    <a:pt x="20311" y="20480"/>
                    <a:pt x="18376" y="21600"/>
                    <a:pt x="16442" y="21280"/>
                  </a:cubicBezTo>
                  <a:cubicBezTo>
                    <a:pt x="16281" y="21280"/>
                    <a:pt x="15959" y="21280"/>
                    <a:pt x="15798" y="21120"/>
                  </a:cubicBezTo>
                  <a:cubicBezTo>
                    <a:pt x="13863" y="20480"/>
                    <a:pt x="12735" y="18560"/>
                    <a:pt x="13057" y="16640"/>
                  </a:cubicBezTo>
                  <a:cubicBezTo>
                    <a:pt x="13218" y="16800"/>
                    <a:pt x="13218" y="16480"/>
                    <a:pt x="13380" y="16320"/>
                  </a:cubicBezTo>
                  <a:close/>
                  <a:moveTo>
                    <a:pt x="4997" y="8000"/>
                  </a:moveTo>
                  <a:cubicBezTo>
                    <a:pt x="4675" y="8000"/>
                    <a:pt x="4353" y="7840"/>
                    <a:pt x="4191" y="7680"/>
                  </a:cubicBezTo>
                  <a:lnTo>
                    <a:pt x="4997" y="8000"/>
                  </a:lnTo>
                  <a:cubicBezTo>
                    <a:pt x="4997" y="8000"/>
                    <a:pt x="4997" y="8000"/>
                    <a:pt x="4997" y="8000"/>
                  </a:cubicBezTo>
                  <a:close/>
                  <a:moveTo>
                    <a:pt x="2741" y="5600"/>
                  </a:moveTo>
                  <a:cubicBezTo>
                    <a:pt x="3547" y="6240"/>
                    <a:pt x="4514" y="6560"/>
                    <a:pt x="5481" y="6560"/>
                  </a:cubicBezTo>
                  <a:lnTo>
                    <a:pt x="5481" y="6880"/>
                  </a:lnTo>
                  <a:cubicBezTo>
                    <a:pt x="5481" y="6880"/>
                    <a:pt x="5481" y="6880"/>
                    <a:pt x="5481" y="6880"/>
                  </a:cubicBezTo>
                  <a:cubicBezTo>
                    <a:pt x="5481" y="6880"/>
                    <a:pt x="5481" y="6880"/>
                    <a:pt x="5481" y="6880"/>
                  </a:cubicBezTo>
                  <a:lnTo>
                    <a:pt x="5481" y="6560"/>
                  </a:lnTo>
                  <a:cubicBezTo>
                    <a:pt x="5481" y="6560"/>
                    <a:pt x="5643" y="6560"/>
                    <a:pt x="5643" y="6560"/>
                  </a:cubicBezTo>
                  <a:lnTo>
                    <a:pt x="5643" y="6560"/>
                  </a:lnTo>
                  <a:cubicBezTo>
                    <a:pt x="7255" y="6560"/>
                    <a:pt x="8383" y="5600"/>
                    <a:pt x="8867" y="4320"/>
                  </a:cubicBezTo>
                  <a:cubicBezTo>
                    <a:pt x="9350" y="4160"/>
                    <a:pt x="9672" y="3840"/>
                    <a:pt x="9672" y="3360"/>
                  </a:cubicBezTo>
                  <a:cubicBezTo>
                    <a:pt x="9672" y="3040"/>
                    <a:pt x="9511" y="2720"/>
                    <a:pt x="9189" y="2560"/>
                  </a:cubicBezTo>
                  <a:cubicBezTo>
                    <a:pt x="9189" y="2720"/>
                    <a:pt x="9028" y="3040"/>
                    <a:pt x="9028" y="3200"/>
                  </a:cubicBezTo>
                  <a:cubicBezTo>
                    <a:pt x="8867" y="3680"/>
                    <a:pt x="8383" y="4000"/>
                    <a:pt x="7899" y="4000"/>
                  </a:cubicBezTo>
                  <a:cubicBezTo>
                    <a:pt x="7899" y="4000"/>
                    <a:pt x="7738" y="4000"/>
                    <a:pt x="7738" y="4000"/>
                  </a:cubicBezTo>
                  <a:cubicBezTo>
                    <a:pt x="6932" y="3840"/>
                    <a:pt x="6287" y="3200"/>
                    <a:pt x="6126" y="2400"/>
                  </a:cubicBezTo>
                  <a:cubicBezTo>
                    <a:pt x="6126" y="2240"/>
                    <a:pt x="6126" y="2240"/>
                    <a:pt x="6126" y="2080"/>
                  </a:cubicBezTo>
                  <a:lnTo>
                    <a:pt x="3708" y="2080"/>
                  </a:lnTo>
                  <a:cubicBezTo>
                    <a:pt x="3708" y="2080"/>
                    <a:pt x="3708" y="1920"/>
                    <a:pt x="3708" y="1920"/>
                  </a:cubicBezTo>
                  <a:cubicBezTo>
                    <a:pt x="3708" y="1760"/>
                    <a:pt x="3708" y="1760"/>
                    <a:pt x="3708" y="1600"/>
                  </a:cubicBezTo>
                  <a:cubicBezTo>
                    <a:pt x="3708" y="1280"/>
                    <a:pt x="3547" y="1120"/>
                    <a:pt x="3385" y="960"/>
                  </a:cubicBezTo>
                  <a:cubicBezTo>
                    <a:pt x="3385" y="800"/>
                    <a:pt x="3224" y="800"/>
                    <a:pt x="3224" y="640"/>
                  </a:cubicBezTo>
                  <a:lnTo>
                    <a:pt x="1451" y="800"/>
                  </a:lnTo>
                  <a:cubicBezTo>
                    <a:pt x="1289" y="800"/>
                    <a:pt x="1128" y="800"/>
                    <a:pt x="806" y="800"/>
                  </a:cubicBezTo>
                  <a:cubicBezTo>
                    <a:pt x="806" y="1120"/>
                    <a:pt x="806" y="1280"/>
                    <a:pt x="806" y="1600"/>
                  </a:cubicBezTo>
                  <a:cubicBezTo>
                    <a:pt x="967" y="2240"/>
                    <a:pt x="1289" y="2720"/>
                    <a:pt x="1773" y="3040"/>
                  </a:cubicBezTo>
                  <a:lnTo>
                    <a:pt x="1129" y="3840"/>
                  </a:lnTo>
                  <a:lnTo>
                    <a:pt x="161" y="4960"/>
                  </a:lnTo>
                  <a:lnTo>
                    <a:pt x="161" y="4960"/>
                  </a:lnTo>
                  <a:lnTo>
                    <a:pt x="0" y="5760"/>
                  </a:lnTo>
                  <a:lnTo>
                    <a:pt x="4030" y="7840"/>
                  </a:lnTo>
                  <a:cubicBezTo>
                    <a:pt x="3385" y="7360"/>
                    <a:pt x="2902" y="6560"/>
                    <a:pt x="2741" y="5600"/>
                  </a:cubicBezTo>
                  <a:close/>
                  <a:moveTo>
                    <a:pt x="7899" y="0"/>
                  </a:moveTo>
                  <a:cubicBezTo>
                    <a:pt x="8222" y="160"/>
                    <a:pt x="8382" y="320"/>
                    <a:pt x="8544" y="480"/>
                  </a:cubicBezTo>
                  <a:lnTo>
                    <a:pt x="8382" y="0"/>
                  </a:lnTo>
                  <a:cubicBezTo>
                    <a:pt x="8382" y="0"/>
                    <a:pt x="8221" y="0"/>
                    <a:pt x="8221" y="0"/>
                  </a:cubicBezTo>
                  <a:lnTo>
                    <a:pt x="7899" y="0"/>
                  </a:lnTo>
                  <a:close/>
                  <a:moveTo>
                    <a:pt x="6771" y="160"/>
                  </a:moveTo>
                  <a:lnTo>
                    <a:pt x="4675" y="320"/>
                  </a:lnTo>
                  <a:lnTo>
                    <a:pt x="4675" y="640"/>
                  </a:lnTo>
                  <a:lnTo>
                    <a:pt x="4675" y="800"/>
                  </a:lnTo>
                  <a:lnTo>
                    <a:pt x="5481" y="800"/>
                  </a:lnTo>
                  <a:lnTo>
                    <a:pt x="6126" y="800"/>
                  </a:lnTo>
                  <a:cubicBezTo>
                    <a:pt x="6287" y="480"/>
                    <a:pt x="6449" y="160"/>
                    <a:pt x="6771" y="16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2" name="Shape">
              <a:extLst>
                <a:ext uri="{FF2B5EF4-FFF2-40B4-BE49-F238E27FC236}">
                  <a16:creationId xmlns:a16="http://schemas.microsoft.com/office/drawing/2014/main" id="{81F173AD-DA57-4A07-AB7B-984BE373C179}"/>
                </a:ext>
              </a:extLst>
            </p:cNvPr>
            <p:cNvSpPr/>
            <p:nvPr/>
          </p:nvSpPr>
          <p:spPr>
            <a:xfrm>
              <a:off x="10370782" y="4459232"/>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54" y="9810"/>
                    <a:pt x="609" y="7536"/>
                    <a:pt x="1439" y="602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3" name="Shape">
              <a:extLst>
                <a:ext uri="{FF2B5EF4-FFF2-40B4-BE49-F238E27FC236}">
                  <a16:creationId xmlns:a16="http://schemas.microsoft.com/office/drawing/2014/main" id="{31952A76-DA7A-4FB1-A8DB-FED16D40001E}"/>
                </a:ext>
              </a:extLst>
            </p:cNvPr>
            <p:cNvSpPr/>
            <p:nvPr/>
          </p:nvSpPr>
          <p:spPr>
            <a:xfrm>
              <a:off x="10325696" y="4549406"/>
              <a:ext cx="187118"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9" y="17245"/>
                    <a:pt x="20038" y="17415"/>
                    <a:pt x="20169" y="17415"/>
                  </a:cubicBezTo>
                  <a:lnTo>
                    <a:pt x="21600" y="21497"/>
                  </a:lnTo>
                  <a:lnTo>
                    <a:pt x="8719" y="17585"/>
                  </a:lnTo>
                  <a:lnTo>
                    <a:pt x="17566" y="12483"/>
                  </a:lnTo>
                  <a:cubicBezTo>
                    <a:pt x="17176" y="14694"/>
                    <a:pt x="18087" y="16565"/>
                    <a:pt x="19648" y="17245"/>
                  </a:cubicBezTo>
                  <a:close/>
                  <a:moveTo>
                    <a:pt x="12752" y="15034"/>
                  </a:moveTo>
                  <a:lnTo>
                    <a:pt x="12362" y="7041"/>
                  </a:lnTo>
                  <a:cubicBezTo>
                    <a:pt x="12882" y="5850"/>
                    <a:pt x="12492" y="4489"/>
                    <a:pt x="11711" y="3809"/>
                  </a:cubicBezTo>
                  <a:lnTo>
                    <a:pt x="10800" y="3129"/>
                  </a:lnTo>
                  <a:lnTo>
                    <a:pt x="10149" y="2618"/>
                  </a:lnTo>
                  <a:cubicBezTo>
                    <a:pt x="10149" y="2618"/>
                    <a:pt x="10149" y="2618"/>
                    <a:pt x="10149" y="2618"/>
                  </a:cubicBezTo>
                  <a:lnTo>
                    <a:pt x="6897" y="407"/>
                  </a:lnTo>
                  <a:lnTo>
                    <a:pt x="6897" y="407"/>
                  </a:lnTo>
                  <a:cubicBezTo>
                    <a:pt x="6766" y="67"/>
                    <a:pt x="6506"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4" name="Shape">
              <a:extLst>
                <a:ext uri="{FF2B5EF4-FFF2-40B4-BE49-F238E27FC236}">
                  <a16:creationId xmlns:a16="http://schemas.microsoft.com/office/drawing/2014/main" id="{2AEF9C83-3D24-42E5-9E42-CE18E0B5A163}"/>
                </a:ext>
              </a:extLst>
            </p:cNvPr>
            <p:cNvSpPr/>
            <p:nvPr/>
          </p:nvSpPr>
          <p:spPr>
            <a:xfrm>
              <a:off x="9931187" y="4865013"/>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5" name="Shape">
              <a:extLst>
                <a:ext uri="{FF2B5EF4-FFF2-40B4-BE49-F238E27FC236}">
                  <a16:creationId xmlns:a16="http://schemas.microsoft.com/office/drawing/2014/main" id="{B762B734-813E-4676-A6AE-CAEEC9EFAED8}"/>
                </a:ext>
              </a:extLst>
            </p:cNvPr>
            <p:cNvSpPr/>
            <p:nvPr/>
          </p:nvSpPr>
          <p:spPr>
            <a:xfrm>
              <a:off x="11193616" y="4673395"/>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810"/>
                    <a:pt x="19097" y="0"/>
                    <a:pt x="16038" y="0"/>
                  </a:cubicBezTo>
                  <a:close/>
                </a:path>
              </a:pathLst>
            </a:custGeom>
            <a:solidFill>
              <a:schemeClr val="tx2">
                <a:lumMod val="25000"/>
                <a:lumOff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6" name="Shape">
              <a:extLst>
                <a:ext uri="{FF2B5EF4-FFF2-40B4-BE49-F238E27FC236}">
                  <a16:creationId xmlns:a16="http://schemas.microsoft.com/office/drawing/2014/main" id="{F94F3B87-3E82-4358-BE5D-05B2217A7AF8}"/>
                </a:ext>
              </a:extLst>
            </p:cNvPr>
            <p:cNvSpPr/>
            <p:nvPr/>
          </p:nvSpPr>
          <p:spPr>
            <a:xfrm>
              <a:off x="9446503" y="4312700"/>
              <a:ext cx="2185270" cy="999802"/>
            </a:xfrm>
            <a:custGeom>
              <a:avLst/>
              <a:gdLst/>
              <a:ahLst/>
              <a:cxnLst>
                <a:cxn ang="0">
                  <a:pos x="wd2" y="hd2"/>
                </a:cxn>
                <a:cxn ang="5400000">
                  <a:pos x="wd2" y="hd2"/>
                </a:cxn>
                <a:cxn ang="10800000">
                  <a:pos x="wd2" y="hd2"/>
                </a:cxn>
                <a:cxn ang="16200000">
                  <a:pos x="wd2" y="hd2"/>
                </a:cxn>
              </a:cxnLst>
              <a:rect l="0" t="0" r="r" b="b"/>
              <a:pathLst>
                <a:path w="21575" h="21600" extrusionOk="0">
                  <a:moveTo>
                    <a:pt x="1188" y="8718"/>
                  </a:moveTo>
                  <a:lnTo>
                    <a:pt x="31" y="1729"/>
                  </a:lnTo>
                  <a:cubicBezTo>
                    <a:pt x="-25" y="1412"/>
                    <a:pt x="-3" y="1047"/>
                    <a:pt x="86" y="755"/>
                  </a:cubicBezTo>
                  <a:cubicBezTo>
                    <a:pt x="175" y="463"/>
                    <a:pt x="331" y="317"/>
                    <a:pt x="487" y="317"/>
                  </a:cubicBezTo>
                  <a:lnTo>
                    <a:pt x="1811" y="317"/>
                  </a:lnTo>
                  <a:cubicBezTo>
                    <a:pt x="2201" y="317"/>
                    <a:pt x="2546" y="998"/>
                    <a:pt x="2724" y="1729"/>
                  </a:cubicBezTo>
                  <a:lnTo>
                    <a:pt x="3981" y="6599"/>
                  </a:lnTo>
                  <a:lnTo>
                    <a:pt x="1188" y="8718"/>
                  </a:lnTo>
                  <a:close/>
                  <a:moveTo>
                    <a:pt x="14765" y="17436"/>
                  </a:moveTo>
                  <a:lnTo>
                    <a:pt x="16935" y="20309"/>
                  </a:lnTo>
                  <a:cubicBezTo>
                    <a:pt x="16979" y="20382"/>
                    <a:pt x="17024" y="20407"/>
                    <a:pt x="17079" y="20358"/>
                  </a:cubicBezTo>
                  <a:cubicBezTo>
                    <a:pt x="17168" y="20309"/>
                    <a:pt x="17224" y="20090"/>
                    <a:pt x="17190" y="19895"/>
                  </a:cubicBezTo>
                  <a:lnTo>
                    <a:pt x="16801" y="17046"/>
                  </a:lnTo>
                  <a:cubicBezTo>
                    <a:pt x="16779" y="16851"/>
                    <a:pt x="16679" y="16730"/>
                    <a:pt x="16590" y="16803"/>
                  </a:cubicBezTo>
                  <a:cubicBezTo>
                    <a:pt x="16501" y="16851"/>
                    <a:pt x="16445" y="17071"/>
                    <a:pt x="16478" y="17265"/>
                  </a:cubicBezTo>
                  <a:lnTo>
                    <a:pt x="16745" y="19189"/>
                  </a:lnTo>
                  <a:lnTo>
                    <a:pt x="14943" y="16803"/>
                  </a:lnTo>
                  <a:cubicBezTo>
                    <a:pt x="14865" y="16705"/>
                    <a:pt x="14764" y="16754"/>
                    <a:pt x="14709" y="16924"/>
                  </a:cubicBezTo>
                  <a:cubicBezTo>
                    <a:pt x="14653" y="17095"/>
                    <a:pt x="14675" y="17338"/>
                    <a:pt x="14765"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65"/>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7" name="Shape">
              <a:extLst>
                <a:ext uri="{FF2B5EF4-FFF2-40B4-BE49-F238E27FC236}">
                  <a16:creationId xmlns:a16="http://schemas.microsoft.com/office/drawing/2014/main" id="{7B9C9EAF-9777-41DD-BA51-9E0793F11C29}"/>
                </a:ext>
              </a:extLst>
            </p:cNvPr>
            <p:cNvSpPr/>
            <p:nvPr/>
          </p:nvSpPr>
          <p:spPr>
            <a:xfrm>
              <a:off x="9570492" y="4549406"/>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8" name="Shape">
              <a:extLst>
                <a:ext uri="{FF2B5EF4-FFF2-40B4-BE49-F238E27FC236}">
                  <a16:creationId xmlns:a16="http://schemas.microsoft.com/office/drawing/2014/main" id="{D2348B05-089F-48C4-8F8A-69BBC5A7F466}"/>
                </a:ext>
              </a:extLst>
            </p:cNvPr>
            <p:cNvSpPr/>
            <p:nvPr/>
          </p:nvSpPr>
          <p:spPr>
            <a:xfrm>
              <a:off x="10686391" y="4459233"/>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820"/>
                  </a:moveTo>
                  <a:lnTo>
                    <a:pt x="20137" y="1002"/>
                  </a:lnTo>
                  <a:lnTo>
                    <a:pt x="20137" y="20638"/>
                  </a:lnTo>
                  <a:lnTo>
                    <a:pt x="11230" y="10820"/>
                  </a:lnTo>
                  <a:close/>
                  <a:moveTo>
                    <a:pt x="1463" y="19997"/>
                  </a:moveTo>
                  <a:lnTo>
                    <a:pt x="1463" y="1603"/>
                  </a:lnTo>
                  <a:lnTo>
                    <a:pt x="9810" y="10820"/>
                  </a:lnTo>
                  <a:lnTo>
                    <a:pt x="1463" y="19997"/>
                  </a:lnTo>
                  <a:close/>
                </a:path>
              </a:pathLst>
            </a:custGeom>
            <a:solidFill>
              <a:schemeClr val="accent3">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9" name="Shape">
              <a:extLst>
                <a:ext uri="{FF2B5EF4-FFF2-40B4-BE49-F238E27FC236}">
                  <a16:creationId xmlns:a16="http://schemas.microsoft.com/office/drawing/2014/main" id="{DB096C14-BCF2-4745-81DB-5CA579BF71E1}"/>
                </a:ext>
              </a:extLst>
            </p:cNvPr>
            <p:cNvSpPr/>
            <p:nvPr/>
          </p:nvSpPr>
          <p:spPr>
            <a:xfrm>
              <a:off x="9919915" y="4955187"/>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68"/>
                    <a:pt x="20903" y="21600"/>
                    <a:pt x="20062" y="21600"/>
                  </a:cubicBezTo>
                  <a:close/>
                  <a:moveTo>
                    <a:pt x="2432" y="4173"/>
                  </a:moveTo>
                  <a:cubicBezTo>
                    <a:pt x="2432" y="1902"/>
                    <a:pt x="1895" y="0"/>
                    <a:pt x="1216" y="0"/>
                  </a:cubicBezTo>
                  <a:cubicBezTo>
                    <a:pt x="536" y="0"/>
                    <a:pt x="0" y="1841"/>
                    <a:pt x="0" y="4173"/>
                  </a:cubicBezTo>
                  <a:cubicBezTo>
                    <a:pt x="0" y="6443"/>
                    <a:pt x="536" y="8346"/>
                    <a:pt x="1216" y="8346"/>
                  </a:cubicBezTo>
                  <a:cubicBezTo>
                    <a:pt x="1895" y="8346"/>
                    <a:pt x="2432" y="6443"/>
                    <a:pt x="2432"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0" name="Shape">
              <a:extLst>
                <a:ext uri="{FF2B5EF4-FFF2-40B4-BE49-F238E27FC236}">
                  <a16:creationId xmlns:a16="http://schemas.microsoft.com/office/drawing/2014/main" id="{C4A95C15-C3DC-4816-B90A-54EFF1909A2E}"/>
                </a:ext>
              </a:extLst>
            </p:cNvPr>
            <p:cNvSpPr/>
            <p:nvPr/>
          </p:nvSpPr>
          <p:spPr>
            <a:xfrm>
              <a:off x="11129476" y="5203164"/>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669" y="21600"/>
                    <a:pt x="21600" y="16904"/>
                    <a:pt x="21600" y="10800"/>
                  </a:cubicBezTo>
                  <a:cubicBezTo>
                    <a:pt x="21600" y="4696"/>
                    <a:pt x="16669" y="0"/>
                    <a:pt x="10800" y="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1" name="Shape">
              <a:extLst>
                <a:ext uri="{FF2B5EF4-FFF2-40B4-BE49-F238E27FC236}">
                  <a16:creationId xmlns:a16="http://schemas.microsoft.com/office/drawing/2014/main" id="{635744A2-984A-4F5D-9AF6-C5401ED7F4FA}"/>
                </a:ext>
              </a:extLst>
            </p:cNvPr>
            <p:cNvSpPr/>
            <p:nvPr/>
          </p:nvSpPr>
          <p:spPr>
            <a:xfrm>
              <a:off x="9957220" y="4989002"/>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600" y="4800"/>
                    <a:pt x="16800" y="0"/>
                    <a:pt x="10800" y="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2" name="Shape">
              <a:extLst>
                <a:ext uri="{FF2B5EF4-FFF2-40B4-BE49-F238E27FC236}">
                  <a16:creationId xmlns:a16="http://schemas.microsoft.com/office/drawing/2014/main" id="{718A97E2-EC43-42E3-9D34-9D799F257363}"/>
                </a:ext>
              </a:extLst>
            </p:cNvPr>
            <p:cNvSpPr/>
            <p:nvPr/>
          </p:nvSpPr>
          <p:spPr>
            <a:xfrm>
              <a:off x="10596217" y="439160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3" name="Shape">
              <a:extLst>
                <a:ext uri="{FF2B5EF4-FFF2-40B4-BE49-F238E27FC236}">
                  <a16:creationId xmlns:a16="http://schemas.microsoft.com/office/drawing/2014/main" id="{F5C29944-BB6A-476E-BD81-0FE5C4793E20}"/>
                </a:ext>
              </a:extLst>
            </p:cNvPr>
            <p:cNvSpPr/>
            <p:nvPr/>
          </p:nvSpPr>
          <p:spPr>
            <a:xfrm>
              <a:off x="10596217" y="5060122"/>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204" name="Shape">
            <a:extLst>
              <a:ext uri="{FF2B5EF4-FFF2-40B4-BE49-F238E27FC236}">
                <a16:creationId xmlns:a16="http://schemas.microsoft.com/office/drawing/2014/main" id="{AE3D6349-5BAD-4375-A0C6-A397A20BDD25}"/>
              </a:ext>
            </a:extLst>
          </p:cNvPr>
          <p:cNvSpPr/>
          <p:nvPr/>
        </p:nvSpPr>
        <p:spPr>
          <a:xfrm>
            <a:off x="6552290" y="4371991"/>
            <a:ext cx="27126" cy="725333"/>
          </a:xfrm>
          <a:custGeom>
            <a:avLst/>
            <a:gdLst/>
            <a:ahLst/>
            <a:cxnLst>
              <a:cxn ang="0">
                <a:pos x="wd2" y="hd2"/>
              </a:cxn>
              <a:cxn ang="5400000">
                <a:pos x="wd2" y="hd2"/>
              </a:cxn>
              <a:cxn ang="10800000">
                <a:pos x="wd2" y="hd2"/>
              </a:cxn>
              <a:cxn ang="16200000">
                <a:pos x="wd2" y="hd2"/>
              </a:cxn>
            </a:cxnLst>
            <a:rect l="0" t="0" r="r" b="b"/>
            <a:pathLst>
              <a:path w="21000" h="21600" extrusionOk="0">
                <a:moveTo>
                  <a:pt x="10472" y="21600"/>
                </a:moveTo>
                <a:lnTo>
                  <a:pt x="10472" y="21600"/>
                </a:lnTo>
                <a:cubicBezTo>
                  <a:pt x="4583" y="21600"/>
                  <a:pt x="0" y="21424"/>
                  <a:pt x="0" y="21197"/>
                </a:cubicBezTo>
                <a:lnTo>
                  <a:pt x="0" y="403"/>
                </a:lnTo>
                <a:cubicBezTo>
                  <a:pt x="0" y="176"/>
                  <a:pt x="4583" y="0"/>
                  <a:pt x="10472" y="0"/>
                </a:cubicBezTo>
                <a:lnTo>
                  <a:pt x="10472" y="0"/>
                </a:lnTo>
                <a:cubicBezTo>
                  <a:pt x="16362" y="0"/>
                  <a:pt x="20945" y="176"/>
                  <a:pt x="20945" y="403"/>
                </a:cubicBezTo>
                <a:lnTo>
                  <a:pt x="20945" y="21197"/>
                </a:lnTo>
                <a:cubicBezTo>
                  <a:pt x="21600" y="21424"/>
                  <a:pt x="16362" y="21600"/>
                  <a:pt x="10472"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5" name="Shape">
            <a:extLst>
              <a:ext uri="{FF2B5EF4-FFF2-40B4-BE49-F238E27FC236}">
                <a16:creationId xmlns:a16="http://schemas.microsoft.com/office/drawing/2014/main" id="{3B8FF141-1DCB-4617-A41F-916FF42B7C4E}"/>
              </a:ext>
            </a:extLst>
          </p:cNvPr>
          <p:cNvSpPr/>
          <p:nvPr/>
        </p:nvSpPr>
        <p:spPr>
          <a:xfrm>
            <a:off x="355674" y="4389743"/>
            <a:ext cx="6197460" cy="6898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022" y="1080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206" name="Group 205">
            <a:extLst>
              <a:ext uri="{FF2B5EF4-FFF2-40B4-BE49-F238E27FC236}">
                <a16:creationId xmlns:a16="http://schemas.microsoft.com/office/drawing/2014/main" id="{66B70E4F-F1BB-4669-9DFD-FDE17DDF90CC}"/>
              </a:ext>
            </a:extLst>
          </p:cNvPr>
          <p:cNvGrpSpPr/>
          <p:nvPr/>
        </p:nvGrpSpPr>
        <p:grpSpPr>
          <a:xfrm>
            <a:off x="850234" y="4394252"/>
            <a:ext cx="4438373" cy="665418"/>
            <a:chOff x="8921977" y="1490062"/>
            <a:chExt cx="2926080" cy="887225"/>
          </a:xfrm>
        </p:grpSpPr>
        <p:sp>
          <p:nvSpPr>
            <p:cNvPr id="207" name="TextBox 70">
              <a:extLst>
                <a:ext uri="{FF2B5EF4-FFF2-40B4-BE49-F238E27FC236}">
                  <a16:creationId xmlns:a16="http://schemas.microsoft.com/office/drawing/2014/main" id="{E135EB18-8705-4C93-8DBC-561F96356CE4}"/>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208" name="TextBox 71">
              <a:extLst>
                <a:ext uri="{FF2B5EF4-FFF2-40B4-BE49-F238E27FC236}">
                  <a16:creationId xmlns:a16="http://schemas.microsoft.com/office/drawing/2014/main" id="{CBD467BB-D38C-47D1-8979-0C6AE653D838}"/>
                </a:ext>
              </a:extLst>
            </p:cNvPr>
            <p:cNvSpPr txBox="1"/>
            <p:nvPr/>
          </p:nvSpPr>
          <p:spPr>
            <a:xfrm>
              <a:off x="8921977" y="1925881"/>
              <a:ext cx="2926080"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a:t>
              </a:r>
            </a:p>
          </p:txBody>
        </p:sp>
      </p:grpSp>
      <p:sp>
        <p:nvSpPr>
          <p:cNvPr id="209" name="TextBox 62">
            <a:extLst>
              <a:ext uri="{FF2B5EF4-FFF2-40B4-BE49-F238E27FC236}">
                <a16:creationId xmlns:a16="http://schemas.microsoft.com/office/drawing/2014/main" id="{F67A2113-88A5-468D-B76D-3143B2032050}"/>
              </a:ext>
            </a:extLst>
          </p:cNvPr>
          <p:cNvSpPr txBox="1"/>
          <p:nvPr/>
        </p:nvSpPr>
        <p:spPr>
          <a:xfrm>
            <a:off x="5444826" y="4457658"/>
            <a:ext cx="1051891"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100%</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Planes Flying Banners – Slide Template</a:t>
            </a:r>
          </a:p>
        </p:txBody>
      </p:sp>
      <p:sp>
        <p:nvSpPr>
          <p:cNvPr id="73" name="Shape">
            <a:extLst>
              <a:ext uri="{FF2B5EF4-FFF2-40B4-BE49-F238E27FC236}">
                <a16:creationId xmlns:a16="http://schemas.microsoft.com/office/drawing/2014/main" id="{CAA5842A-66D5-4ECF-BBBC-DEF8EA27405F}"/>
              </a:ext>
            </a:extLst>
          </p:cNvPr>
          <p:cNvSpPr/>
          <p:nvPr/>
        </p:nvSpPr>
        <p:spPr>
          <a:xfrm>
            <a:off x="3720276" y="3242793"/>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66"/>
                  <a:pt x="21183" y="9940"/>
                  <a:pt x="20836" y="994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74" name="Group 73">
            <a:extLst>
              <a:ext uri="{FF2B5EF4-FFF2-40B4-BE49-F238E27FC236}">
                <a16:creationId xmlns:a16="http://schemas.microsoft.com/office/drawing/2014/main" id="{4ADC2CBF-9A7A-4DDB-8D40-6D4062A7EFF2}"/>
              </a:ext>
            </a:extLst>
          </p:cNvPr>
          <p:cNvGrpSpPr/>
          <p:nvPr/>
        </p:nvGrpSpPr>
        <p:grpSpPr>
          <a:xfrm>
            <a:off x="4227502" y="3251246"/>
            <a:ext cx="1703448" cy="779439"/>
            <a:chOff x="5681756" y="2869923"/>
            <a:chExt cx="2271264" cy="1039252"/>
          </a:xfrm>
        </p:grpSpPr>
        <p:sp>
          <p:nvSpPr>
            <p:cNvPr id="81" name="Shape">
              <a:extLst>
                <a:ext uri="{FF2B5EF4-FFF2-40B4-BE49-F238E27FC236}">
                  <a16:creationId xmlns:a16="http://schemas.microsoft.com/office/drawing/2014/main" id="{9D5BD3BF-AA0F-4D55-9592-CA1D7069F91A}"/>
                </a:ext>
              </a:extLst>
            </p:cNvPr>
            <p:cNvSpPr/>
            <p:nvPr/>
          </p:nvSpPr>
          <p:spPr>
            <a:xfrm>
              <a:off x="6639851" y="3117900"/>
              <a:ext cx="19165" cy="15782"/>
            </a:xfrm>
            <a:custGeom>
              <a:avLst/>
              <a:gdLst/>
              <a:ahLst/>
              <a:cxnLst>
                <a:cxn ang="0">
                  <a:pos x="wd2" y="hd2"/>
                </a:cxn>
                <a:cxn ang="5400000">
                  <a:pos x="wd2" y="hd2"/>
                </a:cxn>
                <a:cxn ang="10800000">
                  <a:pos x="wd2" y="hd2"/>
                </a:cxn>
                <a:cxn ang="16200000">
                  <a:pos x="wd2" y="hd2"/>
                </a:cxn>
              </a:cxnLst>
              <a:rect l="0" t="0" r="r" b="b"/>
              <a:pathLst>
                <a:path w="21600" h="21600" extrusionOk="0">
                  <a:moveTo>
                    <a:pt x="10161" y="20058"/>
                  </a:moveTo>
                  <a:cubicBezTo>
                    <a:pt x="3809" y="15428"/>
                    <a:pt x="0" y="9258"/>
                    <a:pt x="0" y="0"/>
                  </a:cubicBezTo>
                  <a:cubicBezTo>
                    <a:pt x="6352" y="6172"/>
                    <a:pt x="13976" y="9257"/>
                    <a:pt x="21600" y="9257"/>
                  </a:cubicBezTo>
                  <a:lnTo>
                    <a:pt x="21600" y="12342"/>
                  </a:lnTo>
                  <a:cubicBezTo>
                    <a:pt x="21600" y="12342"/>
                    <a:pt x="21600" y="12342"/>
                    <a:pt x="21600" y="12342"/>
                  </a:cubicBezTo>
                  <a:cubicBezTo>
                    <a:pt x="21600" y="13884"/>
                    <a:pt x="21600" y="15426"/>
                    <a:pt x="20328" y="16971"/>
                  </a:cubicBezTo>
                  <a:cubicBezTo>
                    <a:pt x="20328" y="16971"/>
                    <a:pt x="20328" y="16971"/>
                    <a:pt x="20328" y="16971"/>
                  </a:cubicBezTo>
                  <a:cubicBezTo>
                    <a:pt x="20328" y="18513"/>
                    <a:pt x="19057" y="20056"/>
                    <a:pt x="19057" y="21600"/>
                  </a:cubicBezTo>
                  <a:cubicBezTo>
                    <a:pt x="19057" y="21600"/>
                    <a:pt x="19057" y="21600"/>
                    <a:pt x="19057" y="21600"/>
                  </a:cubicBezTo>
                  <a:cubicBezTo>
                    <a:pt x="19057" y="21600"/>
                    <a:pt x="19057" y="21600"/>
                    <a:pt x="19057" y="21600"/>
                  </a:cubicBezTo>
                  <a:cubicBezTo>
                    <a:pt x="13970" y="21600"/>
                    <a:pt x="12698" y="21600"/>
                    <a:pt x="10161" y="20058"/>
                  </a:cubicBezTo>
                  <a:lnTo>
                    <a:pt x="10161" y="20058"/>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2" name="Shape">
              <a:extLst>
                <a:ext uri="{FF2B5EF4-FFF2-40B4-BE49-F238E27FC236}">
                  <a16:creationId xmlns:a16="http://schemas.microsoft.com/office/drawing/2014/main" id="{9CEA6710-5CE8-4C5D-BC48-66CB119A9403}"/>
                </a:ext>
              </a:extLst>
            </p:cNvPr>
            <p:cNvSpPr/>
            <p:nvPr/>
          </p:nvSpPr>
          <p:spPr>
            <a:xfrm>
              <a:off x="6617308" y="3072813"/>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1395"/>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3" name="Shape">
              <a:extLst>
                <a:ext uri="{FF2B5EF4-FFF2-40B4-BE49-F238E27FC236}">
                  <a16:creationId xmlns:a16="http://schemas.microsoft.com/office/drawing/2014/main" id="{39F9E3D3-F540-4ECF-97F7-9552D9F3E83A}"/>
                </a:ext>
              </a:extLst>
            </p:cNvPr>
            <p:cNvSpPr/>
            <p:nvPr/>
          </p:nvSpPr>
          <p:spPr>
            <a:xfrm>
              <a:off x="6628580" y="3072814"/>
              <a:ext cx="146670" cy="149167"/>
            </a:xfrm>
            <a:custGeom>
              <a:avLst/>
              <a:gdLst/>
              <a:ahLst/>
              <a:cxnLst>
                <a:cxn ang="0">
                  <a:pos x="wd2" y="hd2"/>
                </a:cxn>
                <a:cxn ang="5400000">
                  <a:pos x="wd2" y="hd2"/>
                </a:cxn>
                <a:cxn ang="10800000">
                  <a:pos x="wd2" y="hd2"/>
                </a:cxn>
                <a:cxn ang="16200000">
                  <a:pos x="wd2" y="hd2"/>
                </a:cxn>
              </a:cxnLst>
              <a:rect l="0" t="0" r="r" b="b"/>
              <a:pathLst>
                <a:path w="21133" h="21332" extrusionOk="0">
                  <a:moveTo>
                    <a:pt x="13318" y="16281"/>
                  </a:moveTo>
                  <a:cubicBezTo>
                    <a:pt x="13480" y="15797"/>
                    <a:pt x="13805" y="15314"/>
                    <a:pt x="14130" y="14830"/>
                  </a:cubicBezTo>
                  <a:lnTo>
                    <a:pt x="15591" y="12734"/>
                  </a:lnTo>
                  <a:cubicBezTo>
                    <a:pt x="16078" y="12251"/>
                    <a:pt x="16890" y="12089"/>
                    <a:pt x="17378" y="12412"/>
                  </a:cubicBezTo>
                  <a:cubicBezTo>
                    <a:pt x="17703" y="12734"/>
                    <a:pt x="17865" y="13057"/>
                    <a:pt x="17865" y="13379"/>
                  </a:cubicBezTo>
                  <a:cubicBezTo>
                    <a:pt x="18027" y="13379"/>
                    <a:pt x="18190" y="13379"/>
                    <a:pt x="18352" y="13540"/>
                  </a:cubicBezTo>
                  <a:cubicBezTo>
                    <a:pt x="20463" y="14185"/>
                    <a:pt x="21600" y="16442"/>
                    <a:pt x="20951" y="18537"/>
                  </a:cubicBezTo>
                  <a:cubicBezTo>
                    <a:pt x="20301" y="20472"/>
                    <a:pt x="18352" y="21600"/>
                    <a:pt x="16403" y="21277"/>
                  </a:cubicBezTo>
                  <a:cubicBezTo>
                    <a:pt x="16241" y="21277"/>
                    <a:pt x="15916" y="21277"/>
                    <a:pt x="15754" y="21116"/>
                  </a:cubicBezTo>
                  <a:cubicBezTo>
                    <a:pt x="13805" y="20472"/>
                    <a:pt x="12668" y="18537"/>
                    <a:pt x="12993" y="16603"/>
                  </a:cubicBezTo>
                  <a:cubicBezTo>
                    <a:pt x="13155" y="16764"/>
                    <a:pt x="13318" y="16603"/>
                    <a:pt x="13318" y="16281"/>
                  </a:cubicBezTo>
                  <a:close/>
                  <a:moveTo>
                    <a:pt x="4873" y="7899"/>
                  </a:moveTo>
                  <a:cubicBezTo>
                    <a:pt x="4548" y="7899"/>
                    <a:pt x="4224" y="7737"/>
                    <a:pt x="4061" y="7576"/>
                  </a:cubicBezTo>
                  <a:lnTo>
                    <a:pt x="4873" y="7899"/>
                  </a:lnTo>
                  <a:cubicBezTo>
                    <a:pt x="4873" y="8060"/>
                    <a:pt x="4873" y="8060"/>
                    <a:pt x="4873" y="7899"/>
                  </a:cubicBezTo>
                  <a:close/>
                  <a:moveTo>
                    <a:pt x="2761" y="5642"/>
                  </a:moveTo>
                  <a:cubicBezTo>
                    <a:pt x="3573" y="6287"/>
                    <a:pt x="4548" y="6609"/>
                    <a:pt x="5523" y="6609"/>
                  </a:cubicBezTo>
                  <a:lnTo>
                    <a:pt x="5523" y="6931"/>
                  </a:lnTo>
                  <a:cubicBezTo>
                    <a:pt x="5523" y="6931"/>
                    <a:pt x="5523" y="6931"/>
                    <a:pt x="5523" y="6931"/>
                  </a:cubicBezTo>
                  <a:cubicBezTo>
                    <a:pt x="5523" y="6931"/>
                    <a:pt x="5523" y="6931"/>
                    <a:pt x="5523" y="6931"/>
                  </a:cubicBezTo>
                  <a:lnTo>
                    <a:pt x="5523" y="6609"/>
                  </a:lnTo>
                  <a:cubicBezTo>
                    <a:pt x="5523" y="6609"/>
                    <a:pt x="5685" y="6609"/>
                    <a:pt x="5685" y="6609"/>
                  </a:cubicBezTo>
                  <a:lnTo>
                    <a:pt x="5685" y="6609"/>
                  </a:lnTo>
                  <a:cubicBezTo>
                    <a:pt x="7309" y="6609"/>
                    <a:pt x="8446" y="5642"/>
                    <a:pt x="8933" y="4352"/>
                  </a:cubicBezTo>
                  <a:cubicBezTo>
                    <a:pt x="9420" y="4191"/>
                    <a:pt x="9745" y="3869"/>
                    <a:pt x="9745" y="3385"/>
                  </a:cubicBezTo>
                  <a:cubicBezTo>
                    <a:pt x="9745" y="3063"/>
                    <a:pt x="9583" y="2740"/>
                    <a:pt x="9258" y="2579"/>
                  </a:cubicBezTo>
                  <a:cubicBezTo>
                    <a:pt x="9258" y="2740"/>
                    <a:pt x="9096" y="3063"/>
                    <a:pt x="9096" y="3224"/>
                  </a:cubicBezTo>
                  <a:cubicBezTo>
                    <a:pt x="8933" y="3708"/>
                    <a:pt x="8446" y="4030"/>
                    <a:pt x="7959" y="4030"/>
                  </a:cubicBezTo>
                  <a:cubicBezTo>
                    <a:pt x="7959" y="4030"/>
                    <a:pt x="7796" y="4030"/>
                    <a:pt x="7796" y="4030"/>
                  </a:cubicBezTo>
                  <a:cubicBezTo>
                    <a:pt x="6984" y="3869"/>
                    <a:pt x="6335" y="3224"/>
                    <a:pt x="6172" y="2418"/>
                  </a:cubicBezTo>
                  <a:cubicBezTo>
                    <a:pt x="6172" y="2257"/>
                    <a:pt x="6172" y="2257"/>
                    <a:pt x="6172" y="2096"/>
                  </a:cubicBezTo>
                  <a:lnTo>
                    <a:pt x="3736" y="2096"/>
                  </a:lnTo>
                  <a:cubicBezTo>
                    <a:pt x="3736" y="2096"/>
                    <a:pt x="3736" y="1934"/>
                    <a:pt x="3736" y="1934"/>
                  </a:cubicBezTo>
                  <a:cubicBezTo>
                    <a:pt x="3736" y="1773"/>
                    <a:pt x="3736" y="1773"/>
                    <a:pt x="3736" y="1612"/>
                  </a:cubicBezTo>
                  <a:cubicBezTo>
                    <a:pt x="3736" y="1290"/>
                    <a:pt x="3573" y="1128"/>
                    <a:pt x="3411" y="967"/>
                  </a:cubicBezTo>
                  <a:cubicBezTo>
                    <a:pt x="3411" y="806"/>
                    <a:pt x="3248" y="806"/>
                    <a:pt x="3248" y="645"/>
                  </a:cubicBezTo>
                  <a:lnTo>
                    <a:pt x="1462" y="806"/>
                  </a:lnTo>
                  <a:cubicBezTo>
                    <a:pt x="1299" y="806"/>
                    <a:pt x="1136" y="806"/>
                    <a:pt x="812" y="806"/>
                  </a:cubicBezTo>
                  <a:cubicBezTo>
                    <a:pt x="812" y="1128"/>
                    <a:pt x="812" y="1290"/>
                    <a:pt x="812" y="1612"/>
                  </a:cubicBezTo>
                  <a:cubicBezTo>
                    <a:pt x="975" y="2257"/>
                    <a:pt x="1299" y="2740"/>
                    <a:pt x="1787" y="3063"/>
                  </a:cubicBezTo>
                  <a:lnTo>
                    <a:pt x="1137" y="3869"/>
                  </a:lnTo>
                  <a:lnTo>
                    <a:pt x="163" y="4997"/>
                  </a:lnTo>
                  <a:lnTo>
                    <a:pt x="163" y="4997"/>
                  </a:lnTo>
                  <a:lnTo>
                    <a:pt x="0" y="5803"/>
                  </a:lnTo>
                  <a:lnTo>
                    <a:pt x="4060" y="7899"/>
                  </a:lnTo>
                  <a:cubicBezTo>
                    <a:pt x="3249" y="7254"/>
                    <a:pt x="2761" y="6448"/>
                    <a:pt x="2761" y="5642"/>
                  </a:cubicBezTo>
                  <a:close/>
                  <a:moveTo>
                    <a:pt x="7796" y="0"/>
                  </a:moveTo>
                  <a:cubicBezTo>
                    <a:pt x="8121" y="161"/>
                    <a:pt x="8283" y="322"/>
                    <a:pt x="8446" y="484"/>
                  </a:cubicBezTo>
                  <a:lnTo>
                    <a:pt x="8283" y="0"/>
                  </a:lnTo>
                  <a:cubicBezTo>
                    <a:pt x="8283" y="0"/>
                    <a:pt x="8120" y="0"/>
                    <a:pt x="8120" y="0"/>
                  </a:cubicBezTo>
                  <a:lnTo>
                    <a:pt x="7796" y="0"/>
                  </a:lnTo>
                  <a:close/>
                  <a:moveTo>
                    <a:pt x="6659" y="0"/>
                  </a:moveTo>
                  <a:lnTo>
                    <a:pt x="4548" y="161"/>
                  </a:lnTo>
                  <a:lnTo>
                    <a:pt x="4548" y="483"/>
                  </a:lnTo>
                  <a:lnTo>
                    <a:pt x="4548" y="645"/>
                  </a:lnTo>
                  <a:lnTo>
                    <a:pt x="5360" y="645"/>
                  </a:lnTo>
                  <a:lnTo>
                    <a:pt x="6009" y="645"/>
                  </a:lnTo>
                  <a:cubicBezTo>
                    <a:pt x="6335" y="323"/>
                    <a:pt x="6497" y="161"/>
                    <a:pt x="6659" y="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4" name="Shape">
              <a:extLst>
                <a:ext uri="{FF2B5EF4-FFF2-40B4-BE49-F238E27FC236}">
                  <a16:creationId xmlns:a16="http://schemas.microsoft.com/office/drawing/2014/main" id="{241617E3-07D7-4CC5-BE6A-91B55A7F5620}"/>
                </a:ext>
              </a:extLst>
            </p:cNvPr>
            <p:cNvSpPr/>
            <p:nvPr/>
          </p:nvSpPr>
          <p:spPr>
            <a:xfrm>
              <a:off x="6606035" y="3016455"/>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10188"/>
                    <a:pt x="609" y="7915"/>
                    <a:pt x="1439" y="602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5" name="Shape">
              <a:extLst>
                <a:ext uri="{FF2B5EF4-FFF2-40B4-BE49-F238E27FC236}">
                  <a16:creationId xmlns:a16="http://schemas.microsoft.com/office/drawing/2014/main" id="{AE0E7ABE-0502-4F5C-8D7D-D145612D7E91}"/>
                </a:ext>
              </a:extLst>
            </p:cNvPr>
            <p:cNvSpPr/>
            <p:nvPr/>
          </p:nvSpPr>
          <p:spPr>
            <a:xfrm>
              <a:off x="6560949" y="3106629"/>
              <a:ext cx="187113"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8" y="17245"/>
                    <a:pt x="20038" y="17415"/>
                    <a:pt x="20169" y="17415"/>
                  </a:cubicBezTo>
                  <a:lnTo>
                    <a:pt x="21600" y="21497"/>
                  </a:lnTo>
                  <a:lnTo>
                    <a:pt x="8718" y="17585"/>
                  </a:lnTo>
                  <a:lnTo>
                    <a:pt x="17566" y="12483"/>
                  </a:lnTo>
                  <a:cubicBezTo>
                    <a:pt x="17176" y="14524"/>
                    <a:pt x="18087" y="16565"/>
                    <a:pt x="19648" y="17245"/>
                  </a:cubicBezTo>
                  <a:close/>
                  <a:moveTo>
                    <a:pt x="12752" y="15034"/>
                  </a:moveTo>
                  <a:lnTo>
                    <a:pt x="12362" y="7041"/>
                  </a:lnTo>
                  <a:cubicBezTo>
                    <a:pt x="12882" y="5850"/>
                    <a:pt x="12492" y="4489"/>
                    <a:pt x="11711" y="3809"/>
                  </a:cubicBezTo>
                  <a:lnTo>
                    <a:pt x="10800" y="3129"/>
                  </a:lnTo>
                  <a:lnTo>
                    <a:pt x="10150" y="2618"/>
                  </a:lnTo>
                  <a:cubicBezTo>
                    <a:pt x="10150" y="2618"/>
                    <a:pt x="10150" y="2618"/>
                    <a:pt x="10150" y="2618"/>
                  </a:cubicBezTo>
                  <a:lnTo>
                    <a:pt x="6897" y="407"/>
                  </a:lnTo>
                  <a:lnTo>
                    <a:pt x="6897" y="407"/>
                  </a:lnTo>
                  <a:cubicBezTo>
                    <a:pt x="6766" y="67"/>
                    <a:pt x="6507"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6" name="Shape">
              <a:extLst>
                <a:ext uri="{FF2B5EF4-FFF2-40B4-BE49-F238E27FC236}">
                  <a16:creationId xmlns:a16="http://schemas.microsoft.com/office/drawing/2014/main" id="{E0E1382F-1A82-4573-BBC9-686CDD3AB70A}"/>
                </a:ext>
              </a:extLst>
            </p:cNvPr>
            <p:cNvSpPr/>
            <p:nvPr/>
          </p:nvSpPr>
          <p:spPr>
            <a:xfrm>
              <a:off x="6155168" y="3422236"/>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7" name="Shape">
              <a:extLst>
                <a:ext uri="{FF2B5EF4-FFF2-40B4-BE49-F238E27FC236}">
                  <a16:creationId xmlns:a16="http://schemas.microsoft.com/office/drawing/2014/main" id="{C535A2DD-5DF6-459D-992F-08A8DEC158BC}"/>
                </a:ext>
              </a:extLst>
            </p:cNvPr>
            <p:cNvSpPr/>
            <p:nvPr/>
          </p:nvSpPr>
          <p:spPr>
            <a:xfrm>
              <a:off x="7428869" y="3230618"/>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901"/>
                    <a:pt x="19097" y="0"/>
                    <a:pt x="16038" y="0"/>
                  </a:cubicBezTo>
                  <a:close/>
                </a:path>
              </a:pathLst>
            </a:custGeom>
            <a:solidFill>
              <a:schemeClr val="accent6">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8" name="Shape">
              <a:extLst>
                <a:ext uri="{FF2B5EF4-FFF2-40B4-BE49-F238E27FC236}">
                  <a16:creationId xmlns:a16="http://schemas.microsoft.com/office/drawing/2014/main" id="{9A131946-26CB-4593-8164-09211C90CE27}"/>
                </a:ext>
              </a:extLst>
            </p:cNvPr>
            <p:cNvSpPr/>
            <p:nvPr/>
          </p:nvSpPr>
          <p:spPr>
            <a:xfrm>
              <a:off x="5681756" y="2869923"/>
              <a:ext cx="2185275" cy="1000928"/>
            </a:xfrm>
            <a:custGeom>
              <a:avLst/>
              <a:gdLst/>
              <a:ahLst/>
              <a:cxnLst>
                <a:cxn ang="0">
                  <a:pos x="wd2" y="hd2"/>
                </a:cxn>
                <a:cxn ang="5400000">
                  <a:pos x="wd2" y="hd2"/>
                </a:cxn>
                <a:cxn ang="10800000">
                  <a:pos x="wd2" y="hd2"/>
                </a:cxn>
                <a:cxn ang="16200000">
                  <a:pos x="wd2" y="hd2"/>
                </a:cxn>
              </a:cxnLst>
              <a:rect l="0" t="0" r="r" b="b"/>
              <a:pathLst>
                <a:path w="21575" h="21600" extrusionOk="0">
                  <a:moveTo>
                    <a:pt x="1188" y="8732"/>
                  </a:moveTo>
                  <a:lnTo>
                    <a:pt x="31" y="1751"/>
                  </a:lnTo>
                  <a:cubicBezTo>
                    <a:pt x="-25" y="1435"/>
                    <a:pt x="-3" y="1070"/>
                    <a:pt x="86" y="778"/>
                  </a:cubicBezTo>
                  <a:cubicBezTo>
                    <a:pt x="175" y="487"/>
                    <a:pt x="331" y="341"/>
                    <a:pt x="487" y="341"/>
                  </a:cubicBezTo>
                  <a:lnTo>
                    <a:pt x="1811" y="341"/>
                  </a:lnTo>
                  <a:cubicBezTo>
                    <a:pt x="2201" y="341"/>
                    <a:pt x="2546" y="1022"/>
                    <a:pt x="2724" y="1751"/>
                  </a:cubicBezTo>
                  <a:lnTo>
                    <a:pt x="3981" y="6616"/>
                  </a:lnTo>
                  <a:lnTo>
                    <a:pt x="1188" y="8732"/>
                  </a:lnTo>
                  <a:close/>
                  <a:moveTo>
                    <a:pt x="14764" y="17441"/>
                  </a:moveTo>
                  <a:lnTo>
                    <a:pt x="16934" y="20311"/>
                  </a:lnTo>
                  <a:cubicBezTo>
                    <a:pt x="16979" y="20384"/>
                    <a:pt x="17023" y="20408"/>
                    <a:pt x="17079" y="20359"/>
                  </a:cubicBezTo>
                  <a:cubicBezTo>
                    <a:pt x="17168" y="20311"/>
                    <a:pt x="17224" y="20092"/>
                    <a:pt x="17190" y="19897"/>
                  </a:cubicBezTo>
                  <a:lnTo>
                    <a:pt x="16801" y="17051"/>
                  </a:lnTo>
                  <a:cubicBezTo>
                    <a:pt x="16779" y="16857"/>
                    <a:pt x="16679" y="16735"/>
                    <a:pt x="16589" y="16808"/>
                  </a:cubicBezTo>
                  <a:cubicBezTo>
                    <a:pt x="16500" y="16857"/>
                    <a:pt x="16445" y="17076"/>
                    <a:pt x="16478" y="17270"/>
                  </a:cubicBezTo>
                  <a:lnTo>
                    <a:pt x="16745" y="19192"/>
                  </a:lnTo>
                  <a:lnTo>
                    <a:pt x="14942" y="16808"/>
                  </a:lnTo>
                  <a:cubicBezTo>
                    <a:pt x="14865" y="16711"/>
                    <a:pt x="14764" y="16759"/>
                    <a:pt x="14709" y="16930"/>
                  </a:cubicBezTo>
                  <a:cubicBezTo>
                    <a:pt x="14653" y="17100"/>
                    <a:pt x="14687" y="17319"/>
                    <a:pt x="14764" y="17441"/>
                  </a:cubicBezTo>
                  <a:close/>
                  <a:moveTo>
                    <a:pt x="21186" y="0"/>
                  </a:moveTo>
                  <a:cubicBezTo>
                    <a:pt x="21397" y="0"/>
                    <a:pt x="21575" y="389"/>
                    <a:pt x="21575" y="851"/>
                  </a:cubicBezTo>
                  <a:lnTo>
                    <a:pt x="21575" y="8295"/>
                  </a:lnTo>
                  <a:cubicBezTo>
                    <a:pt x="21575" y="8757"/>
                    <a:pt x="21397" y="9146"/>
                    <a:pt x="21186" y="9146"/>
                  </a:cubicBezTo>
                  <a:cubicBezTo>
                    <a:pt x="20974" y="9146"/>
                    <a:pt x="20796" y="8757"/>
                    <a:pt x="20796" y="8295"/>
                  </a:cubicBezTo>
                  <a:lnTo>
                    <a:pt x="20796" y="851"/>
                  </a:lnTo>
                  <a:cubicBezTo>
                    <a:pt x="20807" y="389"/>
                    <a:pt x="20974" y="0"/>
                    <a:pt x="21186" y="0"/>
                  </a:cubicBezTo>
                  <a:close/>
                  <a:moveTo>
                    <a:pt x="21186" y="12454"/>
                  </a:moveTo>
                  <a:cubicBezTo>
                    <a:pt x="21397" y="12454"/>
                    <a:pt x="21575" y="12843"/>
                    <a:pt x="21575" y="13305"/>
                  </a:cubicBezTo>
                  <a:lnTo>
                    <a:pt x="21575" y="20749"/>
                  </a:lnTo>
                  <a:cubicBezTo>
                    <a:pt x="21575" y="21211"/>
                    <a:pt x="21397" y="21600"/>
                    <a:pt x="21186" y="21600"/>
                  </a:cubicBezTo>
                  <a:cubicBezTo>
                    <a:pt x="20974" y="21600"/>
                    <a:pt x="20796" y="21211"/>
                    <a:pt x="20796" y="20749"/>
                  </a:cubicBezTo>
                  <a:lnTo>
                    <a:pt x="20796" y="13305"/>
                  </a:lnTo>
                  <a:cubicBezTo>
                    <a:pt x="20807" y="12819"/>
                    <a:pt x="20974" y="12454"/>
                    <a:pt x="21186" y="12454"/>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9" name="Shape">
              <a:extLst>
                <a:ext uri="{FF2B5EF4-FFF2-40B4-BE49-F238E27FC236}">
                  <a16:creationId xmlns:a16="http://schemas.microsoft.com/office/drawing/2014/main" id="{AF65E6D4-F14C-4D4A-B983-41CC3B026A7C}"/>
                </a:ext>
              </a:extLst>
            </p:cNvPr>
            <p:cNvSpPr/>
            <p:nvPr/>
          </p:nvSpPr>
          <p:spPr>
            <a:xfrm>
              <a:off x="5805745" y="3117901"/>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0" name="Shape">
              <a:extLst>
                <a:ext uri="{FF2B5EF4-FFF2-40B4-BE49-F238E27FC236}">
                  <a16:creationId xmlns:a16="http://schemas.microsoft.com/office/drawing/2014/main" id="{DED00DFB-4CAC-4D42-9125-9FBBBB4051A0}"/>
                </a:ext>
              </a:extLst>
            </p:cNvPr>
            <p:cNvSpPr/>
            <p:nvPr/>
          </p:nvSpPr>
          <p:spPr>
            <a:xfrm>
              <a:off x="6921644" y="3016455"/>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542"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780"/>
                  </a:moveTo>
                  <a:lnTo>
                    <a:pt x="20137" y="962"/>
                  </a:lnTo>
                  <a:lnTo>
                    <a:pt x="20137" y="20598"/>
                  </a:lnTo>
                  <a:lnTo>
                    <a:pt x="11230" y="10780"/>
                  </a:lnTo>
                  <a:close/>
                  <a:moveTo>
                    <a:pt x="1463" y="19997"/>
                  </a:moveTo>
                  <a:lnTo>
                    <a:pt x="1463" y="1603"/>
                  </a:lnTo>
                  <a:lnTo>
                    <a:pt x="9810" y="10820"/>
                  </a:lnTo>
                  <a:lnTo>
                    <a:pt x="1463" y="19997"/>
                  </a:lnTo>
                  <a:close/>
                </a:path>
              </a:pathLst>
            </a:custGeom>
            <a:solidFill>
              <a:schemeClr val="accent6">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1" name="Shape">
              <a:extLst>
                <a:ext uri="{FF2B5EF4-FFF2-40B4-BE49-F238E27FC236}">
                  <a16:creationId xmlns:a16="http://schemas.microsoft.com/office/drawing/2014/main" id="{DFFA17A2-9D17-4A5E-AB66-D1231C31A8AA}"/>
                </a:ext>
              </a:extLst>
            </p:cNvPr>
            <p:cNvSpPr/>
            <p:nvPr/>
          </p:nvSpPr>
          <p:spPr>
            <a:xfrm>
              <a:off x="6155168" y="3512410"/>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07"/>
                    <a:pt x="20920" y="21600"/>
                    <a:pt x="20062" y="21600"/>
                  </a:cubicBezTo>
                  <a:close/>
                  <a:moveTo>
                    <a:pt x="2432" y="4173"/>
                  </a:moveTo>
                  <a:cubicBezTo>
                    <a:pt x="2432" y="1902"/>
                    <a:pt x="1895" y="0"/>
                    <a:pt x="1216" y="0"/>
                  </a:cubicBezTo>
                  <a:cubicBezTo>
                    <a:pt x="554" y="0"/>
                    <a:pt x="0" y="1841"/>
                    <a:pt x="0" y="4173"/>
                  </a:cubicBezTo>
                  <a:cubicBezTo>
                    <a:pt x="0" y="6505"/>
                    <a:pt x="536" y="8346"/>
                    <a:pt x="1216" y="8346"/>
                  </a:cubicBezTo>
                  <a:cubicBezTo>
                    <a:pt x="1877" y="8284"/>
                    <a:pt x="2432" y="6443"/>
                    <a:pt x="2432"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2" name="Shape">
              <a:extLst>
                <a:ext uri="{FF2B5EF4-FFF2-40B4-BE49-F238E27FC236}">
                  <a16:creationId xmlns:a16="http://schemas.microsoft.com/office/drawing/2014/main" id="{B0FAF198-6476-44A1-897E-9182024A1CEA}"/>
                </a:ext>
              </a:extLst>
            </p:cNvPr>
            <p:cNvSpPr/>
            <p:nvPr/>
          </p:nvSpPr>
          <p:spPr>
            <a:xfrm>
              <a:off x="7368620" y="3760387"/>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670"/>
                    <a:pt x="4696" y="21600"/>
                    <a:pt x="10800" y="21600"/>
                  </a:cubicBezTo>
                  <a:cubicBezTo>
                    <a:pt x="16904" y="21600"/>
                    <a:pt x="21600" y="16904"/>
                    <a:pt x="21600" y="10800"/>
                  </a:cubicBezTo>
                  <a:cubicBezTo>
                    <a:pt x="21600" y="4930"/>
                    <a:pt x="16669" y="0"/>
                    <a:pt x="10800" y="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3" name="Shape">
              <a:extLst>
                <a:ext uri="{FF2B5EF4-FFF2-40B4-BE49-F238E27FC236}">
                  <a16:creationId xmlns:a16="http://schemas.microsoft.com/office/drawing/2014/main" id="{7370F6F4-A227-4D05-AC7B-A1D00A726970}"/>
                </a:ext>
              </a:extLst>
            </p:cNvPr>
            <p:cNvSpPr/>
            <p:nvPr/>
          </p:nvSpPr>
          <p:spPr>
            <a:xfrm>
              <a:off x="6192473" y="354971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4" name="Shape">
              <a:extLst>
                <a:ext uri="{FF2B5EF4-FFF2-40B4-BE49-F238E27FC236}">
                  <a16:creationId xmlns:a16="http://schemas.microsoft.com/office/drawing/2014/main" id="{6CFA3375-C5D6-44CB-86D7-848AA8500380}"/>
                </a:ext>
              </a:extLst>
            </p:cNvPr>
            <p:cNvSpPr/>
            <p:nvPr/>
          </p:nvSpPr>
          <p:spPr>
            <a:xfrm>
              <a:off x="6820199" y="29488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5" name="Shape">
              <a:extLst>
                <a:ext uri="{FF2B5EF4-FFF2-40B4-BE49-F238E27FC236}">
                  <a16:creationId xmlns:a16="http://schemas.microsoft.com/office/drawing/2014/main" id="{C834A7E4-C6FF-4BA7-8E02-2120F5F44EC6}"/>
                </a:ext>
              </a:extLst>
            </p:cNvPr>
            <p:cNvSpPr/>
            <p:nvPr/>
          </p:nvSpPr>
          <p:spPr>
            <a:xfrm>
              <a:off x="6820199" y="3625127"/>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75" name="Shape">
            <a:extLst>
              <a:ext uri="{FF2B5EF4-FFF2-40B4-BE49-F238E27FC236}">
                <a16:creationId xmlns:a16="http://schemas.microsoft.com/office/drawing/2014/main" id="{23FA0663-BD1C-4804-8B14-B1444DE9674A}"/>
              </a:ext>
            </a:extLst>
          </p:cNvPr>
          <p:cNvSpPr/>
          <p:nvPr/>
        </p:nvSpPr>
        <p:spPr>
          <a:xfrm>
            <a:off x="355674" y="3201369"/>
            <a:ext cx="3352769" cy="6889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895" y="10787"/>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76" name="Group 75">
            <a:extLst>
              <a:ext uri="{FF2B5EF4-FFF2-40B4-BE49-F238E27FC236}">
                <a16:creationId xmlns:a16="http://schemas.microsoft.com/office/drawing/2014/main" id="{CD138BB3-A572-4704-A326-E8D5B2001F29}"/>
              </a:ext>
            </a:extLst>
          </p:cNvPr>
          <p:cNvGrpSpPr/>
          <p:nvPr/>
        </p:nvGrpSpPr>
        <p:grpSpPr>
          <a:xfrm>
            <a:off x="816419" y="3205454"/>
            <a:ext cx="2690876" cy="665418"/>
            <a:chOff x="8921977" y="1490062"/>
            <a:chExt cx="2514527" cy="887225"/>
          </a:xfrm>
        </p:grpSpPr>
        <p:sp>
          <p:nvSpPr>
            <p:cNvPr id="79" name="TextBox 67">
              <a:extLst>
                <a:ext uri="{FF2B5EF4-FFF2-40B4-BE49-F238E27FC236}">
                  <a16:creationId xmlns:a16="http://schemas.microsoft.com/office/drawing/2014/main" id="{49E04A40-6313-440D-9868-23652AEA3F8D}"/>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80" name="TextBox 68">
              <a:extLst>
                <a:ext uri="{FF2B5EF4-FFF2-40B4-BE49-F238E27FC236}">
                  <a16:creationId xmlns:a16="http://schemas.microsoft.com/office/drawing/2014/main" id="{25B61D4A-4D67-429F-9730-94C85E9BFF76}"/>
                </a:ext>
              </a:extLst>
            </p:cNvPr>
            <p:cNvSpPr txBox="1"/>
            <p:nvPr/>
          </p:nvSpPr>
          <p:spPr>
            <a:xfrm>
              <a:off x="8921977" y="1925881"/>
              <a:ext cx="1889968"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nibh est. A magna maecenas, quam magna nec quis, lorem nunc. </a:t>
              </a:r>
            </a:p>
          </p:txBody>
        </p:sp>
      </p:grpSp>
      <p:sp>
        <p:nvSpPr>
          <p:cNvPr id="77" name="Shape">
            <a:extLst>
              <a:ext uri="{FF2B5EF4-FFF2-40B4-BE49-F238E27FC236}">
                <a16:creationId xmlns:a16="http://schemas.microsoft.com/office/drawing/2014/main" id="{F628E29D-0A7A-4E55-8465-B650F8CCEC12}"/>
              </a:ext>
            </a:extLst>
          </p:cNvPr>
          <p:cNvSpPr/>
          <p:nvPr/>
        </p:nvSpPr>
        <p:spPr>
          <a:xfrm>
            <a:off x="3694915" y="3183616"/>
            <a:ext cx="27054" cy="72448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222"/>
                </a:lnTo>
                <a:cubicBezTo>
                  <a:pt x="21600" y="21424"/>
                  <a:pt x="16874" y="21600"/>
                  <a:pt x="10800"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8" name="TextBox 57">
            <a:extLst>
              <a:ext uri="{FF2B5EF4-FFF2-40B4-BE49-F238E27FC236}">
                <a16:creationId xmlns:a16="http://schemas.microsoft.com/office/drawing/2014/main" id="{F7A2477A-D07E-478F-9802-99249B6E580A}"/>
              </a:ext>
            </a:extLst>
          </p:cNvPr>
          <p:cNvSpPr txBox="1"/>
          <p:nvPr/>
        </p:nvSpPr>
        <p:spPr>
          <a:xfrm>
            <a:off x="2790764" y="3268861"/>
            <a:ext cx="856325"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50%</a:t>
            </a:r>
          </a:p>
        </p:txBody>
      </p:sp>
      <p:sp>
        <p:nvSpPr>
          <p:cNvPr id="97" name="Shape">
            <a:extLst>
              <a:ext uri="{FF2B5EF4-FFF2-40B4-BE49-F238E27FC236}">
                <a16:creationId xmlns:a16="http://schemas.microsoft.com/office/drawing/2014/main" id="{921EEFCE-E07A-4CAC-B51C-A13A2CC33099}"/>
              </a:ext>
            </a:extLst>
          </p:cNvPr>
          <p:cNvSpPr/>
          <p:nvPr/>
        </p:nvSpPr>
        <p:spPr>
          <a:xfrm>
            <a:off x="5039064" y="2045963"/>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36"/>
                  <a:pt x="21183" y="9940"/>
                  <a:pt x="20836" y="994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98" name="Group 97">
            <a:extLst>
              <a:ext uri="{FF2B5EF4-FFF2-40B4-BE49-F238E27FC236}">
                <a16:creationId xmlns:a16="http://schemas.microsoft.com/office/drawing/2014/main" id="{5E08EDA2-9CE8-41D4-ABEA-B833EC9D148D}"/>
              </a:ext>
            </a:extLst>
          </p:cNvPr>
          <p:cNvGrpSpPr/>
          <p:nvPr/>
        </p:nvGrpSpPr>
        <p:grpSpPr>
          <a:xfrm>
            <a:off x="5546291" y="2054417"/>
            <a:ext cx="1703436" cy="787892"/>
            <a:chOff x="7440142" y="1596222"/>
            <a:chExt cx="2271248" cy="1050523"/>
          </a:xfrm>
        </p:grpSpPr>
        <p:sp>
          <p:nvSpPr>
            <p:cNvPr id="105" name="Shape">
              <a:extLst>
                <a:ext uri="{FF2B5EF4-FFF2-40B4-BE49-F238E27FC236}">
                  <a16:creationId xmlns:a16="http://schemas.microsoft.com/office/drawing/2014/main" id="{1E4C15CF-56EA-47E7-BA22-503E8035FC11}"/>
                </a:ext>
              </a:extLst>
            </p:cNvPr>
            <p:cNvSpPr/>
            <p:nvPr/>
          </p:nvSpPr>
          <p:spPr>
            <a:xfrm>
              <a:off x="8398236" y="1844199"/>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5242" y="21600"/>
                    <a:pt x="12698" y="20160"/>
                    <a:pt x="10161" y="18721"/>
                  </a:cubicBezTo>
                  <a:lnTo>
                    <a:pt x="10161" y="18721"/>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6" name="Shape">
              <a:extLst>
                <a:ext uri="{FF2B5EF4-FFF2-40B4-BE49-F238E27FC236}">
                  <a16:creationId xmlns:a16="http://schemas.microsoft.com/office/drawing/2014/main" id="{3ADD81E0-D13B-4C76-A2E3-A8524BA96357}"/>
                </a:ext>
              </a:extLst>
            </p:cNvPr>
            <p:cNvSpPr/>
            <p:nvPr/>
          </p:nvSpPr>
          <p:spPr>
            <a:xfrm>
              <a:off x="8364421" y="1799111"/>
              <a:ext cx="71015" cy="34946"/>
            </a:xfrm>
            <a:custGeom>
              <a:avLst/>
              <a:gdLst/>
              <a:ahLst/>
              <a:cxnLst>
                <a:cxn ang="0">
                  <a:pos x="wd2" y="hd2"/>
                </a:cxn>
                <a:cxn ang="5400000">
                  <a:pos x="wd2" y="hd2"/>
                </a:cxn>
                <a:cxn ang="10800000">
                  <a:pos x="wd2" y="hd2"/>
                </a:cxn>
                <a:cxn ang="16200000">
                  <a:pos x="wd2" y="hd2"/>
                </a:cxn>
              </a:cxnLst>
              <a:rect l="0" t="0" r="r" b="b"/>
              <a:pathLst>
                <a:path w="21598" h="21600" extrusionOk="0">
                  <a:moveTo>
                    <a:pt x="341" y="2"/>
                  </a:moveTo>
                  <a:cubicBezTo>
                    <a:pt x="1027" y="1395"/>
                    <a:pt x="1712" y="2092"/>
                    <a:pt x="2742" y="2789"/>
                  </a:cubicBezTo>
                  <a:cubicBezTo>
                    <a:pt x="3085" y="2789"/>
                    <a:pt x="3428" y="3485"/>
                    <a:pt x="4112" y="3485"/>
                  </a:cubicBezTo>
                  <a:cubicBezTo>
                    <a:pt x="4112" y="3485"/>
                    <a:pt x="4112" y="3485"/>
                    <a:pt x="4112" y="3485"/>
                  </a:cubicBezTo>
                  <a:cubicBezTo>
                    <a:pt x="4112" y="4878"/>
                    <a:pt x="4112" y="5576"/>
                    <a:pt x="4112" y="6969"/>
                  </a:cubicBezTo>
                  <a:cubicBezTo>
                    <a:pt x="4456" y="9756"/>
                    <a:pt x="5140" y="11846"/>
                    <a:pt x="6170" y="13240"/>
                  </a:cubicBezTo>
                  <a:lnTo>
                    <a:pt x="4799" y="16723"/>
                  </a:lnTo>
                  <a:lnTo>
                    <a:pt x="2742" y="21600"/>
                  </a:lnTo>
                  <a:lnTo>
                    <a:pt x="2742" y="21600"/>
                  </a:lnTo>
                  <a:lnTo>
                    <a:pt x="1371" y="16026"/>
                  </a:lnTo>
                  <a:cubicBezTo>
                    <a:pt x="684" y="12542"/>
                    <a:pt x="0" y="8362"/>
                    <a:pt x="0" y="4182"/>
                  </a:cubicBezTo>
                  <a:cubicBezTo>
                    <a:pt x="-2" y="3485"/>
                    <a:pt x="341" y="2092"/>
                    <a:pt x="341" y="2"/>
                  </a:cubicBezTo>
                  <a:close/>
                  <a:moveTo>
                    <a:pt x="9939" y="2789"/>
                  </a:moveTo>
                  <a:lnTo>
                    <a:pt x="8912" y="2789"/>
                  </a:lnTo>
                  <a:cubicBezTo>
                    <a:pt x="8912" y="3485"/>
                    <a:pt x="9255" y="3485"/>
                    <a:pt x="9255" y="4182"/>
                  </a:cubicBezTo>
                  <a:cubicBezTo>
                    <a:pt x="9598" y="4878"/>
                    <a:pt x="9598" y="6272"/>
                    <a:pt x="9941" y="6969"/>
                  </a:cubicBezTo>
                  <a:cubicBezTo>
                    <a:pt x="9941" y="7666"/>
                    <a:pt x="9941" y="7666"/>
                    <a:pt x="9941" y="8362"/>
                  </a:cubicBezTo>
                  <a:cubicBezTo>
                    <a:pt x="9941" y="8362"/>
                    <a:pt x="9941" y="9059"/>
                    <a:pt x="9941" y="9059"/>
                  </a:cubicBezTo>
                  <a:lnTo>
                    <a:pt x="15083" y="9059"/>
                  </a:lnTo>
                  <a:cubicBezTo>
                    <a:pt x="15083" y="9755"/>
                    <a:pt x="15083" y="9755"/>
                    <a:pt x="15083" y="10452"/>
                  </a:cubicBezTo>
                  <a:cubicBezTo>
                    <a:pt x="15769" y="13935"/>
                    <a:pt x="17140" y="17419"/>
                    <a:pt x="18511" y="17419"/>
                  </a:cubicBezTo>
                  <a:cubicBezTo>
                    <a:pt x="18511" y="17419"/>
                    <a:pt x="18854" y="17419"/>
                    <a:pt x="18854" y="17419"/>
                  </a:cubicBezTo>
                  <a:cubicBezTo>
                    <a:pt x="19882" y="17419"/>
                    <a:pt x="20912" y="16026"/>
                    <a:pt x="21255" y="13935"/>
                  </a:cubicBezTo>
                  <a:cubicBezTo>
                    <a:pt x="21598" y="13239"/>
                    <a:pt x="21598" y="12542"/>
                    <a:pt x="21598" y="11148"/>
                  </a:cubicBezTo>
                  <a:cubicBezTo>
                    <a:pt x="21598" y="10452"/>
                    <a:pt x="21598" y="9058"/>
                    <a:pt x="21598" y="8361"/>
                  </a:cubicBezTo>
                  <a:cubicBezTo>
                    <a:pt x="21598" y="6271"/>
                    <a:pt x="20912" y="3484"/>
                    <a:pt x="20227" y="2091"/>
                  </a:cubicBezTo>
                  <a:cubicBezTo>
                    <a:pt x="19884" y="1394"/>
                    <a:pt x="19199" y="697"/>
                    <a:pt x="18856" y="0"/>
                  </a:cubicBezTo>
                  <a:lnTo>
                    <a:pt x="16456" y="697"/>
                  </a:lnTo>
                  <a:cubicBezTo>
                    <a:pt x="16113" y="1393"/>
                    <a:pt x="15769" y="2090"/>
                    <a:pt x="15428" y="2787"/>
                  </a:cubicBezTo>
                  <a:lnTo>
                    <a:pt x="14057" y="2787"/>
                  </a:lnTo>
                  <a:lnTo>
                    <a:pt x="12343" y="2787"/>
                  </a:lnTo>
                  <a:lnTo>
                    <a:pt x="12343" y="2091"/>
                  </a:lnTo>
                  <a:lnTo>
                    <a:pt x="12343" y="697"/>
                  </a:lnTo>
                  <a:lnTo>
                    <a:pt x="9939"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7" name="Shape">
              <a:extLst>
                <a:ext uri="{FF2B5EF4-FFF2-40B4-BE49-F238E27FC236}">
                  <a16:creationId xmlns:a16="http://schemas.microsoft.com/office/drawing/2014/main" id="{EE59378E-EC77-413B-91C6-3C453FB2AB08}"/>
                </a:ext>
              </a:extLst>
            </p:cNvPr>
            <p:cNvSpPr/>
            <p:nvPr/>
          </p:nvSpPr>
          <p:spPr>
            <a:xfrm>
              <a:off x="8375693" y="1799111"/>
              <a:ext cx="146670" cy="150296"/>
            </a:xfrm>
            <a:custGeom>
              <a:avLst/>
              <a:gdLst/>
              <a:ahLst/>
              <a:cxnLst>
                <a:cxn ang="0">
                  <a:pos x="wd2" y="hd2"/>
                </a:cxn>
                <a:cxn ang="5400000">
                  <a:pos x="wd2" y="hd2"/>
                </a:cxn>
                <a:cxn ang="10800000">
                  <a:pos x="wd2" y="hd2"/>
                </a:cxn>
                <a:cxn ang="16200000">
                  <a:pos x="wd2" y="hd2"/>
                </a:cxn>
              </a:cxnLst>
              <a:rect l="0" t="0" r="r" b="b"/>
              <a:pathLst>
                <a:path w="21133" h="21334" extrusionOk="0">
                  <a:moveTo>
                    <a:pt x="13318" y="16320"/>
                  </a:moveTo>
                  <a:cubicBezTo>
                    <a:pt x="13480" y="15840"/>
                    <a:pt x="13805" y="15360"/>
                    <a:pt x="14130" y="14880"/>
                  </a:cubicBezTo>
                  <a:lnTo>
                    <a:pt x="15591" y="12800"/>
                  </a:lnTo>
                  <a:cubicBezTo>
                    <a:pt x="16078" y="12320"/>
                    <a:pt x="16890" y="12160"/>
                    <a:pt x="17378" y="12480"/>
                  </a:cubicBezTo>
                  <a:cubicBezTo>
                    <a:pt x="17703" y="12800"/>
                    <a:pt x="17865" y="13120"/>
                    <a:pt x="17865" y="13440"/>
                  </a:cubicBezTo>
                  <a:cubicBezTo>
                    <a:pt x="18027" y="13440"/>
                    <a:pt x="18190" y="13440"/>
                    <a:pt x="18352" y="13600"/>
                  </a:cubicBezTo>
                  <a:cubicBezTo>
                    <a:pt x="20463" y="14240"/>
                    <a:pt x="21600" y="16480"/>
                    <a:pt x="20951" y="18560"/>
                  </a:cubicBezTo>
                  <a:cubicBezTo>
                    <a:pt x="20301" y="20480"/>
                    <a:pt x="18352" y="21600"/>
                    <a:pt x="16403" y="21280"/>
                  </a:cubicBezTo>
                  <a:cubicBezTo>
                    <a:pt x="16241" y="21280"/>
                    <a:pt x="15916" y="21280"/>
                    <a:pt x="15754" y="21120"/>
                  </a:cubicBezTo>
                  <a:cubicBezTo>
                    <a:pt x="13805" y="20480"/>
                    <a:pt x="12668" y="18560"/>
                    <a:pt x="12993" y="16640"/>
                  </a:cubicBezTo>
                  <a:cubicBezTo>
                    <a:pt x="13318" y="16800"/>
                    <a:pt x="13318" y="16480"/>
                    <a:pt x="13318" y="16320"/>
                  </a:cubicBezTo>
                  <a:close/>
                  <a:moveTo>
                    <a:pt x="5035" y="8000"/>
                  </a:moveTo>
                  <a:cubicBezTo>
                    <a:pt x="4710" y="8000"/>
                    <a:pt x="4385" y="7840"/>
                    <a:pt x="4223" y="7680"/>
                  </a:cubicBezTo>
                  <a:lnTo>
                    <a:pt x="5035" y="8000"/>
                  </a:lnTo>
                  <a:cubicBezTo>
                    <a:pt x="4873" y="8000"/>
                    <a:pt x="5035" y="8000"/>
                    <a:pt x="5035" y="8000"/>
                  </a:cubicBezTo>
                  <a:close/>
                  <a:moveTo>
                    <a:pt x="2761" y="5600"/>
                  </a:moveTo>
                  <a:cubicBezTo>
                    <a:pt x="3573" y="6240"/>
                    <a:pt x="4548" y="6560"/>
                    <a:pt x="5523" y="6560"/>
                  </a:cubicBezTo>
                  <a:lnTo>
                    <a:pt x="5523" y="6880"/>
                  </a:lnTo>
                  <a:cubicBezTo>
                    <a:pt x="5523" y="6880"/>
                    <a:pt x="5523" y="6880"/>
                    <a:pt x="5523" y="6880"/>
                  </a:cubicBezTo>
                  <a:cubicBezTo>
                    <a:pt x="5523" y="6880"/>
                    <a:pt x="5523" y="6880"/>
                    <a:pt x="5523" y="6880"/>
                  </a:cubicBezTo>
                  <a:lnTo>
                    <a:pt x="5523" y="6560"/>
                  </a:lnTo>
                  <a:cubicBezTo>
                    <a:pt x="5523" y="6560"/>
                    <a:pt x="5685" y="6560"/>
                    <a:pt x="5685" y="6560"/>
                  </a:cubicBezTo>
                  <a:lnTo>
                    <a:pt x="5685" y="6560"/>
                  </a:lnTo>
                  <a:cubicBezTo>
                    <a:pt x="7309" y="6560"/>
                    <a:pt x="8446" y="5600"/>
                    <a:pt x="8933" y="4320"/>
                  </a:cubicBezTo>
                  <a:cubicBezTo>
                    <a:pt x="9420" y="4160"/>
                    <a:pt x="9745" y="3840"/>
                    <a:pt x="9745" y="3360"/>
                  </a:cubicBezTo>
                  <a:cubicBezTo>
                    <a:pt x="9745" y="3040"/>
                    <a:pt x="9583" y="2720"/>
                    <a:pt x="9258" y="2560"/>
                  </a:cubicBezTo>
                  <a:cubicBezTo>
                    <a:pt x="9258" y="2720"/>
                    <a:pt x="9096" y="3040"/>
                    <a:pt x="9096" y="3200"/>
                  </a:cubicBezTo>
                  <a:cubicBezTo>
                    <a:pt x="8933" y="3680"/>
                    <a:pt x="8446" y="4000"/>
                    <a:pt x="7959" y="4000"/>
                  </a:cubicBezTo>
                  <a:cubicBezTo>
                    <a:pt x="7959" y="4000"/>
                    <a:pt x="7796" y="4000"/>
                    <a:pt x="7796" y="4000"/>
                  </a:cubicBezTo>
                  <a:cubicBezTo>
                    <a:pt x="6984" y="3840"/>
                    <a:pt x="6335" y="3200"/>
                    <a:pt x="6172" y="2400"/>
                  </a:cubicBezTo>
                  <a:cubicBezTo>
                    <a:pt x="6172" y="2240"/>
                    <a:pt x="6172" y="2240"/>
                    <a:pt x="6172" y="2080"/>
                  </a:cubicBezTo>
                  <a:lnTo>
                    <a:pt x="3736" y="2080"/>
                  </a:lnTo>
                  <a:cubicBezTo>
                    <a:pt x="3736" y="2080"/>
                    <a:pt x="3736" y="1920"/>
                    <a:pt x="3736" y="1920"/>
                  </a:cubicBezTo>
                  <a:cubicBezTo>
                    <a:pt x="3736" y="1760"/>
                    <a:pt x="3736" y="1760"/>
                    <a:pt x="3736" y="1600"/>
                  </a:cubicBezTo>
                  <a:cubicBezTo>
                    <a:pt x="3736" y="1280"/>
                    <a:pt x="3573" y="1120"/>
                    <a:pt x="3411" y="960"/>
                  </a:cubicBezTo>
                  <a:cubicBezTo>
                    <a:pt x="3411" y="800"/>
                    <a:pt x="3248" y="800"/>
                    <a:pt x="3248" y="640"/>
                  </a:cubicBezTo>
                  <a:lnTo>
                    <a:pt x="1462" y="800"/>
                  </a:lnTo>
                  <a:cubicBezTo>
                    <a:pt x="1299" y="800"/>
                    <a:pt x="1136" y="800"/>
                    <a:pt x="812" y="800"/>
                  </a:cubicBezTo>
                  <a:cubicBezTo>
                    <a:pt x="812" y="1120"/>
                    <a:pt x="812" y="1280"/>
                    <a:pt x="812" y="1600"/>
                  </a:cubicBezTo>
                  <a:cubicBezTo>
                    <a:pt x="975" y="2240"/>
                    <a:pt x="1299" y="2720"/>
                    <a:pt x="1787" y="3040"/>
                  </a:cubicBezTo>
                  <a:lnTo>
                    <a:pt x="1137" y="3840"/>
                  </a:lnTo>
                  <a:lnTo>
                    <a:pt x="163" y="4960"/>
                  </a:lnTo>
                  <a:lnTo>
                    <a:pt x="163" y="4960"/>
                  </a:lnTo>
                  <a:lnTo>
                    <a:pt x="0" y="5760"/>
                  </a:lnTo>
                  <a:lnTo>
                    <a:pt x="4060" y="7840"/>
                  </a:lnTo>
                  <a:cubicBezTo>
                    <a:pt x="3411" y="7360"/>
                    <a:pt x="2761" y="6560"/>
                    <a:pt x="2761" y="5600"/>
                  </a:cubicBezTo>
                  <a:close/>
                  <a:moveTo>
                    <a:pt x="7959" y="0"/>
                  </a:moveTo>
                  <a:cubicBezTo>
                    <a:pt x="8284" y="160"/>
                    <a:pt x="8446" y="320"/>
                    <a:pt x="8608" y="480"/>
                  </a:cubicBezTo>
                  <a:lnTo>
                    <a:pt x="8446" y="0"/>
                  </a:lnTo>
                  <a:cubicBezTo>
                    <a:pt x="8446" y="0"/>
                    <a:pt x="8283" y="0"/>
                    <a:pt x="8283" y="0"/>
                  </a:cubicBezTo>
                  <a:lnTo>
                    <a:pt x="7959" y="0"/>
                  </a:lnTo>
                  <a:close/>
                  <a:moveTo>
                    <a:pt x="6659" y="160"/>
                  </a:moveTo>
                  <a:lnTo>
                    <a:pt x="4548" y="320"/>
                  </a:lnTo>
                  <a:lnTo>
                    <a:pt x="4548" y="640"/>
                  </a:lnTo>
                  <a:lnTo>
                    <a:pt x="4548" y="800"/>
                  </a:lnTo>
                  <a:lnTo>
                    <a:pt x="5360" y="800"/>
                  </a:lnTo>
                  <a:lnTo>
                    <a:pt x="6009" y="800"/>
                  </a:lnTo>
                  <a:cubicBezTo>
                    <a:pt x="6335" y="480"/>
                    <a:pt x="6497" y="320"/>
                    <a:pt x="6659" y="16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8" name="Shape">
              <a:extLst>
                <a:ext uri="{FF2B5EF4-FFF2-40B4-BE49-F238E27FC236}">
                  <a16:creationId xmlns:a16="http://schemas.microsoft.com/office/drawing/2014/main" id="{1C72E245-C808-4704-A845-2B63AAC24DF9}"/>
                </a:ext>
              </a:extLst>
            </p:cNvPr>
            <p:cNvSpPr/>
            <p:nvPr/>
          </p:nvSpPr>
          <p:spPr>
            <a:xfrm>
              <a:off x="8364420" y="1742753"/>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4"/>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9810"/>
                    <a:pt x="886" y="7915"/>
                    <a:pt x="1439" y="602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9" name="Shape">
              <a:extLst>
                <a:ext uri="{FF2B5EF4-FFF2-40B4-BE49-F238E27FC236}">
                  <a16:creationId xmlns:a16="http://schemas.microsoft.com/office/drawing/2014/main" id="{A2450C86-FDCC-42F6-B896-17DB41EB7B2C}"/>
                </a:ext>
              </a:extLst>
            </p:cNvPr>
            <p:cNvSpPr/>
            <p:nvPr/>
          </p:nvSpPr>
          <p:spPr>
            <a:xfrm>
              <a:off x="8319333" y="1832927"/>
              <a:ext cx="187113" cy="141339"/>
            </a:xfrm>
            <a:custGeom>
              <a:avLst/>
              <a:gdLst/>
              <a:ahLst/>
              <a:cxnLst>
                <a:cxn ang="0">
                  <a:pos x="wd2" y="hd2"/>
                </a:cxn>
                <a:cxn ang="5400000">
                  <a:pos x="wd2" y="hd2"/>
                </a:cxn>
                <a:cxn ang="10800000">
                  <a:pos x="wd2" y="hd2"/>
                </a:cxn>
                <a:cxn ang="16200000">
                  <a:pos x="wd2" y="hd2"/>
                </a:cxn>
              </a:cxnLst>
              <a:rect l="0" t="0" r="r" b="b"/>
              <a:pathLst>
                <a:path w="21600" h="21496" extrusionOk="0">
                  <a:moveTo>
                    <a:pt x="19648" y="17210"/>
                  </a:moveTo>
                  <a:cubicBezTo>
                    <a:pt x="19778" y="17210"/>
                    <a:pt x="20038" y="17382"/>
                    <a:pt x="20169" y="17382"/>
                  </a:cubicBezTo>
                  <a:lnTo>
                    <a:pt x="21600" y="21496"/>
                  </a:lnTo>
                  <a:lnTo>
                    <a:pt x="8718" y="17553"/>
                  </a:lnTo>
                  <a:lnTo>
                    <a:pt x="17566" y="12410"/>
                  </a:lnTo>
                  <a:cubicBezTo>
                    <a:pt x="17306" y="14639"/>
                    <a:pt x="18087" y="16696"/>
                    <a:pt x="19648" y="17210"/>
                  </a:cubicBezTo>
                  <a:close/>
                  <a:moveTo>
                    <a:pt x="12752" y="15153"/>
                  </a:moveTo>
                  <a:lnTo>
                    <a:pt x="12362" y="7096"/>
                  </a:lnTo>
                  <a:cubicBezTo>
                    <a:pt x="12882" y="5896"/>
                    <a:pt x="12492" y="4525"/>
                    <a:pt x="11711" y="3839"/>
                  </a:cubicBezTo>
                  <a:lnTo>
                    <a:pt x="10800" y="3153"/>
                  </a:lnTo>
                  <a:lnTo>
                    <a:pt x="10150" y="2639"/>
                  </a:lnTo>
                  <a:cubicBezTo>
                    <a:pt x="10150" y="2639"/>
                    <a:pt x="10150" y="2639"/>
                    <a:pt x="10150" y="2639"/>
                  </a:cubicBezTo>
                  <a:lnTo>
                    <a:pt x="6897" y="410"/>
                  </a:lnTo>
                  <a:lnTo>
                    <a:pt x="6897" y="410"/>
                  </a:lnTo>
                  <a:cubicBezTo>
                    <a:pt x="6766" y="68"/>
                    <a:pt x="6507" y="-104"/>
                    <a:pt x="6116" y="68"/>
                  </a:cubicBezTo>
                  <a:cubicBezTo>
                    <a:pt x="5726" y="239"/>
                    <a:pt x="5465" y="410"/>
                    <a:pt x="5335" y="925"/>
                  </a:cubicBezTo>
                  <a:lnTo>
                    <a:pt x="4164" y="5039"/>
                  </a:lnTo>
                  <a:cubicBezTo>
                    <a:pt x="2863" y="6411"/>
                    <a:pt x="1952" y="8125"/>
                    <a:pt x="1431" y="10010"/>
                  </a:cubicBezTo>
                  <a:lnTo>
                    <a:pt x="0" y="15153"/>
                  </a:lnTo>
                  <a:lnTo>
                    <a:pt x="12752" y="15153"/>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0" name="Shape">
              <a:extLst>
                <a:ext uri="{FF2B5EF4-FFF2-40B4-BE49-F238E27FC236}">
                  <a16:creationId xmlns:a16="http://schemas.microsoft.com/office/drawing/2014/main" id="{84D5E93E-90B1-4183-BF6A-6114C642F50A}"/>
                </a:ext>
              </a:extLst>
            </p:cNvPr>
            <p:cNvSpPr/>
            <p:nvPr/>
          </p:nvSpPr>
          <p:spPr>
            <a:xfrm>
              <a:off x="7913553" y="2148534"/>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1" name="Shape">
              <a:extLst>
                <a:ext uri="{FF2B5EF4-FFF2-40B4-BE49-F238E27FC236}">
                  <a16:creationId xmlns:a16="http://schemas.microsoft.com/office/drawing/2014/main" id="{BD10847A-74B0-447A-930F-430F17D35E8D}"/>
                </a:ext>
              </a:extLst>
            </p:cNvPr>
            <p:cNvSpPr/>
            <p:nvPr/>
          </p:nvSpPr>
          <p:spPr>
            <a:xfrm>
              <a:off x="9187254" y="1968188"/>
              <a:ext cx="524136" cy="268267"/>
            </a:xfrm>
            <a:custGeom>
              <a:avLst/>
              <a:gdLst/>
              <a:ahLst/>
              <a:cxnLst>
                <a:cxn ang="0">
                  <a:pos x="wd2" y="hd2"/>
                </a:cxn>
                <a:cxn ang="5400000">
                  <a:pos x="wd2" y="hd2"/>
                </a:cxn>
                <a:cxn ang="10800000">
                  <a:pos x="wd2" y="hd2"/>
                </a:cxn>
                <a:cxn ang="16200000">
                  <a:pos x="wd2" y="hd2"/>
                </a:cxn>
              </a:cxnLst>
              <a:rect l="0" t="0" r="r" b="b"/>
              <a:pathLst>
                <a:path w="21600" h="21600" extrusionOk="0">
                  <a:moveTo>
                    <a:pt x="16072" y="0"/>
                  </a:moveTo>
                  <a:lnTo>
                    <a:pt x="5528" y="0"/>
                  </a:lnTo>
                  <a:cubicBezTo>
                    <a:pt x="2462" y="0"/>
                    <a:pt x="0" y="4901"/>
                    <a:pt x="0" y="10800"/>
                  </a:cubicBezTo>
                  <a:lnTo>
                    <a:pt x="0" y="10800"/>
                  </a:lnTo>
                  <a:cubicBezTo>
                    <a:pt x="0" y="16790"/>
                    <a:pt x="2508" y="21600"/>
                    <a:pt x="5528" y="21600"/>
                  </a:cubicBezTo>
                  <a:lnTo>
                    <a:pt x="16072" y="21600"/>
                  </a:lnTo>
                  <a:cubicBezTo>
                    <a:pt x="19138" y="21600"/>
                    <a:pt x="21600" y="16699"/>
                    <a:pt x="21600" y="10800"/>
                  </a:cubicBezTo>
                  <a:lnTo>
                    <a:pt x="21600" y="10800"/>
                  </a:lnTo>
                  <a:cubicBezTo>
                    <a:pt x="21600" y="4810"/>
                    <a:pt x="19092" y="0"/>
                    <a:pt x="16072" y="0"/>
                  </a:cubicBezTo>
                  <a:close/>
                </a:path>
              </a:pathLst>
            </a:custGeom>
            <a:solidFill>
              <a:schemeClr val="accent2">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2" name="Shape">
              <a:extLst>
                <a:ext uri="{FF2B5EF4-FFF2-40B4-BE49-F238E27FC236}">
                  <a16:creationId xmlns:a16="http://schemas.microsoft.com/office/drawing/2014/main" id="{B8D9BAEE-3343-40F4-8547-2D2FE638226B}"/>
                </a:ext>
              </a:extLst>
            </p:cNvPr>
            <p:cNvSpPr/>
            <p:nvPr/>
          </p:nvSpPr>
          <p:spPr>
            <a:xfrm>
              <a:off x="7440142" y="1596222"/>
              <a:ext cx="2186397" cy="999800"/>
            </a:xfrm>
            <a:custGeom>
              <a:avLst/>
              <a:gdLst/>
              <a:ahLst/>
              <a:cxnLst>
                <a:cxn ang="0">
                  <a:pos x="wd2" y="hd2"/>
                </a:cxn>
                <a:cxn ang="5400000">
                  <a:pos x="wd2" y="hd2"/>
                </a:cxn>
                <a:cxn ang="10800000">
                  <a:pos x="wd2" y="hd2"/>
                </a:cxn>
                <a:cxn ang="16200000">
                  <a:pos x="wd2" y="hd2"/>
                </a:cxn>
              </a:cxnLst>
              <a:rect l="0" t="0" r="r" b="b"/>
              <a:pathLst>
                <a:path w="21575" h="21600" extrusionOk="0">
                  <a:moveTo>
                    <a:pt x="1187" y="8718"/>
                  </a:moveTo>
                  <a:lnTo>
                    <a:pt x="31" y="1729"/>
                  </a:lnTo>
                  <a:cubicBezTo>
                    <a:pt x="-25" y="1412"/>
                    <a:pt x="-3" y="1047"/>
                    <a:pt x="86" y="755"/>
                  </a:cubicBezTo>
                  <a:cubicBezTo>
                    <a:pt x="175" y="463"/>
                    <a:pt x="331" y="317"/>
                    <a:pt x="487" y="317"/>
                  </a:cubicBezTo>
                  <a:lnTo>
                    <a:pt x="1810" y="317"/>
                  </a:lnTo>
                  <a:cubicBezTo>
                    <a:pt x="2200" y="317"/>
                    <a:pt x="2544" y="998"/>
                    <a:pt x="2722" y="1729"/>
                  </a:cubicBezTo>
                  <a:lnTo>
                    <a:pt x="3979" y="6599"/>
                  </a:lnTo>
                  <a:lnTo>
                    <a:pt x="1187" y="8718"/>
                  </a:lnTo>
                  <a:close/>
                  <a:moveTo>
                    <a:pt x="14757" y="17436"/>
                  </a:moveTo>
                  <a:lnTo>
                    <a:pt x="16926" y="20309"/>
                  </a:lnTo>
                  <a:cubicBezTo>
                    <a:pt x="16970" y="20382"/>
                    <a:pt x="17015" y="20407"/>
                    <a:pt x="17070" y="20358"/>
                  </a:cubicBezTo>
                  <a:cubicBezTo>
                    <a:pt x="17159" y="20309"/>
                    <a:pt x="17215" y="20090"/>
                    <a:pt x="17182" y="19895"/>
                  </a:cubicBezTo>
                  <a:lnTo>
                    <a:pt x="16792" y="17046"/>
                  </a:lnTo>
                  <a:cubicBezTo>
                    <a:pt x="16770" y="16851"/>
                    <a:pt x="16670" y="16730"/>
                    <a:pt x="16581" y="16803"/>
                  </a:cubicBezTo>
                  <a:cubicBezTo>
                    <a:pt x="16492" y="16851"/>
                    <a:pt x="16436" y="17071"/>
                    <a:pt x="16470" y="17265"/>
                  </a:cubicBezTo>
                  <a:lnTo>
                    <a:pt x="16737" y="19189"/>
                  </a:lnTo>
                  <a:lnTo>
                    <a:pt x="14935" y="16803"/>
                  </a:lnTo>
                  <a:cubicBezTo>
                    <a:pt x="14857" y="16705"/>
                    <a:pt x="14757" y="16754"/>
                    <a:pt x="14701" y="16924"/>
                  </a:cubicBezTo>
                  <a:cubicBezTo>
                    <a:pt x="14657" y="17095"/>
                    <a:pt x="14679" y="17338"/>
                    <a:pt x="14757"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90"/>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3" name="Shape">
              <a:extLst>
                <a:ext uri="{FF2B5EF4-FFF2-40B4-BE49-F238E27FC236}">
                  <a16:creationId xmlns:a16="http://schemas.microsoft.com/office/drawing/2014/main" id="{4DAD2B6E-0B8F-4DD3-BF81-1CB2EE7F1972}"/>
                </a:ext>
              </a:extLst>
            </p:cNvPr>
            <p:cNvSpPr/>
            <p:nvPr/>
          </p:nvSpPr>
          <p:spPr>
            <a:xfrm>
              <a:off x="7564130" y="1844199"/>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4" name="Shape">
              <a:extLst>
                <a:ext uri="{FF2B5EF4-FFF2-40B4-BE49-F238E27FC236}">
                  <a16:creationId xmlns:a16="http://schemas.microsoft.com/office/drawing/2014/main" id="{77A961C3-8764-44A9-9374-54D8677FDDF8}"/>
                </a:ext>
              </a:extLst>
            </p:cNvPr>
            <p:cNvSpPr/>
            <p:nvPr/>
          </p:nvSpPr>
          <p:spPr>
            <a:xfrm>
              <a:off x="8680029" y="1742754"/>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187" y="10820"/>
                  </a:moveTo>
                  <a:lnTo>
                    <a:pt x="20094" y="1002"/>
                  </a:lnTo>
                  <a:lnTo>
                    <a:pt x="20094" y="20638"/>
                  </a:lnTo>
                  <a:lnTo>
                    <a:pt x="11187" y="10820"/>
                  </a:lnTo>
                  <a:close/>
                  <a:moveTo>
                    <a:pt x="1420" y="19997"/>
                  </a:moveTo>
                  <a:lnTo>
                    <a:pt x="1420" y="1603"/>
                  </a:lnTo>
                  <a:lnTo>
                    <a:pt x="9767" y="10820"/>
                  </a:lnTo>
                  <a:lnTo>
                    <a:pt x="1420" y="19997"/>
                  </a:lnTo>
                  <a:close/>
                </a:path>
              </a:pathLst>
            </a:custGeom>
            <a:solidFill>
              <a:schemeClr val="accent2">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5" name="Shape">
              <a:extLst>
                <a:ext uri="{FF2B5EF4-FFF2-40B4-BE49-F238E27FC236}">
                  <a16:creationId xmlns:a16="http://schemas.microsoft.com/office/drawing/2014/main" id="{348CC785-A39A-47E1-B083-B439FE1A2BE5}"/>
                </a:ext>
              </a:extLst>
            </p:cNvPr>
            <p:cNvSpPr/>
            <p:nvPr/>
          </p:nvSpPr>
          <p:spPr>
            <a:xfrm>
              <a:off x="7913552" y="2249979"/>
              <a:ext cx="1362748" cy="396766"/>
            </a:xfrm>
            <a:custGeom>
              <a:avLst/>
              <a:gdLst/>
              <a:ahLst/>
              <a:cxnLst>
                <a:cxn ang="0">
                  <a:pos x="wd2" y="hd2"/>
                </a:cxn>
                <a:cxn ang="5400000">
                  <a:pos x="wd2" y="hd2"/>
                </a:cxn>
                <a:cxn ang="10800000">
                  <a:pos x="wd2" y="hd2"/>
                </a:cxn>
                <a:cxn ang="16200000">
                  <a:pos x="wd2" y="hd2"/>
                </a:cxn>
              </a:cxnLst>
              <a:rect l="0" t="0" r="r" b="b"/>
              <a:pathLst>
                <a:path w="21600" h="21600" extrusionOk="0">
                  <a:moveTo>
                    <a:pt x="20064" y="21600"/>
                  </a:moveTo>
                  <a:cubicBezTo>
                    <a:pt x="19224" y="21600"/>
                    <a:pt x="18527" y="19207"/>
                    <a:pt x="18527" y="16323"/>
                  </a:cubicBezTo>
                  <a:cubicBezTo>
                    <a:pt x="18527" y="13439"/>
                    <a:pt x="19224" y="11046"/>
                    <a:pt x="20064" y="11046"/>
                  </a:cubicBezTo>
                  <a:cubicBezTo>
                    <a:pt x="20903" y="11046"/>
                    <a:pt x="21600" y="13439"/>
                    <a:pt x="21600" y="16323"/>
                  </a:cubicBezTo>
                  <a:cubicBezTo>
                    <a:pt x="21600" y="19268"/>
                    <a:pt x="20903" y="21600"/>
                    <a:pt x="20064" y="21600"/>
                  </a:cubicBezTo>
                  <a:close/>
                  <a:moveTo>
                    <a:pt x="2430" y="4173"/>
                  </a:moveTo>
                  <a:cubicBezTo>
                    <a:pt x="2430" y="1902"/>
                    <a:pt x="1894" y="0"/>
                    <a:pt x="1215" y="0"/>
                  </a:cubicBezTo>
                  <a:cubicBezTo>
                    <a:pt x="536" y="0"/>
                    <a:pt x="0" y="1841"/>
                    <a:pt x="0" y="4173"/>
                  </a:cubicBezTo>
                  <a:cubicBezTo>
                    <a:pt x="0" y="6443"/>
                    <a:pt x="536" y="8345"/>
                    <a:pt x="1215" y="8345"/>
                  </a:cubicBezTo>
                  <a:cubicBezTo>
                    <a:pt x="1894" y="8345"/>
                    <a:pt x="2430" y="6443"/>
                    <a:pt x="2430"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6" name="Shape">
              <a:extLst>
                <a:ext uri="{FF2B5EF4-FFF2-40B4-BE49-F238E27FC236}">
                  <a16:creationId xmlns:a16="http://schemas.microsoft.com/office/drawing/2014/main" id="{405D4433-66A2-4C34-A5EF-367A3A45E551}"/>
                </a:ext>
              </a:extLst>
            </p:cNvPr>
            <p:cNvSpPr/>
            <p:nvPr/>
          </p:nvSpPr>
          <p:spPr>
            <a:xfrm>
              <a:off x="9130896" y="2497956"/>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904" y="21600"/>
                    <a:pt x="21600" y="16904"/>
                    <a:pt x="21600" y="10800"/>
                  </a:cubicBezTo>
                  <a:cubicBezTo>
                    <a:pt x="21600" y="4696"/>
                    <a:pt x="16669" y="0"/>
                    <a:pt x="10800"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7" name="Shape">
              <a:extLst>
                <a:ext uri="{FF2B5EF4-FFF2-40B4-BE49-F238E27FC236}">
                  <a16:creationId xmlns:a16="http://schemas.microsoft.com/office/drawing/2014/main" id="{D8772B97-EE23-40C9-94AB-3D6D5ACC266C}"/>
                </a:ext>
              </a:extLst>
            </p:cNvPr>
            <p:cNvSpPr/>
            <p:nvPr/>
          </p:nvSpPr>
          <p:spPr>
            <a:xfrm>
              <a:off x="7947368" y="228379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8" name="Shape">
              <a:extLst>
                <a:ext uri="{FF2B5EF4-FFF2-40B4-BE49-F238E27FC236}">
                  <a16:creationId xmlns:a16="http://schemas.microsoft.com/office/drawing/2014/main" id="{8CC9EDD7-FEB7-4160-A99E-FE546AAFA3FB}"/>
                </a:ext>
              </a:extLst>
            </p:cNvPr>
            <p:cNvSpPr/>
            <p:nvPr/>
          </p:nvSpPr>
          <p:spPr>
            <a:xfrm>
              <a:off x="8578583" y="167512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4680"/>
                    <a:pt x="21153" y="0"/>
                    <a:pt x="20641" y="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9" name="Shape">
              <a:extLst>
                <a:ext uri="{FF2B5EF4-FFF2-40B4-BE49-F238E27FC236}">
                  <a16:creationId xmlns:a16="http://schemas.microsoft.com/office/drawing/2014/main" id="{F0084A2B-08D9-43CC-A9ED-667BA31B328A}"/>
                </a:ext>
              </a:extLst>
            </p:cNvPr>
            <p:cNvSpPr/>
            <p:nvPr/>
          </p:nvSpPr>
          <p:spPr>
            <a:xfrm>
              <a:off x="8578583" y="23514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5040"/>
                    <a:pt x="21153" y="0"/>
                    <a:pt x="20641" y="0"/>
                  </a:cubicBezTo>
                  <a:close/>
                </a:path>
              </a:pathLst>
            </a:custGeom>
            <a:solidFill>
              <a:schemeClr val="accent2">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99" name="Shape">
            <a:extLst>
              <a:ext uri="{FF2B5EF4-FFF2-40B4-BE49-F238E27FC236}">
                <a16:creationId xmlns:a16="http://schemas.microsoft.com/office/drawing/2014/main" id="{8BCAE9CE-A141-47DF-8AFB-21A8210A33AF}"/>
              </a:ext>
            </a:extLst>
          </p:cNvPr>
          <p:cNvSpPr/>
          <p:nvPr/>
        </p:nvSpPr>
        <p:spPr>
          <a:xfrm>
            <a:off x="355674" y="2004538"/>
            <a:ext cx="4667330" cy="6898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361" y="10800"/>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00" name="Group 99">
            <a:extLst>
              <a:ext uri="{FF2B5EF4-FFF2-40B4-BE49-F238E27FC236}">
                <a16:creationId xmlns:a16="http://schemas.microsoft.com/office/drawing/2014/main" id="{A33FBD40-FD3A-4F70-8BAC-ADA09AAF6C22}"/>
              </a:ext>
            </a:extLst>
          </p:cNvPr>
          <p:cNvGrpSpPr/>
          <p:nvPr/>
        </p:nvGrpSpPr>
        <p:grpSpPr>
          <a:xfrm>
            <a:off x="816418" y="2009047"/>
            <a:ext cx="3131291" cy="665418"/>
            <a:chOff x="8921977" y="1490062"/>
            <a:chExt cx="2926080" cy="887225"/>
          </a:xfrm>
        </p:grpSpPr>
        <p:sp>
          <p:nvSpPr>
            <p:cNvPr id="103" name="TextBox 64">
              <a:extLst>
                <a:ext uri="{FF2B5EF4-FFF2-40B4-BE49-F238E27FC236}">
                  <a16:creationId xmlns:a16="http://schemas.microsoft.com/office/drawing/2014/main" id="{34A7753A-E5F7-4FDD-B7C3-8ADC38BC7CB1}"/>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104" name="TextBox 65">
              <a:extLst>
                <a:ext uri="{FF2B5EF4-FFF2-40B4-BE49-F238E27FC236}">
                  <a16:creationId xmlns:a16="http://schemas.microsoft.com/office/drawing/2014/main" id="{CED35470-ED43-42D2-9673-BD981471D870}"/>
                </a:ext>
              </a:extLst>
            </p:cNvPr>
            <p:cNvSpPr txBox="1"/>
            <p:nvPr/>
          </p:nvSpPr>
          <p:spPr>
            <a:xfrm>
              <a:off x="8921977" y="1925881"/>
              <a:ext cx="2926080"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consectetur adipiscing elit, sed do eiusmod tempor incididunt ut labore et dolore magna aliqua. Ut enim ad minim.</a:t>
              </a:r>
            </a:p>
          </p:txBody>
        </p:sp>
      </p:grpSp>
      <p:sp>
        <p:nvSpPr>
          <p:cNvPr id="101" name="Shape">
            <a:extLst>
              <a:ext uri="{FF2B5EF4-FFF2-40B4-BE49-F238E27FC236}">
                <a16:creationId xmlns:a16="http://schemas.microsoft.com/office/drawing/2014/main" id="{8ECE93AB-7C99-42D7-86E8-842497BDD2AD}"/>
              </a:ext>
            </a:extLst>
          </p:cNvPr>
          <p:cNvSpPr/>
          <p:nvPr/>
        </p:nvSpPr>
        <p:spPr>
          <a:xfrm>
            <a:off x="5013703" y="1986787"/>
            <a:ext cx="27054" cy="72533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197"/>
                </a:lnTo>
                <a:cubicBezTo>
                  <a:pt x="21600" y="21424"/>
                  <a:pt x="16874" y="21600"/>
                  <a:pt x="10800"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2" name="TextBox 61">
            <a:extLst>
              <a:ext uri="{FF2B5EF4-FFF2-40B4-BE49-F238E27FC236}">
                <a16:creationId xmlns:a16="http://schemas.microsoft.com/office/drawing/2014/main" id="{69DB4433-01CE-41C1-8CB5-AB9A1D310162}"/>
              </a:ext>
            </a:extLst>
          </p:cNvPr>
          <p:cNvSpPr txBox="1"/>
          <p:nvPr/>
        </p:nvSpPr>
        <p:spPr>
          <a:xfrm>
            <a:off x="4089749" y="2072454"/>
            <a:ext cx="856325"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75%</a:t>
            </a:r>
          </a:p>
        </p:txBody>
      </p:sp>
      <p:sp>
        <p:nvSpPr>
          <p:cNvPr id="121" name="Shape">
            <a:extLst>
              <a:ext uri="{FF2B5EF4-FFF2-40B4-BE49-F238E27FC236}">
                <a16:creationId xmlns:a16="http://schemas.microsoft.com/office/drawing/2014/main" id="{DA90ACEA-0F4A-4F7F-A27C-2D81B7215471}"/>
              </a:ext>
            </a:extLst>
          </p:cNvPr>
          <p:cNvSpPr/>
          <p:nvPr/>
        </p:nvSpPr>
        <p:spPr>
          <a:xfrm>
            <a:off x="6577652" y="4431167"/>
            <a:ext cx="786546" cy="615435"/>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507" y="10236"/>
                  <a:pt x="21183" y="9940"/>
                  <a:pt x="20836" y="994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22" name="Group 121">
            <a:extLst>
              <a:ext uri="{FF2B5EF4-FFF2-40B4-BE49-F238E27FC236}">
                <a16:creationId xmlns:a16="http://schemas.microsoft.com/office/drawing/2014/main" id="{B08A7139-D1E0-4747-BBF7-F7F0D4BB7524}"/>
              </a:ext>
            </a:extLst>
          </p:cNvPr>
          <p:cNvGrpSpPr/>
          <p:nvPr/>
        </p:nvGrpSpPr>
        <p:grpSpPr>
          <a:xfrm>
            <a:off x="7084877" y="4439620"/>
            <a:ext cx="1703448" cy="779439"/>
            <a:chOff x="9446503" y="4312700"/>
            <a:chExt cx="2271264" cy="1039252"/>
          </a:xfrm>
        </p:grpSpPr>
        <p:sp>
          <p:nvSpPr>
            <p:cNvPr id="129" name="Shape">
              <a:extLst>
                <a:ext uri="{FF2B5EF4-FFF2-40B4-BE49-F238E27FC236}">
                  <a16:creationId xmlns:a16="http://schemas.microsoft.com/office/drawing/2014/main" id="{5F53FAA5-F722-48B0-85FD-6E4CCA330F31}"/>
                </a:ext>
              </a:extLst>
            </p:cNvPr>
            <p:cNvSpPr/>
            <p:nvPr/>
          </p:nvSpPr>
          <p:spPr>
            <a:xfrm>
              <a:off x="10404598" y="4549406"/>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3976" y="21600"/>
                    <a:pt x="11433" y="20160"/>
                    <a:pt x="10161" y="18721"/>
                  </a:cubicBezTo>
                  <a:lnTo>
                    <a:pt x="10161" y="18721"/>
                  </a:lnTo>
                  <a:close/>
                </a:path>
              </a:pathLst>
            </a:custGeom>
            <a:solidFill>
              <a:srgbClr val="EB936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0" name="Shape">
              <a:extLst>
                <a:ext uri="{FF2B5EF4-FFF2-40B4-BE49-F238E27FC236}">
                  <a16:creationId xmlns:a16="http://schemas.microsoft.com/office/drawing/2014/main" id="{D828593F-A01B-443A-9B18-9401CE613556}"/>
                </a:ext>
              </a:extLst>
            </p:cNvPr>
            <p:cNvSpPr/>
            <p:nvPr/>
          </p:nvSpPr>
          <p:spPr>
            <a:xfrm>
              <a:off x="10382055" y="4504319"/>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2091"/>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1" name="Shape">
              <a:extLst>
                <a:ext uri="{FF2B5EF4-FFF2-40B4-BE49-F238E27FC236}">
                  <a16:creationId xmlns:a16="http://schemas.microsoft.com/office/drawing/2014/main" id="{AC124979-ACCD-4E9E-99B1-B9FDDEB8012D}"/>
                </a:ext>
              </a:extLst>
            </p:cNvPr>
            <p:cNvSpPr/>
            <p:nvPr/>
          </p:nvSpPr>
          <p:spPr>
            <a:xfrm>
              <a:off x="10393326" y="4515590"/>
              <a:ext cx="147799" cy="150296"/>
            </a:xfrm>
            <a:custGeom>
              <a:avLst/>
              <a:gdLst/>
              <a:ahLst/>
              <a:cxnLst>
                <a:cxn ang="0">
                  <a:pos x="wd2" y="hd2"/>
                </a:cxn>
                <a:cxn ang="5400000">
                  <a:pos x="wd2" y="hd2"/>
                </a:cxn>
                <a:cxn ang="10800000">
                  <a:pos x="wd2" y="hd2"/>
                </a:cxn>
                <a:cxn ang="16200000">
                  <a:pos x="wd2" y="hd2"/>
                </a:cxn>
              </a:cxnLst>
              <a:rect l="0" t="0" r="r" b="b"/>
              <a:pathLst>
                <a:path w="21136" h="21334" extrusionOk="0">
                  <a:moveTo>
                    <a:pt x="13380" y="16320"/>
                  </a:moveTo>
                  <a:cubicBezTo>
                    <a:pt x="13541" y="15840"/>
                    <a:pt x="13863" y="15360"/>
                    <a:pt x="14186" y="14880"/>
                  </a:cubicBezTo>
                  <a:lnTo>
                    <a:pt x="15636" y="12800"/>
                  </a:lnTo>
                  <a:cubicBezTo>
                    <a:pt x="16120" y="12320"/>
                    <a:pt x="16925" y="12160"/>
                    <a:pt x="17410" y="12480"/>
                  </a:cubicBezTo>
                  <a:cubicBezTo>
                    <a:pt x="17732" y="12800"/>
                    <a:pt x="17893" y="13120"/>
                    <a:pt x="17893" y="13440"/>
                  </a:cubicBezTo>
                  <a:cubicBezTo>
                    <a:pt x="18054" y="13440"/>
                    <a:pt x="18216" y="13440"/>
                    <a:pt x="18376" y="13600"/>
                  </a:cubicBezTo>
                  <a:cubicBezTo>
                    <a:pt x="20471" y="14240"/>
                    <a:pt x="21600" y="16480"/>
                    <a:pt x="20955" y="18560"/>
                  </a:cubicBezTo>
                  <a:cubicBezTo>
                    <a:pt x="20311" y="20480"/>
                    <a:pt x="18376" y="21600"/>
                    <a:pt x="16442" y="21280"/>
                  </a:cubicBezTo>
                  <a:cubicBezTo>
                    <a:pt x="16281" y="21280"/>
                    <a:pt x="15959" y="21280"/>
                    <a:pt x="15798" y="21120"/>
                  </a:cubicBezTo>
                  <a:cubicBezTo>
                    <a:pt x="13863" y="20480"/>
                    <a:pt x="12735" y="18560"/>
                    <a:pt x="13057" y="16640"/>
                  </a:cubicBezTo>
                  <a:cubicBezTo>
                    <a:pt x="13218" y="16800"/>
                    <a:pt x="13218" y="16480"/>
                    <a:pt x="13380" y="16320"/>
                  </a:cubicBezTo>
                  <a:close/>
                  <a:moveTo>
                    <a:pt x="4997" y="8000"/>
                  </a:moveTo>
                  <a:cubicBezTo>
                    <a:pt x="4675" y="8000"/>
                    <a:pt x="4353" y="7840"/>
                    <a:pt x="4191" y="7680"/>
                  </a:cubicBezTo>
                  <a:lnTo>
                    <a:pt x="4997" y="8000"/>
                  </a:lnTo>
                  <a:cubicBezTo>
                    <a:pt x="4997" y="8000"/>
                    <a:pt x="4997" y="8000"/>
                    <a:pt x="4997" y="8000"/>
                  </a:cubicBezTo>
                  <a:close/>
                  <a:moveTo>
                    <a:pt x="2741" y="5600"/>
                  </a:moveTo>
                  <a:cubicBezTo>
                    <a:pt x="3547" y="6240"/>
                    <a:pt x="4514" y="6560"/>
                    <a:pt x="5481" y="6560"/>
                  </a:cubicBezTo>
                  <a:lnTo>
                    <a:pt x="5481" y="6880"/>
                  </a:lnTo>
                  <a:cubicBezTo>
                    <a:pt x="5481" y="6880"/>
                    <a:pt x="5481" y="6880"/>
                    <a:pt x="5481" y="6880"/>
                  </a:cubicBezTo>
                  <a:cubicBezTo>
                    <a:pt x="5481" y="6880"/>
                    <a:pt x="5481" y="6880"/>
                    <a:pt x="5481" y="6880"/>
                  </a:cubicBezTo>
                  <a:lnTo>
                    <a:pt x="5481" y="6560"/>
                  </a:lnTo>
                  <a:cubicBezTo>
                    <a:pt x="5481" y="6560"/>
                    <a:pt x="5643" y="6560"/>
                    <a:pt x="5643" y="6560"/>
                  </a:cubicBezTo>
                  <a:lnTo>
                    <a:pt x="5643" y="6560"/>
                  </a:lnTo>
                  <a:cubicBezTo>
                    <a:pt x="7255" y="6560"/>
                    <a:pt x="8383" y="5600"/>
                    <a:pt x="8867" y="4320"/>
                  </a:cubicBezTo>
                  <a:cubicBezTo>
                    <a:pt x="9350" y="4160"/>
                    <a:pt x="9672" y="3840"/>
                    <a:pt x="9672" y="3360"/>
                  </a:cubicBezTo>
                  <a:cubicBezTo>
                    <a:pt x="9672" y="3040"/>
                    <a:pt x="9511" y="2720"/>
                    <a:pt x="9189" y="2560"/>
                  </a:cubicBezTo>
                  <a:cubicBezTo>
                    <a:pt x="9189" y="2720"/>
                    <a:pt x="9028" y="3040"/>
                    <a:pt x="9028" y="3200"/>
                  </a:cubicBezTo>
                  <a:cubicBezTo>
                    <a:pt x="8867" y="3680"/>
                    <a:pt x="8383" y="4000"/>
                    <a:pt x="7899" y="4000"/>
                  </a:cubicBezTo>
                  <a:cubicBezTo>
                    <a:pt x="7899" y="4000"/>
                    <a:pt x="7738" y="4000"/>
                    <a:pt x="7738" y="4000"/>
                  </a:cubicBezTo>
                  <a:cubicBezTo>
                    <a:pt x="6932" y="3840"/>
                    <a:pt x="6287" y="3200"/>
                    <a:pt x="6126" y="2400"/>
                  </a:cubicBezTo>
                  <a:cubicBezTo>
                    <a:pt x="6126" y="2240"/>
                    <a:pt x="6126" y="2240"/>
                    <a:pt x="6126" y="2080"/>
                  </a:cubicBezTo>
                  <a:lnTo>
                    <a:pt x="3708" y="2080"/>
                  </a:lnTo>
                  <a:cubicBezTo>
                    <a:pt x="3708" y="2080"/>
                    <a:pt x="3708" y="1920"/>
                    <a:pt x="3708" y="1920"/>
                  </a:cubicBezTo>
                  <a:cubicBezTo>
                    <a:pt x="3708" y="1760"/>
                    <a:pt x="3708" y="1760"/>
                    <a:pt x="3708" y="1600"/>
                  </a:cubicBezTo>
                  <a:cubicBezTo>
                    <a:pt x="3708" y="1280"/>
                    <a:pt x="3547" y="1120"/>
                    <a:pt x="3385" y="960"/>
                  </a:cubicBezTo>
                  <a:cubicBezTo>
                    <a:pt x="3385" y="800"/>
                    <a:pt x="3224" y="800"/>
                    <a:pt x="3224" y="640"/>
                  </a:cubicBezTo>
                  <a:lnTo>
                    <a:pt x="1451" y="800"/>
                  </a:lnTo>
                  <a:cubicBezTo>
                    <a:pt x="1289" y="800"/>
                    <a:pt x="1128" y="800"/>
                    <a:pt x="806" y="800"/>
                  </a:cubicBezTo>
                  <a:cubicBezTo>
                    <a:pt x="806" y="1120"/>
                    <a:pt x="806" y="1280"/>
                    <a:pt x="806" y="1600"/>
                  </a:cubicBezTo>
                  <a:cubicBezTo>
                    <a:pt x="967" y="2240"/>
                    <a:pt x="1289" y="2720"/>
                    <a:pt x="1773" y="3040"/>
                  </a:cubicBezTo>
                  <a:lnTo>
                    <a:pt x="1129" y="3840"/>
                  </a:lnTo>
                  <a:lnTo>
                    <a:pt x="161" y="4960"/>
                  </a:lnTo>
                  <a:lnTo>
                    <a:pt x="161" y="4960"/>
                  </a:lnTo>
                  <a:lnTo>
                    <a:pt x="0" y="5760"/>
                  </a:lnTo>
                  <a:lnTo>
                    <a:pt x="4030" y="7840"/>
                  </a:lnTo>
                  <a:cubicBezTo>
                    <a:pt x="3385" y="7360"/>
                    <a:pt x="2902" y="6560"/>
                    <a:pt x="2741" y="5600"/>
                  </a:cubicBezTo>
                  <a:close/>
                  <a:moveTo>
                    <a:pt x="7899" y="0"/>
                  </a:moveTo>
                  <a:cubicBezTo>
                    <a:pt x="8222" y="160"/>
                    <a:pt x="8382" y="320"/>
                    <a:pt x="8544" y="480"/>
                  </a:cubicBezTo>
                  <a:lnTo>
                    <a:pt x="8382" y="0"/>
                  </a:lnTo>
                  <a:cubicBezTo>
                    <a:pt x="8382" y="0"/>
                    <a:pt x="8221" y="0"/>
                    <a:pt x="8221" y="0"/>
                  </a:cubicBezTo>
                  <a:lnTo>
                    <a:pt x="7899" y="0"/>
                  </a:lnTo>
                  <a:close/>
                  <a:moveTo>
                    <a:pt x="6771" y="160"/>
                  </a:moveTo>
                  <a:lnTo>
                    <a:pt x="4675" y="320"/>
                  </a:lnTo>
                  <a:lnTo>
                    <a:pt x="4675" y="640"/>
                  </a:lnTo>
                  <a:lnTo>
                    <a:pt x="4675" y="800"/>
                  </a:lnTo>
                  <a:lnTo>
                    <a:pt x="5481" y="800"/>
                  </a:lnTo>
                  <a:lnTo>
                    <a:pt x="6126" y="800"/>
                  </a:lnTo>
                  <a:cubicBezTo>
                    <a:pt x="6287" y="480"/>
                    <a:pt x="6449" y="160"/>
                    <a:pt x="6771" y="160"/>
                  </a:cubicBezTo>
                  <a:close/>
                </a:path>
              </a:pathLst>
            </a:custGeom>
            <a:solidFill>
              <a:srgbClr val="F6AE8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2" name="Shape">
              <a:extLst>
                <a:ext uri="{FF2B5EF4-FFF2-40B4-BE49-F238E27FC236}">
                  <a16:creationId xmlns:a16="http://schemas.microsoft.com/office/drawing/2014/main" id="{45A088D5-3463-4A40-A26A-1F1994FA5B07}"/>
                </a:ext>
              </a:extLst>
            </p:cNvPr>
            <p:cNvSpPr/>
            <p:nvPr/>
          </p:nvSpPr>
          <p:spPr>
            <a:xfrm>
              <a:off x="10370782" y="4459232"/>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54" y="9810"/>
                    <a:pt x="609" y="7536"/>
                    <a:pt x="1439" y="602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3" name="Shape">
              <a:extLst>
                <a:ext uri="{FF2B5EF4-FFF2-40B4-BE49-F238E27FC236}">
                  <a16:creationId xmlns:a16="http://schemas.microsoft.com/office/drawing/2014/main" id="{C195BB17-09CB-4A76-8064-281264C43AAE}"/>
                </a:ext>
              </a:extLst>
            </p:cNvPr>
            <p:cNvSpPr/>
            <p:nvPr/>
          </p:nvSpPr>
          <p:spPr>
            <a:xfrm>
              <a:off x="10325696" y="4549406"/>
              <a:ext cx="187118"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9" y="17245"/>
                    <a:pt x="20038" y="17415"/>
                    <a:pt x="20169" y="17415"/>
                  </a:cubicBezTo>
                  <a:lnTo>
                    <a:pt x="21600" y="21497"/>
                  </a:lnTo>
                  <a:lnTo>
                    <a:pt x="8719" y="17585"/>
                  </a:lnTo>
                  <a:lnTo>
                    <a:pt x="17566" y="12483"/>
                  </a:lnTo>
                  <a:cubicBezTo>
                    <a:pt x="17176" y="14694"/>
                    <a:pt x="18087" y="16565"/>
                    <a:pt x="19648" y="17245"/>
                  </a:cubicBezTo>
                  <a:close/>
                  <a:moveTo>
                    <a:pt x="12752" y="15034"/>
                  </a:moveTo>
                  <a:lnTo>
                    <a:pt x="12362" y="7041"/>
                  </a:lnTo>
                  <a:cubicBezTo>
                    <a:pt x="12882" y="5850"/>
                    <a:pt x="12492" y="4489"/>
                    <a:pt x="11711" y="3809"/>
                  </a:cubicBezTo>
                  <a:lnTo>
                    <a:pt x="10800" y="3129"/>
                  </a:lnTo>
                  <a:lnTo>
                    <a:pt x="10149" y="2618"/>
                  </a:lnTo>
                  <a:cubicBezTo>
                    <a:pt x="10149" y="2618"/>
                    <a:pt x="10149" y="2618"/>
                    <a:pt x="10149" y="2618"/>
                  </a:cubicBezTo>
                  <a:lnTo>
                    <a:pt x="6897" y="407"/>
                  </a:lnTo>
                  <a:lnTo>
                    <a:pt x="6897" y="407"/>
                  </a:lnTo>
                  <a:cubicBezTo>
                    <a:pt x="6766" y="67"/>
                    <a:pt x="6506"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4" name="Shape">
              <a:extLst>
                <a:ext uri="{FF2B5EF4-FFF2-40B4-BE49-F238E27FC236}">
                  <a16:creationId xmlns:a16="http://schemas.microsoft.com/office/drawing/2014/main" id="{67C57EE2-B943-413E-AB00-7E574E09324A}"/>
                </a:ext>
              </a:extLst>
            </p:cNvPr>
            <p:cNvSpPr/>
            <p:nvPr/>
          </p:nvSpPr>
          <p:spPr>
            <a:xfrm>
              <a:off x="9931187" y="4865013"/>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5" name="Shape">
              <a:extLst>
                <a:ext uri="{FF2B5EF4-FFF2-40B4-BE49-F238E27FC236}">
                  <a16:creationId xmlns:a16="http://schemas.microsoft.com/office/drawing/2014/main" id="{B4A51F1C-88CD-49EF-ADC6-6EFB96BB7594}"/>
                </a:ext>
              </a:extLst>
            </p:cNvPr>
            <p:cNvSpPr/>
            <p:nvPr/>
          </p:nvSpPr>
          <p:spPr>
            <a:xfrm>
              <a:off x="11193616" y="4673395"/>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810"/>
                    <a:pt x="19097" y="0"/>
                    <a:pt x="16038" y="0"/>
                  </a:cubicBezTo>
                  <a:close/>
                </a:path>
              </a:pathLst>
            </a:custGeom>
            <a:solidFill>
              <a:schemeClr val="tx2">
                <a:lumMod val="25000"/>
                <a:lumOff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6" name="Shape">
              <a:extLst>
                <a:ext uri="{FF2B5EF4-FFF2-40B4-BE49-F238E27FC236}">
                  <a16:creationId xmlns:a16="http://schemas.microsoft.com/office/drawing/2014/main" id="{C82CFE0D-E67A-4562-BDA2-1433B99DD5AE}"/>
                </a:ext>
              </a:extLst>
            </p:cNvPr>
            <p:cNvSpPr/>
            <p:nvPr/>
          </p:nvSpPr>
          <p:spPr>
            <a:xfrm>
              <a:off x="9446503" y="4312700"/>
              <a:ext cx="2185270" cy="999802"/>
            </a:xfrm>
            <a:custGeom>
              <a:avLst/>
              <a:gdLst/>
              <a:ahLst/>
              <a:cxnLst>
                <a:cxn ang="0">
                  <a:pos x="wd2" y="hd2"/>
                </a:cxn>
                <a:cxn ang="5400000">
                  <a:pos x="wd2" y="hd2"/>
                </a:cxn>
                <a:cxn ang="10800000">
                  <a:pos x="wd2" y="hd2"/>
                </a:cxn>
                <a:cxn ang="16200000">
                  <a:pos x="wd2" y="hd2"/>
                </a:cxn>
              </a:cxnLst>
              <a:rect l="0" t="0" r="r" b="b"/>
              <a:pathLst>
                <a:path w="21575" h="21600" extrusionOk="0">
                  <a:moveTo>
                    <a:pt x="1188" y="8718"/>
                  </a:moveTo>
                  <a:lnTo>
                    <a:pt x="31" y="1729"/>
                  </a:lnTo>
                  <a:cubicBezTo>
                    <a:pt x="-25" y="1412"/>
                    <a:pt x="-3" y="1047"/>
                    <a:pt x="86" y="755"/>
                  </a:cubicBezTo>
                  <a:cubicBezTo>
                    <a:pt x="175" y="463"/>
                    <a:pt x="331" y="317"/>
                    <a:pt x="487" y="317"/>
                  </a:cubicBezTo>
                  <a:lnTo>
                    <a:pt x="1811" y="317"/>
                  </a:lnTo>
                  <a:cubicBezTo>
                    <a:pt x="2201" y="317"/>
                    <a:pt x="2546" y="998"/>
                    <a:pt x="2724" y="1729"/>
                  </a:cubicBezTo>
                  <a:lnTo>
                    <a:pt x="3981" y="6599"/>
                  </a:lnTo>
                  <a:lnTo>
                    <a:pt x="1188" y="8718"/>
                  </a:lnTo>
                  <a:close/>
                  <a:moveTo>
                    <a:pt x="14765" y="17436"/>
                  </a:moveTo>
                  <a:lnTo>
                    <a:pt x="16935" y="20309"/>
                  </a:lnTo>
                  <a:cubicBezTo>
                    <a:pt x="16979" y="20382"/>
                    <a:pt x="17024" y="20407"/>
                    <a:pt x="17079" y="20358"/>
                  </a:cubicBezTo>
                  <a:cubicBezTo>
                    <a:pt x="17168" y="20309"/>
                    <a:pt x="17224" y="20090"/>
                    <a:pt x="17190" y="19895"/>
                  </a:cubicBezTo>
                  <a:lnTo>
                    <a:pt x="16801" y="17046"/>
                  </a:lnTo>
                  <a:cubicBezTo>
                    <a:pt x="16779" y="16851"/>
                    <a:pt x="16679" y="16730"/>
                    <a:pt x="16590" y="16803"/>
                  </a:cubicBezTo>
                  <a:cubicBezTo>
                    <a:pt x="16501" y="16851"/>
                    <a:pt x="16445" y="17071"/>
                    <a:pt x="16478" y="17265"/>
                  </a:cubicBezTo>
                  <a:lnTo>
                    <a:pt x="16745" y="19189"/>
                  </a:lnTo>
                  <a:lnTo>
                    <a:pt x="14943" y="16803"/>
                  </a:lnTo>
                  <a:cubicBezTo>
                    <a:pt x="14865" y="16705"/>
                    <a:pt x="14764" y="16754"/>
                    <a:pt x="14709" y="16924"/>
                  </a:cubicBezTo>
                  <a:cubicBezTo>
                    <a:pt x="14653" y="17095"/>
                    <a:pt x="14675" y="17338"/>
                    <a:pt x="14765"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65"/>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7" name="Shape">
              <a:extLst>
                <a:ext uri="{FF2B5EF4-FFF2-40B4-BE49-F238E27FC236}">
                  <a16:creationId xmlns:a16="http://schemas.microsoft.com/office/drawing/2014/main" id="{CDAA39B9-17E5-4A09-87B3-9405F4D4274A}"/>
                </a:ext>
              </a:extLst>
            </p:cNvPr>
            <p:cNvSpPr/>
            <p:nvPr/>
          </p:nvSpPr>
          <p:spPr>
            <a:xfrm>
              <a:off x="9570492" y="4549406"/>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8" name="Shape">
              <a:extLst>
                <a:ext uri="{FF2B5EF4-FFF2-40B4-BE49-F238E27FC236}">
                  <a16:creationId xmlns:a16="http://schemas.microsoft.com/office/drawing/2014/main" id="{EF5CE16A-117D-427B-959B-8A2B786EF089}"/>
                </a:ext>
              </a:extLst>
            </p:cNvPr>
            <p:cNvSpPr/>
            <p:nvPr/>
          </p:nvSpPr>
          <p:spPr>
            <a:xfrm>
              <a:off x="10686391" y="4459233"/>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820"/>
                  </a:moveTo>
                  <a:lnTo>
                    <a:pt x="20137" y="1002"/>
                  </a:lnTo>
                  <a:lnTo>
                    <a:pt x="20137" y="20638"/>
                  </a:lnTo>
                  <a:lnTo>
                    <a:pt x="11230" y="10820"/>
                  </a:lnTo>
                  <a:close/>
                  <a:moveTo>
                    <a:pt x="1463" y="19997"/>
                  </a:moveTo>
                  <a:lnTo>
                    <a:pt x="1463" y="1603"/>
                  </a:lnTo>
                  <a:lnTo>
                    <a:pt x="9810" y="10820"/>
                  </a:lnTo>
                  <a:lnTo>
                    <a:pt x="1463" y="19997"/>
                  </a:lnTo>
                  <a:close/>
                </a:path>
              </a:pathLst>
            </a:custGeom>
            <a:solidFill>
              <a:schemeClr val="accent3">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9" name="Shape">
              <a:extLst>
                <a:ext uri="{FF2B5EF4-FFF2-40B4-BE49-F238E27FC236}">
                  <a16:creationId xmlns:a16="http://schemas.microsoft.com/office/drawing/2014/main" id="{2DE48C59-C273-4D91-A883-A3DA9080AF38}"/>
                </a:ext>
              </a:extLst>
            </p:cNvPr>
            <p:cNvSpPr/>
            <p:nvPr/>
          </p:nvSpPr>
          <p:spPr>
            <a:xfrm>
              <a:off x="9919915" y="4955187"/>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68"/>
                    <a:pt x="20903" y="21600"/>
                    <a:pt x="20062" y="21600"/>
                  </a:cubicBezTo>
                  <a:close/>
                  <a:moveTo>
                    <a:pt x="2432" y="4173"/>
                  </a:moveTo>
                  <a:cubicBezTo>
                    <a:pt x="2432" y="1902"/>
                    <a:pt x="1895" y="0"/>
                    <a:pt x="1216" y="0"/>
                  </a:cubicBezTo>
                  <a:cubicBezTo>
                    <a:pt x="536" y="0"/>
                    <a:pt x="0" y="1841"/>
                    <a:pt x="0" y="4173"/>
                  </a:cubicBezTo>
                  <a:cubicBezTo>
                    <a:pt x="0" y="6443"/>
                    <a:pt x="536" y="8346"/>
                    <a:pt x="1216" y="8346"/>
                  </a:cubicBezTo>
                  <a:cubicBezTo>
                    <a:pt x="1895" y="8346"/>
                    <a:pt x="2432" y="6443"/>
                    <a:pt x="2432" y="4173"/>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0" name="Shape">
              <a:extLst>
                <a:ext uri="{FF2B5EF4-FFF2-40B4-BE49-F238E27FC236}">
                  <a16:creationId xmlns:a16="http://schemas.microsoft.com/office/drawing/2014/main" id="{B4B1250B-6244-4C86-BCFE-2D447FD4D82E}"/>
                </a:ext>
              </a:extLst>
            </p:cNvPr>
            <p:cNvSpPr/>
            <p:nvPr/>
          </p:nvSpPr>
          <p:spPr>
            <a:xfrm>
              <a:off x="11129476" y="5203164"/>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669" y="21600"/>
                    <a:pt x="21600" y="16904"/>
                    <a:pt x="21600" y="10800"/>
                  </a:cubicBezTo>
                  <a:cubicBezTo>
                    <a:pt x="21600" y="4696"/>
                    <a:pt x="16669" y="0"/>
                    <a:pt x="10800" y="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1" name="Shape">
              <a:extLst>
                <a:ext uri="{FF2B5EF4-FFF2-40B4-BE49-F238E27FC236}">
                  <a16:creationId xmlns:a16="http://schemas.microsoft.com/office/drawing/2014/main" id="{64D7F6DE-6FAE-4F37-9CB2-64DFF09D4E84}"/>
                </a:ext>
              </a:extLst>
            </p:cNvPr>
            <p:cNvSpPr/>
            <p:nvPr/>
          </p:nvSpPr>
          <p:spPr>
            <a:xfrm>
              <a:off x="9957220" y="4989002"/>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600" y="4800"/>
                    <a:pt x="16800" y="0"/>
                    <a:pt x="10800" y="0"/>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2" name="Shape">
              <a:extLst>
                <a:ext uri="{FF2B5EF4-FFF2-40B4-BE49-F238E27FC236}">
                  <a16:creationId xmlns:a16="http://schemas.microsoft.com/office/drawing/2014/main" id="{F096B219-5292-4473-B96C-800E3997D02F}"/>
                </a:ext>
              </a:extLst>
            </p:cNvPr>
            <p:cNvSpPr/>
            <p:nvPr/>
          </p:nvSpPr>
          <p:spPr>
            <a:xfrm>
              <a:off x="10596217" y="439160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3" name="Shape">
              <a:extLst>
                <a:ext uri="{FF2B5EF4-FFF2-40B4-BE49-F238E27FC236}">
                  <a16:creationId xmlns:a16="http://schemas.microsoft.com/office/drawing/2014/main" id="{25D69DDA-A8A5-4976-9CE8-4286B3759B65}"/>
                </a:ext>
              </a:extLst>
            </p:cNvPr>
            <p:cNvSpPr/>
            <p:nvPr/>
          </p:nvSpPr>
          <p:spPr>
            <a:xfrm>
              <a:off x="10596217" y="5060122"/>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
        <p:nvSpPr>
          <p:cNvPr id="123" name="Shape">
            <a:extLst>
              <a:ext uri="{FF2B5EF4-FFF2-40B4-BE49-F238E27FC236}">
                <a16:creationId xmlns:a16="http://schemas.microsoft.com/office/drawing/2014/main" id="{BD92D76E-B5E7-4252-8C5A-D4331C0D0AC9}"/>
              </a:ext>
            </a:extLst>
          </p:cNvPr>
          <p:cNvSpPr/>
          <p:nvPr/>
        </p:nvSpPr>
        <p:spPr>
          <a:xfrm>
            <a:off x="6552290" y="4371991"/>
            <a:ext cx="27126" cy="725333"/>
          </a:xfrm>
          <a:custGeom>
            <a:avLst/>
            <a:gdLst/>
            <a:ahLst/>
            <a:cxnLst>
              <a:cxn ang="0">
                <a:pos x="wd2" y="hd2"/>
              </a:cxn>
              <a:cxn ang="5400000">
                <a:pos x="wd2" y="hd2"/>
              </a:cxn>
              <a:cxn ang="10800000">
                <a:pos x="wd2" y="hd2"/>
              </a:cxn>
              <a:cxn ang="16200000">
                <a:pos x="wd2" y="hd2"/>
              </a:cxn>
            </a:cxnLst>
            <a:rect l="0" t="0" r="r" b="b"/>
            <a:pathLst>
              <a:path w="21000" h="21600" extrusionOk="0">
                <a:moveTo>
                  <a:pt x="10472" y="21600"/>
                </a:moveTo>
                <a:lnTo>
                  <a:pt x="10472" y="21600"/>
                </a:lnTo>
                <a:cubicBezTo>
                  <a:pt x="4583" y="21600"/>
                  <a:pt x="0" y="21424"/>
                  <a:pt x="0" y="21197"/>
                </a:cubicBezTo>
                <a:lnTo>
                  <a:pt x="0" y="403"/>
                </a:lnTo>
                <a:cubicBezTo>
                  <a:pt x="0" y="176"/>
                  <a:pt x="4583" y="0"/>
                  <a:pt x="10472" y="0"/>
                </a:cubicBezTo>
                <a:lnTo>
                  <a:pt x="10472" y="0"/>
                </a:lnTo>
                <a:cubicBezTo>
                  <a:pt x="16362" y="0"/>
                  <a:pt x="20945" y="176"/>
                  <a:pt x="20945" y="403"/>
                </a:cubicBezTo>
                <a:lnTo>
                  <a:pt x="20945" y="21197"/>
                </a:lnTo>
                <a:cubicBezTo>
                  <a:pt x="21600" y="21424"/>
                  <a:pt x="16362" y="21600"/>
                  <a:pt x="10472" y="21600"/>
                </a:cubicBezTo>
                <a:close/>
              </a:path>
            </a:pathLst>
          </a:custGeom>
          <a:solidFill>
            <a:schemeClr val="tx1">
              <a:lumMod val="95000"/>
              <a:lumOff val="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4" name="Shape">
            <a:extLst>
              <a:ext uri="{FF2B5EF4-FFF2-40B4-BE49-F238E27FC236}">
                <a16:creationId xmlns:a16="http://schemas.microsoft.com/office/drawing/2014/main" id="{EA51A0F0-A0E5-4B0E-B12C-A7B05E393202}"/>
              </a:ext>
            </a:extLst>
          </p:cNvPr>
          <p:cNvSpPr/>
          <p:nvPr/>
        </p:nvSpPr>
        <p:spPr>
          <a:xfrm>
            <a:off x="355674" y="4389743"/>
            <a:ext cx="6197460" cy="6898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022" y="1080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125" name="Group 124">
            <a:extLst>
              <a:ext uri="{FF2B5EF4-FFF2-40B4-BE49-F238E27FC236}">
                <a16:creationId xmlns:a16="http://schemas.microsoft.com/office/drawing/2014/main" id="{1AA95170-DF19-42A5-8B6F-B27D7D289584}"/>
              </a:ext>
            </a:extLst>
          </p:cNvPr>
          <p:cNvGrpSpPr/>
          <p:nvPr/>
        </p:nvGrpSpPr>
        <p:grpSpPr>
          <a:xfrm>
            <a:off x="850234" y="4394252"/>
            <a:ext cx="4438373" cy="665418"/>
            <a:chOff x="8921977" y="1490062"/>
            <a:chExt cx="2926080" cy="887225"/>
          </a:xfrm>
        </p:grpSpPr>
        <p:sp>
          <p:nvSpPr>
            <p:cNvPr id="127" name="TextBox 70">
              <a:extLst>
                <a:ext uri="{FF2B5EF4-FFF2-40B4-BE49-F238E27FC236}">
                  <a16:creationId xmlns:a16="http://schemas.microsoft.com/office/drawing/2014/main" id="{D651FB9F-2AFB-4F15-88D3-6F2BEE92AE3F}"/>
                </a:ext>
              </a:extLst>
            </p:cNvPr>
            <p:cNvSpPr txBox="1"/>
            <p:nvPr/>
          </p:nvSpPr>
          <p:spPr>
            <a:xfrm>
              <a:off x="8921978" y="1490062"/>
              <a:ext cx="2514526" cy="53348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noProof="1">
                  <a:solidFill>
                    <a:schemeClr val="tx1">
                      <a:lumMod val="95000"/>
                      <a:lumOff val="5000"/>
                    </a:schemeClr>
                  </a:solidFill>
                </a:rPr>
                <a:t>Lorem Ipsum</a:t>
              </a:r>
            </a:p>
          </p:txBody>
        </p:sp>
        <p:sp>
          <p:nvSpPr>
            <p:cNvPr id="128" name="TextBox 71">
              <a:extLst>
                <a:ext uri="{FF2B5EF4-FFF2-40B4-BE49-F238E27FC236}">
                  <a16:creationId xmlns:a16="http://schemas.microsoft.com/office/drawing/2014/main" id="{D9A6A523-B2AA-4D7D-BC53-0DF32DEDE0BD}"/>
                </a:ext>
              </a:extLst>
            </p:cNvPr>
            <p:cNvSpPr txBox="1"/>
            <p:nvPr/>
          </p:nvSpPr>
          <p:spPr>
            <a:xfrm>
              <a:off x="8921977" y="1925881"/>
              <a:ext cx="2926080" cy="45140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a:t>
              </a:r>
            </a:p>
          </p:txBody>
        </p:sp>
      </p:grpSp>
      <p:sp>
        <p:nvSpPr>
          <p:cNvPr id="126" name="TextBox 62">
            <a:extLst>
              <a:ext uri="{FF2B5EF4-FFF2-40B4-BE49-F238E27FC236}">
                <a16:creationId xmlns:a16="http://schemas.microsoft.com/office/drawing/2014/main" id="{1A5ACE29-DAF8-42BE-924D-CD46D7B27830}"/>
              </a:ext>
            </a:extLst>
          </p:cNvPr>
          <p:cNvSpPr txBox="1"/>
          <p:nvPr/>
        </p:nvSpPr>
        <p:spPr>
          <a:xfrm>
            <a:off x="5444826" y="4457658"/>
            <a:ext cx="1051891" cy="553998"/>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000" b="1" dirty="0">
                <a:solidFill>
                  <a:schemeClr val="bg1"/>
                </a:solidFill>
                <a:effectLst>
                  <a:outerShdw blurRad="38100" dist="38100" dir="2700000" algn="tl">
                    <a:srgbClr val="000000">
                      <a:alpha val="43137"/>
                    </a:srgbClr>
                  </a:outerShdw>
                </a:effectLst>
              </a:rPr>
              <a:t>100%</a:t>
            </a:r>
          </a:p>
        </p:txBody>
      </p:sp>
    </p:spTree>
    <p:extLst>
      <p:ext uri="{BB962C8B-B14F-4D97-AF65-F5344CB8AC3E}">
        <p14:creationId xmlns:p14="http://schemas.microsoft.com/office/powerpoint/2010/main" val="247325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253</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Planes Flying Banners – Slide Template</vt:lpstr>
      <vt:lpstr>Planes Flying Banners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Planes Flying Banners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2022-04-19T18:30:15Z</dcterms:modified>
  <cp:category>Graphics &amp; Metaphors</cp:category>
</cp:coreProperties>
</file>