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43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49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Plug Plant Infographic – Slide Template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C68E779-518D-4359-B531-8DE19E5CFC16}"/>
              </a:ext>
            </a:extLst>
          </p:cNvPr>
          <p:cNvGrpSpPr/>
          <p:nvPr/>
        </p:nvGrpSpPr>
        <p:grpSpPr>
          <a:xfrm>
            <a:off x="8921977" y="2444441"/>
            <a:ext cx="2937088" cy="1290153"/>
            <a:chOff x="8921977" y="1466725"/>
            <a:chExt cx="2937088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1F237EB-FC46-4538-B11A-05F964E82F9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01010B0-DB4D-4D8C-9839-2416A3E84DF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0BE5B371-F4B7-4435-A2ED-F43E3FC70CF0}"/>
              </a:ext>
            </a:extLst>
          </p:cNvPr>
          <p:cNvGrpSpPr/>
          <p:nvPr/>
        </p:nvGrpSpPr>
        <p:grpSpPr>
          <a:xfrm>
            <a:off x="8921977" y="3985786"/>
            <a:ext cx="2937088" cy="1290153"/>
            <a:chOff x="8921977" y="4073386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DAC0E30-6727-4766-93BA-A98217E888DF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DCC0C70-18C5-44A4-ABBA-032A41F0DF19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C5361BA-CAC0-46E7-9A4B-90E6E9FA908A}"/>
              </a:ext>
            </a:extLst>
          </p:cNvPr>
          <p:cNvGrpSpPr/>
          <p:nvPr/>
        </p:nvGrpSpPr>
        <p:grpSpPr>
          <a:xfrm>
            <a:off x="332936" y="3215114"/>
            <a:ext cx="2937088" cy="1290153"/>
            <a:chOff x="332936" y="262776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6AEF099-0F51-4C29-A844-F4D44B448F6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4DE27F8-8CB7-4C87-A8CC-E3CC7DB0BC8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FB0FC75-260D-465A-AE1A-4ACDB893FF08}"/>
              </a:ext>
            </a:extLst>
          </p:cNvPr>
          <p:cNvGrpSpPr/>
          <p:nvPr/>
        </p:nvGrpSpPr>
        <p:grpSpPr>
          <a:xfrm>
            <a:off x="340731" y="1673768"/>
            <a:ext cx="2937088" cy="1290153"/>
            <a:chOff x="332936" y="262776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403A7CB-CAEB-43A6-8673-175B187A94C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E5A5A57-06CC-4BC3-AC5C-1E8761EA7C1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C88DD90-E90F-433B-B6D9-8C7C6189998F}"/>
              </a:ext>
            </a:extLst>
          </p:cNvPr>
          <p:cNvGrpSpPr/>
          <p:nvPr/>
        </p:nvGrpSpPr>
        <p:grpSpPr>
          <a:xfrm>
            <a:off x="3578346" y="986426"/>
            <a:ext cx="5035308" cy="5170232"/>
            <a:chOff x="3578346" y="986426"/>
            <a:chExt cx="5035308" cy="5170232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AFA3F1F-F583-4287-BC05-2E95E3623F18}"/>
                </a:ext>
              </a:extLst>
            </p:cNvPr>
            <p:cNvSpPr/>
            <p:nvPr/>
          </p:nvSpPr>
          <p:spPr>
            <a:xfrm>
              <a:off x="5638829" y="4051969"/>
              <a:ext cx="2974825" cy="694407"/>
            </a:xfrm>
            <a:custGeom>
              <a:avLst/>
              <a:gdLst>
                <a:gd name="connsiteX0" fmla="*/ 148949 w 2742087"/>
                <a:gd name="connsiteY0" fmla="*/ 0 h 640080"/>
                <a:gd name="connsiteX1" fmla="*/ 2516840 w 2742087"/>
                <a:gd name="connsiteY1" fmla="*/ 0 h 640080"/>
                <a:gd name="connsiteX2" fmla="*/ 2742087 w 2742087"/>
                <a:gd name="connsiteY2" fmla="*/ 320040 h 640080"/>
                <a:gd name="connsiteX3" fmla="*/ 2516840 w 2742087"/>
                <a:gd name="connsiteY3" fmla="*/ 640080 h 640080"/>
                <a:gd name="connsiteX4" fmla="*/ 148949 w 2742087"/>
                <a:gd name="connsiteY4" fmla="*/ 640080 h 640080"/>
                <a:gd name="connsiteX5" fmla="*/ 124059 w 2742087"/>
                <a:gd name="connsiteY5" fmla="*/ 619544 h 640080"/>
                <a:gd name="connsiteX6" fmla="*/ 0 w 2742087"/>
                <a:gd name="connsiteY6" fmla="*/ 320040 h 640080"/>
                <a:gd name="connsiteX7" fmla="*/ 124059 w 2742087"/>
                <a:gd name="connsiteY7" fmla="*/ 20536 h 64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42087" h="640080">
                  <a:moveTo>
                    <a:pt x="148949" y="0"/>
                  </a:moveTo>
                  <a:lnTo>
                    <a:pt x="2516840" y="0"/>
                  </a:lnTo>
                  <a:cubicBezTo>
                    <a:pt x="2640065" y="0"/>
                    <a:pt x="2742087" y="140018"/>
                    <a:pt x="2742087" y="320040"/>
                  </a:cubicBezTo>
                  <a:cubicBezTo>
                    <a:pt x="2742087" y="495055"/>
                    <a:pt x="2640065" y="640080"/>
                    <a:pt x="2516840" y="640080"/>
                  </a:cubicBezTo>
                  <a:lnTo>
                    <a:pt x="148949" y="640080"/>
                  </a:lnTo>
                  <a:lnTo>
                    <a:pt x="124059" y="619544"/>
                  </a:lnTo>
                  <a:cubicBezTo>
                    <a:pt x="47409" y="542895"/>
                    <a:pt x="0" y="437004"/>
                    <a:pt x="0" y="320040"/>
                  </a:cubicBezTo>
                  <a:cubicBezTo>
                    <a:pt x="0" y="203077"/>
                    <a:pt x="47409" y="97186"/>
                    <a:pt x="124059" y="2053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38100" tIns="38100" rIns="182880" bIns="38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2800" dirty="0"/>
                <a:t>Lorem Ipsum</a:t>
              </a:r>
              <a:endParaRPr sz="2800" dirty="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58A13155-16F1-4486-A679-EA0E19AE5629}"/>
                </a:ext>
              </a:extLst>
            </p:cNvPr>
            <p:cNvSpPr/>
            <p:nvPr/>
          </p:nvSpPr>
          <p:spPr>
            <a:xfrm>
              <a:off x="3578346" y="3428048"/>
              <a:ext cx="3417545" cy="69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76" y="0"/>
                  </a:moveTo>
                  <a:lnTo>
                    <a:pt x="1524" y="0"/>
                  </a:lnTo>
                  <a:cubicBezTo>
                    <a:pt x="691" y="0"/>
                    <a:pt x="0" y="4894"/>
                    <a:pt x="0" y="10800"/>
                  </a:cubicBezTo>
                  <a:lnTo>
                    <a:pt x="0" y="10800"/>
                  </a:lnTo>
                  <a:cubicBezTo>
                    <a:pt x="0" y="16706"/>
                    <a:pt x="691" y="21600"/>
                    <a:pt x="1524" y="21600"/>
                  </a:cubicBezTo>
                  <a:lnTo>
                    <a:pt x="20076" y="21600"/>
                  </a:lnTo>
                  <a:cubicBezTo>
                    <a:pt x="20909" y="21600"/>
                    <a:pt x="21600" y="16706"/>
                    <a:pt x="21600" y="10800"/>
                  </a:cubicBezTo>
                  <a:lnTo>
                    <a:pt x="21600" y="10800"/>
                  </a:lnTo>
                  <a:cubicBezTo>
                    <a:pt x="21600" y="4894"/>
                    <a:pt x="20933" y="0"/>
                    <a:pt x="20076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182880" tIns="38100" rIns="38100" bIns="38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3000" dirty="0">
                  <a:solidFill>
                    <a:srgbClr val="FFFFFF"/>
                  </a:solidFill>
                </a:rPr>
                <a:t>Lorem Ipsum</a:t>
              </a:r>
              <a:endParaRPr sz="3000" dirty="0">
                <a:solidFill>
                  <a:srgbClr val="FFFFFF"/>
                </a:solidFill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0F425514-4F81-491A-BE8C-0C25FC38BF19}"/>
                </a:ext>
              </a:extLst>
            </p:cNvPr>
            <p:cNvSpPr/>
            <p:nvPr/>
          </p:nvSpPr>
          <p:spPr>
            <a:xfrm>
              <a:off x="5013179" y="2768884"/>
              <a:ext cx="3600474" cy="69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34" y="0"/>
                  </a:moveTo>
                  <a:lnTo>
                    <a:pt x="1466" y="0"/>
                  </a:lnTo>
                  <a:cubicBezTo>
                    <a:pt x="664" y="0"/>
                    <a:pt x="0" y="4894"/>
                    <a:pt x="0" y="10800"/>
                  </a:cubicBezTo>
                  <a:lnTo>
                    <a:pt x="0" y="10800"/>
                  </a:lnTo>
                  <a:cubicBezTo>
                    <a:pt x="0" y="16706"/>
                    <a:pt x="664" y="21600"/>
                    <a:pt x="1466" y="21600"/>
                  </a:cubicBezTo>
                  <a:lnTo>
                    <a:pt x="20134" y="21600"/>
                  </a:lnTo>
                  <a:cubicBezTo>
                    <a:pt x="20936" y="21600"/>
                    <a:pt x="21600" y="16706"/>
                    <a:pt x="21600" y="10800"/>
                  </a:cubicBezTo>
                  <a:lnTo>
                    <a:pt x="21600" y="10800"/>
                  </a:lnTo>
                  <a:cubicBezTo>
                    <a:pt x="21600" y="4725"/>
                    <a:pt x="20936" y="0"/>
                    <a:pt x="20134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38100" tIns="38100" rIns="182880" bIns="38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2800" dirty="0"/>
                <a:t>Lorem Ipsum</a:t>
              </a:r>
              <a:endParaRPr sz="2800" dirty="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1C144217-7DEC-4346-A432-94C5A21E6F93}"/>
                </a:ext>
              </a:extLst>
            </p:cNvPr>
            <p:cNvSpPr/>
            <p:nvPr/>
          </p:nvSpPr>
          <p:spPr>
            <a:xfrm>
              <a:off x="3578346" y="2109720"/>
              <a:ext cx="3417545" cy="69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76" y="0"/>
                  </a:moveTo>
                  <a:lnTo>
                    <a:pt x="1524" y="0"/>
                  </a:lnTo>
                  <a:cubicBezTo>
                    <a:pt x="691" y="0"/>
                    <a:pt x="0" y="4894"/>
                    <a:pt x="0" y="10800"/>
                  </a:cubicBezTo>
                  <a:lnTo>
                    <a:pt x="0" y="10800"/>
                  </a:lnTo>
                  <a:cubicBezTo>
                    <a:pt x="0" y="16706"/>
                    <a:pt x="691" y="21600"/>
                    <a:pt x="1524" y="21600"/>
                  </a:cubicBezTo>
                  <a:lnTo>
                    <a:pt x="20076" y="21600"/>
                  </a:lnTo>
                  <a:cubicBezTo>
                    <a:pt x="20909" y="21600"/>
                    <a:pt x="21600" y="16706"/>
                    <a:pt x="21600" y="10800"/>
                  </a:cubicBezTo>
                  <a:lnTo>
                    <a:pt x="21600" y="10800"/>
                  </a:lnTo>
                  <a:cubicBezTo>
                    <a:pt x="21600" y="4894"/>
                    <a:pt x="20933" y="0"/>
                    <a:pt x="20076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182880" tIns="38100" rIns="38100" bIns="38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3000" dirty="0"/>
                <a:t>Lorem Ipsum</a:t>
              </a:r>
              <a:endParaRPr sz="300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2C2C5F6-17AA-4770-BBA9-D2CF0A5155ED}"/>
                </a:ext>
              </a:extLst>
            </p:cNvPr>
            <p:cNvSpPr/>
            <p:nvPr/>
          </p:nvSpPr>
          <p:spPr>
            <a:xfrm>
              <a:off x="5034208" y="2109721"/>
              <a:ext cx="1961683" cy="694407"/>
            </a:xfrm>
            <a:custGeom>
              <a:avLst/>
              <a:gdLst>
                <a:gd name="connsiteX0" fmla="*/ 1057782 w 1961683"/>
                <a:gd name="connsiteY0" fmla="*/ 0 h 694407"/>
                <a:gd name="connsiteX1" fmla="*/ 1720556 w 1961683"/>
                <a:gd name="connsiteY1" fmla="*/ 0 h 694407"/>
                <a:gd name="connsiteX2" fmla="*/ 1961683 w 1961683"/>
                <a:gd name="connsiteY2" fmla="*/ 347204 h 694407"/>
                <a:gd name="connsiteX3" fmla="*/ 1720556 w 1961683"/>
                <a:gd name="connsiteY3" fmla="*/ 694407 h 694407"/>
                <a:gd name="connsiteX4" fmla="*/ 0 w 1961683"/>
                <a:gd name="connsiteY4" fmla="*/ 694407 h 694407"/>
                <a:gd name="connsiteX5" fmla="*/ 41872 w 1961683"/>
                <a:gd name="connsiteY5" fmla="*/ 659864 h 694407"/>
                <a:gd name="connsiteX6" fmla="*/ 278016 w 1961683"/>
                <a:gd name="connsiteY6" fmla="*/ 587886 h 694407"/>
                <a:gd name="connsiteX7" fmla="*/ 1694814 w 1961683"/>
                <a:gd name="connsiteY7" fmla="*/ 587886 h 694407"/>
                <a:gd name="connsiteX8" fmla="*/ 1932162 w 1961683"/>
                <a:gd name="connsiteY8" fmla="*/ 350722 h 694407"/>
                <a:gd name="connsiteX9" fmla="*/ 1694814 w 1961683"/>
                <a:gd name="connsiteY9" fmla="*/ 113314 h 694407"/>
                <a:gd name="connsiteX10" fmla="*/ 1363244 w 1961683"/>
                <a:gd name="connsiteY10" fmla="*/ 113314 h 694407"/>
                <a:gd name="connsiteX11" fmla="*/ 1113764 w 1961683"/>
                <a:gd name="connsiteY11" fmla="*/ 42362 h 6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61683" h="694407">
                  <a:moveTo>
                    <a:pt x="1057782" y="0"/>
                  </a:moveTo>
                  <a:lnTo>
                    <a:pt x="1720556" y="0"/>
                  </a:lnTo>
                  <a:cubicBezTo>
                    <a:pt x="1856151" y="0"/>
                    <a:pt x="1961683" y="157335"/>
                    <a:pt x="1961683" y="347204"/>
                  </a:cubicBezTo>
                  <a:cubicBezTo>
                    <a:pt x="1961683" y="537073"/>
                    <a:pt x="1852353" y="694407"/>
                    <a:pt x="1720556" y="694407"/>
                  </a:cubicBezTo>
                  <a:lnTo>
                    <a:pt x="0" y="694407"/>
                  </a:lnTo>
                  <a:lnTo>
                    <a:pt x="41872" y="659864"/>
                  </a:lnTo>
                  <a:cubicBezTo>
                    <a:pt x="109206" y="614403"/>
                    <a:pt x="190440" y="587886"/>
                    <a:pt x="278016" y="587886"/>
                  </a:cubicBezTo>
                  <a:lnTo>
                    <a:pt x="1694814" y="587886"/>
                  </a:lnTo>
                  <a:cubicBezTo>
                    <a:pt x="1826724" y="587886"/>
                    <a:pt x="1932162" y="482426"/>
                    <a:pt x="1932162" y="350722"/>
                  </a:cubicBezTo>
                  <a:cubicBezTo>
                    <a:pt x="1932162" y="218775"/>
                    <a:pt x="1826724" y="113314"/>
                    <a:pt x="1694814" y="113314"/>
                  </a:cubicBezTo>
                  <a:lnTo>
                    <a:pt x="1363244" y="113314"/>
                  </a:lnTo>
                  <a:cubicBezTo>
                    <a:pt x="1271420" y="113314"/>
                    <a:pt x="1185938" y="87344"/>
                    <a:pt x="1113764" y="4236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  <a:effectLst>
              <a:outerShdw blurRad="88900" dist="25400" dir="10800000" algn="r" rotWithShape="0">
                <a:prstClr val="black">
                  <a:alpha val="72000"/>
                </a:prstClr>
              </a:outerShdw>
            </a:effectLst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3289FE4-D1FE-4064-B2F9-6DBA76921CB3}"/>
                </a:ext>
              </a:extLst>
            </p:cNvPr>
            <p:cNvSpPr/>
            <p:nvPr/>
          </p:nvSpPr>
          <p:spPr>
            <a:xfrm>
              <a:off x="5013179" y="2768885"/>
              <a:ext cx="1998269" cy="694407"/>
            </a:xfrm>
            <a:custGeom>
              <a:avLst/>
              <a:gdLst>
                <a:gd name="connsiteX0" fmla="*/ 244366 w 1998269"/>
                <a:gd name="connsiteY0" fmla="*/ 0 h 694407"/>
                <a:gd name="connsiteX1" fmla="*/ 1997872 w 1998269"/>
                <a:gd name="connsiteY1" fmla="*/ 0 h 694407"/>
                <a:gd name="connsiteX2" fmla="*/ 1952071 w 1998269"/>
                <a:gd name="connsiteY2" fmla="*/ 37777 h 694407"/>
                <a:gd name="connsiteX3" fmla="*/ 1715843 w 1998269"/>
                <a:gd name="connsiteY3" fmla="*/ 109754 h 694407"/>
                <a:gd name="connsiteX4" fmla="*/ 299045 w 1998269"/>
                <a:gd name="connsiteY4" fmla="*/ 109754 h 694407"/>
                <a:gd name="connsiteX5" fmla="*/ 61696 w 1998269"/>
                <a:gd name="connsiteY5" fmla="*/ 347162 h 694407"/>
                <a:gd name="connsiteX6" fmla="*/ 299045 w 1998269"/>
                <a:gd name="connsiteY6" fmla="*/ 584326 h 694407"/>
                <a:gd name="connsiteX7" fmla="*/ 1715843 w 1998269"/>
                <a:gd name="connsiteY7" fmla="*/ 584326 h 694407"/>
                <a:gd name="connsiteX8" fmla="*/ 1952071 w 1998269"/>
                <a:gd name="connsiteY8" fmla="*/ 656304 h 694407"/>
                <a:gd name="connsiteX9" fmla="*/ 1998269 w 1998269"/>
                <a:gd name="connsiteY9" fmla="*/ 694407 h 694407"/>
                <a:gd name="connsiteX10" fmla="*/ 244366 w 1998269"/>
                <a:gd name="connsiteY10" fmla="*/ 694407 h 694407"/>
                <a:gd name="connsiteX11" fmla="*/ 0 w 1998269"/>
                <a:gd name="connsiteY11" fmla="*/ 347204 h 694407"/>
                <a:gd name="connsiteX12" fmla="*/ 244366 w 1998269"/>
                <a:gd name="connsiteY12" fmla="*/ 0 h 6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98269" h="694407">
                  <a:moveTo>
                    <a:pt x="244366" y="0"/>
                  </a:moveTo>
                  <a:lnTo>
                    <a:pt x="1997872" y="0"/>
                  </a:lnTo>
                  <a:lnTo>
                    <a:pt x="1952071" y="37777"/>
                  </a:lnTo>
                  <a:cubicBezTo>
                    <a:pt x="1884721" y="83237"/>
                    <a:pt x="1803460" y="109754"/>
                    <a:pt x="1715843" y="109754"/>
                  </a:cubicBezTo>
                  <a:lnTo>
                    <a:pt x="299045" y="109754"/>
                  </a:lnTo>
                  <a:cubicBezTo>
                    <a:pt x="167247" y="109754"/>
                    <a:pt x="61696" y="215215"/>
                    <a:pt x="61696" y="347162"/>
                  </a:cubicBezTo>
                  <a:cubicBezTo>
                    <a:pt x="61696" y="478866"/>
                    <a:pt x="167247" y="584326"/>
                    <a:pt x="299045" y="584326"/>
                  </a:cubicBezTo>
                  <a:lnTo>
                    <a:pt x="1715843" y="584326"/>
                  </a:lnTo>
                  <a:cubicBezTo>
                    <a:pt x="1803460" y="584326"/>
                    <a:pt x="1884721" y="610843"/>
                    <a:pt x="1952071" y="656304"/>
                  </a:cubicBezTo>
                  <a:lnTo>
                    <a:pt x="1998269" y="694407"/>
                  </a:lnTo>
                  <a:lnTo>
                    <a:pt x="244366" y="694407"/>
                  </a:lnTo>
                  <a:cubicBezTo>
                    <a:pt x="110681" y="694407"/>
                    <a:pt x="0" y="537073"/>
                    <a:pt x="0" y="347204"/>
                  </a:cubicBezTo>
                  <a:cubicBezTo>
                    <a:pt x="0" y="157335"/>
                    <a:pt x="110681" y="0"/>
                    <a:pt x="244366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FD588F5-2515-4196-BFFA-D59213F8EB2C}"/>
                </a:ext>
              </a:extLst>
            </p:cNvPr>
            <p:cNvSpPr/>
            <p:nvPr/>
          </p:nvSpPr>
          <p:spPr>
            <a:xfrm>
              <a:off x="5025473" y="3428049"/>
              <a:ext cx="1970418" cy="694407"/>
            </a:xfrm>
            <a:custGeom>
              <a:avLst/>
              <a:gdLst>
                <a:gd name="connsiteX0" fmla="*/ 0 w 1970418"/>
                <a:gd name="connsiteY0" fmla="*/ 0 h 694407"/>
                <a:gd name="connsiteX1" fmla="*/ 1729291 w 1970418"/>
                <a:gd name="connsiteY1" fmla="*/ 0 h 694407"/>
                <a:gd name="connsiteX2" fmla="*/ 1970418 w 1970418"/>
                <a:gd name="connsiteY2" fmla="*/ 347204 h 694407"/>
                <a:gd name="connsiteX3" fmla="*/ 1729291 w 1970418"/>
                <a:gd name="connsiteY3" fmla="*/ 694407 h 694407"/>
                <a:gd name="connsiteX4" fmla="*/ 658706 w 1970418"/>
                <a:gd name="connsiteY4" fmla="*/ 694407 h 694407"/>
                <a:gd name="connsiteX5" fmla="*/ 701816 w 1970418"/>
                <a:gd name="connsiteY5" fmla="*/ 658828 h 694407"/>
                <a:gd name="connsiteX6" fmla="*/ 931158 w 1970418"/>
                <a:gd name="connsiteY6" fmla="*/ 588542 h 694407"/>
                <a:gd name="connsiteX7" fmla="*/ 1703549 w 1970418"/>
                <a:gd name="connsiteY7" fmla="*/ 588542 h 694407"/>
                <a:gd name="connsiteX8" fmla="*/ 1940897 w 1970418"/>
                <a:gd name="connsiteY8" fmla="*/ 351134 h 694407"/>
                <a:gd name="connsiteX9" fmla="*/ 1703549 w 1970418"/>
                <a:gd name="connsiteY9" fmla="*/ 113727 h 694407"/>
                <a:gd name="connsiteX10" fmla="*/ 286751 w 1970418"/>
                <a:gd name="connsiteY10" fmla="*/ 113727 h 694407"/>
                <a:gd name="connsiteX11" fmla="*/ 50607 w 1970418"/>
                <a:gd name="connsiteY11" fmla="*/ 41750 h 6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70418" h="694407">
                  <a:moveTo>
                    <a:pt x="0" y="0"/>
                  </a:moveTo>
                  <a:lnTo>
                    <a:pt x="1729291" y="0"/>
                  </a:lnTo>
                  <a:cubicBezTo>
                    <a:pt x="1864886" y="0"/>
                    <a:pt x="1970418" y="157335"/>
                    <a:pt x="1970418" y="347204"/>
                  </a:cubicBezTo>
                  <a:cubicBezTo>
                    <a:pt x="1970418" y="537073"/>
                    <a:pt x="1861088" y="694407"/>
                    <a:pt x="1729291" y="694407"/>
                  </a:cubicBezTo>
                  <a:lnTo>
                    <a:pt x="658706" y="694407"/>
                  </a:lnTo>
                  <a:lnTo>
                    <a:pt x="701816" y="658828"/>
                  </a:lnTo>
                  <a:cubicBezTo>
                    <a:pt x="767395" y="614478"/>
                    <a:pt x="846358" y="588542"/>
                    <a:pt x="931158" y="588542"/>
                  </a:cubicBezTo>
                  <a:lnTo>
                    <a:pt x="1703549" y="588542"/>
                  </a:lnTo>
                  <a:cubicBezTo>
                    <a:pt x="1835459" y="588542"/>
                    <a:pt x="1940897" y="482838"/>
                    <a:pt x="1940897" y="351134"/>
                  </a:cubicBezTo>
                  <a:cubicBezTo>
                    <a:pt x="1940897" y="219187"/>
                    <a:pt x="1835459" y="113727"/>
                    <a:pt x="1703549" y="113727"/>
                  </a:cubicBezTo>
                  <a:lnTo>
                    <a:pt x="286751" y="113727"/>
                  </a:lnTo>
                  <a:cubicBezTo>
                    <a:pt x="199175" y="113727"/>
                    <a:pt x="117941" y="87210"/>
                    <a:pt x="50607" y="4175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  <a:effectLst>
              <a:outerShdw blurRad="88900" dist="25400" dir="10800000" algn="r" rotWithShape="0">
                <a:prstClr val="black">
                  <a:alpha val="72000"/>
                </a:prstClr>
              </a:outerShdw>
            </a:effectLst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D829BAB-509F-4F07-8490-E7962431DA7A}"/>
                </a:ext>
              </a:extLst>
            </p:cNvPr>
            <p:cNvSpPr/>
            <p:nvPr/>
          </p:nvSpPr>
          <p:spPr>
            <a:xfrm>
              <a:off x="5638829" y="4051970"/>
              <a:ext cx="1407022" cy="694407"/>
            </a:xfrm>
            <a:custGeom>
              <a:avLst/>
              <a:gdLst>
                <a:gd name="connsiteX0" fmla="*/ 161591 w 1407022"/>
                <a:gd name="connsiteY0" fmla="*/ 0 h 694407"/>
                <a:gd name="connsiteX1" fmla="*/ 1407022 w 1407022"/>
                <a:gd name="connsiteY1" fmla="*/ 0 h 694407"/>
                <a:gd name="connsiteX2" fmla="*/ 1388855 w 1407022"/>
                <a:gd name="connsiteY2" fmla="*/ 22029 h 694407"/>
                <a:gd name="connsiteX3" fmla="*/ 1090193 w 1407022"/>
                <a:gd name="connsiteY3" fmla="*/ 145410 h 694407"/>
                <a:gd name="connsiteX4" fmla="*/ 313988 w 1407022"/>
                <a:gd name="connsiteY4" fmla="*/ 145410 h 694407"/>
                <a:gd name="connsiteX5" fmla="*/ 84155 w 1407022"/>
                <a:gd name="connsiteY5" fmla="*/ 375285 h 694407"/>
                <a:gd name="connsiteX6" fmla="*/ 313988 w 1407022"/>
                <a:gd name="connsiteY6" fmla="*/ 605159 h 694407"/>
                <a:gd name="connsiteX7" fmla="*/ 603758 w 1407022"/>
                <a:gd name="connsiteY7" fmla="*/ 691361 h 694407"/>
                <a:gd name="connsiteX8" fmla="*/ 607571 w 1407022"/>
                <a:gd name="connsiteY8" fmla="*/ 694407 h 694407"/>
                <a:gd name="connsiteX9" fmla="*/ 161591 w 1407022"/>
                <a:gd name="connsiteY9" fmla="*/ 694407 h 694407"/>
                <a:gd name="connsiteX10" fmla="*/ 134589 w 1407022"/>
                <a:gd name="connsiteY10" fmla="*/ 672128 h 694407"/>
                <a:gd name="connsiteX11" fmla="*/ 0 w 1407022"/>
                <a:gd name="connsiteY11" fmla="*/ 347204 h 694407"/>
                <a:gd name="connsiteX12" fmla="*/ 134589 w 1407022"/>
                <a:gd name="connsiteY12" fmla="*/ 22279 h 6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07022" h="694407">
                  <a:moveTo>
                    <a:pt x="161591" y="0"/>
                  </a:moveTo>
                  <a:lnTo>
                    <a:pt x="1407022" y="0"/>
                  </a:lnTo>
                  <a:lnTo>
                    <a:pt x="1388855" y="22029"/>
                  </a:lnTo>
                  <a:cubicBezTo>
                    <a:pt x="1312538" y="98330"/>
                    <a:pt x="1207016" y="145410"/>
                    <a:pt x="1090193" y="145410"/>
                  </a:cubicBezTo>
                  <a:lnTo>
                    <a:pt x="313988" y="145410"/>
                  </a:lnTo>
                  <a:cubicBezTo>
                    <a:pt x="185892" y="145410"/>
                    <a:pt x="84155" y="247226"/>
                    <a:pt x="84155" y="375285"/>
                  </a:cubicBezTo>
                  <a:cubicBezTo>
                    <a:pt x="84155" y="503344"/>
                    <a:pt x="189705" y="605159"/>
                    <a:pt x="313988" y="605159"/>
                  </a:cubicBezTo>
                  <a:cubicBezTo>
                    <a:pt x="421375" y="605159"/>
                    <a:pt x="520812" y="636939"/>
                    <a:pt x="603758" y="691361"/>
                  </a:cubicBezTo>
                  <a:lnTo>
                    <a:pt x="607571" y="694407"/>
                  </a:lnTo>
                  <a:lnTo>
                    <a:pt x="161591" y="694407"/>
                  </a:lnTo>
                  <a:lnTo>
                    <a:pt x="134589" y="672128"/>
                  </a:lnTo>
                  <a:cubicBezTo>
                    <a:pt x="51433" y="588974"/>
                    <a:pt x="0" y="474095"/>
                    <a:pt x="0" y="347204"/>
                  </a:cubicBezTo>
                  <a:cubicBezTo>
                    <a:pt x="0" y="220313"/>
                    <a:pt x="51433" y="105435"/>
                    <a:pt x="134589" y="2227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851EDD52-B7EA-45A1-9F1A-2F0B2B568D6C}"/>
                </a:ext>
              </a:extLst>
            </p:cNvPr>
            <p:cNvSpPr/>
            <p:nvPr/>
          </p:nvSpPr>
          <p:spPr>
            <a:xfrm>
              <a:off x="4890246" y="986426"/>
              <a:ext cx="2411507" cy="517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77" extrusionOk="0">
                  <a:moveTo>
                    <a:pt x="21163" y="282"/>
                  </a:moveTo>
                  <a:cubicBezTo>
                    <a:pt x="16998" y="-168"/>
                    <a:pt x="12597" y="-323"/>
                    <a:pt x="10682" y="1739"/>
                  </a:cubicBezTo>
                  <a:cubicBezTo>
                    <a:pt x="10447" y="1972"/>
                    <a:pt x="10313" y="2282"/>
                    <a:pt x="10145" y="2561"/>
                  </a:cubicBezTo>
                  <a:cubicBezTo>
                    <a:pt x="10078" y="2406"/>
                    <a:pt x="9977" y="2267"/>
                    <a:pt x="9876" y="2142"/>
                  </a:cubicBezTo>
                  <a:cubicBezTo>
                    <a:pt x="8566" y="731"/>
                    <a:pt x="5576" y="840"/>
                    <a:pt x="2755" y="1150"/>
                  </a:cubicBezTo>
                  <a:cubicBezTo>
                    <a:pt x="2553" y="1166"/>
                    <a:pt x="2452" y="1305"/>
                    <a:pt x="2587" y="1367"/>
                  </a:cubicBezTo>
                  <a:cubicBezTo>
                    <a:pt x="3326" y="1693"/>
                    <a:pt x="3863" y="2018"/>
                    <a:pt x="4300" y="2484"/>
                  </a:cubicBezTo>
                  <a:cubicBezTo>
                    <a:pt x="4837" y="3042"/>
                    <a:pt x="5375" y="3554"/>
                    <a:pt x="6719" y="3600"/>
                  </a:cubicBezTo>
                  <a:cubicBezTo>
                    <a:pt x="7256" y="3616"/>
                    <a:pt x="7827" y="3569"/>
                    <a:pt x="8398" y="3507"/>
                  </a:cubicBezTo>
                  <a:cubicBezTo>
                    <a:pt x="8667" y="3476"/>
                    <a:pt x="8969" y="3414"/>
                    <a:pt x="9272" y="3352"/>
                  </a:cubicBezTo>
                  <a:cubicBezTo>
                    <a:pt x="9473" y="4329"/>
                    <a:pt x="11254" y="5089"/>
                    <a:pt x="13437" y="5089"/>
                  </a:cubicBezTo>
                  <a:lnTo>
                    <a:pt x="16393" y="5089"/>
                  </a:lnTo>
                  <a:cubicBezTo>
                    <a:pt x="17569" y="5089"/>
                    <a:pt x="18509" y="5523"/>
                    <a:pt x="18509" y="6066"/>
                  </a:cubicBezTo>
                  <a:cubicBezTo>
                    <a:pt x="18509" y="6608"/>
                    <a:pt x="17569" y="7042"/>
                    <a:pt x="16393" y="7042"/>
                  </a:cubicBezTo>
                  <a:lnTo>
                    <a:pt x="3762" y="7042"/>
                  </a:lnTo>
                  <a:cubicBezTo>
                    <a:pt x="1680" y="7042"/>
                    <a:pt x="0" y="7818"/>
                    <a:pt x="0" y="8779"/>
                  </a:cubicBezTo>
                  <a:cubicBezTo>
                    <a:pt x="0" y="9740"/>
                    <a:pt x="1680" y="10516"/>
                    <a:pt x="3762" y="10516"/>
                  </a:cubicBezTo>
                  <a:lnTo>
                    <a:pt x="16393" y="10516"/>
                  </a:lnTo>
                  <a:cubicBezTo>
                    <a:pt x="17569" y="10516"/>
                    <a:pt x="18509" y="10950"/>
                    <a:pt x="18509" y="11493"/>
                  </a:cubicBezTo>
                  <a:cubicBezTo>
                    <a:pt x="18509" y="12035"/>
                    <a:pt x="17569" y="12470"/>
                    <a:pt x="16393" y="12470"/>
                  </a:cubicBezTo>
                  <a:lnTo>
                    <a:pt x="9507" y="12470"/>
                  </a:lnTo>
                  <a:cubicBezTo>
                    <a:pt x="7491" y="12470"/>
                    <a:pt x="5845" y="13229"/>
                    <a:pt x="5845" y="14160"/>
                  </a:cubicBezTo>
                  <a:cubicBezTo>
                    <a:pt x="5845" y="15090"/>
                    <a:pt x="7491" y="15850"/>
                    <a:pt x="9507" y="15850"/>
                  </a:cubicBezTo>
                  <a:cubicBezTo>
                    <a:pt x="11119" y="15850"/>
                    <a:pt x="12463" y="16439"/>
                    <a:pt x="12564" y="17183"/>
                  </a:cubicBezTo>
                  <a:lnTo>
                    <a:pt x="11018" y="17183"/>
                  </a:lnTo>
                  <a:cubicBezTo>
                    <a:pt x="10682" y="17183"/>
                    <a:pt x="10447" y="17307"/>
                    <a:pt x="10447" y="17447"/>
                  </a:cubicBezTo>
                  <a:cubicBezTo>
                    <a:pt x="10447" y="17587"/>
                    <a:pt x="10682" y="17695"/>
                    <a:pt x="10951" y="17711"/>
                  </a:cubicBezTo>
                  <a:cubicBezTo>
                    <a:pt x="10649" y="17881"/>
                    <a:pt x="10447" y="18098"/>
                    <a:pt x="10447" y="18346"/>
                  </a:cubicBezTo>
                  <a:lnTo>
                    <a:pt x="10447" y="19168"/>
                  </a:lnTo>
                  <a:cubicBezTo>
                    <a:pt x="10078" y="19261"/>
                    <a:pt x="9843" y="19432"/>
                    <a:pt x="9843" y="19649"/>
                  </a:cubicBezTo>
                  <a:lnTo>
                    <a:pt x="11254" y="19649"/>
                  </a:lnTo>
                  <a:lnTo>
                    <a:pt x="11254" y="21029"/>
                  </a:lnTo>
                  <a:cubicBezTo>
                    <a:pt x="11254" y="21168"/>
                    <a:pt x="11489" y="21277"/>
                    <a:pt x="11791" y="21277"/>
                  </a:cubicBezTo>
                  <a:cubicBezTo>
                    <a:pt x="12093" y="21277"/>
                    <a:pt x="12328" y="21168"/>
                    <a:pt x="12328" y="21029"/>
                  </a:cubicBezTo>
                  <a:lnTo>
                    <a:pt x="12328" y="19649"/>
                  </a:lnTo>
                  <a:lnTo>
                    <a:pt x="14310" y="19649"/>
                  </a:lnTo>
                  <a:lnTo>
                    <a:pt x="14310" y="21029"/>
                  </a:lnTo>
                  <a:cubicBezTo>
                    <a:pt x="14310" y="21168"/>
                    <a:pt x="14546" y="21277"/>
                    <a:pt x="14848" y="21277"/>
                  </a:cubicBezTo>
                  <a:cubicBezTo>
                    <a:pt x="15150" y="21277"/>
                    <a:pt x="15385" y="21168"/>
                    <a:pt x="15385" y="21029"/>
                  </a:cubicBezTo>
                  <a:lnTo>
                    <a:pt x="15385" y="19649"/>
                  </a:lnTo>
                  <a:lnTo>
                    <a:pt x="16796" y="19649"/>
                  </a:lnTo>
                  <a:cubicBezTo>
                    <a:pt x="16796" y="19447"/>
                    <a:pt x="16561" y="19261"/>
                    <a:pt x="16192" y="19168"/>
                  </a:cubicBezTo>
                  <a:lnTo>
                    <a:pt x="16192" y="18346"/>
                  </a:lnTo>
                  <a:cubicBezTo>
                    <a:pt x="16192" y="18098"/>
                    <a:pt x="15990" y="17881"/>
                    <a:pt x="15688" y="17711"/>
                  </a:cubicBezTo>
                  <a:cubicBezTo>
                    <a:pt x="15990" y="17695"/>
                    <a:pt x="16192" y="17587"/>
                    <a:pt x="16192" y="17447"/>
                  </a:cubicBezTo>
                  <a:cubicBezTo>
                    <a:pt x="16192" y="17292"/>
                    <a:pt x="15923" y="17183"/>
                    <a:pt x="15621" y="17183"/>
                  </a:cubicBezTo>
                  <a:lnTo>
                    <a:pt x="14176" y="17183"/>
                  </a:lnTo>
                  <a:cubicBezTo>
                    <a:pt x="14075" y="16036"/>
                    <a:pt x="12026" y="15106"/>
                    <a:pt x="9473" y="15106"/>
                  </a:cubicBezTo>
                  <a:cubicBezTo>
                    <a:pt x="8365" y="15106"/>
                    <a:pt x="7424" y="14687"/>
                    <a:pt x="7424" y="14160"/>
                  </a:cubicBezTo>
                  <a:cubicBezTo>
                    <a:pt x="7424" y="13633"/>
                    <a:pt x="8331" y="13214"/>
                    <a:pt x="9473" y="13214"/>
                  </a:cubicBezTo>
                  <a:lnTo>
                    <a:pt x="16393" y="13214"/>
                  </a:lnTo>
                  <a:cubicBezTo>
                    <a:pt x="18476" y="13214"/>
                    <a:pt x="20156" y="12439"/>
                    <a:pt x="20156" y="11477"/>
                  </a:cubicBezTo>
                  <a:cubicBezTo>
                    <a:pt x="20156" y="10516"/>
                    <a:pt x="18476" y="9740"/>
                    <a:pt x="16393" y="9740"/>
                  </a:cubicBezTo>
                  <a:lnTo>
                    <a:pt x="3762" y="9740"/>
                  </a:lnTo>
                  <a:cubicBezTo>
                    <a:pt x="2587" y="9740"/>
                    <a:pt x="1646" y="9306"/>
                    <a:pt x="1646" y="8764"/>
                  </a:cubicBezTo>
                  <a:cubicBezTo>
                    <a:pt x="1646" y="8221"/>
                    <a:pt x="2587" y="7787"/>
                    <a:pt x="3762" y="7787"/>
                  </a:cubicBezTo>
                  <a:lnTo>
                    <a:pt x="16393" y="7787"/>
                  </a:lnTo>
                  <a:cubicBezTo>
                    <a:pt x="18476" y="7787"/>
                    <a:pt x="20156" y="7011"/>
                    <a:pt x="20156" y="6050"/>
                  </a:cubicBezTo>
                  <a:cubicBezTo>
                    <a:pt x="20156" y="5089"/>
                    <a:pt x="18476" y="4313"/>
                    <a:pt x="16393" y="4313"/>
                  </a:cubicBezTo>
                  <a:lnTo>
                    <a:pt x="13437" y="4313"/>
                  </a:lnTo>
                  <a:cubicBezTo>
                    <a:pt x="12228" y="4313"/>
                    <a:pt x="11220" y="3926"/>
                    <a:pt x="10951" y="3399"/>
                  </a:cubicBezTo>
                  <a:cubicBezTo>
                    <a:pt x="11556" y="3461"/>
                    <a:pt x="12261" y="3631"/>
                    <a:pt x="12866" y="3709"/>
                  </a:cubicBezTo>
                  <a:cubicBezTo>
                    <a:pt x="13672" y="3802"/>
                    <a:pt x="14512" y="3864"/>
                    <a:pt x="15318" y="3848"/>
                  </a:cubicBezTo>
                  <a:cubicBezTo>
                    <a:pt x="17267" y="3786"/>
                    <a:pt x="18073" y="3026"/>
                    <a:pt x="18879" y="2205"/>
                  </a:cubicBezTo>
                  <a:cubicBezTo>
                    <a:pt x="19551" y="1538"/>
                    <a:pt x="20323" y="1042"/>
                    <a:pt x="21432" y="561"/>
                  </a:cubicBezTo>
                  <a:cubicBezTo>
                    <a:pt x="21600" y="514"/>
                    <a:pt x="21432" y="313"/>
                    <a:pt x="21163" y="28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19187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Plug Plant Infographic – Slide Template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C68E779-518D-4359-B531-8DE19E5CFC16}"/>
              </a:ext>
            </a:extLst>
          </p:cNvPr>
          <p:cNvGrpSpPr/>
          <p:nvPr/>
        </p:nvGrpSpPr>
        <p:grpSpPr>
          <a:xfrm>
            <a:off x="8921977" y="2444441"/>
            <a:ext cx="2937088" cy="1290153"/>
            <a:chOff x="8921977" y="1466725"/>
            <a:chExt cx="2937088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1F237EB-FC46-4538-B11A-05F964E82F9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01010B0-DB4D-4D8C-9839-2416A3E84DF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0BE5B371-F4B7-4435-A2ED-F43E3FC70CF0}"/>
              </a:ext>
            </a:extLst>
          </p:cNvPr>
          <p:cNvGrpSpPr/>
          <p:nvPr/>
        </p:nvGrpSpPr>
        <p:grpSpPr>
          <a:xfrm>
            <a:off x="8921977" y="3985786"/>
            <a:ext cx="2937088" cy="1290153"/>
            <a:chOff x="8921977" y="4073386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DAC0E30-6727-4766-93BA-A98217E888DF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DCC0C70-18C5-44A4-ABBA-032A41F0DF19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C5361BA-CAC0-46E7-9A4B-90E6E9FA908A}"/>
              </a:ext>
            </a:extLst>
          </p:cNvPr>
          <p:cNvGrpSpPr/>
          <p:nvPr/>
        </p:nvGrpSpPr>
        <p:grpSpPr>
          <a:xfrm>
            <a:off x="332936" y="3215114"/>
            <a:ext cx="2937088" cy="1290153"/>
            <a:chOff x="332936" y="262776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6AEF099-0F51-4C29-A844-F4D44B448F6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4DE27F8-8CB7-4C87-A8CC-E3CC7DB0BC8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FB0FC75-260D-465A-AE1A-4ACDB893FF08}"/>
              </a:ext>
            </a:extLst>
          </p:cNvPr>
          <p:cNvGrpSpPr/>
          <p:nvPr/>
        </p:nvGrpSpPr>
        <p:grpSpPr>
          <a:xfrm>
            <a:off x="340731" y="1673768"/>
            <a:ext cx="2937088" cy="1290153"/>
            <a:chOff x="332936" y="262776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403A7CB-CAEB-43A6-8673-175B187A94C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E5A5A57-06CC-4BC3-AC5C-1E8761EA7C1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1C448E1-BFDC-40F7-95C0-FC90438457BA}"/>
              </a:ext>
            </a:extLst>
          </p:cNvPr>
          <p:cNvGrpSpPr/>
          <p:nvPr/>
        </p:nvGrpSpPr>
        <p:grpSpPr>
          <a:xfrm>
            <a:off x="3578346" y="986426"/>
            <a:ext cx="5035308" cy="5170232"/>
            <a:chOff x="3578346" y="986426"/>
            <a:chExt cx="5035308" cy="5170232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AFA3F1F-F583-4287-BC05-2E95E3623F18}"/>
                </a:ext>
              </a:extLst>
            </p:cNvPr>
            <p:cNvSpPr/>
            <p:nvPr/>
          </p:nvSpPr>
          <p:spPr>
            <a:xfrm>
              <a:off x="5638829" y="4051969"/>
              <a:ext cx="2974825" cy="694407"/>
            </a:xfrm>
            <a:custGeom>
              <a:avLst/>
              <a:gdLst>
                <a:gd name="connsiteX0" fmla="*/ 148949 w 2742087"/>
                <a:gd name="connsiteY0" fmla="*/ 0 h 640080"/>
                <a:gd name="connsiteX1" fmla="*/ 2516840 w 2742087"/>
                <a:gd name="connsiteY1" fmla="*/ 0 h 640080"/>
                <a:gd name="connsiteX2" fmla="*/ 2742087 w 2742087"/>
                <a:gd name="connsiteY2" fmla="*/ 320040 h 640080"/>
                <a:gd name="connsiteX3" fmla="*/ 2516840 w 2742087"/>
                <a:gd name="connsiteY3" fmla="*/ 640080 h 640080"/>
                <a:gd name="connsiteX4" fmla="*/ 148949 w 2742087"/>
                <a:gd name="connsiteY4" fmla="*/ 640080 h 640080"/>
                <a:gd name="connsiteX5" fmla="*/ 124059 w 2742087"/>
                <a:gd name="connsiteY5" fmla="*/ 619544 h 640080"/>
                <a:gd name="connsiteX6" fmla="*/ 0 w 2742087"/>
                <a:gd name="connsiteY6" fmla="*/ 320040 h 640080"/>
                <a:gd name="connsiteX7" fmla="*/ 124059 w 2742087"/>
                <a:gd name="connsiteY7" fmla="*/ 20536 h 64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42087" h="640080">
                  <a:moveTo>
                    <a:pt x="148949" y="0"/>
                  </a:moveTo>
                  <a:lnTo>
                    <a:pt x="2516840" y="0"/>
                  </a:lnTo>
                  <a:cubicBezTo>
                    <a:pt x="2640065" y="0"/>
                    <a:pt x="2742087" y="140018"/>
                    <a:pt x="2742087" y="320040"/>
                  </a:cubicBezTo>
                  <a:cubicBezTo>
                    <a:pt x="2742087" y="495055"/>
                    <a:pt x="2640065" y="640080"/>
                    <a:pt x="2516840" y="640080"/>
                  </a:cubicBezTo>
                  <a:lnTo>
                    <a:pt x="148949" y="640080"/>
                  </a:lnTo>
                  <a:lnTo>
                    <a:pt x="124059" y="619544"/>
                  </a:lnTo>
                  <a:cubicBezTo>
                    <a:pt x="47409" y="542895"/>
                    <a:pt x="0" y="437004"/>
                    <a:pt x="0" y="320040"/>
                  </a:cubicBezTo>
                  <a:cubicBezTo>
                    <a:pt x="0" y="203077"/>
                    <a:pt x="47409" y="97186"/>
                    <a:pt x="124059" y="2053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38100" tIns="38100" rIns="182880" bIns="38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2800" dirty="0"/>
                <a:t>Lorem Ipsum</a:t>
              </a:r>
              <a:endParaRPr sz="2800" dirty="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58A13155-16F1-4486-A679-EA0E19AE5629}"/>
                </a:ext>
              </a:extLst>
            </p:cNvPr>
            <p:cNvSpPr/>
            <p:nvPr/>
          </p:nvSpPr>
          <p:spPr>
            <a:xfrm>
              <a:off x="3578346" y="3428048"/>
              <a:ext cx="3417545" cy="69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76" y="0"/>
                  </a:moveTo>
                  <a:lnTo>
                    <a:pt x="1524" y="0"/>
                  </a:lnTo>
                  <a:cubicBezTo>
                    <a:pt x="691" y="0"/>
                    <a:pt x="0" y="4894"/>
                    <a:pt x="0" y="10800"/>
                  </a:cubicBezTo>
                  <a:lnTo>
                    <a:pt x="0" y="10800"/>
                  </a:lnTo>
                  <a:cubicBezTo>
                    <a:pt x="0" y="16706"/>
                    <a:pt x="691" y="21600"/>
                    <a:pt x="1524" y="21600"/>
                  </a:cubicBezTo>
                  <a:lnTo>
                    <a:pt x="20076" y="21600"/>
                  </a:lnTo>
                  <a:cubicBezTo>
                    <a:pt x="20909" y="21600"/>
                    <a:pt x="21600" y="16706"/>
                    <a:pt x="21600" y="10800"/>
                  </a:cubicBezTo>
                  <a:lnTo>
                    <a:pt x="21600" y="10800"/>
                  </a:lnTo>
                  <a:cubicBezTo>
                    <a:pt x="21600" y="4894"/>
                    <a:pt x="20933" y="0"/>
                    <a:pt x="20076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182880" tIns="38100" rIns="38100" bIns="38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3000" dirty="0">
                  <a:solidFill>
                    <a:srgbClr val="FFFFFF"/>
                  </a:solidFill>
                </a:rPr>
                <a:t>Lorem Ipsum</a:t>
              </a:r>
              <a:endParaRPr sz="3000" dirty="0">
                <a:solidFill>
                  <a:srgbClr val="FFFFFF"/>
                </a:solidFill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0F425514-4F81-491A-BE8C-0C25FC38BF19}"/>
                </a:ext>
              </a:extLst>
            </p:cNvPr>
            <p:cNvSpPr/>
            <p:nvPr/>
          </p:nvSpPr>
          <p:spPr>
            <a:xfrm>
              <a:off x="5013179" y="2768884"/>
              <a:ext cx="3600474" cy="69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34" y="0"/>
                  </a:moveTo>
                  <a:lnTo>
                    <a:pt x="1466" y="0"/>
                  </a:lnTo>
                  <a:cubicBezTo>
                    <a:pt x="664" y="0"/>
                    <a:pt x="0" y="4894"/>
                    <a:pt x="0" y="10800"/>
                  </a:cubicBezTo>
                  <a:lnTo>
                    <a:pt x="0" y="10800"/>
                  </a:lnTo>
                  <a:cubicBezTo>
                    <a:pt x="0" y="16706"/>
                    <a:pt x="664" y="21600"/>
                    <a:pt x="1466" y="21600"/>
                  </a:cubicBezTo>
                  <a:lnTo>
                    <a:pt x="20134" y="21600"/>
                  </a:lnTo>
                  <a:cubicBezTo>
                    <a:pt x="20936" y="21600"/>
                    <a:pt x="21600" y="16706"/>
                    <a:pt x="21600" y="10800"/>
                  </a:cubicBezTo>
                  <a:lnTo>
                    <a:pt x="21600" y="10800"/>
                  </a:lnTo>
                  <a:cubicBezTo>
                    <a:pt x="21600" y="4725"/>
                    <a:pt x="20936" y="0"/>
                    <a:pt x="20134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38100" tIns="38100" rIns="182880" bIns="38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2800" dirty="0"/>
                <a:t>Lorem Ipsum</a:t>
              </a:r>
              <a:endParaRPr sz="2800" dirty="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1C144217-7DEC-4346-A432-94C5A21E6F93}"/>
                </a:ext>
              </a:extLst>
            </p:cNvPr>
            <p:cNvSpPr/>
            <p:nvPr/>
          </p:nvSpPr>
          <p:spPr>
            <a:xfrm>
              <a:off x="3578346" y="2109720"/>
              <a:ext cx="3417545" cy="69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76" y="0"/>
                  </a:moveTo>
                  <a:lnTo>
                    <a:pt x="1524" y="0"/>
                  </a:lnTo>
                  <a:cubicBezTo>
                    <a:pt x="691" y="0"/>
                    <a:pt x="0" y="4894"/>
                    <a:pt x="0" y="10800"/>
                  </a:cubicBezTo>
                  <a:lnTo>
                    <a:pt x="0" y="10800"/>
                  </a:lnTo>
                  <a:cubicBezTo>
                    <a:pt x="0" y="16706"/>
                    <a:pt x="691" y="21600"/>
                    <a:pt x="1524" y="21600"/>
                  </a:cubicBezTo>
                  <a:lnTo>
                    <a:pt x="20076" y="21600"/>
                  </a:lnTo>
                  <a:cubicBezTo>
                    <a:pt x="20909" y="21600"/>
                    <a:pt x="21600" y="16706"/>
                    <a:pt x="21600" y="10800"/>
                  </a:cubicBezTo>
                  <a:lnTo>
                    <a:pt x="21600" y="10800"/>
                  </a:lnTo>
                  <a:cubicBezTo>
                    <a:pt x="21600" y="4894"/>
                    <a:pt x="20933" y="0"/>
                    <a:pt x="20076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182880" tIns="38100" rIns="38100" bIns="38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3000" dirty="0"/>
                <a:t>Lorem Ipsum</a:t>
              </a:r>
              <a:endParaRPr sz="300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2C2C5F6-17AA-4770-BBA9-D2CF0A5155ED}"/>
                </a:ext>
              </a:extLst>
            </p:cNvPr>
            <p:cNvSpPr/>
            <p:nvPr/>
          </p:nvSpPr>
          <p:spPr>
            <a:xfrm>
              <a:off x="5034208" y="2109721"/>
              <a:ext cx="1961683" cy="694407"/>
            </a:xfrm>
            <a:custGeom>
              <a:avLst/>
              <a:gdLst>
                <a:gd name="connsiteX0" fmla="*/ 1057782 w 1961683"/>
                <a:gd name="connsiteY0" fmla="*/ 0 h 694407"/>
                <a:gd name="connsiteX1" fmla="*/ 1720556 w 1961683"/>
                <a:gd name="connsiteY1" fmla="*/ 0 h 694407"/>
                <a:gd name="connsiteX2" fmla="*/ 1961683 w 1961683"/>
                <a:gd name="connsiteY2" fmla="*/ 347204 h 694407"/>
                <a:gd name="connsiteX3" fmla="*/ 1720556 w 1961683"/>
                <a:gd name="connsiteY3" fmla="*/ 694407 h 694407"/>
                <a:gd name="connsiteX4" fmla="*/ 0 w 1961683"/>
                <a:gd name="connsiteY4" fmla="*/ 694407 h 694407"/>
                <a:gd name="connsiteX5" fmla="*/ 41872 w 1961683"/>
                <a:gd name="connsiteY5" fmla="*/ 659864 h 694407"/>
                <a:gd name="connsiteX6" fmla="*/ 278016 w 1961683"/>
                <a:gd name="connsiteY6" fmla="*/ 587886 h 694407"/>
                <a:gd name="connsiteX7" fmla="*/ 1694814 w 1961683"/>
                <a:gd name="connsiteY7" fmla="*/ 587886 h 694407"/>
                <a:gd name="connsiteX8" fmla="*/ 1932162 w 1961683"/>
                <a:gd name="connsiteY8" fmla="*/ 350722 h 694407"/>
                <a:gd name="connsiteX9" fmla="*/ 1694814 w 1961683"/>
                <a:gd name="connsiteY9" fmla="*/ 113314 h 694407"/>
                <a:gd name="connsiteX10" fmla="*/ 1363244 w 1961683"/>
                <a:gd name="connsiteY10" fmla="*/ 113314 h 694407"/>
                <a:gd name="connsiteX11" fmla="*/ 1113764 w 1961683"/>
                <a:gd name="connsiteY11" fmla="*/ 42362 h 6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61683" h="694407">
                  <a:moveTo>
                    <a:pt x="1057782" y="0"/>
                  </a:moveTo>
                  <a:lnTo>
                    <a:pt x="1720556" y="0"/>
                  </a:lnTo>
                  <a:cubicBezTo>
                    <a:pt x="1856151" y="0"/>
                    <a:pt x="1961683" y="157335"/>
                    <a:pt x="1961683" y="347204"/>
                  </a:cubicBezTo>
                  <a:cubicBezTo>
                    <a:pt x="1961683" y="537073"/>
                    <a:pt x="1852353" y="694407"/>
                    <a:pt x="1720556" y="694407"/>
                  </a:cubicBezTo>
                  <a:lnTo>
                    <a:pt x="0" y="694407"/>
                  </a:lnTo>
                  <a:lnTo>
                    <a:pt x="41872" y="659864"/>
                  </a:lnTo>
                  <a:cubicBezTo>
                    <a:pt x="109206" y="614403"/>
                    <a:pt x="190440" y="587886"/>
                    <a:pt x="278016" y="587886"/>
                  </a:cubicBezTo>
                  <a:lnTo>
                    <a:pt x="1694814" y="587886"/>
                  </a:lnTo>
                  <a:cubicBezTo>
                    <a:pt x="1826724" y="587886"/>
                    <a:pt x="1932162" y="482426"/>
                    <a:pt x="1932162" y="350722"/>
                  </a:cubicBezTo>
                  <a:cubicBezTo>
                    <a:pt x="1932162" y="218775"/>
                    <a:pt x="1826724" y="113314"/>
                    <a:pt x="1694814" y="113314"/>
                  </a:cubicBezTo>
                  <a:lnTo>
                    <a:pt x="1363244" y="113314"/>
                  </a:lnTo>
                  <a:cubicBezTo>
                    <a:pt x="1271420" y="113314"/>
                    <a:pt x="1185938" y="87344"/>
                    <a:pt x="1113764" y="4236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  <a:effectLst>
              <a:outerShdw blurRad="88900" dist="25400" dir="10800000" algn="r" rotWithShape="0">
                <a:prstClr val="black">
                  <a:alpha val="72000"/>
                </a:prstClr>
              </a:outerShdw>
            </a:effectLst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3289FE4-D1FE-4064-B2F9-6DBA76921CB3}"/>
                </a:ext>
              </a:extLst>
            </p:cNvPr>
            <p:cNvSpPr/>
            <p:nvPr/>
          </p:nvSpPr>
          <p:spPr>
            <a:xfrm>
              <a:off x="5013179" y="2768885"/>
              <a:ext cx="1998269" cy="694407"/>
            </a:xfrm>
            <a:custGeom>
              <a:avLst/>
              <a:gdLst>
                <a:gd name="connsiteX0" fmla="*/ 244366 w 1998269"/>
                <a:gd name="connsiteY0" fmla="*/ 0 h 694407"/>
                <a:gd name="connsiteX1" fmla="*/ 1997872 w 1998269"/>
                <a:gd name="connsiteY1" fmla="*/ 0 h 694407"/>
                <a:gd name="connsiteX2" fmla="*/ 1952071 w 1998269"/>
                <a:gd name="connsiteY2" fmla="*/ 37777 h 694407"/>
                <a:gd name="connsiteX3" fmla="*/ 1715843 w 1998269"/>
                <a:gd name="connsiteY3" fmla="*/ 109754 h 694407"/>
                <a:gd name="connsiteX4" fmla="*/ 299045 w 1998269"/>
                <a:gd name="connsiteY4" fmla="*/ 109754 h 694407"/>
                <a:gd name="connsiteX5" fmla="*/ 61696 w 1998269"/>
                <a:gd name="connsiteY5" fmla="*/ 347162 h 694407"/>
                <a:gd name="connsiteX6" fmla="*/ 299045 w 1998269"/>
                <a:gd name="connsiteY6" fmla="*/ 584326 h 694407"/>
                <a:gd name="connsiteX7" fmla="*/ 1715843 w 1998269"/>
                <a:gd name="connsiteY7" fmla="*/ 584326 h 694407"/>
                <a:gd name="connsiteX8" fmla="*/ 1952071 w 1998269"/>
                <a:gd name="connsiteY8" fmla="*/ 656304 h 694407"/>
                <a:gd name="connsiteX9" fmla="*/ 1998269 w 1998269"/>
                <a:gd name="connsiteY9" fmla="*/ 694407 h 694407"/>
                <a:gd name="connsiteX10" fmla="*/ 244366 w 1998269"/>
                <a:gd name="connsiteY10" fmla="*/ 694407 h 694407"/>
                <a:gd name="connsiteX11" fmla="*/ 0 w 1998269"/>
                <a:gd name="connsiteY11" fmla="*/ 347204 h 694407"/>
                <a:gd name="connsiteX12" fmla="*/ 244366 w 1998269"/>
                <a:gd name="connsiteY12" fmla="*/ 0 h 6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98269" h="694407">
                  <a:moveTo>
                    <a:pt x="244366" y="0"/>
                  </a:moveTo>
                  <a:lnTo>
                    <a:pt x="1997872" y="0"/>
                  </a:lnTo>
                  <a:lnTo>
                    <a:pt x="1952071" y="37777"/>
                  </a:lnTo>
                  <a:cubicBezTo>
                    <a:pt x="1884721" y="83237"/>
                    <a:pt x="1803460" y="109754"/>
                    <a:pt x="1715843" y="109754"/>
                  </a:cubicBezTo>
                  <a:lnTo>
                    <a:pt x="299045" y="109754"/>
                  </a:lnTo>
                  <a:cubicBezTo>
                    <a:pt x="167247" y="109754"/>
                    <a:pt x="61696" y="215215"/>
                    <a:pt x="61696" y="347162"/>
                  </a:cubicBezTo>
                  <a:cubicBezTo>
                    <a:pt x="61696" y="478866"/>
                    <a:pt x="167247" y="584326"/>
                    <a:pt x="299045" y="584326"/>
                  </a:cubicBezTo>
                  <a:lnTo>
                    <a:pt x="1715843" y="584326"/>
                  </a:lnTo>
                  <a:cubicBezTo>
                    <a:pt x="1803460" y="584326"/>
                    <a:pt x="1884721" y="610843"/>
                    <a:pt x="1952071" y="656304"/>
                  </a:cubicBezTo>
                  <a:lnTo>
                    <a:pt x="1998269" y="694407"/>
                  </a:lnTo>
                  <a:lnTo>
                    <a:pt x="244366" y="694407"/>
                  </a:lnTo>
                  <a:cubicBezTo>
                    <a:pt x="110681" y="694407"/>
                    <a:pt x="0" y="537073"/>
                    <a:pt x="0" y="347204"/>
                  </a:cubicBezTo>
                  <a:cubicBezTo>
                    <a:pt x="0" y="157335"/>
                    <a:pt x="110681" y="0"/>
                    <a:pt x="244366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FD588F5-2515-4196-BFFA-D59213F8EB2C}"/>
                </a:ext>
              </a:extLst>
            </p:cNvPr>
            <p:cNvSpPr/>
            <p:nvPr/>
          </p:nvSpPr>
          <p:spPr>
            <a:xfrm>
              <a:off x="5025473" y="3428049"/>
              <a:ext cx="1970418" cy="694407"/>
            </a:xfrm>
            <a:custGeom>
              <a:avLst/>
              <a:gdLst>
                <a:gd name="connsiteX0" fmla="*/ 0 w 1970418"/>
                <a:gd name="connsiteY0" fmla="*/ 0 h 694407"/>
                <a:gd name="connsiteX1" fmla="*/ 1729291 w 1970418"/>
                <a:gd name="connsiteY1" fmla="*/ 0 h 694407"/>
                <a:gd name="connsiteX2" fmla="*/ 1970418 w 1970418"/>
                <a:gd name="connsiteY2" fmla="*/ 347204 h 694407"/>
                <a:gd name="connsiteX3" fmla="*/ 1729291 w 1970418"/>
                <a:gd name="connsiteY3" fmla="*/ 694407 h 694407"/>
                <a:gd name="connsiteX4" fmla="*/ 658706 w 1970418"/>
                <a:gd name="connsiteY4" fmla="*/ 694407 h 694407"/>
                <a:gd name="connsiteX5" fmla="*/ 701816 w 1970418"/>
                <a:gd name="connsiteY5" fmla="*/ 658828 h 694407"/>
                <a:gd name="connsiteX6" fmla="*/ 931158 w 1970418"/>
                <a:gd name="connsiteY6" fmla="*/ 588542 h 694407"/>
                <a:gd name="connsiteX7" fmla="*/ 1703549 w 1970418"/>
                <a:gd name="connsiteY7" fmla="*/ 588542 h 694407"/>
                <a:gd name="connsiteX8" fmla="*/ 1940897 w 1970418"/>
                <a:gd name="connsiteY8" fmla="*/ 351134 h 694407"/>
                <a:gd name="connsiteX9" fmla="*/ 1703549 w 1970418"/>
                <a:gd name="connsiteY9" fmla="*/ 113727 h 694407"/>
                <a:gd name="connsiteX10" fmla="*/ 286751 w 1970418"/>
                <a:gd name="connsiteY10" fmla="*/ 113727 h 694407"/>
                <a:gd name="connsiteX11" fmla="*/ 50607 w 1970418"/>
                <a:gd name="connsiteY11" fmla="*/ 41750 h 6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70418" h="694407">
                  <a:moveTo>
                    <a:pt x="0" y="0"/>
                  </a:moveTo>
                  <a:lnTo>
                    <a:pt x="1729291" y="0"/>
                  </a:lnTo>
                  <a:cubicBezTo>
                    <a:pt x="1864886" y="0"/>
                    <a:pt x="1970418" y="157335"/>
                    <a:pt x="1970418" y="347204"/>
                  </a:cubicBezTo>
                  <a:cubicBezTo>
                    <a:pt x="1970418" y="537073"/>
                    <a:pt x="1861088" y="694407"/>
                    <a:pt x="1729291" y="694407"/>
                  </a:cubicBezTo>
                  <a:lnTo>
                    <a:pt x="658706" y="694407"/>
                  </a:lnTo>
                  <a:lnTo>
                    <a:pt x="701816" y="658828"/>
                  </a:lnTo>
                  <a:cubicBezTo>
                    <a:pt x="767395" y="614478"/>
                    <a:pt x="846358" y="588542"/>
                    <a:pt x="931158" y="588542"/>
                  </a:cubicBezTo>
                  <a:lnTo>
                    <a:pt x="1703549" y="588542"/>
                  </a:lnTo>
                  <a:cubicBezTo>
                    <a:pt x="1835459" y="588542"/>
                    <a:pt x="1940897" y="482838"/>
                    <a:pt x="1940897" y="351134"/>
                  </a:cubicBezTo>
                  <a:cubicBezTo>
                    <a:pt x="1940897" y="219187"/>
                    <a:pt x="1835459" y="113727"/>
                    <a:pt x="1703549" y="113727"/>
                  </a:cubicBezTo>
                  <a:lnTo>
                    <a:pt x="286751" y="113727"/>
                  </a:lnTo>
                  <a:cubicBezTo>
                    <a:pt x="199175" y="113727"/>
                    <a:pt x="117941" y="87210"/>
                    <a:pt x="50607" y="4175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  <a:effectLst>
              <a:outerShdw blurRad="88900" dist="25400" dir="10800000" algn="r" rotWithShape="0">
                <a:prstClr val="black">
                  <a:alpha val="72000"/>
                </a:prstClr>
              </a:outerShdw>
            </a:effectLst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D829BAB-509F-4F07-8490-E7962431DA7A}"/>
                </a:ext>
              </a:extLst>
            </p:cNvPr>
            <p:cNvSpPr/>
            <p:nvPr/>
          </p:nvSpPr>
          <p:spPr>
            <a:xfrm>
              <a:off x="5638829" y="4051970"/>
              <a:ext cx="1407022" cy="694407"/>
            </a:xfrm>
            <a:custGeom>
              <a:avLst/>
              <a:gdLst>
                <a:gd name="connsiteX0" fmla="*/ 161591 w 1407022"/>
                <a:gd name="connsiteY0" fmla="*/ 0 h 694407"/>
                <a:gd name="connsiteX1" fmla="*/ 1407022 w 1407022"/>
                <a:gd name="connsiteY1" fmla="*/ 0 h 694407"/>
                <a:gd name="connsiteX2" fmla="*/ 1388855 w 1407022"/>
                <a:gd name="connsiteY2" fmla="*/ 22029 h 694407"/>
                <a:gd name="connsiteX3" fmla="*/ 1090193 w 1407022"/>
                <a:gd name="connsiteY3" fmla="*/ 145410 h 694407"/>
                <a:gd name="connsiteX4" fmla="*/ 313988 w 1407022"/>
                <a:gd name="connsiteY4" fmla="*/ 145410 h 694407"/>
                <a:gd name="connsiteX5" fmla="*/ 84155 w 1407022"/>
                <a:gd name="connsiteY5" fmla="*/ 375285 h 694407"/>
                <a:gd name="connsiteX6" fmla="*/ 313988 w 1407022"/>
                <a:gd name="connsiteY6" fmla="*/ 605159 h 694407"/>
                <a:gd name="connsiteX7" fmla="*/ 603758 w 1407022"/>
                <a:gd name="connsiteY7" fmla="*/ 691361 h 694407"/>
                <a:gd name="connsiteX8" fmla="*/ 607571 w 1407022"/>
                <a:gd name="connsiteY8" fmla="*/ 694407 h 694407"/>
                <a:gd name="connsiteX9" fmla="*/ 161591 w 1407022"/>
                <a:gd name="connsiteY9" fmla="*/ 694407 h 694407"/>
                <a:gd name="connsiteX10" fmla="*/ 134589 w 1407022"/>
                <a:gd name="connsiteY10" fmla="*/ 672128 h 694407"/>
                <a:gd name="connsiteX11" fmla="*/ 0 w 1407022"/>
                <a:gd name="connsiteY11" fmla="*/ 347204 h 694407"/>
                <a:gd name="connsiteX12" fmla="*/ 134589 w 1407022"/>
                <a:gd name="connsiteY12" fmla="*/ 22279 h 69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07022" h="694407">
                  <a:moveTo>
                    <a:pt x="161591" y="0"/>
                  </a:moveTo>
                  <a:lnTo>
                    <a:pt x="1407022" y="0"/>
                  </a:lnTo>
                  <a:lnTo>
                    <a:pt x="1388855" y="22029"/>
                  </a:lnTo>
                  <a:cubicBezTo>
                    <a:pt x="1312538" y="98330"/>
                    <a:pt x="1207016" y="145410"/>
                    <a:pt x="1090193" y="145410"/>
                  </a:cubicBezTo>
                  <a:lnTo>
                    <a:pt x="313988" y="145410"/>
                  </a:lnTo>
                  <a:cubicBezTo>
                    <a:pt x="185892" y="145410"/>
                    <a:pt x="84155" y="247226"/>
                    <a:pt x="84155" y="375285"/>
                  </a:cubicBezTo>
                  <a:cubicBezTo>
                    <a:pt x="84155" y="503344"/>
                    <a:pt x="189705" y="605159"/>
                    <a:pt x="313988" y="605159"/>
                  </a:cubicBezTo>
                  <a:cubicBezTo>
                    <a:pt x="421375" y="605159"/>
                    <a:pt x="520812" y="636939"/>
                    <a:pt x="603758" y="691361"/>
                  </a:cubicBezTo>
                  <a:lnTo>
                    <a:pt x="607571" y="694407"/>
                  </a:lnTo>
                  <a:lnTo>
                    <a:pt x="161591" y="694407"/>
                  </a:lnTo>
                  <a:lnTo>
                    <a:pt x="134589" y="672128"/>
                  </a:lnTo>
                  <a:cubicBezTo>
                    <a:pt x="51433" y="588974"/>
                    <a:pt x="0" y="474095"/>
                    <a:pt x="0" y="347204"/>
                  </a:cubicBezTo>
                  <a:cubicBezTo>
                    <a:pt x="0" y="220313"/>
                    <a:pt x="51433" y="105435"/>
                    <a:pt x="134589" y="2227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851EDD52-B7EA-45A1-9F1A-2F0B2B568D6C}"/>
                </a:ext>
              </a:extLst>
            </p:cNvPr>
            <p:cNvSpPr/>
            <p:nvPr/>
          </p:nvSpPr>
          <p:spPr>
            <a:xfrm>
              <a:off x="4890246" y="986426"/>
              <a:ext cx="2411507" cy="517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77" extrusionOk="0">
                  <a:moveTo>
                    <a:pt x="21163" y="282"/>
                  </a:moveTo>
                  <a:cubicBezTo>
                    <a:pt x="16998" y="-168"/>
                    <a:pt x="12597" y="-323"/>
                    <a:pt x="10682" y="1739"/>
                  </a:cubicBezTo>
                  <a:cubicBezTo>
                    <a:pt x="10447" y="1972"/>
                    <a:pt x="10313" y="2282"/>
                    <a:pt x="10145" y="2561"/>
                  </a:cubicBezTo>
                  <a:cubicBezTo>
                    <a:pt x="10078" y="2406"/>
                    <a:pt x="9977" y="2267"/>
                    <a:pt x="9876" y="2142"/>
                  </a:cubicBezTo>
                  <a:cubicBezTo>
                    <a:pt x="8566" y="731"/>
                    <a:pt x="5576" y="840"/>
                    <a:pt x="2755" y="1150"/>
                  </a:cubicBezTo>
                  <a:cubicBezTo>
                    <a:pt x="2553" y="1166"/>
                    <a:pt x="2452" y="1305"/>
                    <a:pt x="2587" y="1367"/>
                  </a:cubicBezTo>
                  <a:cubicBezTo>
                    <a:pt x="3326" y="1693"/>
                    <a:pt x="3863" y="2018"/>
                    <a:pt x="4300" y="2484"/>
                  </a:cubicBezTo>
                  <a:cubicBezTo>
                    <a:pt x="4837" y="3042"/>
                    <a:pt x="5375" y="3554"/>
                    <a:pt x="6719" y="3600"/>
                  </a:cubicBezTo>
                  <a:cubicBezTo>
                    <a:pt x="7256" y="3616"/>
                    <a:pt x="7827" y="3569"/>
                    <a:pt x="8398" y="3507"/>
                  </a:cubicBezTo>
                  <a:cubicBezTo>
                    <a:pt x="8667" y="3476"/>
                    <a:pt x="8969" y="3414"/>
                    <a:pt x="9272" y="3352"/>
                  </a:cubicBezTo>
                  <a:cubicBezTo>
                    <a:pt x="9473" y="4329"/>
                    <a:pt x="11254" y="5089"/>
                    <a:pt x="13437" y="5089"/>
                  </a:cubicBezTo>
                  <a:lnTo>
                    <a:pt x="16393" y="5089"/>
                  </a:lnTo>
                  <a:cubicBezTo>
                    <a:pt x="17569" y="5089"/>
                    <a:pt x="18509" y="5523"/>
                    <a:pt x="18509" y="6066"/>
                  </a:cubicBezTo>
                  <a:cubicBezTo>
                    <a:pt x="18509" y="6608"/>
                    <a:pt x="17569" y="7042"/>
                    <a:pt x="16393" y="7042"/>
                  </a:cubicBezTo>
                  <a:lnTo>
                    <a:pt x="3762" y="7042"/>
                  </a:lnTo>
                  <a:cubicBezTo>
                    <a:pt x="1680" y="7042"/>
                    <a:pt x="0" y="7818"/>
                    <a:pt x="0" y="8779"/>
                  </a:cubicBezTo>
                  <a:cubicBezTo>
                    <a:pt x="0" y="9740"/>
                    <a:pt x="1680" y="10516"/>
                    <a:pt x="3762" y="10516"/>
                  </a:cubicBezTo>
                  <a:lnTo>
                    <a:pt x="16393" y="10516"/>
                  </a:lnTo>
                  <a:cubicBezTo>
                    <a:pt x="17569" y="10516"/>
                    <a:pt x="18509" y="10950"/>
                    <a:pt x="18509" y="11493"/>
                  </a:cubicBezTo>
                  <a:cubicBezTo>
                    <a:pt x="18509" y="12035"/>
                    <a:pt x="17569" y="12470"/>
                    <a:pt x="16393" y="12470"/>
                  </a:cubicBezTo>
                  <a:lnTo>
                    <a:pt x="9507" y="12470"/>
                  </a:lnTo>
                  <a:cubicBezTo>
                    <a:pt x="7491" y="12470"/>
                    <a:pt x="5845" y="13229"/>
                    <a:pt x="5845" y="14160"/>
                  </a:cubicBezTo>
                  <a:cubicBezTo>
                    <a:pt x="5845" y="15090"/>
                    <a:pt x="7491" y="15850"/>
                    <a:pt x="9507" y="15850"/>
                  </a:cubicBezTo>
                  <a:cubicBezTo>
                    <a:pt x="11119" y="15850"/>
                    <a:pt x="12463" y="16439"/>
                    <a:pt x="12564" y="17183"/>
                  </a:cubicBezTo>
                  <a:lnTo>
                    <a:pt x="11018" y="17183"/>
                  </a:lnTo>
                  <a:cubicBezTo>
                    <a:pt x="10682" y="17183"/>
                    <a:pt x="10447" y="17307"/>
                    <a:pt x="10447" y="17447"/>
                  </a:cubicBezTo>
                  <a:cubicBezTo>
                    <a:pt x="10447" y="17587"/>
                    <a:pt x="10682" y="17695"/>
                    <a:pt x="10951" y="17711"/>
                  </a:cubicBezTo>
                  <a:cubicBezTo>
                    <a:pt x="10649" y="17881"/>
                    <a:pt x="10447" y="18098"/>
                    <a:pt x="10447" y="18346"/>
                  </a:cubicBezTo>
                  <a:lnTo>
                    <a:pt x="10447" y="19168"/>
                  </a:lnTo>
                  <a:cubicBezTo>
                    <a:pt x="10078" y="19261"/>
                    <a:pt x="9843" y="19432"/>
                    <a:pt x="9843" y="19649"/>
                  </a:cubicBezTo>
                  <a:lnTo>
                    <a:pt x="11254" y="19649"/>
                  </a:lnTo>
                  <a:lnTo>
                    <a:pt x="11254" y="21029"/>
                  </a:lnTo>
                  <a:cubicBezTo>
                    <a:pt x="11254" y="21168"/>
                    <a:pt x="11489" y="21277"/>
                    <a:pt x="11791" y="21277"/>
                  </a:cubicBezTo>
                  <a:cubicBezTo>
                    <a:pt x="12093" y="21277"/>
                    <a:pt x="12328" y="21168"/>
                    <a:pt x="12328" y="21029"/>
                  </a:cubicBezTo>
                  <a:lnTo>
                    <a:pt x="12328" y="19649"/>
                  </a:lnTo>
                  <a:lnTo>
                    <a:pt x="14310" y="19649"/>
                  </a:lnTo>
                  <a:lnTo>
                    <a:pt x="14310" y="21029"/>
                  </a:lnTo>
                  <a:cubicBezTo>
                    <a:pt x="14310" y="21168"/>
                    <a:pt x="14546" y="21277"/>
                    <a:pt x="14848" y="21277"/>
                  </a:cubicBezTo>
                  <a:cubicBezTo>
                    <a:pt x="15150" y="21277"/>
                    <a:pt x="15385" y="21168"/>
                    <a:pt x="15385" y="21029"/>
                  </a:cubicBezTo>
                  <a:lnTo>
                    <a:pt x="15385" y="19649"/>
                  </a:lnTo>
                  <a:lnTo>
                    <a:pt x="16796" y="19649"/>
                  </a:lnTo>
                  <a:cubicBezTo>
                    <a:pt x="16796" y="19447"/>
                    <a:pt x="16561" y="19261"/>
                    <a:pt x="16192" y="19168"/>
                  </a:cubicBezTo>
                  <a:lnTo>
                    <a:pt x="16192" y="18346"/>
                  </a:lnTo>
                  <a:cubicBezTo>
                    <a:pt x="16192" y="18098"/>
                    <a:pt x="15990" y="17881"/>
                    <a:pt x="15688" y="17711"/>
                  </a:cubicBezTo>
                  <a:cubicBezTo>
                    <a:pt x="15990" y="17695"/>
                    <a:pt x="16192" y="17587"/>
                    <a:pt x="16192" y="17447"/>
                  </a:cubicBezTo>
                  <a:cubicBezTo>
                    <a:pt x="16192" y="17292"/>
                    <a:pt x="15923" y="17183"/>
                    <a:pt x="15621" y="17183"/>
                  </a:cubicBezTo>
                  <a:lnTo>
                    <a:pt x="14176" y="17183"/>
                  </a:lnTo>
                  <a:cubicBezTo>
                    <a:pt x="14075" y="16036"/>
                    <a:pt x="12026" y="15106"/>
                    <a:pt x="9473" y="15106"/>
                  </a:cubicBezTo>
                  <a:cubicBezTo>
                    <a:pt x="8365" y="15106"/>
                    <a:pt x="7424" y="14687"/>
                    <a:pt x="7424" y="14160"/>
                  </a:cubicBezTo>
                  <a:cubicBezTo>
                    <a:pt x="7424" y="13633"/>
                    <a:pt x="8331" y="13214"/>
                    <a:pt x="9473" y="13214"/>
                  </a:cubicBezTo>
                  <a:lnTo>
                    <a:pt x="16393" y="13214"/>
                  </a:lnTo>
                  <a:cubicBezTo>
                    <a:pt x="18476" y="13214"/>
                    <a:pt x="20156" y="12439"/>
                    <a:pt x="20156" y="11477"/>
                  </a:cubicBezTo>
                  <a:cubicBezTo>
                    <a:pt x="20156" y="10516"/>
                    <a:pt x="18476" y="9740"/>
                    <a:pt x="16393" y="9740"/>
                  </a:cubicBezTo>
                  <a:lnTo>
                    <a:pt x="3762" y="9740"/>
                  </a:lnTo>
                  <a:cubicBezTo>
                    <a:pt x="2587" y="9740"/>
                    <a:pt x="1646" y="9306"/>
                    <a:pt x="1646" y="8764"/>
                  </a:cubicBezTo>
                  <a:cubicBezTo>
                    <a:pt x="1646" y="8221"/>
                    <a:pt x="2587" y="7787"/>
                    <a:pt x="3762" y="7787"/>
                  </a:cubicBezTo>
                  <a:lnTo>
                    <a:pt x="16393" y="7787"/>
                  </a:lnTo>
                  <a:cubicBezTo>
                    <a:pt x="18476" y="7787"/>
                    <a:pt x="20156" y="7011"/>
                    <a:pt x="20156" y="6050"/>
                  </a:cubicBezTo>
                  <a:cubicBezTo>
                    <a:pt x="20156" y="5089"/>
                    <a:pt x="18476" y="4313"/>
                    <a:pt x="16393" y="4313"/>
                  </a:cubicBezTo>
                  <a:lnTo>
                    <a:pt x="13437" y="4313"/>
                  </a:lnTo>
                  <a:cubicBezTo>
                    <a:pt x="12228" y="4313"/>
                    <a:pt x="11220" y="3926"/>
                    <a:pt x="10951" y="3399"/>
                  </a:cubicBezTo>
                  <a:cubicBezTo>
                    <a:pt x="11556" y="3461"/>
                    <a:pt x="12261" y="3631"/>
                    <a:pt x="12866" y="3709"/>
                  </a:cubicBezTo>
                  <a:cubicBezTo>
                    <a:pt x="13672" y="3802"/>
                    <a:pt x="14512" y="3864"/>
                    <a:pt x="15318" y="3848"/>
                  </a:cubicBezTo>
                  <a:cubicBezTo>
                    <a:pt x="17267" y="3786"/>
                    <a:pt x="18073" y="3026"/>
                    <a:pt x="18879" y="2205"/>
                  </a:cubicBezTo>
                  <a:cubicBezTo>
                    <a:pt x="19551" y="1538"/>
                    <a:pt x="20323" y="1042"/>
                    <a:pt x="21432" y="561"/>
                  </a:cubicBezTo>
                  <a:cubicBezTo>
                    <a:pt x="21600" y="514"/>
                    <a:pt x="21432" y="313"/>
                    <a:pt x="21163" y="28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42109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8474</TotalTime>
  <Words>385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Plug Plant Infographic – Slide Template</vt:lpstr>
      <vt:lpstr>Plug Plant Infographic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Plug Plant Infographic</dc:title>
  <dc:creator>PresentationGO.com</dc:creator>
  <dc:description>© Copyright PresentationGO.com</dc:description>
  <dcterms:created xsi:type="dcterms:W3CDTF">2014-11-26T05:14:11Z</dcterms:created>
  <dcterms:modified xsi:type="dcterms:W3CDTF">2020-01-27T18:35:49Z</dcterms:modified>
  <cp:category>Graphics &amp; Metaphors</cp:category>
</cp:coreProperties>
</file>