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1850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25389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9/22/2020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D591D8DA-0E41-4259-AEE8-9236014C2341}"/>
              </a:ext>
            </a:extLst>
          </p:cNvPr>
          <p:cNvSpPr/>
          <p:nvPr/>
        </p:nvSpPr>
        <p:spPr>
          <a:xfrm rot="16200000">
            <a:off x="3192756" y="539354"/>
            <a:ext cx="2365583" cy="5779292"/>
          </a:xfrm>
          <a:custGeom>
            <a:avLst/>
            <a:gdLst>
              <a:gd name="connsiteX0" fmla="*/ 1186809 w 3154110"/>
              <a:gd name="connsiteY0" fmla="*/ 1574794 h 7705722"/>
              <a:gd name="connsiteX1" fmla="*/ 1186806 w 3154110"/>
              <a:gd name="connsiteY1" fmla="*/ 1574796 h 7705722"/>
              <a:gd name="connsiteX2" fmla="*/ 1186805 w 3154110"/>
              <a:gd name="connsiteY2" fmla="*/ 1574798 h 7705722"/>
              <a:gd name="connsiteX3" fmla="*/ 1186808 w 3154110"/>
              <a:gd name="connsiteY3" fmla="*/ 1574796 h 7705722"/>
              <a:gd name="connsiteX4" fmla="*/ 1255456 w 3154110"/>
              <a:gd name="connsiteY4" fmla="*/ 1181334 h 7705722"/>
              <a:gd name="connsiteX5" fmla="*/ 1255456 w 3154110"/>
              <a:gd name="connsiteY5" fmla="*/ 1532887 h 7705722"/>
              <a:gd name="connsiteX6" fmla="*/ 1255455 w 3154110"/>
              <a:gd name="connsiteY6" fmla="*/ 1532888 h 7705722"/>
              <a:gd name="connsiteX7" fmla="*/ 1255455 w 3154110"/>
              <a:gd name="connsiteY7" fmla="*/ 1532889 h 7705722"/>
              <a:gd name="connsiteX8" fmla="*/ 1255456 w 3154110"/>
              <a:gd name="connsiteY8" fmla="*/ 1532889 h 7705722"/>
              <a:gd name="connsiteX9" fmla="*/ 1255456 w 3154110"/>
              <a:gd name="connsiteY9" fmla="*/ 2027800 h 7705722"/>
              <a:gd name="connsiteX10" fmla="*/ 952940 w 3154110"/>
              <a:gd name="connsiteY10" fmla="*/ 2027800 h 7705722"/>
              <a:gd name="connsiteX11" fmla="*/ 963973 w 3154110"/>
              <a:gd name="connsiteY11" fmla="*/ 1918350 h 7705722"/>
              <a:gd name="connsiteX12" fmla="*/ 1119063 w 3154110"/>
              <a:gd name="connsiteY12" fmla="*/ 1630691 h 7705722"/>
              <a:gd name="connsiteX13" fmla="*/ 1186804 w 3154110"/>
              <a:gd name="connsiteY13" fmla="*/ 1574799 h 7705722"/>
              <a:gd name="connsiteX14" fmla="*/ 1186802 w 3154110"/>
              <a:gd name="connsiteY14" fmla="*/ 1574799 h 7705722"/>
              <a:gd name="connsiteX15" fmla="*/ 1119063 w 3154110"/>
              <a:gd name="connsiteY15" fmla="*/ 1630689 h 7705722"/>
              <a:gd name="connsiteX16" fmla="*/ 963973 w 3154110"/>
              <a:gd name="connsiteY16" fmla="*/ 1918348 h 7705722"/>
              <a:gd name="connsiteX17" fmla="*/ 952940 w 3154110"/>
              <a:gd name="connsiteY17" fmla="*/ 2027798 h 7705722"/>
              <a:gd name="connsiteX18" fmla="*/ 952414 w 3154110"/>
              <a:gd name="connsiteY18" fmla="*/ 2027798 h 7705722"/>
              <a:gd name="connsiteX19" fmla="*/ 952414 w 3154110"/>
              <a:gd name="connsiteY19" fmla="*/ 1574799 h 7705722"/>
              <a:gd name="connsiteX20" fmla="*/ 952413 w 3154110"/>
              <a:gd name="connsiteY20" fmla="*/ 1574799 h 7705722"/>
              <a:gd name="connsiteX21" fmla="*/ 952413 w 3154110"/>
              <a:gd name="connsiteY21" fmla="*/ 0 h 7705722"/>
              <a:gd name="connsiteX22" fmla="*/ 1255455 w 3154110"/>
              <a:gd name="connsiteY22" fmla="*/ 0 h 7705722"/>
              <a:gd name="connsiteX23" fmla="*/ 1255455 w 3154110"/>
              <a:gd name="connsiteY23" fmla="*/ 1181334 h 7705722"/>
              <a:gd name="connsiteX24" fmla="*/ 1959120 w 3154110"/>
              <a:gd name="connsiteY24" fmla="*/ 6743696 h 7705722"/>
              <a:gd name="connsiteX25" fmla="*/ 1959120 w 3154110"/>
              <a:gd name="connsiteY25" fmla="*/ 7705722 h 7705722"/>
              <a:gd name="connsiteX26" fmla="*/ 1656077 w 3154110"/>
              <a:gd name="connsiteY26" fmla="*/ 7705722 h 7705722"/>
              <a:gd name="connsiteX27" fmla="*/ 1656077 w 3154110"/>
              <a:gd name="connsiteY27" fmla="*/ 7048262 h 7705722"/>
              <a:gd name="connsiteX28" fmla="*/ 1656077 w 3154110"/>
              <a:gd name="connsiteY28" fmla="*/ 6743696 h 7705722"/>
              <a:gd name="connsiteX29" fmla="*/ 1656077 w 3154110"/>
              <a:gd name="connsiteY29" fmla="*/ 6707704 h 7705722"/>
              <a:gd name="connsiteX30" fmla="*/ 1656077 w 3154110"/>
              <a:gd name="connsiteY30" fmla="*/ 6207574 h 7705722"/>
              <a:gd name="connsiteX31" fmla="*/ 1656079 w 3154110"/>
              <a:gd name="connsiteY31" fmla="*/ 6207574 h 7705722"/>
              <a:gd name="connsiteX32" fmla="*/ 1656077 w 3154110"/>
              <a:gd name="connsiteY32" fmla="*/ 6207566 h 7705722"/>
              <a:gd name="connsiteX33" fmla="*/ 1656077 w 3154110"/>
              <a:gd name="connsiteY33" fmla="*/ 6201796 h 7705722"/>
              <a:gd name="connsiteX34" fmla="*/ 1958538 w 3154110"/>
              <a:gd name="connsiteY34" fmla="*/ 6201796 h 7705722"/>
              <a:gd name="connsiteX35" fmla="*/ 1959119 w 3154110"/>
              <a:gd name="connsiteY35" fmla="*/ 6201796 h 7705722"/>
              <a:gd name="connsiteX36" fmla="*/ 1959119 w 3154110"/>
              <a:gd name="connsiteY36" fmla="*/ 6207557 h 7705722"/>
              <a:gd name="connsiteX37" fmla="*/ 1959119 w 3154110"/>
              <a:gd name="connsiteY37" fmla="*/ 6207574 h 7705722"/>
              <a:gd name="connsiteX38" fmla="*/ 1959119 w 3154110"/>
              <a:gd name="connsiteY38" fmla="*/ 6743696 h 7705722"/>
              <a:gd name="connsiteX39" fmla="*/ 2506665 w 3154110"/>
              <a:gd name="connsiteY39" fmla="*/ 2601994 h 7705722"/>
              <a:gd name="connsiteX40" fmla="*/ 1728918 w 3154110"/>
              <a:gd name="connsiteY40" fmla="*/ 2601994 h 7705722"/>
              <a:gd name="connsiteX41" fmla="*/ 1521393 w 3154110"/>
              <a:gd name="connsiteY41" fmla="*/ 2601994 h 7705722"/>
              <a:gd name="connsiteX42" fmla="*/ 1521391 w 3154110"/>
              <a:gd name="connsiteY42" fmla="*/ 2601994 h 7705722"/>
              <a:gd name="connsiteX43" fmla="*/ 1379196 w 3154110"/>
              <a:gd name="connsiteY43" fmla="*/ 2584080 h 7705722"/>
              <a:gd name="connsiteX44" fmla="*/ 1346092 w 3154110"/>
              <a:gd name="connsiteY44" fmla="*/ 2571056 h 7705722"/>
              <a:gd name="connsiteX45" fmla="*/ 1325760 w 3154110"/>
              <a:gd name="connsiteY45" fmla="*/ 2567469 h 7705722"/>
              <a:gd name="connsiteX46" fmla="*/ 1301286 w 3154110"/>
              <a:gd name="connsiteY46" fmla="*/ 2553428 h 7705722"/>
              <a:gd name="connsiteX47" fmla="*/ 1250184 w 3154110"/>
              <a:gd name="connsiteY47" fmla="*/ 2533321 h 7705722"/>
              <a:gd name="connsiteX48" fmla="*/ 1182915 w 3154110"/>
              <a:gd name="connsiteY48" fmla="*/ 2485517 h 7705722"/>
              <a:gd name="connsiteX49" fmla="*/ 1159471 w 3154110"/>
              <a:gd name="connsiteY49" fmla="*/ 2472068 h 7705722"/>
              <a:gd name="connsiteX50" fmla="*/ 1147391 w 3154110"/>
              <a:gd name="connsiteY50" fmla="*/ 2460273 h 7705722"/>
              <a:gd name="connsiteX51" fmla="*/ 1138824 w 3154110"/>
              <a:gd name="connsiteY51" fmla="*/ 2454183 h 7705722"/>
              <a:gd name="connsiteX52" fmla="*/ 1126058 w 3154110"/>
              <a:gd name="connsiteY52" fmla="*/ 2439442 h 7705722"/>
              <a:gd name="connsiteX53" fmla="*/ 1091162 w 3154110"/>
              <a:gd name="connsiteY53" fmla="*/ 2405370 h 7705722"/>
              <a:gd name="connsiteX54" fmla="*/ 1062456 w 3154110"/>
              <a:gd name="connsiteY54" fmla="*/ 2365999 h 7705722"/>
              <a:gd name="connsiteX55" fmla="*/ 1049586 w 3154110"/>
              <a:gd name="connsiteY55" fmla="*/ 2351138 h 7705722"/>
              <a:gd name="connsiteX56" fmla="*/ 1043661 w 3154110"/>
              <a:gd name="connsiteY56" fmla="*/ 2340223 h 7705722"/>
              <a:gd name="connsiteX57" fmla="*/ 1034789 w 3154110"/>
              <a:gd name="connsiteY57" fmla="*/ 2328052 h 7705722"/>
              <a:gd name="connsiteX58" fmla="*/ 963975 w 3154110"/>
              <a:gd name="connsiteY58" fmla="*/ 2147686 h 7705722"/>
              <a:gd name="connsiteX59" fmla="*/ 952415 w 3154110"/>
              <a:gd name="connsiteY59" fmla="*/ 2033018 h 7705722"/>
              <a:gd name="connsiteX60" fmla="*/ 952942 w 3154110"/>
              <a:gd name="connsiteY60" fmla="*/ 2027802 h 7705722"/>
              <a:gd name="connsiteX61" fmla="*/ 1256512 w 3154110"/>
              <a:gd name="connsiteY61" fmla="*/ 2027802 h 7705722"/>
              <a:gd name="connsiteX62" fmla="*/ 1255458 w 3154110"/>
              <a:gd name="connsiteY62" fmla="*/ 2033018 h 7705722"/>
              <a:gd name="connsiteX63" fmla="*/ 1276356 w 3154110"/>
              <a:gd name="connsiteY63" fmla="*/ 2136532 h 7705722"/>
              <a:gd name="connsiteX64" fmla="*/ 1521393 w 3154110"/>
              <a:gd name="connsiteY64" fmla="*/ 2298952 h 7705722"/>
              <a:gd name="connsiteX65" fmla="*/ 1728918 w 3154110"/>
              <a:gd name="connsiteY65" fmla="*/ 2298952 h 7705722"/>
              <a:gd name="connsiteX66" fmla="*/ 2006533 w 3154110"/>
              <a:gd name="connsiteY66" fmla="*/ 2298952 h 7705722"/>
              <a:gd name="connsiteX67" fmla="*/ 2478338 w 3154110"/>
              <a:gd name="connsiteY67" fmla="*/ 2549808 h 7705722"/>
              <a:gd name="connsiteX68" fmla="*/ 3154110 w 3154110"/>
              <a:gd name="connsiteY68" fmla="*/ 4537752 h 7705722"/>
              <a:gd name="connsiteX69" fmla="*/ 3154108 w 3154110"/>
              <a:gd name="connsiteY69" fmla="*/ 4537752 h 7705722"/>
              <a:gd name="connsiteX70" fmla="*/ 3109395 w 3154110"/>
              <a:gd name="connsiteY70" fmla="*/ 4759224 h 7705722"/>
              <a:gd name="connsiteX71" fmla="*/ 3085262 w 3154110"/>
              <a:gd name="connsiteY71" fmla="*/ 4803686 h 7705722"/>
              <a:gd name="connsiteX72" fmla="*/ 3085260 w 3154110"/>
              <a:gd name="connsiteY72" fmla="*/ 4803686 h 7705722"/>
              <a:gd name="connsiteX73" fmla="*/ 3056934 w 3154110"/>
              <a:gd name="connsiteY73" fmla="*/ 4855872 h 7705722"/>
              <a:gd name="connsiteX74" fmla="*/ 2699798 w 3154110"/>
              <a:gd name="connsiteY74" fmla="*/ 5095169 h 7705722"/>
              <a:gd name="connsiteX75" fmla="*/ 2585146 w 3154110"/>
              <a:gd name="connsiteY75" fmla="*/ 5106726 h 7705722"/>
              <a:gd name="connsiteX76" fmla="*/ 1032357 w 3154110"/>
              <a:gd name="connsiteY76" fmla="*/ 5106726 h 7705722"/>
              <a:gd name="connsiteX77" fmla="*/ 1025081 w 3154110"/>
              <a:gd name="connsiteY77" fmla="*/ 5105257 h 7705722"/>
              <a:gd name="connsiteX78" fmla="*/ 759147 w 3154110"/>
              <a:gd name="connsiteY78" fmla="*/ 5371191 h 7705722"/>
              <a:gd name="connsiteX79" fmla="*/ 1025081 w 3154110"/>
              <a:gd name="connsiteY79" fmla="*/ 5637125 h 7705722"/>
              <a:gd name="connsiteX80" fmla="*/ 1025081 w 3154110"/>
              <a:gd name="connsiteY80" fmla="*/ 5638595 h 7705722"/>
              <a:gd name="connsiteX81" fmla="*/ 1390143 w 3154110"/>
              <a:gd name="connsiteY81" fmla="*/ 5638595 h 7705722"/>
              <a:gd name="connsiteX82" fmla="*/ 1504811 w 3154110"/>
              <a:gd name="connsiteY82" fmla="*/ 5650154 h 7705722"/>
              <a:gd name="connsiteX83" fmla="*/ 1861947 w 3154110"/>
              <a:gd name="connsiteY83" fmla="*/ 5889451 h 7705722"/>
              <a:gd name="connsiteX84" fmla="*/ 1890272 w 3154110"/>
              <a:gd name="connsiteY84" fmla="*/ 5941637 h 7705722"/>
              <a:gd name="connsiteX85" fmla="*/ 1914406 w 3154110"/>
              <a:gd name="connsiteY85" fmla="*/ 5986101 h 7705722"/>
              <a:gd name="connsiteX86" fmla="*/ 1947560 w 3154110"/>
              <a:gd name="connsiteY86" fmla="*/ 6092904 h 7705722"/>
              <a:gd name="connsiteX87" fmla="*/ 1958536 w 3154110"/>
              <a:gd name="connsiteY87" fmla="*/ 6201795 h 7705722"/>
              <a:gd name="connsiteX88" fmla="*/ 1656075 w 3154110"/>
              <a:gd name="connsiteY88" fmla="*/ 6201795 h 7705722"/>
              <a:gd name="connsiteX89" fmla="*/ 1656075 w 3154110"/>
              <a:gd name="connsiteY89" fmla="*/ 6207564 h 7705722"/>
              <a:gd name="connsiteX90" fmla="*/ 1635178 w 3154110"/>
              <a:gd name="connsiteY90" fmla="*/ 6104058 h 7705722"/>
              <a:gd name="connsiteX91" fmla="*/ 1493656 w 3154110"/>
              <a:gd name="connsiteY91" fmla="*/ 5962536 h 7705722"/>
              <a:gd name="connsiteX92" fmla="*/ 1390142 w 3154110"/>
              <a:gd name="connsiteY92" fmla="*/ 5941637 h 7705722"/>
              <a:gd name="connsiteX93" fmla="*/ 1022504 w 3154110"/>
              <a:gd name="connsiteY93" fmla="*/ 5941637 h 7705722"/>
              <a:gd name="connsiteX94" fmla="*/ 550699 w 3154110"/>
              <a:gd name="connsiteY94" fmla="*/ 5690781 h 7705722"/>
              <a:gd name="connsiteX95" fmla="*/ 522373 w 3154110"/>
              <a:gd name="connsiteY95" fmla="*/ 5638595 h 7705722"/>
              <a:gd name="connsiteX96" fmla="*/ 498242 w 3154110"/>
              <a:gd name="connsiteY96" fmla="*/ 5594133 h 7705722"/>
              <a:gd name="connsiteX97" fmla="*/ 465088 w 3154110"/>
              <a:gd name="connsiteY97" fmla="*/ 5487331 h 7705722"/>
              <a:gd name="connsiteX98" fmla="*/ 453529 w 3154110"/>
              <a:gd name="connsiteY98" fmla="*/ 5372662 h 7705722"/>
              <a:gd name="connsiteX99" fmla="*/ 465088 w 3154110"/>
              <a:gd name="connsiteY99" fmla="*/ 5257995 h 7705722"/>
              <a:gd name="connsiteX100" fmla="*/ 498242 w 3154110"/>
              <a:gd name="connsiteY100" fmla="*/ 5151192 h 7705722"/>
              <a:gd name="connsiteX101" fmla="*/ 522375 w 3154110"/>
              <a:gd name="connsiteY101" fmla="*/ 5106728 h 7705722"/>
              <a:gd name="connsiteX102" fmla="*/ 694882 w 3154110"/>
              <a:gd name="connsiteY102" fmla="*/ 5106728 h 7705722"/>
              <a:gd name="connsiteX103" fmla="*/ 694882 w 3154110"/>
              <a:gd name="connsiteY103" fmla="*/ 5106726 h 7705722"/>
              <a:gd name="connsiteX104" fmla="*/ 522373 w 3154110"/>
              <a:gd name="connsiteY104" fmla="*/ 5106726 h 7705722"/>
              <a:gd name="connsiteX105" fmla="*/ 550700 w 3154110"/>
              <a:gd name="connsiteY105" fmla="*/ 5054540 h 7705722"/>
              <a:gd name="connsiteX106" fmla="*/ 907836 w 3154110"/>
              <a:gd name="connsiteY106" fmla="*/ 4815243 h 7705722"/>
              <a:gd name="connsiteX107" fmla="*/ 1022494 w 3154110"/>
              <a:gd name="connsiteY107" fmla="*/ 4803684 h 7705722"/>
              <a:gd name="connsiteX108" fmla="*/ 2577569 w 3154110"/>
              <a:gd name="connsiteY108" fmla="*/ 4803686 h 7705722"/>
              <a:gd name="connsiteX109" fmla="*/ 2577578 w 3154110"/>
              <a:gd name="connsiteY109" fmla="*/ 4803684 h 7705722"/>
              <a:gd name="connsiteX110" fmla="*/ 2577583 w 3154110"/>
              <a:gd name="connsiteY110" fmla="*/ 4803684 h 7705722"/>
              <a:gd name="connsiteX111" fmla="*/ 2581096 w 3154110"/>
              <a:gd name="connsiteY111" fmla="*/ 4802975 h 7705722"/>
              <a:gd name="connsiteX112" fmla="*/ 2584629 w 3154110"/>
              <a:gd name="connsiteY112" fmla="*/ 4803688 h 7705722"/>
              <a:gd name="connsiteX113" fmla="*/ 2850563 w 3154110"/>
              <a:gd name="connsiteY113" fmla="*/ 4537754 h 7705722"/>
              <a:gd name="connsiteX114" fmla="*/ 2584629 w 3154110"/>
              <a:gd name="connsiteY114" fmla="*/ 4271820 h 7705722"/>
              <a:gd name="connsiteX115" fmla="*/ 2581112 w 3154110"/>
              <a:gd name="connsiteY115" fmla="*/ 4272530 h 7705722"/>
              <a:gd name="connsiteX116" fmla="*/ 2577581 w 3154110"/>
              <a:gd name="connsiteY116" fmla="*/ 4271817 h 7705722"/>
              <a:gd name="connsiteX117" fmla="*/ 2577578 w 3154110"/>
              <a:gd name="connsiteY117" fmla="*/ 4271817 h 7705722"/>
              <a:gd name="connsiteX118" fmla="*/ 2577573 w 3154110"/>
              <a:gd name="connsiteY118" fmla="*/ 4271817 h 7705722"/>
              <a:gd name="connsiteX119" fmla="*/ 568977 w 3154110"/>
              <a:gd name="connsiteY119" fmla="*/ 4271817 h 7705722"/>
              <a:gd name="connsiteX120" fmla="*/ 97172 w 3154110"/>
              <a:gd name="connsiteY120" fmla="*/ 4020961 h 7705722"/>
              <a:gd name="connsiteX121" fmla="*/ 68846 w 3154110"/>
              <a:gd name="connsiteY121" fmla="*/ 3968775 h 7705722"/>
              <a:gd name="connsiteX122" fmla="*/ 44713 w 3154110"/>
              <a:gd name="connsiteY122" fmla="*/ 3924312 h 7705722"/>
              <a:gd name="connsiteX123" fmla="*/ 11559 w 3154110"/>
              <a:gd name="connsiteY123" fmla="*/ 3817509 h 7705722"/>
              <a:gd name="connsiteX124" fmla="*/ 0 w 3154110"/>
              <a:gd name="connsiteY124" fmla="*/ 3702840 h 7705722"/>
              <a:gd name="connsiteX125" fmla="*/ 11559 w 3154110"/>
              <a:gd name="connsiteY125" fmla="*/ 3588173 h 7705722"/>
              <a:gd name="connsiteX126" fmla="*/ 44713 w 3154110"/>
              <a:gd name="connsiteY126" fmla="*/ 3481370 h 7705722"/>
              <a:gd name="connsiteX127" fmla="*/ 68846 w 3154110"/>
              <a:gd name="connsiteY127" fmla="*/ 3436906 h 7705722"/>
              <a:gd name="connsiteX128" fmla="*/ 68844 w 3154110"/>
              <a:gd name="connsiteY128" fmla="*/ 3436906 h 7705722"/>
              <a:gd name="connsiteX129" fmla="*/ 97171 w 3154110"/>
              <a:gd name="connsiteY129" fmla="*/ 3384720 h 7705722"/>
              <a:gd name="connsiteX130" fmla="*/ 454307 w 3154110"/>
              <a:gd name="connsiteY130" fmla="*/ 3145424 h 7705722"/>
              <a:gd name="connsiteX131" fmla="*/ 568965 w 3154110"/>
              <a:gd name="connsiteY131" fmla="*/ 3133866 h 7705722"/>
              <a:gd name="connsiteX132" fmla="*/ 2006533 w 3154110"/>
              <a:gd name="connsiteY132" fmla="*/ 3133866 h 7705722"/>
              <a:gd name="connsiteX133" fmla="*/ 2006542 w 3154110"/>
              <a:gd name="connsiteY133" fmla="*/ 3133864 h 7705722"/>
              <a:gd name="connsiteX134" fmla="*/ 2110048 w 3154110"/>
              <a:gd name="connsiteY134" fmla="*/ 3112968 h 7705722"/>
              <a:gd name="connsiteX135" fmla="*/ 2272469 w 3154110"/>
              <a:gd name="connsiteY135" fmla="*/ 2867931 h 7705722"/>
              <a:gd name="connsiteX136" fmla="*/ 2272470 w 3154110"/>
              <a:gd name="connsiteY136" fmla="*/ 2867931 h 7705722"/>
              <a:gd name="connsiteX137" fmla="*/ 2110050 w 3154110"/>
              <a:gd name="connsiteY137" fmla="*/ 2622894 h 7705722"/>
              <a:gd name="connsiteX138" fmla="*/ 2006537 w 3154110"/>
              <a:gd name="connsiteY138" fmla="*/ 2601996 h 7705722"/>
              <a:gd name="connsiteX139" fmla="*/ 2506666 w 3154110"/>
              <a:gd name="connsiteY139" fmla="*/ 2601996 h 7705722"/>
              <a:gd name="connsiteX140" fmla="*/ 2530799 w 3154110"/>
              <a:gd name="connsiteY140" fmla="*/ 2646459 h 7705722"/>
              <a:gd name="connsiteX141" fmla="*/ 2575512 w 3154110"/>
              <a:gd name="connsiteY141" fmla="*/ 2867931 h 7705722"/>
              <a:gd name="connsiteX142" fmla="*/ 2575511 w 3154110"/>
              <a:gd name="connsiteY142" fmla="*/ 2867931 h 7705722"/>
              <a:gd name="connsiteX143" fmla="*/ 2530798 w 3154110"/>
              <a:gd name="connsiteY143" fmla="*/ 3089403 h 7705722"/>
              <a:gd name="connsiteX144" fmla="*/ 2506665 w 3154110"/>
              <a:gd name="connsiteY144" fmla="*/ 3133864 h 7705722"/>
              <a:gd name="connsiteX145" fmla="*/ 2478338 w 3154110"/>
              <a:gd name="connsiteY145" fmla="*/ 3186052 h 7705722"/>
              <a:gd name="connsiteX146" fmla="*/ 2121202 w 3154110"/>
              <a:gd name="connsiteY146" fmla="*/ 3425349 h 7705722"/>
              <a:gd name="connsiteX147" fmla="*/ 2006551 w 3154110"/>
              <a:gd name="connsiteY147" fmla="*/ 3436906 h 7705722"/>
              <a:gd name="connsiteX148" fmla="*/ 568975 w 3154110"/>
              <a:gd name="connsiteY148" fmla="*/ 3436906 h 7705722"/>
              <a:gd name="connsiteX149" fmla="*/ 568972 w 3154110"/>
              <a:gd name="connsiteY149" fmla="*/ 3436906 h 7705722"/>
              <a:gd name="connsiteX150" fmla="*/ 567268 w 3154110"/>
              <a:gd name="connsiteY150" fmla="*/ 3437250 h 7705722"/>
              <a:gd name="connsiteX151" fmla="*/ 565573 w 3154110"/>
              <a:gd name="connsiteY151" fmla="*/ 3436908 h 7705722"/>
              <a:gd name="connsiteX152" fmla="*/ 299639 w 3154110"/>
              <a:gd name="connsiteY152" fmla="*/ 3702842 h 7705722"/>
              <a:gd name="connsiteX153" fmla="*/ 565573 w 3154110"/>
              <a:gd name="connsiteY153" fmla="*/ 3968776 h 7705722"/>
              <a:gd name="connsiteX154" fmla="*/ 567034 w 3154110"/>
              <a:gd name="connsiteY154" fmla="*/ 3968481 h 7705722"/>
              <a:gd name="connsiteX155" fmla="*/ 568977 w 3154110"/>
              <a:gd name="connsiteY155" fmla="*/ 3968775 h 7705722"/>
              <a:gd name="connsiteX156" fmla="*/ 2585141 w 3154110"/>
              <a:gd name="connsiteY156" fmla="*/ 3968775 h 7705722"/>
              <a:gd name="connsiteX157" fmla="*/ 2699801 w 3154110"/>
              <a:gd name="connsiteY157" fmla="*/ 3980334 h 7705722"/>
              <a:gd name="connsiteX158" fmla="*/ 3056937 w 3154110"/>
              <a:gd name="connsiteY158" fmla="*/ 4219631 h 7705722"/>
              <a:gd name="connsiteX159" fmla="*/ 3085263 w 3154110"/>
              <a:gd name="connsiteY159" fmla="*/ 4271819 h 7705722"/>
              <a:gd name="connsiteX160" fmla="*/ 3109397 w 3154110"/>
              <a:gd name="connsiteY160" fmla="*/ 4316281 h 7705722"/>
              <a:gd name="connsiteX161" fmla="*/ 3154110 w 3154110"/>
              <a:gd name="connsiteY161" fmla="*/ 4537752 h 770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3154110" h="7705722">
                <a:moveTo>
                  <a:pt x="1186809" y="1574794"/>
                </a:moveTo>
                <a:lnTo>
                  <a:pt x="1186806" y="1574796"/>
                </a:lnTo>
                <a:lnTo>
                  <a:pt x="1186805" y="1574798"/>
                </a:lnTo>
                <a:lnTo>
                  <a:pt x="1186808" y="1574796"/>
                </a:lnTo>
                <a:close/>
                <a:moveTo>
                  <a:pt x="1255456" y="1181334"/>
                </a:moveTo>
                <a:lnTo>
                  <a:pt x="1255456" y="1532887"/>
                </a:lnTo>
                <a:lnTo>
                  <a:pt x="1255455" y="1532888"/>
                </a:lnTo>
                <a:lnTo>
                  <a:pt x="1255455" y="1532889"/>
                </a:lnTo>
                <a:lnTo>
                  <a:pt x="1255456" y="1532889"/>
                </a:lnTo>
                <a:lnTo>
                  <a:pt x="1255456" y="2027800"/>
                </a:lnTo>
                <a:lnTo>
                  <a:pt x="952940" y="2027800"/>
                </a:lnTo>
                <a:lnTo>
                  <a:pt x="963973" y="1918350"/>
                </a:lnTo>
                <a:cubicBezTo>
                  <a:pt x="986711" y="1807232"/>
                  <a:pt x="1041840" y="1707914"/>
                  <a:pt x="1119063" y="1630691"/>
                </a:cubicBezTo>
                <a:lnTo>
                  <a:pt x="1186804" y="1574799"/>
                </a:lnTo>
                <a:lnTo>
                  <a:pt x="1186802" y="1574799"/>
                </a:lnTo>
                <a:lnTo>
                  <a:pt x="1119063" y="1630689"/>
                </a:lnTo>
                <a:cubicBezTo>
                  <a:pt x="1041840" y="1707912"/>
                  <a:pt x="986711" y="1807231"/>
                  <a:pt x="963973" y="1918348"/>
                </a:cubicBezTo>
                <a:lnTo>
                  <a:pt x="952940" y="2027798"/>
                </a:lnTo>
                <a:lnTo>
                  <a:pt x="952414" y="2027798"/>
                </a:lnTo>
                <a:lnTo>
                  <a:pt x="952414" y="1574799"/>
                </a:lnTo>
                <a:lnTo>
                  <a:pt x="952413" y="1574799"/>
                </a:lnTo>
                <a:lnTo>
                  <a:pt x="952413" y="0"/>
                </a:lnTo>
                <a:lnTo>
                  <a:pt x="1255455" y="0"/>
                </a:lnTo>
                <a:lnTo>
                  <a:pt x="1255455" y="1181334"/>
                </a:lnTo>
                <a:close/>
                <a:moveTo>
                  <a:pt x="1959120" y="6743696"/>
                </a:moveTo>
                <a:lnTo>
                  <a:pt x="1959120" y="7705722"/>
                </a:lnTo>
                <a:lnTo>
                  <a:pt x="1656077" y="7705722"/>
                </a:lnTo>
                <a:lnTo>
                  <a:pt x="1656077" y="7048262"/>
                </a:lnTo>
                <a:lnTo>
                  <a:pt x="1656077" y="6743696"/>
                </a:lnTo>
                <a:lnTo>
                  <a:pt x="1656077" y="6707704"/>
                </a:lnTo>
                <a:lnTo>
                  <a:pt x="1656077" y="6207574"/>
                </a:lnTo>
                <a:lnTo>
                  <a:pt x="1656079" y="6207574"/>
                </a:lnTo>
                <a:lnTo>
                  <a:pt x="1656077" y="6207566"/>
                </a:lnTo>
                <a:lnTo>
                  <a:pt x="1656077" y="6201796"/>
                </a:lnTo>
                <a:lnTo>
                  <a:pt x="1958538" y="6201796"/>
                </a:lnTo>
                <a:lnTo>
                  <a:pt x="1959119" y="6201796"/>
                </a:lnTo>
                <a:lnTo>
                  <a:pt x="1959119" y="6207557"/>
                </a:lnTo>
                <a:lnTo>
                  <a:pt x="1959119" y="6207574"/>
                </a:lnTo>
                <a:lnTo>
                  <a:pt x="1959119" y="6743696"/>
                </a:lnTo>
                <a:close/>
                <a:moveTo>
                  <a:pt x="2506665" y="2601994"/>
                </a:moveTo>
                <a:lnTo>
                  <a:pt x="1728918" y="2601994"/>
                </a:lnTo>
                <a:lnTo>
                  <a:pt x="1521393" y="2601994"/>
                </a:lnTo>
                <a:lnTo>
                  <a:pt x="1521391" y="2601994"/>
                </a:lnTo>
                <a:cubicBezTo>
                  <a:pt x="1472292" y="2601994"/>
                  <a:pt x="1424645" y="2595775"/>
                  <a:pt x="1379196" y="2584080"/>
                </a:cubicBezTo>
                <a:lnTo>
                  <a:pt x="1346092" y="2571056"/>
                </a:lnTo>
                <a:lnTo>
                  <a:pt x="1325760" y="2567469"/>
                </a:lnTo>
                <a:lnTo>
                  <a:pt x="1301286" y="2553428"/>
                </a:lnTo>
                <a:lnTo>
                  <a:pt x="1250184" y="2533321"/>
                </a:lnTo>
                <a:lnTo>
                  <a:pt x="1182915" y="2485517"/>
                </a:lnTo>
                <a:lnTo>
                  <a:pt x="1159471" y="2472068"/>
                </a:lnTo>
                <a:lnTo>
                  <a:pt x="1147391" y="2460273"/>
                </a:lnTo>
                <a:lnTo>
                  <a:pt x="1138824" y="2454183"/>
                </a:lnTo>
                <a:lnTo>
                  <a:pt x="1126058" y="2439442"/>
                </a:lnTo>
                <a:lnTo>
                  <a:pt x="1091162" y="2405370"/>
                </a:lnTo>
                <a:lnTo>
                  <a:pt x="1062456" y="2365999"/>
                </a:lnTo>
                <a:lnTo>
                  <a:pt x="1049586" y="2351138"/>
                </a:lnTo>
                <a:lnTo>
                  <a:pt x="1043661" y="2340223"/>
                </a:lnTo>
                <a:lnTo>
                  <a:pt x="1034789" y="2328052"/>
                </a:lnTo>
                <a:cubicBezTo>
                  <a:pt x="1001523" y="2273307"/>
                  <a:pt x="977238" y="2212505"/>
                  <a:pt x="963975" y="2147686"/>
                </a:cubicBezTo>
                <a:lnTo>
                  <a:pt x="952415" y="2033018"/>
                </a:lnTo>
                <a:lnTo>
                  <a:pt x="952942" y="2027802"/>
                </a:lnTo>
                <a:lnTo>
                  <a:pt x="1256512" y="2027802"/>
                </a:lnTo>
                <a:lnTo>
                  <a:pt x="1255458" y="2033018"/>
                </a:lnTo>
                <a:lnTo>
                  <a:pt x="1276356" y="2136532"/>
                </a:lnTo>
                <a:cubicBezTo>
                  <a:pt x="1316728" y="2231979"/>
                  <a:pt x="1411240" y="2298952"/>
                  <a:pt x="1521393" y="2298952"/>
                </a:cubicBezTo>
                <a:lnTo>
                  <a:pt x="1728918" y="2298952"/>
                </a:lnTo>
                <a:lnTo>
                  <a:pt x="2006533" y="2298952"/>
                </a:lnTo>
                <a:cubicBezTo>
                  <a:pt x="2202932" y="2298952"/>
                  <a:pt x="2376089" y="2398460"/>
                  <a:pt x="2478338" y="2549808"/>
                </a:cubicBezTo>
                <a:close/>
                <a:moveTo>
                  <a:pt x="3154110" y="4537752"/>
                </a:moveTo>
                <a:lnTo>
                  <a:pt x="3154108" y="4537752"/>
                </a:lnTo>
                <a:cubicBezTo>
                  <a:pt x="3154108" y="4616312"/>
                  <a:pt x="3138187" y="4691152"/>
                  <a:pt x="3109395" y="4759224"/>
                </a:cubicBezTo>
                <a:lnTo>
                  <a:pt x="3085262" y="4803686"/>
                </a:lnTo>
                <a:lnTo>
                  <a:pt x="3085260" y="4803686"/>
                </a:lnTo>
                <a:lnTo>
                  <a:pt x="3056934" y="4855872"/>
                </a:lnTo>
                <a:cubicBezTo>
                  <a:pt x="2975135" y="4976951"/>
                  <a:pt x="2847954" y="5064851"/>
                  <a:pt x="2699798" y="5095169"/>
                </a:cubicBezTo>
                <a:lnTo>
                  <a:pt x="2585146" y="5106726"/>
                </a:lnTo>
                <a:lnTo>
                  <a:pt x="1032357" y="5106726"/>
                </a:lnTo>
                <a:lnTo>
                  <a:pt x="1025081" y="5105257"/>
                </a:lnTo>
                <a:cubicBezTo>
                  <a:pt x="878210" y="5105257"/>
                  <a:pt x="759147" y="5224320"/>
                  <a:pt x="759147" y="5371191"/>
                </a:cubicBezTo>
                <a:cubicBezTo>
                  <a:pt x="759147" y="5518062"/>
                  <a:pt x="878210" y="5637125"/>
                  <a:pt x="1025081" y="5637125"/>
                </a:cubicBezTo>
                <a:lnTo>
                  <a:pt x="1025081" y="5638595"/>
                </a:lnTo>
                <a:lnTo>
                  <a:pt x="1390143" y="5638595"/>
                </a:lnTo>
                <a:lnTo>
                  <a:pt x="1504811" y="5650154"/>
                </a:lnTo>
                <a:cubicBezTo>
                  <a:pt x="1652966" y="5680472"/>
                  <a:pt x="1780148" y="5768373"/>
                  <a:pt x="1861947" y="5889451"/>
                </a:cubicBezTo>
                <a:lnTo>
                  <a:pt x="1890272" y="5941637"/>
                </a:lnTo>
                <a:lnTo>
                  <a:pt x="1914406" y="5986101"/>
                </a:lnTo>
                <a:cubicBezTo>
                  <a:pt x="1928802" y="6020136"/>
                  <a:pt x="1939980" y="6055865"/>
                  <a:pt x="1947560" y="6092904"/>
                </a:cubicBezTo>
                <a:lnTo>
                  <a:pt x="1958536" y="6201795"/>
                </a:lnTo>
                <a:lnTo>
                  <a:pt x="1656075" y="6201795"/>
                </a:lnTo>
                <a:lnTo>
                  <a:pt x="1656075" y="6207564"/>
                </a:lnTo>
                <a:lnTo>
                  <a:pt x="1635178" y="6104058"/>
                </a:lnTo>
                <a:cubicBezTo>
                  <a:pt x="1608265" y="6040427"/>
                  <a:pt x="1557287" y="5989450"/>
                  <a:pt x="1493656" y="5962536"/>
                </a:cubicBezTo>
                <a:lnTo>
                  <a:pt x="1390142" y="5941637"/>
                </a:lnTo>
                <a:lnTo>
                  <a:pt x="1022504" y="5941637"/>
                </a:lnTo>
                <a:cubicBezTo>
                  <a:pt x="826106" y="5941637"/>
                  <a:pt x="652949" y="5842129"/>
                  <a:pt x="550699" y="5690781"/>
                </a:cubicBezTo>
                <a:lnTo>
                  <a:pt x="522373" y="5638595"/>
                </a:lnTo>
                <a:lnTo>
                  <a:pt x="498242" y="5594133"/>
                </a:lnTo>
                <a:cubicBezTo>
                  <a:pt x="483845" y="5560098"/>
                  <a:pt x="472667" y="5524370"/>
                  <a:pt x="465088" y="5487331"/>
                </a:cubicBezTo>
                <a:lnTo>
                  <a:pt x="453529" y="5372662"/>
                </a:lnTo>
                <a:lnTo>
                  <a:pt x="465088" y="5257995"/>
                </a:lnTo>
                <a:cubicBezTo>
                  <a:pt x="472667" y="5220955"/>
                  <a:pt x="483845" y="5185227"/>
                  <a:pt x="498242" y="5151192"/>
                </a:cubicBezTo>
                <a:lnTo>
                  <a:pt x="522375" y="5106728"/>
                </a:lnTo>
                <a:lnTo>
                  <a:pt x="694882" y="5106728"/>
                </a:lnTo>
                <a:lnTo>
                  <a:pt x="694882" y="5106726"/>
                </a:lnTo>
                <a:lnTo>
                  <a:pt x="522373" y="5106726"/>
                </a:lnTo>
                <a:lnTo>
                  <a:pt x="550700" y="5054540"/>
                </a:lnTo>
                <a:cubicBezTo>
                  <a:pt x="632499" y="4933462"/>
                  <a:pt x="759679" y="4845561"/>
                  <a:pt x="907836" y="4815243"/>
                </a:cubicBezTo>
                <a:lnTo>
                  <a:pt x="1022494" y="4803684"/>
                </a:lnTo>
                <a:lnTo>
                  <a:pt x="2577569" y="4803686"/>
                </a:lnTo>
                <a:lnTo>
                  <a:pt x="2577578" y="4803684"/>
                </a:lnTo>
                <a:lnTo>
                  <a:pt x="2577583" y="4803684"/>
                </a:lnTo>
                <a:lnTo>
                  <a:pt x="2581096" y="4802975"/>
                </a:lnTo>
                <a:lnTo>
                  <a:pt x="2584629" y="4803688"/>
                </a:lnTo>
                <a:cubicBezTo>
                  <a:pt x="2731500" y="4803688"/>
                  <a:pt x="2850563" y="4684625"/>
                  <a:pt x="2850563" y="4537754"/>
                </a:cubicBezTo>
                <a:cubicBezTo>
                  <a:pt x="2850563" y="4390883"/>
                  <a:pt x="2731500" y="4271820"/>
                  <a:pt x="2584629" y="4271820"/>
                </a:cubicBezTo>
                <a:lnTo>
                  <a:pt x="2581112" y="4272530"/>
                </a:lnTo>
                <a:lnTo>
                  <a:pt x="2577581" y="4271817"/>
                </a:lnTo>
                <a:lnTo>
                  <a:pt x="2577578" y="4271817"/>
                </a:lnTo>
                <a:lnTo>
                  <a:pt x="2577573" y="4271817"/>
                </a:lnTo>
                <a:lnTo>
                  <a:pt x="568977" y="4271817"/>
                </a:lnTo>
                <a:cubicBezTo>
                  <a:pt x="372579" y="4271817"/>
                  <a:pt x="199421" y="4172309"/>
                  <a:pt x="97172" y="4020961"/>
                </a:cubicBezTo>
                <a:lnTo>
                  <a:pt x="68846" y="3968775"/>
                </a:lnTo>
                <a:lnTo>
                  <a:pt x="44713" y="3924312"/>
                </a:lnTo>
                <a:cubicBezTo>
                  <a:pt x="30316" y="3890276"/>
                  <a:pt x="19137" y="3854548"/>
                  <a:pt x="11559" y="3817509"/>
                </a:cubicBezTo>
                <a:lnTo>
                  <a:pt x="0" y="3702840"/>
                </a:lnTo>
                <a:lnTo>
                  <a:pt x="11559" y="3588173"/>
                </a:lnTo>
                <a:cubicBezTo>
                  <a:pt x="19137" y="3551134"/>
                  <a:pt x="30316" y="3515405"/>
                  <a:pt x="44713" y="3481370"/>
                </a:cubicBezTo>
                <a:lnTo>
                  <a:pt x="68846" y="3436906"/>
                </a:lnTo>
                <a:lnTo>
                  <a:pt x="68844" y="3436906"/>
                </a:lnTo>
                <a:lnTo>
                  <a:pt x="97171" y="3384720"/>
                </a:lnTo>
                <a:cubicBezTo>
                  <a:pt x="178969" y="3263642"/>
                  <a:pt x="306150" y="3175741"/>
                  <a:pt x="454307" y="3145424"/>
                </a:cubicBezTo>
                <a:lnTo>
                  <a:pt x="568965" y="3133866"/>
                </a:lnTo>
                <a:lnTo>
                  <a:pt x="2006533" y="3133866"/>
                </a:lnTo>
                <a:lnTo>
                  <a:pt x="2006542" y="3133864"/>
                </a:lnTo>
                <a:lnTo>
                  <a:pt x="2110048" y="3112968"/>
                </a:lnTo>
                <a:cubicBezTo>
                  <a:pt x="2205496" y="3072597"/>
                  <a:pt x="2272469" y="2978084"/>
                  <a:pt x="2272469" y="2867931"/>
                </a:cubicBezTo>
                <a:lnTo>
                  <a:pt x="2272470" y="2867931"/>
                </a:lnTo>
                <a:cubicBezTo>
                  <a:pt x="2272470" y="2757776"/>
                  <a:pt x="2205498" y="2663265"/>
                  <a:pt x="2110050" y="2622894"/>
                </a:cubicBezTo>
                <a:lnTo>
                  <a:pt x="2006537" y="2601996"/>
                </a:lnTo>
                <a:lnTo>
                  <a:pt x="2506666" y="2601996"/>
                </a:lnTo>
                <a:lnTo>
                  <a:pt x="2530799" y="2646459"/>
                </a:lnTo>
                <a:cubicBezTo>
                  <a:pt x="2559592" y="2714531"/>
                  <a:pt x="2575512" y="2789371"/>
                  <a:pt x="2575512" y="2867931"/>
                </a:cubicBezTo>
                <a:lnTo>
                  <a:pt x="2575511" y="2867931"/>
                </a:lnTo>
                <a:cubicBezTo>
                  <a:pt x="2575511" y="2946490"/>
                  <a:pt x="2559590" y="3021331"/>
                  <a:pt x="2530798" y="3089403"/>
                </a:cubicBezTo>
                <a:lnTo>
                  <a:pt x="2506665" y="3133864"/>
                </a:lnTo>
                <a:lnTo>
                  <a:pt x="2478338" y="3186052"/>
                </a:lnTo>
                <a:cubicBezTo>
                  <a:pt x="2396539" y="3307131"/>
                  <a:pt x="2269359" y="3395031"/>
                  <a:pt x="2121202" y="3425349"/>
                </a:cubicBezTo>
                <a:lnTo>
                  <a:pt x="2006551" y="3436906"/>
                </a:lnTo>
                <a:lnTo>
                  <a:pt x="568975" y="3436906"/>
                </a:lnTo>
                <a:lnTo>
                  <a:pt x="568972" y="3436906"/>
                </a:lnTo>
                <a:lnTo>
                  <a:pt x="567268" y="3437250"/>
                </a:lnTo>
                <a:lnTo>
                  <a:pt x="565573" y="3436908"/>
                </a:lnTo>
                <a:cubicBezTo>
                  <a:pt x="418702" y="3436908"/>
                  <a:pt x="299639" y="3555971"/>
                  <a:pt x="299639" y="3702842"/>
                </a:cubicBezTo>
                <a:cubicBezTo>
                  <a:pt x="299639" y="3849713"/>
                  <a:pt x="418702" y="3968776"/>
                  <a:pt x="565573" y="3968776"/>
                </a:cubicBezTo>
                <a:lnTo>
                  <a:pt x="567034" y="3968481"/>
                </a:lnTo>
                <a:lnTo>
                  <a:pt x="568977" y="3968775"/>
                </a:lnTo>
                <a:lnTo>
                  <a:pt x="2585141" y="3968775"/>
                </a:lnTo>
                <a:lnTo>
                  <a:pt x="2699801" y="3980334"/>
                </a:lnTo>
                <a:cubicBezTo>
                  <a:pt x="2847958" y="4010652"/>
                  <a:pt x="2975138" y="4098553"/>
                  <a:pt x="3056937" y="4219631"/>
                </a:cubicBezTo>
                <a:lnTo>
                  <a:pt x="3085263" y="4271819"/>
                </a:lnTo>
                <a:lnTo>
                  <a:pt x="3109397" y="4316281"/>
                </a:lnTo>
                <a:cubicBezTo>
                  <a:pt x="3138189" y="4384353"/>
                  <a:pt x="3154110" y="4459193"/>
                  <a:pt x="3154110" y="453775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Plug Process – Slide Template</a:t>
            </a:r>
          </a:p>
        </p:txBody>
      </p:sp>
      <p:sp>
        <p:nvSpPr>
          <p:cNvPr id="4" name="Freeform: Shape 3">
            <a:extLst>
              <a:ext uri="{FF2B5EF4-FFF2-40B4-BE49-F238E27FC236}">
                <a16:creationId xmlns:a16="http://schemas.microsoft.com/office/drawing/2014/main" id="{D66EE5AD-F043-4952-869F-974034F12456}"/>
              </a:ext>
            </a:extLst>
          </p:cNvPr>
          <p:cNvSpPr/>
          <p:nvPr/>
        </p:nvSpPr>
        <p:spPr>
          <a:xfrm rot="5400000">
            <a:off x="524908" y="3324978"/>
            <a:ext cx="1125212" cy="917728"/>
          </a:xfrm>
          <a:custGeom>
            <a:avLst/>
            <a:gdLst>
              <a:gd name="connsiteX0" fmla="*/ 717550 w 1435100"/>
              <a:gd name="connsiteY0" fmla="*/ 0 h 1170474"/>
              <a:gd name="connsiteX1" fmla="*/ 1435100 w 1435100"/>
              <a:gd name="connsiteY1" fmla="*/ 717550 h 1170474"/>
              <a:gd name="connsiteX2" fmla="*/ 1435100 w 1435100"/>
              <a:gd name="connsiteY2" fmla="*/ 1170474 h 1170474"/>
              <a:gd name="connsiteX3" fmla="*/ 0 w 1435100"/>
              <a:gd name="connsiteY3" fmla="*/ 1170474 h 1170474"/>
              <a:gd name="connsiteX4" fmla="*/ 0 w 1435100"/>
              <a:gd name="connsiteY4" fmla="*/ 717550 h 1170474"/>
              <a:gd name="connsiteX5" fmla="*/ 717550 w 1435100"/>
              <a:gd name="connsiteY5" fmla="*/ 0 h 117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5100" h="1170474">
                <a:moveTo>
                  <a:pt x="717550" y="0"/>
                </a:moveTo>
                <a:cubicBezTo>
                  <a:pt x="1113842" y="0"/>
                  <a:pt x="1435100" y="321258"/>
                  <a:pt x="1435100" y="717550"/>
                </a:cubicBezTo>
                <a:lnTo>
                  <a:pt x="1435100" y="1170474"/>
                </a:lnTo>
                <a:lnTo>
                  <a:pt x="0" y="1170474"/>
                </a:lnTo>
                <a:lnTo>
                  <a:pt x="0" y="717550"/>
                </a:lnTo>
                <a:cubicBezTo>
                  <a:pt x="0" y="321258"/>
                  <a:pt x="321258" y="0"/>
                  <a:pt x="717550"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5" name="Group 4">
            <a:extLst>
              <a:ext uri="{FF2B5EF4-FFF2-40B4-BE49-F238E27FC236}">
                <a16:creationId xmlns:a16="http://schemas.microsoft.com/office/drawing/2014/main" id="{9E241A04-AD43-486F-8853-7D88EE372311}"/>
              </a:ext>
            </a:extLst>
          </p:cNvPr>
          <p:cNvGrpSpPr/>
          <p:nvPr/>
        </p:nvGrpSpPr>
        <p:grpSpPr>
          <a:xfrm>
            <a:off x="7179190" y="2696310"/>
            <a:ext cx="1336161" cy="1125237"/>
            <a:chOff x="9572253" y="2367672"/>
            <a:chExt cx="1781548" cy="1500316"/>
          </a:xfrm>
        </p:grpSpPr>
        <p:sp>
          <p:nvSpPr>
            <p:cNvPr id="6" name="Freeform: Shape 5">
              <a:extLst>
                <a:ext uri="{FF2B5EF4-FFF2-40B4-BE49-F238E27FC236}">
                  <a16:creationId xmlns:a16="http://schemas.microsoft.com/office/drawing/2014/main" id="{5EB92FD8-8887-42E6-9707-09C450CCC269}"/>
                </a:ext>
              </a:extLst>
            </p:cNvPr>
            <p:cNvSpPr/>
            <p:nvPr/>
          </p:nvSpPr>
          <p:spPr>
            <a:xfrm rot="16200000">
              <a:off x="9712869" y="2227056"/>
              <a:ext cx="1500316" cy="1781548"/>
            </a:xfrm>
            <a:custGeom>
              <a:avLst/>
              <a:gdLst>
                <a:gd name="connsiteX0" fmla="*/ 270209 w 1500316"/>
                <a:gd name="connsiteY0" fmla="*/ 1701923 h 1781548"/>
                <a:gd name="connsiteX1" fmla="*/ 264949 w 1500316"/>
                <a:gd name="connsiteY1" fmla="*/ 1694122 h 1781548"/>
                <a:gd name="connsiteX2" fmla="*/ 263856 w 1500316"/>
                <a:gd name="connsiteY2" fmla="*/ 1688708 h 1781548"/>
                <a:gd name="connsiteX3" fmla="*/ 300198 w 1500316"/>
                <a:gd name="connsiteY3" fmla="*/ 1742704 h 1781548"/>
                <a:gd name="connsiteX4" fmla="*/ 295626 w 1500316"/>
                <a:gd name="connsiteY4" fmla="*/ 1739622 h 1781548"/>
                <a:gd name="connsiteX5" fmla="*/ 290532 w 1500316"/>
                <a:gd name="connsiteY5" fmla="*/ 1732067 h 1781548"/>
                <a:gd name="connsiteX6" fmla="*/ 396844 w 1500316"/>
                <a:gd name="connsiteY6" fmla="*/ 1781548 h 1781548"/>
                <a:gd name="connsiteX7" fmla="*/ 396843 w 1500316"/>
                <a:gd name="connsiteY7" fmla="*/ 1781548 h 1781548"/>
                <a:gd name="connsiteX8" fmla="*/ 396844 w 1500316"/>
                <a:gd name="connsiteY8" fmla="*/ 1781548 h 1781548"/>
                <a:gd name="connsiteX9" fmla="*/ 503148 w 1500316"/>
                <a:gd name="connsiteY9" fmla="*/ 1732078 h 1781548"/>
                <a:gd name="connsiteX10" fmla="*/ 498061 w 1500316"/>
                <a:gd name="connsiteY10" fmla="*/ 1739622 h 1781548"/>
                <a:gd name="connsiteX11" fmla="*/ 493496 w 1500316"/>
                <a:gd name="connsiteY11" fmla="*/ 1742701 h 1781548"/>
                <a:gd name="connsiteX12" fmla="*/ 529830 w 1500316"/>
                <a:gd name="connsiteY12" fmla="*/ 1688716 h 1781548"/>
                <a:gd name="connsiteX13" fmla="*/ 528738 w 1500316"/>
                <a:gd name="connsiteY13" fmla="*/ 1694122 h 1781548"/>
                <a:gd name="connsiteX14" fmla="*/ 523485 w 1500316"/>
                <a:gd name="connsiteY14" fmla="*/ 1701914 h 1781548"/>
                <a:gd name="connsiteX15" fmla="*/ 539987 w 1500316"/>
                <a:gd name="connsiteY15" fmla="*/ 1223665 h 1781548"/>
                <a:gd name="connsiteX16" fmla="*/ 539987 w 1500316"/>
                <a:gd name="connsiteY16" fmla="*/ 1223666 h 1781548"/>
                <a:gd name="connsiteX17" fmla="*/ 253701 w 1500316"/>
                <a:gd name="connsiteY17" fmla="*/ 1223666 h 1781548"/>
                <a:gd name="connsiteX18" fmla="*/ 253701 w 1500316"/>
                <a:gd name="connsiteY18" fmla="*/ 1638404 h 1781548"/>
                <a:gd name="connsiteX19" fmla="*/ 253704 w 1500316"/>
                <a:gd name="connsiteY19" fmla="*/ 1638420 h 1781548"/>
                <a:gd name="connsiteX20" fmla="*/ 253700 w 1500316"/>
                <a:gd name="connsiteY20" fmla="*/ 1638403 h 1781548"/>
                <a:gd name="connsiteX21" fmla="*/ 253700 w 1500316"/>
                <a:gd name="connsiteY21" fmla="*/ 1223665 h 1781548"/>
                <a:gd name="connsiteX22" fmla="*/ 976840 w 1500316"/>
                <a:gd name="connsiteY22" fmla="*/ 1701925 h 1781548"/>
                <a:gd name="connsiteX23" fmla="*/ 971579 w 1500316"/>
                <a:gd name="connsiteY23" fmla="*/ 1694122 h 1781548"/>
                <a:gd name="connsiteX24" fmla="*/ 970486 w 1500316"/>
                <a:gd name="connsiteY24" fmla="*/ 1688707 h 1781548"/>
                <a:gd name="connsiteX25" fmla="*/ 1006828 w 1500316"/>
                <a:gd name="connsiteY25" fmla="*/ 1742705 h 1781548"/>
                <a:gd name="connsiteX26" fmla="*/ 1002256 w 1500316"/>
                <a:gd name="connsiteY26" fmla="*/ 1739622 h 1781548"/>
                <a:gd name="connsiteX27" fmla="*/ 997161 w 1500316"/>
                <a:gd name="connsiteY27" fmla="*/ 1732066 h 1781548"/>
                <a:gd name="connsiteX28" fmla="*/ 1103474 w 1500316"/>
                <a:gd name="connsiteY28" fmla="*/ 1781548 h 1781548"/>
                <a:gd name="connsiteX29" fmla="*/ 1103473 w 1500316"/>
                <a:gd name="connsiteY29" fmla="*/ 1781548 h 1781548"/>
                <a:gd name="connsiteX30" fmla="*/ 1103474 w 1500316"/>
                <a:gd name="connsiteY30" fmla="*/ 1781548 h 1781548"/>
                <a:gd name="connsiteX31" fmla="*/ 1209778 w 1500316"/>
                <a:gd name="connsiteY31" fmla="*/ 1732078 h 1781548"/>
                <a:gd name="connsiteX32" fmla="*/ 1204691 w 1500316"/>
                <a:gd name="connsiteY32" fmla="*/ 1739622 h 1781548"/>
                <a:gd name="connsiteX33" fmla="*/ 1200126 w 1500316"/>
                <a:gd name="connsiteY33" fmla="*/ 1742700 h 1781548"/>
                <a:gd name="connsiteX34" fmla="*/ 1236460 w 1500316"/>
                <a:gd name="connsiteY34" fmla="*/ 1688716 h 1781548"/>
                <a:gd name="connsiteX35" fmla="*/ 1235368 w 1500316"/>
                <a:gd name="connsiteY35" fmla="*/ 1694122 h 1781548"/>
                <a:gd name="connsiteX36" fmla="*/ 1230116 w 1500316"/>
                <a:gd name="connsiteY36" fmla="*/ 1701913 h 1781548"/>
                <a:gd name="connsiteX37" fmla="*/ 1246617 w 1500316"/>
                <a:gd name="connsiteY37" fmla="*/ 1223665 h 1781548"/>
                <a:gd name="connsiteX38" fmla="*/ 1246617 w 1500316"/>
                <a:gd name="connsiteY38" fmla="*/ 1223666 h 1781548"/>
                <a:gd name="connsiteX39" fmla="*/ 960331 w 1500316"/>
                <a:gd name="connsiteY39" fmla="*/ 1223666 h 1781548"/>
                <a:gd name="connsiteX40" fmla="*/ 960331 w 1500316"/>
                <a:gd name="connsiteY40" fmla="*/ 1638404 h 1781548"/>
                <a:gd name="connsiteX41" fmla="*/ 960334 w 1500316"/>
                <a:gd name="connsiteY41" fmla="*/ 1638425 h 1781548"/>
                <a:gd name="connsiteX42" fmla="*/ 960330 w 1500316"/>
                <a:gd name="connsiteY42" fmla="*/ 1638403 h 1781548"/>
                <a:gd name="connsiteX43" fmla="*/ 960330 w 1500316"/>
                <a:gd name="connsiteY43" fmla="*/ 1223665 h 1781548"/>
                <a:gd name="connsiteX44" fmla="*/ 1500316 w 1500316"/>
                <a:gd name="connsiteY44" fmla="*/ 750158 h 1781548"/>
                <a:gd name="connsiteX45" fmla="*/ 1500316 w 1500316"/>
                <a:gd name="connsiteY45" fmla="*/ 1097198 h 1781548"/>
                <a:gd name="connsiteX46" fmla="*/ 1 w 1500316"/>
                <a:gd name="connsiteY46" fmla="*/ 1097198 h 1781548"/>
                <a:gd name="connsiteX47" fmla="*/ 1 w 1500316"/>
                <a:gd name="connsiteY47" fmla="*/ 1223664 h 1781548"/>
                <a:gd name="connsiteX48" fmla="*/ 0 w 1500316"/>
                <a:gd name="connsiteY48" fmla="*/ 1223664 h 1781548"/>
                <a:gd name="connsiteX49" fmla="*/ 0 w 1500316"/>
                <a:gd name="connsiteY49" fmla="*/ 750158 h 1781548"/>
                <a:gd name="connsiteX50" fmla="*/ 750158 w 1500316"/>
                <a:gd name="connsiteY50" fmla="*/ 0 h 1781548"/>
                <a:gd name="connsiteX51" fmla="*/ 1500316 w 1500316"/>
                <a:gd name="connsiteY51" fmla="*/ 750158 h 178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500316" h="1781548">
                  <a:moveTo>
                    <a:pt x="270209" y="1701923"/>
                  </a:moveTo>
                  <a:lnTo>
                    <a:pt x="264949" y="1694122"/>
                  </a:lnTo>
                  <a:lnTo>
                    <a:pt x="263856" y="1688708"/>
                  </a:lnTo>
                  <a:close/>
                  <a:moveTo>
                    <a:pt x="300198" y="1742704"/>
                  </a:moveTo>
                  <a:lnTo>
                    <a:pt x="295626" y="1739622"/>
                  </a:lnTo>
                  <a:lnTo>
                    <a:pt x="290532" y="1732067"/>
                  </a:lnTo>
                  <a:close/>
                  <a:moveTo>
                    <a:pt x="396844" y="1781548"/>
                  </a:moveTo>
                  <a:lnTo>
                    <a:pt x="396843" y="1781548"/>
                  </a:lnTo>
                  <a:lnTo>
                    <a:pt x="396844" y="1781548"/>
                  </a:lnTo>
                  <a:close/>
                  <a:moveTo>
                    <a:pt x="503148" y="1732078"/>
                  </a:moveTo>
                  <a:lnTo>
                    <a:pt x="498061" y="1739622"/>
                  </a:lnTo>
                  <a:lnTo>
                    <a:pt x="493496" y="1742701"/>
                  </a:lnTo>
                  <a:close/>
                  <a:moveTo>
                    <a:pt x="529830" y="1688716"/>
                  </a:moveTo>
                  <a:lnTo>
                    <a:pt x="528738" y="1694122"/>
                  </a:lnTo>
                  <a:lnTo>
                    <a:pt x="523485" y="1701914"/>
                  </a:lnTo>
                  <a:close/>
                  <a:moveTo>
                    <a:pt x="539987" y="1223665"/>
                  </a:moveTo>
                  <a:lnTo>
                    <a:pt x="539987" y="1223666"/>
                  </a:lnTo>
                  <a:lnTo>
                    <a:pt x="253701" y="1223666"/>
                  </a:lnTo>
                  <a:lnTo>
                    <a:pt x="253701" y="1638404"/>
                  </a:lnTo>
                  <a:lnTo>
                    <a:pt x="253704" y="1638420"/>
                  </a:lnTo>
                  <a:lnTo>
                    <a:pt x="253700" y="1638403"/>
                  </a:lnTo>
                  <a:lnTo>
                    <a:pt x="253700" y="1223665"/>
                  </a:lnTo>
                  <a:close/>
                  <a:moveTo>
                    <a:pt x="976840" y="1701925"/>
                  </a:moveTo>
                  <a:lnTo>
                    <a:pt x="971579" y="1694122"/>
                  </a:lnTo>
                  <a:lnTo>
                    <a:pt x="970486" y="1688707"/>
                  </a:lnTo>
                  <a:close/>
                  <a:moveTo>
                    <a:pt x="1006828" y="1742705"/>
                  </a:moveTo>
                  <a:lnTo>
                    <a:pt x="1002256" y="1739622"/>
                  </a:lnTo>
                  <a:lnTo>
                    <a:pt x="997161" y="1732066"/>
                  </a:lnTo>
                  <a:close/>
                  <a:moveTo>
                    <a:pt x="1103474" y="1781548"/>
                  </a:moveTo>
                  <a:lnTo>
                    <a:pt x="1103473" y="1781548"/>
                  </a:lnTo>
                  <a:lnTo>
                    <a:pt x="1103474" y="1781548"/>
                  </a:lnTo>
                  <a:close/>
                  <a:moveTo>
                    <a:pt x="1209778" y="1732078"/>
                  </a:moveTo>
                  <a:lnTo>
                    <a:pt x="1204691" y="1739622"/>
                  </a:lnTo>
                  <a:lnTo>
                    <a:pt x="1200126" y="1742700"/>
                  </a:lnTo>
                  <a:close/>
                  <a:moveTo>
                    <a:pt x="1236460" y="1688716"/>
                  </a:moveTo>
                  <a:lnTo>
                    <a:pt x="1235368" y="1694122"/>
                  </a:lnTo>
                  <a:lnTo>
                    <a:pt x="1230116" y="1701913"/>
                  </a:lnTo>
                  <a:close/>
                  <a:moveTo>
                    <a:pt x="1246617" y="1223665"/>
                  </a:moveTo>
                  <a:lnTo>
                    <a:pt x="1246617" y="1223666"/>
                  </a:lnTo>
                  <a:lnTo>
                    <a:pt x="960331" y="1223666"/>
                  </a:lnTo>
                  <a:lnTo>
                    <a:pt x="960331" y="1638404"/>
                  </a:lnTo>
                  <a:lnTo>
                    <a:pt x="960334" y="1638425"/>
                  </a:lnTo>
                  <a:lnTo>
                    <a:pt x="960330" y="1638403"/>
                  </a:lnTo>
                  <a:lnTo>
                    <a:pt x="960330" y="1223665"/>
                  </a:lnTo>
                  <a:close/>
                  <a:moveTo>
                    <a:pt x="1500316" y="750158"/>
                  </a:moveTo>
                  <a:lnTo>
                    <a:pt x="1500316" y="1097198"/>
                  </a:lnTo>
                  <a:lnTo>
                    <a:pt x="1" y="1097198"/>
                  </a:lnTo>
                  <a:lnTo>
                    <a:pt x="1" y="1223664"/>
                  </a:lnTo>
                  <a:lnTo>
                    <a:pt x="0" y="1223664"/>
                  </a:lnTo>
                  <a:lnTo>
                    <a:pt x="0" y="750158"/>
                  </a:lnTo>
                  <a:cubicBezTo>
                    <a:pt x="0" y="335857"/>
                    <a:pt x="335857" y="0"/>
                    <a:pt x="750158" y="0"/>
                  </a:cubicBezTo>
                  <a:cubicBezTo>
                    <a:pt x="1164459" y="0"/>
                    <a:pt x="1500316" y="335857"/>
                    <a:pt x="1500316" y="750158"/>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 name="Freeform: Shape 6">
              <a:extLst>
                <a:ext uri="{FF2B5EF4-FFF2-40B4-BE49-F238E27FC236}">
                  <a16:creationId xmlns:a16="http://schemas.microsoft.com/office/drawing/2014/main" id="{D1F9A2E5-11C9-4B5F-8FD9-1610DB7030D4}"/>
                </a:ext>
              </a:extLst>
            </p:cNvPr>
            <p:cNvSpPr/>
            <p:nvPr/>
          </p:nvSpPr>
          <p:spPr>
            <a:xfrm rot="16200000">
              <a:off x="10236067" y="2775654"/>
              <a:ext cx="1500316" cy="684351"/>
            </a:xfrm>
            <a:custGeom>
              <a:avLst/>
              <a:gdLst>
                <a:gd name="connsiteX0" fmla="*/ 396844 w 1500316"/>
                <a:gd name="connsiteY0" fmla="*/ 684351 h 684351"/>
                <a:gd name="connsiteX1" fmla="*/ 396843 w 1500316"/>
                <a:gd name="connsiteY1" fmla="*/ 684351 h 684351"/>
                <a:gd name="connsiteX2" fmla="*/ 396843 w 1500316"/>
                <a:gd name="connsiteY2" fmla="*/ 684351 h 684351"/>
                <a:gd name="connsiteX3" fmla="*/ 539987 w 1500316"/>
                <a:gd name="connsiteY3" fmla="*/ 126468 h 684351"/>
                <a:gd name="connsiteX4" fmla="*/ 539987 w 1500316"/>
                <a:gd name="connsiteY4" fmla="*/ 541207 h 684351"/>
                <a:gd name="connsiteX5" fmla="*/ 452561 w 1500316"/>
                <a:gd name="connsiteY5" fmla="*/ 673102 h 684351"/>
                <a:gd name="connsiteX6" fmla="*/ 396843 w 1500316"/>
                <a:gd name="connsiteY6" fmla="*/ 684351 h 684351"/>
                <a:gd name="connsiteX7" fmla="*/ 341126 w 1500316"/>
                <a:gd name="connsiteY7" fmla="*/ 673102 h 684351"/>
                <a:gd name="connsiteX8" fmla="*/ 253700 w 1500316"/>
                <a:gd name="connsiteY8" fmla="*/ 541206 h 684351"/>
                <a:gd name="connsiteX9" fmla="*/ 253700 w 1500316"/>
                <a:gd name="connsiteY9" fmla="*/ 126468 h 684351"/>
                <a:gd name="connsiteX10" fmla="*/ 1103474 w 1500316"/>
                <a:gd name="connsiteY10" fmla="*/ 684351 h 684351"/>
                <a:gd name="connsiteX11" fmla="*/ 1103473 w 1500316"/>
                <a:gd name="connsiteY11" fmla="*/ 684351 h 684351"/>
                <a:gd name="connsiteX12" fmla="*/ 1103473 w 1500316"/>
                <a:gd name="connsiteY12" fmla="*/ 684351 h 684351"/>
                <a:gd name="connsiteX13" fmla="*/ 1246617 w 1500316"/>
                <a:gd name="connsiteY13" fmla="*/ 126468 h 684351"/>
                <a:gd name="connsiteX14" fmla="*/ 1246617 w 1500316"/>
                <a:gd name="connsiteY14" fmla="*/ 541207 h 684351"/>
                <a:gd name="connsiteX15" fmla="*/ 1159191 w 1500316"/>
                <a:gd name="connsiteY15" fmla="*/ 673102 h 684351"/>
                <a:gd name="connsiteX16" fmla="*/ 1103473 w 1500316"/>
                <a:gd name="connsiteY16" fmla="*/ 684351 h 684351"/>
                <a:gd name="connsiteX17" fmla="*/ 1047756 w 1500316"/>
                <a:gd name="connsiteY17" fmla="*/ 673102 h 684351"/>
                <a:gd name="connsiteX18" fmla="*/ 960330 w 1500316"/>
                <a:gd name="connsiteY18" fmla="*/ 541206 h 684351"/>
                <a:gd name="connsiteX19" fmla="*/ 960330 w 1500316"/>
                <a:gd name="connsiteY19" fmla="*/ 126468 h 684351"/>
                <a:gd name="connsiteX20" fmla="*/ 1500316 w 1500316"/>
                <a:gd name="connsiteY20" fmla="*/ 0 h 684351"/>
                <a:gd name="connsiteX21" fmla="*/ 1500316 w 1500316"/>
                <a:gd name="connsiteY21" fmla="*/ 126467 h 684351"/>
                <a:gd name="connsiteX22" fmla="*/ 0 w 1500316"/>
                <a:gd name="connsiteY22" fmla="*/ 126467 h 684351"/>
                <a:gd name="connsiteX23" fmla="*/ 0 w 1500316"/>
                <a:gd name="connsiteY23" fmla="*/ 0 h 68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00316" h="684351">
                  <a:moveTo>
                    <a:pt x="396844" y="684351"/>
                  </a:moveTo>
                  <a:lnTo>
                    <a:pt x="396843" y="684351"/>
                  </a:lnTo>
                  <a:lnTo>
                    <a:pt x="396843" y="684351"/>
                  </a:lnTo>
                  <a:close/>
                  <a:moveTo>
                    <a:pt x="539987" y="126468"/>
                  </a:moveTo>
                  <a:lnTo>
                    <a:pt x="539987" y="541207"/>
                  </a:lnTo>
                  <a:cubicBezTo>
                    <a:pt x="539987" y="600500"/>
                    <a:pt x="503938" y="651372"/>
                    <a:pt x="452561" y="673102"/>
                  </a:cubicBezTo>
                  <a:lnTo>
                    <a:pt x="396843" y="684351"/>
                  </a:lnTo>
                  <a:lnTo>
                    <a:pt x="341126" y="673102"/>
                  </a:lnTo>
                  <a:cubicBezTo>
                    <a:pt x="289749" y="651371"/>
                    <a:pt x="253700" y="600499"/>
                    <a:pt x="253700" y="541206"/>
                  </a:cubicBezTo>
                  <a:lnTo>
                    <a:pt x="253700" y="126468"/>
                  </a:lnTo>
                  <a:close/>
                  <a:moveTo>
                    <a:pt x="1103474" y="684351"/>
                  </a:moveTo>
                  <a:lnTo>
                    <a:pt x="1103473" y="684351"/>
                  </a:lnTo>
                  <a:lnTo>
                    <a:pt x="1103473" y="684351"/>
                  </a:lnTo>
                  <a:close/>
                  <a:moveTo>
                    <a:pt x="1246617" y="126468"/>
                  </a:moveTo>
                  <a:lnTo>
                    <a:pt x="1246617" y="541207"/>
                  </a:lnTo>
                  <a:cubicBezTo>
                    <a:pt x="1246617" y="600500"/>
                    <a:pt x="1210568" y="651372"/>
                    <a:pt x="1159191" y="673102"/>
                  </a:cubicBezTo>
                  <a:lnTo>
                    <a:pt x="1103473" y="684351"/>
                  </a:lnTo>
                  <a:lnTo>
                    <a:pt x="1047756" y="673102"/>
                  </a:lnTo>
                  <a:cubicBezTo>
                    <a:pt x="996379" y="651371"/>
                    <a:pt x="960330" y="600499"/>
                    <a:pt x="960330" y="541206"/>
                  </a:cubicBezTo>
                  <a:lnTo>
                    <a:pt x="960330" y="126468"/>
                  </a:lnTo>
                  <a:close/>
                  <a:moveTo>
                    <a:pt x="1500316" y="0"/>
                  </a:moveTo>
                  <a:lnTo>
                    <a:pt x="1500316" y="126467"/>
                  </a:lnTo>
                  <a:lnTo>
                    <a:pt x="0" y="126467"/>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22" name="Group 21">
            <a:extLst>
              <a:ext uri="{FF2B5EF4-FFF2-40B4-BE49-F238E27FC236}">
                <a16:creationId xmlns:a16="http://schemas.microsoft.com/office/drawing/2014/main" id="{B23ED2D7-66F6-45F7-B312-3E636833A8DF}"/>
              </a:ext>
            </a:extLst>
          </p:cNvPr>
          <p:cNvGrpSpPr/>
          <p:nvPr/>
        </p:nvGrpSpPr>
        <p:grpSpPr>
          <a:xfrm>
            <a:off x="255548" y="1427827"/>
            <a:ext cx="2194560" cy="1413892"/>
            <a:chOff x="332936" y="2555951"/>
            <a:chExt cx="2926080" cy="1885189"/>
          </a:xfrm>
        </p:grpSpPr>
        <p:sp>
          <p:nvSpPr>
            <p:cNvPr id="23" name="TextBox 22">
              <a:extLst>
                <a:ext uri="{FF2B5EF4-FFF2-40B4-BE49-F238E27FC236}">
                  <a16:creationId xmlns:a16="http://schemas.microsoft.com/office/drawing/2014/main" id="{279295F4-D4BB-4939-AF66-0246A5A8BFC5}"/>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4" name="TextBox 23">
              <a:extLst>
                <a:ext uri="{FF2B5EF4-FFF2-40B4-BE49-F238E27FC236}">
                  <a16:creationId xmlns:a16="http://schemas.microsoft.com/office/drawing/2014/main" id="{C574D502-DB36-46C0-A4A5-C7217042CD5F}"/>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720F2A49-7999-4B7A-A541-E4AD1D3ED891}"/>
              </a:ext>
            </a:extLst>
          </p:cNvPr>
          <p:cNvGrpSpPr/>
          <p:nvPr/>
        </p:nvGrpSpPr>
        <p:grpSpPr>
          <a:xfrm>
            <a:off x="6695611" y="4292642"/>
            <a:ext cx="2194560" cy="1260003"/>
            <a:chOff x="8921977" y="4001571"/>
            <a:chExt cx="2926080" cy="1680003"/>
          </a:xfrm>
        </p:grpSpPr>
        <p:sp>
          <p:nvSpPr>
            <p:cNvPr id="26" name="TextBox 25">
              <a:extLst>
                <a:ext uri="{FF2B5EF4-FFF2-40B4-BE49-F238E27FC236}">
                  <a16:creationId xmlns:a16="http://schemas.microsoft.com/office/drawing/2014/main" id="{90B2E0A2-C07E-45A0-BF33-9AC683EFBF6C}"/>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t>Lorem Ipsum</a:t>
              </a:r>
            </a:p>
          </p:txBody>
        </p:sp>
        <p:sp>
          <p:nvSpPr>
            <p:cNvPr id="27" name="TextBox 26">
              <a:extLst>
                <a:ext uri="{FF2B5EF4-FFF2-40B4-BE49-F238E27FC236}">
                  <a16:creationId xmlns:a16="http://schemas.microsoft.com/office/drawing/2014/main" id="{1A2B0D84-ECE8-4321-94F8-EB2D8C7AECC6}"/>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36" name="TextBox 35">
            <a:extLst>
              <a:ext uri="{FF2B5EF4-FFF2-40B4-BE49-F238E27FC236}">
                <a16:creationId xmlns:a16="http://schemas.microsoft.com/office/drawing/2014/main" id="{B7981596-CF0A-4FB7-8D95-8E7674528026}"/>
              </a:ext>
            </a:extLst>
          </p:cNvPr>
          <p:cNvSpPr txBox="1"/>
          <p:nvPr/>
        </p:nvSpPr>
        <p:spPr>
          <a:xfrm>
            <a:off x="2848806" y="1715982"/>
            <a:ext cx="1565504" cy="400110"/>
          </a:xfrm>
          <a:prstGeom prst="rect">
            <a:avLst/>
          </a:prstGeom>
          <a:noFill/>
        </p:spPr>
        <p:txBody>
          <a:bodyPr wrap="square" lIns="0" rIns="0" rtlCol="0" anchor="b">
            <a:spAutoFit/>
          </a:bodyPr>
          <a:lstStyle/>
          <a:p>
            <a:pPr algn="ctr"/>
            <a:r>
              <a:rPr lang="en-US" sz="2000" b="1" noProof="1">
                <a:solidFill>
                  <a:schemeClr val="accent2"/>
                </a:solidFill>
              </a:rPr>
              <a:t>Lorem Ipsum</a:t>
            </a:r>
          </a:p>
        </p:txBody>
      </p:sp>
      <p:sp>
        <p:nvSpPr>
          <p:cNvPr id="37" name="TextBox 36">
            <a:extLst>
              <a:ext uri="{FF2B5EF4-FFF2-40B4-BE49-F238E27FC236}">
                <a16:creationId xmlns:a16="http://schemas.microsoft.com/office/drawing/2014/main" id="{F5789876-0A62-4C6C-BE87-BE57A0260A78}"/>
              </a:ext>
            </a:extLst>
          </p:cNvPr>
          <p:cNvSpPr txBox="1"/>
          <p:nvPr/>
        </p:nvSpPr>
        <p:spPr>
          <a:xfrm>
            <a:off x="2321915" y="4753333"/>
            <a:ext cx="1565504" cy="400110"/>
          </a:xfrm>
          <a:prstGeom prst="rect">
            <a:avLst/>
          </a:prstGeom>
          <a:noFill/>
        </p:spPr>
        <p:txBody>
          <a:bodyPr wrap="square" lIns="0" rIns="0" rtlCol="0" anchor="b">
            <a:spAutoFit/>
          </a:bodyPr>
          <a:lstStyle/>
          <a:p>
            <a:pPr algn="r"/>
            <a:r>
              <a:rPr lang="en-US" sz="2000" b="1" noProof="1">
                <a:solidFill>
                  <a:schemeClr val="accent5"/>
                </a:solidFill>
              </a:rPr>
              <a:t>Lorem Ipsum</a:t>
            </a:r>
          </a:p>
        </p:txBody>
      </p:sp>
      <p:sp>
        <p:nvSpPr>
          <p:cNvPr id="38" name="TextBox 37">
            <a:extLst>
              <a:ext uri="{FF2B5EF4-FFF2-40B4-BE49-F238E27FC236}">
                <a16:creationId xmlns:a16="http://schemas.microsoft.com/office/drawing/2014/main" id="{7C651556-B375-4F4D-9C76-80B457F529E1}"/>
              </a:ext>
            </a:extLst>
          </p:cNvPr>
          <p:cNvSpPr txBox="1"/>
          <p:nvPr/>
        </p:nvSpPr>
        <p:spPr>
          <a:xfrm>
            <a:off x="5223603" y="1715982"/>
            <a:ext cx="1565504" cy="400110"/>
          </a:xfrm>
          <a:prstGeom prst="rect">
            <a:avLst/>
          </a:prstGeom>
          <a:noFill/>
        </p:spPr>
        <p:txBody>
          <a:bodyPr wrap="square" lIns="0" rIns="0" rtlCol="0" anchor="b">
            <a:spAutoFit/>
          </a:bodyPr>
          <a:lstStyle/>
          <a:p>
            <a:r>
              <a:rPr lang="en-US" sz="2000" b="1" noProof="1">
                <a:solidFill>
                  <a:schemeClr val="accent6">
                    <a:lumMod val="75000"/>
                  </a:schemeClr>
                </a:solidFill>
              </a:rPr>
              <a:t>Lorem Ipsum</a:t>
            </a:r>
          </a:p>
        </p:txBody>
      </p:sp>
      <p:sp>
        <p:nvSpPr>
          <p:cNvPr id="39" name="TextBox 38">
            <a:extLst>
              <a:ext uri="{FF2B5EF4-FFF2-40B4-BE49-F238E27FC236}">
                <a16:creationId xmlns:a16="http://schemas.microsoft.com/office/drawing/2014/main" id="{376C187D-68DB-4F3A-98AC-7B270BBC98A5}"/>
              </a:ext>
            </a:extLst>
          </p:cNvPr>
          <p:cNvSpPr txBox="1"/>
          <p:nvPr/>
        </p:nvSpPr>
        <p:spPr>
          <a:xfrm>
            <a:off x="4729919" y="4850440"/>
            <a:ext cx="1565504" cy="400110"/>
          </a:xfrm>
          <a:prstGeom prst="rect">
            <a:avLst/>
          </a:prstGeom>
          <a:noFill/>
        </p:spPr>
        <p:txBody>
          <a:bodyPr wrap="square" lIns="0" rIns="0" rtlCol="0" anchor="b">
            <a:spAutoFit/>
          </a:bodyPr>
          <a:lstStyle/>
          <a:p>
            <a:pPr algn="ctr"/>
            <a:r>
              <a:rPr lang="en-US" sz="2000" b="1" noProof="1">
                <a:solidFill>
                  <a:schemeClr val="accent1"/>
                </a:solidFill>
              </a:rPr>
              <a:t>Lorem Ipsum</a:t>
            </a:r>
          </a:p>
        </p:txBody>
      </p:sp>
      <p:grpSp>
        <p:nvGrpSpPr>
          <p:cNvPr id="40" name="Graphic 29" descr="Badge 1">
            <a:extLst>
              <a:ext uri="{FF2B5EF4-FFF2-40B4-BE49-F238E27FC236}">
                <a16:creationId xmlns:a16="http://schemas.microsoft.com/office/drawing/2014/main" id="{F8D935C3-DF93-42D4-8168-7C4AF0F90791}"/>
              </a:ext>
            </a:extLst>
          </p:cNvPr>
          <p:cNvGrpSpPr/>
          <p:nvPr/>
        </p:nvGrpSpPr>
        <p:grpSpPr>
          <a:xfrm>
            <a:off x="3423754" y="2112800"/>
            <a:ext cx="415609" cy="415609"/>
            <a:chOff x="4565005" y="1674066"/>
            <a:chExt cx="554145" cy="554145"/>
          </a:xfrm>
          <a:solidFill>
            <a:srgbClr val="F7931F"/>
          </a:solidFill>
        </p:grpSpPr>
        <p:sp>
          <p:nvSpPr>
            <p:cNvPr id="41" name="Freeform: Shape 40">
              <a:extLst>
                <a:ext uri="{FF2B5EF4-FFF2-40B4-BE49-F238E27FC236}">
                  <a16:creationId xmlns:a16="http://schemas.microsoft.com/office/drawing/2014/main" id="{7B6D0D5B-4B1B-4C6A-9151-1656EAF9ABD0}"/>
                </a:ext>
              </a:extLst>
            </p:cNvPr>
            <p:cNvSpPr/>
            <p:nvPr/>
          </p:nvSpPr>
          <p:spPr>
            <a:xfrm>
              <a:off x="4565005" y="1674066"/>
              <a:ext cx="554145" cy="554145"/>
            </a:xfrm>
            <a:custGeom>
              <a:avLst/>
              <a:gdLst>
                <a:gd name="connsiteX0" fmla="*/ 277074 w 554145"/>
                <a:gd name="connsiteY0" fmla="*/ 14591 h 554145"/>
                <a:gd name="connsiteX1" fmla="*/ 539556 w 554145"/>
                <a:gd name="connsiteY1" fmla="*/ 277073 h 554145"/>
                <a:gd name="connsiteX2" fmla="*/ 277074 w 554145"/>
                <a:gd name="connsiteY2" fmla="*/ 539555 h 554145"/>
                <a:gd name="connsiteX3" fmla="*/ 14592 w 554145"/>
                <a:gd name="connsiteY3" fmla="*/ 277073 h 554145"/>
                <a:gd name="connsiteX4" fmla="*/ 277074 w 554145"/>
                <a:gd name="connsiteY4" fmla="*/ 14592 h 554145"/>
                <a:gd name="connsiteX5" fmla="*/ 277074 w 554145"/>
                <a:gd name="connsiteY5" fmla="*/ 0 h 554145"/>
                <a:gd name="connsiteX6" fmla="*/ 0 w 554145"/>
                <a:gd name="connsiteY6" fmla="*/ 277072 h 554145"/>
                <a:gd name="connsiteX7" fmla="*/ 277072 w 554145"/>
                <a:gd name="connsiteY7" fmla="*/ 554146 h 554145"/>
                <a:gd name="connsiteX8" fmla="*/ 554146 w 554145"/>
                <a:gd name="connsiteY8" fmla="*/ 277074 h 554145"/>
                <a:gd name="connsiteX9" fmla="*/ 277321 w 554145"/>
                <a:gd name="connsiteY9" fmla="*/ 2 h 554145"/>
                <a:gd name="connsiteX10" fmla="*/ 277074 w 554145"/>
                <a:gd name="connsiteY10" fmla="*/ 2 h 55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5" h="554145">
                  <a:moveTo>
                    <a:pt x="277074" y="14591"/>
                  </a:moveTo>
                  <a:cubicBezTo>
                    <a:pt x="422039" y="14591"/>
                    <a:pt x="539556" y="132108"/>
                    <a:pt x="539556" y="277073"/>
                  </a:cubicBezTo>
                  <a:cubicBezTo>
                    <a:pt x="539556" y="422038"/>
                    <a:pt x="422039" y="539555"/>
                    <a:pt x="277074" y="539555"/>
                  </a:cubicBezTo>
                  <a:cubicBezTo>
                    <a:pt x="132108" y="539555"/>
                    <a:pt x="14592" y="422038"/>
                    <a:pt x="14592" y="277073"/>
                  </a:cubicBezTo>
                  <a:cubicBezTo>
                    <a:pt x="14756" y="132176"/>
                    <a:pt x="132177" y="14756"/>
                    <a:pt x="277074" y="14592"/>
                  </a:cubicBezTo>
                  <a:moveTo>
                    <a:pt x="277074" y="0"/>
                  </a:moveTo>
                  <a:cubicBezTo>
                    <a:pt x="124051" y="0"/>
                    <a:pt x="1" y="124049"/>
                    <a:pt x="0" y="277072"/>
                  </a:cubicBezTo>
                  <a:cubicBezTo>
                    <a:pt x="-1" y="430095"/>
                    <a:pt x="124049" y="554145"/>
                    <a:pt x="277072" y="554146"/>
                  </a:cubicBezTo>
                  <a:cubicBezTo>
                    <a:pt x="430095" y="554147"/>
                    <a:pt x="554145" y="430097"/>
                    <a:pt x="554146" y="277074"/>
                  </a:cubicBezTo>
                  <a:cubicBezTo>
                    <a:pt x="554214" y="124119"/>
                    <a:pt x="430275" y="70"/>
                    <a:pt x="277321" y="2"/>
                  </a:cubicBezTo>
                  <a:cubicBezTo>
                    <a:pt x="277239" y="2"/>
                    <a:pt x="277156" y="2"/>
                    <a:pt x="277074" y="2"/>
                  </a:cubicBezTo>
                  <a:close/>
                </a:path>
              </a:pathLst>
            </a:custGeom>
            <a:solidFill>
              <a:srgbClr val="F7931F"/>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FAF1A7B8-CE6C-4FDF-BD96-E0A8B301B628}"/>
                </a:ext>
              </a:extLst>
            </p:cNvPr>
            <p:cNvSpPr/>
            <p:nvPr/>
          </p:nvSpPr>
          <p:spPr>
            <a:xfrm>
              <a:off x="4786024" y="1819732"/>
              <a:ext cx="75423" cy="245731"/>
            </a:xfrm>
            <a:custGeom>
              <a:avLst/>
              <a:gdLst>
                <a:gd name="connsiteX0" fmla="*/ 58648 w 75423"/>
                <a:gd name="connsiteY0" fmla="*/ 245732 h 245731"/>
                <a:gd name="connsiteX1" fmla="*/ 58648 w 75423"/>
                <a:gd name="connsiteY1" fmla="*/ 23682 h 245731"/>
                <a:gd name="connsiteX2" fmla="*/ 58528 w 75423"/>
                <a:gd name="connsiteY2" fmla="*/ 23625 h 245731"/>
                <a:gd name="connsiteX3" fmla="*/ 54435 w 75423"/>
                <a:gd name="connsiteY3" fmla="*/ 27169 h 245731"/>
                <a:gd name="connsiteX4" fmla="*/ 41290 w 75423"/>
                <a:gd name="connsiteY4" fmla="*/ 36855 h 245731"/>
                <a:gd name="connsiteX5" fmla="*/ 26243 w 75423"/>
                <a:gd name="connsiteY5" fmla="*/ 45732 h 245731"/>
                <a:gd name="connsiteX6" fmla="*/ 10886 w 75423"/>
                <a:gd name="connsiteY6" fmla="*/ 53155 h 245731"/>
                <a:gd name="connsiteX7" fmla="*/ 0 w 75423"/>
                <a:gd name="connsiteY7" fmla="*/ 57466 h 245731"/>
                <a:gd name="connsiteX8" fmla="*/ 0 w 75423"/>
                <a:gd name="connsiteY8" fmla="*/ 43587 h 245731"/>
                <a:gd name="connsiteX9" fmla="*/ 37346 w 75423"/>
                <a:gd name="connsiteY9" fmla="*/ 26039 h 245731"/>
                <a:gd name="connsiteX10" fmla="*/ 72801 w 75423"/>
                <a:gd name="connsiteY10" fmla="*/ 0 h 245731"/>
                <a:gd name="connsiteX11" fmla="*/ 75423 w 75423"/>
                <a:gd name="connsiteY11" fmla="*/ 136 h 245731"/>
                <a:gd name="connsiteX12" fmla="*/ 75423 w 75423"/>
                <a:gd name="connsiteY12" fmla="*/ 245732 h 24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23" h="245731">
                  <a:moveTo>
                    <a:pt x="58648" y="245732"/>
                  </a:moveTo>
                  <a:lnTo>
                    <a:pt x="58648" y="23682"/>
                  </a:lnTo>
                  <a:cubicBezTo>
                    <a:pt x="58648" y="23595"/>
                    <a:pt x="58594" y="23570"/>
                    <a:pt x="58528" y="23625"/>
                  </a:cubicBezTo>
                  <a:lnTo>
                    <a:pt x="54435" y="27169"/>
                  </a:lnTo>
                  <a:cubicBezTo>
                    <a:pt x="50276" y="30689"/>
                    <a:pt x="45884" y="33926"/>
                    <a:pt x="41290" y="36855"/>
                  </a:cubicBezTo>
                  <a:cubicBezTo>
                    <a:pt x="36384" y="40011"/>
                    <a:pt x="31323" y="42996"/>
                    <a:pt x="26243" y="45732"/>
                  </a:cubicBezTo>
                  <a:cubicBezTo>
                    <a:pt x="21131" y="48481"/>
                    <a:pt x="15962" y="50975"/>
                    <a:pt x="10886" y="53155"/>
                  </a:cubicBezTo>
                  <a:cubicBezTo>
                    <a:pt x="7071" y="54787"/>
                    <a:pt x="3423" y="56233"/>
                    <a:pt x="0" y="57466"/>
                  </a:cubicBezTo>
                  <a:lnTo>
                    <a:pt x="0" y="43587"/>
                  </a:lnTo>
                  <a:cubicBezTo>
                    <a:pt x="13084" y="39198"/>
                    <a:pt x="25616" y="33310"/>
                    <a:pt x="37346" y="26039"/>
                  </a:cubicBezTo>
                  <a:cubicBezTo>
                    <a:pt x="49814" y="18280"/>
                    <a:pt x="61667" y="9575"/>
                    <a:pt x="72801" y="0"/>
                  </a:cubicBezTo>
                  <a:lnTo>
                    <a:pt x="75423" y="136"/>
                  </a:lnTo>
                  <a:lnTo>
                    <a:pt x="75423" y="245732"/>
                  </a:lnTo>
                  <a:close/>
                </a:path>
              </a:pathLst>
            </a:custGeom>
            <a:solidFill>
              <a:srgbClr val="F7931F"/>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3" name="Graphic 27" descr="Badge 3">
            <a:extLst>
              <a:ext uri="{FF2B5EF4-FFF2-40B4-BE49-F238E27FC236}">
                <a16:creationId xmlns:a16="http://schemas.microsoft.com/office/drawing/2014/main" id="{0527A09A-F32F-484E-A155-9A837D3B0B3C}"/>
              </a:ext>
            </a:extLst>
          </p:cNvPr>
          <p:cNvGrpSpPr/>
          <p:nvPr/>
        </p:nvGrpSpPr>
        <p:grpSpPr>
          <a:xfrm>
            <a:off x="4677831" y="1708234"/>
            <a:ext cx="415607" cy="415607"/>
            <a:chOff x="6237108" y="1149221"/>
            <a:chExt cx="554142" cy="554142"/>
          </a:xfrm>
          <a:solidFill>
            <a:srgbClr val="7E9445"/>
          </a:solidFill>
        </p:grpSpPr>
        <p:sp>
          <p:nvSpPr>
            <p:cNvPr id="44" name="Freeform: Shape 43">
              <a:extLst>
                <a:ext uri="{FF2B5EF4-FFF2-40B4-BE49-F238E27FC236}">
                  <a16:creationId xmlns:a16="http://schemas.microsoft.com/office/drawing/2014/main" id="{84378942-0E96-4363-8C75-0EFE3AFA4321}"/>
                </a:ext>
              </a:extLst>
            </p:cNvPr>
            <p:cNvSpPr/>
            <p:nvPr/>
          </p:nvSpPr>
          <p:spPr>
            <a:xfrm>
              <a:off x="6237108" y="1149221"/>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solidFill>
              <a:srgbClr val="7E9445"/>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6987CC03-00CD-4419-BD9A-F3CCBA4FD35E}"/>
                </a:ext>
              </a:extLst>
            </p:cNvPr>
            <p:cNvSpPr/>
            <p:nvPr/>
          </p:nvSpPr>
          <p:spPr>
            <a:xfrm>
              <a:off x="6445668" y="1303723"/>
              <a:ext cx="131868" cy="248493"/>
            </a:xfrm>
            <a:custGeom>
              <a:avLst/>
              <a:gdLst>
                <a:gd name="connsiteX0" fmla="*/ 51484 w 131868"/>
                <a:gd name="connsiteY0" fmla="*/ 248467 h 248493"/>
                <a:gd name="connsiteX1" fmla="*/ 0 w 131868"/>
                <a:gd name="connsiteY1" fmla="*/ 236364 h 248493"/>
                <a:gd name="connsiteX2" fmla="*/ 0 w 131868"/>
                <a:gd name="connsiteY2" fmla="*/ 218504 h 248493"/>
                <a:gd name="connsiteX3" fmla="*/ 52162 w 131868"/>
                <a:gd name="connsiteY3" fmla="*/ 234591 h 248493"/>
                <a:gd name="connsiteX4" fmla="*/ 75223 w 131868"/>
                <a:gd name="connsiteY4" fmla="*/ 231600 h 248493"/>
                <a:gd name="connsiteX5" fmla="*/ 95161 w 131868"/>
                <a:gd name="connsiteY5" fmla="*/ 222028 h 248493"/>
                <a:gd name="connsiteX6" fmla="*/ 109146 w 131868"/>
                <a:gd name="connsiteY6" fmla="*/ 205249 h 248493"/>
                <a:gd name="connsiteX7" fmla="*/ 114392 w 131868"/>
                <a:gd name="connsiteY7" fmla="*/ 180911 h 248493"/>
                <a:gd name="connsiteX8" fmla="*/ 95292 w 131868"/>
                <a:gd name="connsiteY8" fmla="*/ 140232 h 248493"/>
                <a:gd name="connsiteX9" fmla="*/ 40708 w 131868"/>
                <a:gd name="connsiteY9" fmla="*/ 126758 h 248493"/>
                <a:gd name="connsiteX10" fmla="*/ 23768 w 131868"/>
                <a:gd name="connsiteY10" fmla="*/ 126758 h 248493"/>
                <a:gd name="connsiteX11" fmla="*/ 23768 w 131868"/>
                <a:gd name="connsiteY11" fmla="*/ 112896 h 248493"/>
                <a:gd name="connsiteX12" fmla="*/ 39176 w 131868"/>
                <a:gd name="connsiteY12" fmla="*/ 112896 h 248493"/>
                <a:gd name="connsiteX13" fmla="*/ 88624 w 131868"/>
                <a:gd name="connsiteY13" fmla="*/ 99765 h 248493"/>
                <a:gd name="connsiteX14" fmla="*/ 105681 w 131868"/>
                <a:gd name="connsiteY14" fmla="*/ 61099 h 248493"/>
                <a:gd name="connsiteX15" fmla="*/ 93009 w 131868"/>
                <a:gd name="connsiteY15" fmla="*/ 26169 h 248493"/>
                <a:gd name="connsiteX16" fmla="*/ 55584 w 131868"/>
                <a:gd name="connsiteY16" fmla="*/ 14022 h 248493"/>
                <a:gd name="connsiteX17" fmla="*/ 9579 w 131868"/>
                <a:gd name="connsiteY17" fmla="*/ 28613 h 248493"/>
                <a:gd name="connsiteX18" fmla="*/ 9579 w 131868"/>
                <a:gd name="connsiteY18" fmla="*/ 12833 h 248493"/>
                <a:gd name="connsiteX19" fmla="*/ 60202 w 131868"/>
                <a:gd name="connsiteY19" fmla="*/ 0 h 248493"/>
                <a:gd name="connsiteX20" fmla="*/ 84429 w 131868"/>
                <a:gd name="connsiteY20" fmla="*/ 3480 h 248493"/>
                <a:gd name="connsiteX21" fmla="*/ 104506 w 131868"/>
                <a:gd name="connsiteY21" fmla="*/ 13883 h 248493"/>
                <a:gd name="connsiteX22" fmla="*/ 118185 w 131868"/>
                <a:gd name="connsiteY22" fmla="*/ 31159 h 248493"/>
                <a:gd name="connsiteX23" fmla="*/ 123292 w 131868"/>
                <a:gd name="connsiteY23" fmla="*/ 55409 h 248493"/>
                <a:gd name="connsiteX24" fmla="*/ 76602 w 131868"/>
                <a:gd name="connsiteY24" fmla="*/ 115705 h 248493"/>
                <a:gd name="connsiteX25" fmla="*/ 74741 w 131868"/>
                <a:gd name="connsiteY25" fmla="*/ 116223 h 248493"/>
                <a:gd name="connsiteX26" fmla="*/ 74741 w 131868"/>
                <a:gd name="connsiteY26" fmla="*/ 121118 h 248493"/>
                <a:gd name="connsiteX27" fmla="*/ 77010 w 131868"/>
                <a:gd name="connsiteY27" fmla="*/ 121381 h 248493"/>
                <a:gd name="connsiteX28" fmla="*/ 98677 w 131868"/>
                <a:gd name="connsiteY28" fmla="*/ 127093 h 248493"/>
                <a:gd name="connsiteX29" fmla="*/ 116026 w 131868"/>
                <a:gd name="connsiteY29" fmla="*/ 138700 h 248493"/>
                <a:gd name="connsiteX30" fmla="*/ 127611 w 131868"/>
                <a:gd name="connsiteY30" fmla="*/ 156012 h 248493"/>
                <a:gd name="connsiteX31" fmla="*/ 131857 w 131868"/>
                <a:gd name="connsiteY31" fmla="*/ 178518 h 248493"/>
                <a:gd name="connsiteX32" fmla="*/ 125612 w 131868"/>
                <a:gd name="connsiteY32" fmla="*/ 208364 h 248493"/>
                <a:gd name="connsiteX33" fmla="*/ 108512 w 131868"/>
                <a:gd name="connsiteY33" fmla="*/ 230250 h 248493"/>
                <a:gd name="connsiteX34" fmla="*/ 82949 w 131868"/>
                <a:gd name="connsiteY34" fmla="*/ 243827 h 248493"/>
                <a:gd name="connsiteX35" fmla="*/ 51484 w 131868"/>
                <a:gd name="connsiteY35" fmla="*/ 248467 h 24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1868" h="248493">
                  <a:moveTo>
                    <a:pt x="51484" y="248467"/>
                  </a:moveTo>
                  <a:cubicBezTo>
                    <a:pt x="33573" y="248875"/>
                    <a:pt x="15853" y="244709"/>
                    <a:pt x="0" y="236364"/>
                  </a:cubicBezTo>
                  <a:lnTo>
                    <a:pt x="0" y="218504"/>
                  </a:lnTo>
                  <a:cubicBezTo>
                    <a:pt x="15476" y="228777"/>
                    <a:pt x="33589" y="234363"/>
                    <a:pt x="52162" y="234591"/>
                  </a:cubicBezTo>
                  <a:cubicBezTo>
                    <a:pt x="59947" y="234612"/>
                    <a:pt x="67701" y="233607"/>
                    <a:pt x="75223" y="231600"/>
                  </a:cubicBezTo>
                  <a:cubicBezTo>
                    <a:pt x="82420" y="229713"/>
                    <a:pt x="89188" y="226464"/>
                    <a:pt x="95161" y="222028"/>
                  </a:cubicBezTo>
                  <a:cubicBezTo>
                    <a:pt x="101040" y="217574"/>
                    <a:pt x="105825" y="211835"/>
                    <a:pt x="109146" y="205249"/>
                  </a:cubicBezTo>
                  <a:cubicBezTo>
                    <a:pt x="112806" y="197670"/>
                    <a:pt x="114605" y="189326"/>
                    <a:pt x="114392" y="180911"/>
                  </a:cubicBezTo>
                  <a:cubicBezTo>
                    <a:pt x="115315" y="164994"/>
                    <a:pt x="108129" y="149689"/>
                    <a:pt x="95292" y="140232"/>
                  </a:cubicBezTo>
                  <a:cubicBezTo>
                    <a:pt x="82890" y="131288"/>
                    <a:pt x="64513" y="126758"/>
                    <a:pt x="40708" y="126758"/>
                  </a:cubicBezTo>
                  <a:lnTo>
                    <a:pt x="23768" y="126758"/>
                  </a:lnTo>
                  <a:lnTo>
                    <a:pt x="23768" y="112896"/>
                  </a:lnTo>
                  <a:lnTo>
                    <a:pt x="39176" y="112896"/>
                  </a:lnTo>
                  <a:cubicBezTo>
                    <a:pt x="60858" y="112896"/>
                    <a:pt x="77492" y="108519"/>
                    <a:pt x="88624" y="99765"/>
                  </a:cubicBezTo>
                  <a:cubicBezTo>
                    <a:pt x="100192" y="90365"/>
                    <a:pt x="106538" y="75980"/>
                    <a:pt x="105681" y="61099"/>
                  </a:cubicBezTo>
                  <a:cubicBezTo>
                    <a:pt x="106520" y="48197"/>
                    <a:pt x="101925" y="35532"/>
                    <a:pt x="93009" y="26169"/>
                  </a:cubicBezTo>
                  <a:cubicBezTo>
                    <a:pt x="82585" y="17412"/>
                    <a:pt x="69163" y="13056"/>
                    <a:pt x="55584" y="14022"/>
                  </a:cubicBezTo>
                  <a:cubicBezTo>
                    <a:pt x="39159" y="14326"/>
                    <a:pt x="23177" y="19395"/>
                    <a:pt x="9579" y="28613"/>
                  </a:cubicBezTo>
                  <a:lnTo>
                    <a:pt x="9579" y="12833"/>
                  </a:lnTo>
                  <a:cubicBezTo>
                    <a:pt x="25152" y="4484"/>
                    <a:pt x="42532" y="78"/>
                    <a:pt x="60202" y="0"/>
                  </a:cubicBezTo>
                  <a:cubicBezTo>
                    <a:pt x="68404" y="-22"/>
                    <a:pt x="76565" y="1151"/>
                    <a:pt x="84429" y="3480"/>
                  </a:cubicBezTo>
                  <a:cubicBezTo>
                    <a:pt x="91735" y="5608"/>
                    <a:pt x="98555" y="9141"/>
                    <a:pt x="104506" y="13883"/>
                  </a:cubicBezTo>
                  <a:cubicBezTo>
                    <a:pt x="110262" y="18585"/>
                    <a:pt x="114929" y="24479"/>
                    <a:pt x="118185" y="31159"/>
                  </a:cubicBezTo>
                  <a:cubicBezTo>
                    <a:pt x="121735" y="38740"/>
                    <a:pt x="123483" y="47040"/>
                    <a:pt x="123292" y="55409"/>
                  </a:cubicBezTo>
                  <a:cubicBezTo>
                    <a:pt x="123292" y="87129"/>
                    <a:pt x="108015" y="106856"/>
                    <a:pt x="76602" y="115705"/>
                  </a:cubicBezTo>
                  <a:lnTo>
                    <a:pt x="74741" y="116223"/>
                  </a:lnTo>
                  <a:lnTo>
                    <a:pt x="74741" y="121118"/>
                  </a:lnTo>
                  <a:lnTo>
                    <a:pt x="77010" y="121381"/>
                  </a:lnTo>
                  <a:cubicBezTo>
                    <a:pt x="84475" y="122205"/>
                    <a:pt x="91777" y="124130"/>
                    <a:pt x="98677" y="127093"/>
                  </a:cubicBezTo>
                  <a:cubicBezTo>
                    <a:pt x="105132" y="129849"/>
                    <a:pt x="111015" y="133785"/>
                    <a:pt x="116026" y="138700"/>
                  </a:cubicBezTo>
                  <a:cubicBezTo>
                    <a:pt x="120987" y="143654"/>
                    <a:pt x="124924" y="149537"/>
                    <a:pt x="127611" y="156012"/>
                  </a:cubicBezTo>
                  <a:cubicBezTo>
                    <a:pt x="130522" y="163154"/>
                    <a:pt x="131965" y="170807"/>
                    <a:pt x="131857" y="178518"/>
                  </a:cubicBezTo>
                  <a:cubicBezTo>
                    <a:pt x="132049" y="188810"/>
                    <a:pt x="129914" y="199013"/>
                    <a:pt x="125612" y="208364"/>
                  </a:cubicBezTo>
                  <a:cubicBezTo>
                    <a:pt x="121594" y="216830"/>
                    <a:pt x="115755" y="224304"/>
                    <a:pt x="108512" y="230250"/>
                  </a:cubicBezTo>
                  <a:cubicBezTo>
                    <a:pt x="100931" y="236359"/>
                    <a:pt x="92255" y="240967"/>
                    <a:pt x="82949" y="243827"/>
                  </a:cubicBezTo>
                  <a:cubicBezTo>
                    <a:pt x="72760" y="246976"/>
                    <a:pt x="62148" y="248541"/>
                    <a:pt x="51484" y="248467"/>
                  </a:cubicBezTo>
                  <a:close/>
                </a:path>
              </a:pathLst>
            </a:custGeom>
            <a:solidFill>
              <a:srgbClr val="7E9445"/>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6" name="Graphic 33" descr="Badge 4">
            <a:extLst>
              <a:ext uri="{FF2B5EF4-FFF2-40B4-BE49-F238E27FC236}">
                <a16:creationId xmlns:a16="http://schemas.microsoft.com/office/drawing/2014/main" id="{6FC9EEB0-20FA-4000-9AB9-FE77B8AE129B}"/>
              </a:ext>
            </a:extLst>
          </p:cNvPr>
          <p:cNvGrpSpPr/>
          <p:nvPr/>
        </p:nvGrpSpPr>
        <p:grpSpPr>
          <a:xfrm>
            <a:off x="5304868" y="4443412"/>
            <a:ext cx="415607" cy="415607"/>
            <a:chOff x="7073157" y="4781549"/>
            <a:chExt cx="554142" cy="554142"/>
          </a:xfrm>
          <a:solidFill>
            <a:srgbClr val="3A5C84"/>
          </a:solidFill>
        </p:grpSpPr>
        <p:sp>
          <p:nvSpPr>
            <p:cNvPr id="47" name="Freeform: Shape 46">
              <a:extLst>
                <a:ext uri="{FF2B5EF4-FFF2-40B4-BE49-F238E27FC236}">
                  <a16:creationId xmlns:a16="http://schemas.microsoft.com/office/drawing/2014/main" id="{E9F9E01B-0E7B-49A1-B818-35FD9DEECF51}"/>
                </a:ext>
              </a:extLst>
            </p:cNvPr>
            <p:cNvSpPr/>
            <p:nvPr/>
          </p:nvSpPr>
          <p:spPr>
            <a:xfrm>
              <a:off x="7073157" y="4781549"/>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solidFill>
              <a:srgbClr val="3A5C84"/>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F7F2B5CE-EF42-480D-B25C-8F37E3D78D83}"/>
                </a:ext>
              </a:extLst>
            </p:cNvPr>
            <p:cNvSpPr/>
            <p:nvPr/>
          </p:nvSpPr>
          <p:spPr>
            <a:xfrm>
              <a:off x="7250799" y="4932856"/>
              <a:ext cx="171011" cy="240091"/>
            </a:xfrm>
            <a:custGeom>
              <a:avLst/>
              <a:gdLst>
                <a:gd name="connsiteX0" fmla="*/ 116099 w 171011"/>
                <a:gd name="connsiteY0" fmla="*/ 240091 h 240091"/>
                <a:gd name="connsiteX1" fmla="*/ 116099 w 171011"/>
                <a:gd name="connsiteY1" fmla="*/ 179226 h 240091"/>
                <a:gd name="connsiteX2" fmla="*/ 0 w 171011"/>
                <a:gd name="connsiteY2" fmla="*/ 179226 h 240091"/>
                <a:gd name="connsiteX3" fmla="*/ 0 w 171011"/>
                <a:gd name="connsiteY3" fmla="*/ 162629 h 240091"/>
                <a:gd name="connsiteX4" fmla="*/ 32362 w 171011"/>
                <a:gd name="connsiteY4" fmla="*/ 124116 h 240091"/>
                <a:gd name="connsiteX5" fmla="*/ 64338 w 171011"/>
                <a:gd name="connsiteY5" fmla="*/ 81417 h 240091"/>
                <a:gd name="connsiteX6" fmla="*/ 92476 w 171011"/>
                <a:gd name="connsiteY6" fmla="*/ 38527 h 240091"/>
                <a:gd name="connsiteX7" fmla="*/ 113458 w 171011"/>
                <a:gd name="connsiteY7" fmla="*/ 0 h 240091"/>
                <a:gd name="connsiteX8" fmla="*/ 132710 w 171011"/>
                <a:gd name="connsiteY8" fmla="*/ 0 h 240091"/>
                <a:gd name="connsiteX9" fmla="*/ 132710 w 171011"/>
                <a:gd name="connsiteY9" fmla="*/ 164489 h 240091"/>
                <a:gd name="connsiteX10" fmla="*/ 171011 w 171011"/>
                <a:gd name="connsiteY10" fmla="*/ 164489 h 240091"/>
                <a:gd name="connsiteX11" fmla="*/ 171011 w 171011"/>
                <a:gd name="connsiteY11" fmla="*/ 179226 h 240091"/>
                <a:gd name="connsiteX12" fmla="*/ 132710 w 171011"/>
                <a:gd name="connsiteY12" fmla="*/ 179226 h 240091"/>
                <a:gd name="connsiteX13" fmla="*/ 132710 w 171011"/>
                <a:gd name="connsiteY13" fmla="*/ 240091 h 240091"/>
                <a:gd name="connsiteX14" fmla="*/ 111335 w 171011"/>
                <a:gd name="connsiteY14" fmla="*/ 31232 h 240091"/>
                <a:gd name="connsiteX15" fmla="*/ 86283 w 171011"/>
                <a:gd name="connsiteY15" fmla="*/ 71881 h 240091"/>
                <a:gd name="connsiteX16" fmla="*/ 62149 w 171011"/>
                <a:gd name="connsiteY16" fmla="*/ 106841 h 240091"/>
                <a:gd name="connsiteX17" fmla="*/ 39826 w 171011"/>
                <a:gd name="connsiteY17" fmla="*/ 136234 h 240091"/>
                <a:gd name="connsiteX18" fmla="*/ 20267 w 171011"/>
                <a:gd name="connsiteY18" fmla="*/ 160309 h 240091"/>
                <a:gd name="connsiteX19" fmla="*/ 16838 w 171011"/>
                <a:gd name="connsiteY19" fmla="*/ 164467 h 240091"/>
                <a:gd name="connsiteX20" fmla="*/ 16838 w 171011"/>
                <a:gd name="connsiteY20" fmla="*/ 164467 h 240091"/>
                <a:gd name="connsiteX21" fmla="*/ 116099 w 171011"/>
                <a:gd name="connsiteY21" fmla="*/ 164467 h 240091"/>
                <a:gd name="connsiteX22" fmla="*/ 116099 w 171011"/>
                <a:gd name="connsiteY22" fmla="*/ 23010 h 240091"/>
                <a:gd name="connsiteX23" fmla="*/ 116099 w 171011"/>
                <a:gd name="connsiteY23" fmla="*/ 23010 h 240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1011" h="240091">
                  <a:moveTo>
                    <a:pt x="116099" y="240091"/>
                  </a:moveTo>
                  <a:lnTo>
                    <a:pt x="116099" y="179226"/>
                  </a:lnTo>
                  <a:lnTo>
                    <a:pt x="0" y="179226"/>
                  </a:lnTo>
                  <a:lnTo>
                    <a:pt x="0" y="162629"/>
                  </a:lnTo>
                  <a:cubicBezTo>
                    <a:pt x="10491" y="150956"/>
                    <a:pt x="21434" y="137824"/>
                    <a:pt x="32362" y="124116"/>
                  </a:cubicBezTo>
                  <a:cubicBezTo>
                    <a:pt x="43437" y="110204"/>
                    <a:pt x="54197" y="95832"/>
                    <a:pt x="64338" y="81417"/>
                  </a:cubicBezTo>
                  <a:cubicBezTo>
                    <a:pt x="74479" y="67001"/>
                    <a:pt x="83948" y="52571"/>
                    <a:pt x="92476" y="38527"/>
                  </a:cubicBezTo>
                  <a:cubicBezTo>
                    <a:pt x="100123" y="26051"/>
                    <a:pt x="107126" y="13192"/>
                    <a:pt x="113458" y="0"/>
                  </a:cubicBezTo>
                  <a:lnTo>
                    <a:pt x="132710" y="0"/>
                  </a:lnTo>
                  <a:lnTo>
                    <a:pt x="132710" y="164489"/>
                  </a:lnTo>
                  <a:lnTo>
                    <a:pt x="171011" y="164489"/>
                  </a:lnTo>
                  <a:lnTo>
                    <a:pt x="171011" y="179226"/>
                  </a:lnTo>
                  <a:lnTo>
                    <a:pt x="132710" y="179226"/>
                  </a:lnTo>
                  <a:lnTo>
                    <a:pt x="132710" y="240091"/>
                  </a:lnTo>
                  <a:close/>
                  <a:moveTo>
                    <a:pt x="111335" y="31232"/>
                  </a:moveTo>
                  <a:cubicBezTo>
                    <a:pt x="102989" y="45662"/>
                    <a:pt x="94556" y="59341"/>
                    <a:pt x="86283" y="71881"/>
                  </a:cubicBezTo>
                  <a:cubicBezTo>
                    <a:pt x="78010" y="84422"/>
                    <a:pt x="69912" y="96131"/>
                    <a:pt x="62149" y="106841"/>
                  </a:cubicBezTo>
                  <a:cubicBezTo>
                    <a:pt x="54387" y="117551"/>
                    <a:pt x="46880" y="127429"/>
                    <a:pt x="39826" y="136234"/>
                  </a:cubicBezTo>
                  <a:cubicBezTo>
                    <a:pt x="32771" y="145040"/>
                    <a:pt x="26190" y="153137"/>
                    <a:pt x="20267" y="160309"/>
                  </a:cubicBezTo>
                  <a:lnTo>
                    <a:pt x="16838" y="164467"/>
                  </a:lnTo>
                  <a:lnTo>
                    <a:pt x="16838" y="164467"/>
                  </a:lnTo>
                  <a:lnTo>
                    <a:pt x="116099" y="164467"/>
                  </a:lnTo>
                  <a:lnTo>
                    <a:pt x="116099" y="23010"/>
                  </a:lnTo>
                  <a:lnTo>
                    <a:pt x="116099" y="23010"/>
                  </a:lnTo>
                  <a:close/>
                </a:path>
              </a:pathLst>
            </a:custGeom>
            <a:solidFill>
              <a:srgbClr val="3A5C84"/>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9" name="Graphic 31" descr="Badge">
            <a:extLst>
              <a:ext uri="{FF2B5EF4-FFF2-40B4-BE49-F238E27FC236}">
                <a16:creationId xmlns:a16="http://schemas.microsoft.com/office/drawing/2014/main" id="{CCC541FE-7A64-4B47-9C19-5FDF3B251AED}"/>
              </a:ext>
            </a:extLst>
          </p:cNvPr>
          <p:cNvGrpSpPr/>
          <p:nvPr/>
        </p:nvGrpSpPr>
        <p:grpSpPr>
          <a:xfrm>
            <a:off x="4054470" y="4745585"/>
            <a:ext cx="415607" cy="415607"/>
            <a:chOff x="5401058" y="5184447"/>
            <a:chExt cx="554142" cy="554142"/>
          </a:xfrm>
          <a:solidFill>
            <a:srgbClr val="C13018"/>
          </a:solidFill>
        </p:grpSpPr>
        <p:sp>
          <p:nvSpPr>
            <p:cNvPr id="50" name="Freeform: Shape 49">
              <a:extLst>
                <a:ext uri="{FF2B5EF4-FFF2-40B4-BE49-F238E27FC236}">
                  <a16:creationId xmlns:a16="http://schemas.microsoft.com/office/drawing/2014/main" id="{B5F7370D-DEDC-4D28-9C8A-73A2B47597D4}"/>
                </a:ext>
              </a:extLst>
            </p:cNvPr>
            <p:cNvSpPr/>
            <p:nvPr/>
          </p:nvSpPr>
          <p:spPr>
            <a:xfrm>
              <a:off x="5401058" y="5184447"/>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solidFill>
              <a:srgbClr val="C13018"/>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BE979087-4413-4965-B200-1AEE0EEEF473}"/>
                </a:ext>
              </a:extLst>
            </p:cNvPr>
            <p:cNvSpPr/>
            <p:nvPr/>
          </p:nvSpPr>
          <p:spPr>
            <a:xfrm>
              <a:off x="5606012" y="5331665"/>
              <a:ext cx="140073" cy="244230"/>
            </a:xfrm>
            <a:custGeom>
              <a:avLst/>
              <a:gdLst>
                <a:gd name="connsiteX0" fmla="*/ 17 w 140073"/>
                <a:gd name="connsiteY0" fmla="*/ 244179 h 244230"/>
                <a:gd name="connsiteX1" fmla="*/ 17 w 140073"/>
                <a:gd name="connsiteY1" fmla="*/ 234936 h 244230"/>
                <a:gd name="connsiteX2" fmla="*/ 3745 w 140073"/>
                <a:gd name="connsiteY2" fmla="*/ 207214 h 244230"/>
                <a:gd name="connsiteX3" fmla="*/ 15381 w 140073"/>
                <a:gd name="connsiteY3" fmla="*/ 185451 h 244230"/>
                <a:gd name="connsiteX4" fmla="*/ 36005 w 140073"/>
                <a:gd name="connsiteY4" fmla="*/ 164908 h 244230"/>
                <a:gd name="connsiteX5" fmla="*/ 66682 w 140073"/>
                <a:gd name="connsiteY5" fmla="*/ 141562 h 244230"/>
                <a:gd name="connsiteX6" fmla="*/ 88408 w 140073"/>
                <a:gd name="connsiteY6" fmla="*/ 124229 h 244230"/>
                <a:gd name="connsiteX7" fmla="*/ 104523 w 140073"/>
                <a:gd name="connsiteY7" fmla="*/ 106720 h 244230"/>
                <a:gd name="connsiteX8" fmla="*/ 114452 w 140073"/>
                <a:gd name="connsiteY8" fmla="*/ 87299 h 244230"/>
                <a:gd name="connsiteX9" fmla="*/ 117830 w 140073"/>
                <a:gd name="connsiteY9" fmla="*/ 64450 h 244230"/>
                <a:gd name="connsiteX10" fmla="*/ 114146 w 140073"/>
                <a:gd name="connsiteY10" fmla="*/ 42914 h 244230"/>
                <a:gd name="connsiteX11" fmla="*/ 87554 w 140073"/>
                <a:gd name="connsiteY11" fmla="*/ 17234 h 244230"/>
                <a:gd name="connsiteX12" fmla="*/ 67054 w 140073"/>
                <a:gd name="connsiteY12" fmla="*/ 14024 h 244230"/>
                <a:gd name="connsiteX13" fmla="*/ 34342 w 140073"/>
                <a:gd name="connsiteY13" fmla="*/ 22049 h 244230"/>
                <a:gd name="connsiteX14" fmla="*/ 9596 w 140073"/>
                <a:gd name="connsiteY14" fmla="*/ 39223 h 244230"/>
                <a:gd name="connsiteX15" fmla="*/ 9596 w 140073"/>
                <a:gd name="connsiteY15" fmla="*/ 21706 h 244230"/>
                <a:gd name="connsiteX16" fmla="*/ 36370 w 140073"/>
                <a:gd name="connsiteY16" fmla="*/ 5985 h 244230"/>
                <a:gd name="connsiteX17" fmla="*/ 70133 w 140073"/>
                <a:gd name="connsiteY17" fmla="*/ 10 h 244230"/>
                <a:gd name="connsiteX18" fmla="*/ 75728 w 140073"/>
                <a:gd name="connsiteY18" fmla="*/ 338 h 244230"/>
                <a:gd name="connsiteX19" fmla="*/ 81222 w 140073"/>
                <a:gd name="connsiteY19" fmla="*/ 1345 h 244230"/>
                <a:gd name="connsiteX20" fmla="*/ 103466 w 140073"/>
                <a:gd name="connsiteY20" fmla="*/ 7532 h 244230"/>
                <a:gd name="connsiteX21" fmla="*/ 120398 w 140073"/>
                <a:gd name="connsiteY21" fmla="*/ 20043 h 244230"/>
                <a:gd name="connsiteX22" fmla="*/ 131254 w 140073"/>
                <a:gd name="connsiteY22" fmla="*/ 38282 h 244230"/>
                <a:gd name="connsiteX23" fmla="*/ 135120 w 140073"/>
                <a:gd name="connsiteY23" fmla="*/ 61941 h 244230"/>
                <a:gd name="connsiteX24" fmla="*/ 131144 w 140073"/>
                <a:gd name="connsiteY24" fmla="*/ 89357 h 244230"/>
                <a:gd name="connsiteX25" fmla="*/ 119785 w 140073"/>
                <a:gd name="connsiteY25" fmla="*/ 111659 h 244230"/>
                <a:gd name="connsiteX26" fmla="*/ 101882 w 140073"/>
                <a:gd name="connsiteY26" fmla="*/ 131064 h 244230"/>
                <a:gd name="connsiteX27" fmla="*/ 78216 w 140073"/>
                <a:gd name="connsiteY27" fmla="*/ 149638 h 244230"/>
                <a:gd name="connsiteX28" fmla="*/ 52930 w 140073"/>
                <a:gd name="connsiteY28" fmla="*/ 168409 h 244230"/>
                <a:gd name="connsiteX29" fmla="*/ 35188 w 140073"/>
                <a:gd name="connsiteY29" fmla="*/ 184153 h 244230"/>
                <a:gd name="connsiteX30" fmla="*/ 24245 w 140073"/>
                <a:gd name="connsiteY30" fmla="*/ 199473 h 244230"/>
                <a:gd name="connsiteX31" fmla="*/ 18897 w 140073"/>
                <a:gd name="connsiteY31" fmla="*/ 216296 h 244230"/>
                <a:gd name="connsiteX32" fmla="*/ 18270 w 140073"/>
                <a:gd name="connsiteY32" fmla="*/ 221520 h 244230"/>
                <a:gd name="connsiteX33" fmla="*/ 18000 w 140073"/>
                <a:gd name="connsiteY33" fmla="*/ 227093 h 244230"/>
                <a:gd name="connsiteX34" fmla="*/ 18000 w 140073"/>
                <a:gd name="connsiteY34" fmla="*/ 229640 h 244230"/>
                <a:gd name="connsiteX35" fmla="*/ 140074 w 140073"/>
                <a:gd name="connsiteY35" fmla="*/ 229640 h 244230"/>
                <a:gd name="connsiteX36" fmla="*/ 140074 w 140073"/>
                <a:gd name="connsiteY36" fmla="*/ 244230 h 24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0073" h="244230">
                  <a:moveTo>
                    <a:pt x="17" y="244179"/>
                  </a:moveTo>
                  <a:lnTo>
                    <a:pt x="17" y="234936"/>
                  </a:lnTo>
                  <a:cubicBezTo>
                    <a:pt x="-163" y="225559"/>
                    <a:pt x="1094" y="216210"/>
                    <a:pt x="3745" y="207214"/>
                  </a:cubicBezTo>
                  <a:cubicBezTo>
                    <a:pt x="6298" y="199325"/>
                    <a:pt x="10238" y="191955"/>
                    <a:pt x="15381" y="185451"/>
                  </a:cubicBezTo>
                  <a:cubicBezTo>
                    <a:pt x="21471" y="177858"/>
                    <a:pt x="28388" y="170968"/>
                    <a:pt x="36005" y="164908"/>
                  </a:cubicBezTo>
                  <a:cubicBezTo>
                    <a:pt x="44439" y="158050"/>
                    <a:pt x="54762" y="150200"/>
                    <a:pt x="66682" y="141562"/>
                  </a:cubicBezTo>
                  <a:cubicBezTo>
                    <a:pt x="74780" y="135624"/>
                    <a:pt x="82090" y="129795"/>
                    <a:pt x="88408" y="124229"/>
                  </a:cubicBezTo>
                  <a:cubicBezTo>
                    <a:pt x="94415" y="119011"/>
                    <a:pt x="99821" y="113138"/>
                    <a:pt x="104523" y="106720"/>
                  </a:cubicBezTo>
                  <a:cubicBezTo>
                    <a:pt x="108807" y="100793"/>
                    <a:pt x="112157" y="94243"/>
                    <a:pt x="114452" y="87299"/>
                  </a:cubicBezTo>
                  <a:cubicBezTo>
                    <a:pt x="116777" y="79909"/>
                    <a:pt x="117916" y="72197"/>
                    <a:pt x="117830" y="64450"/>
                  </a:cubicBezTo>
                  <a:cubicBezTo>
                    <a:pt x="117950" y="57105"/>
                    <a:pt x="116701" y="49802"/>
                    <a:pt x="114146" y="42914"/>
                  </a:cubicBezTo>
                  <a:cubicBezTo>
                    <a:pt x="109664" y="30745"/>
                    <a:pt x="99872" y="21288"/>
                    <a:pt x="87554" y="17234"/>
                  </a:cubicBezTo>
                  <a:cubicBezTo>
                    <a:pt x="80946" y="15034"/>
                    <a:pt x="74018" y="13949"/>
                    <a:pt x="67054" y="14024"/>
                  </a:cubicBezTo>
                  <a:cubicBezTo>
                    <a:pt x="55664" y="14037"/>
                    <a:pt x="44444" y="16789"/>
                    <a:pt x="34342" y="22049"/>
                  </a:cubicBezTo>
                  <a:cubicBezTo>
                    <a:pt x="25399" y="26703"/>
                    <a:pt x="17084" y="32474"/>
                    <a:pt x="9596" y="39223"/>
                  </a:cubicBezTo>
                  <a:lnTo>
                    <a:pt x="9596" y="21706"/>
                  </a:lnTo>
                  <a:cubicBezTo>
                    <a:pt x="17708" y="15191"/>
                    <a:pt x="26728" y="9895"/>
                    <a:pt x="36370" y="5985"/>
                  </a:cubicBezTo>
                  <a:cubicBezTo>
                    <a:pt x="47142" y="1867"/>
                    <a:pt x="58601" y="-161"/>
                    <a:pt x="70133" y="10"/>
                  </a:cubicBezTo>
                  <a:cubicBezTo>
                    <a:pt x="72003" y="6"/>
                    <a:pt x="73872" y="115"/>
                    <a:pt x="75728" y="338"/>
                  </a:cubicBezTo>
                  <a:cubicBezTo>
                    <a:pt x="77578" y="567"/>
                    <a:pt x="79412" y="904"/>
                    <a:pt x="81222" y="1345"/>
                  </a:cubicBezTo>
                  <a:cubicBezTo>
                    <a:pt x="88937" y="2109"/>
                    <a:pt x="96463" y="4202"/>
                    <a:pt x="103466" y="7532"/>
                  </a:cubicBezTo>
                  <a:cubicBezTo>
                    <a:pt x="109848" y="10598"/>
                    <a:pt x="115593" y="14843"/>
                    <a:pt x="120398" y="20043"/>
                  </a:cubicBezTo>
                  <a:cubicBezTo>
                    <a:pt x="125184" y="25347"/>
                    <a:pt x="128873" y="31546"/>
                    <a:pt x="131254" y="38282"/>
                  </a:cubicBezTo>
                  <a:cubicBezTo>
                    <a:pt x="133914" y="45882"/>
                    <a:pt x="135222" y="53889"/>
                    <a:pt x="135120" y="61941"/>
                  </a:cubicBezTo>
                  <a:cubicBezTo>
                    <a:pt x="135251" y="71232"/>
                    <a:pt x="133909" y="80485"/>
                    <a:pt x="131144" y="89357"/>
                  </a:cubicBezTo>
                  <a:cubicBezTo>
                    <a:pt x="128532" y="97333"/>
                    <a:pt x="124700" y="104856"/>
                    <a:pt x="119785" y="111659"/>
                  </a:cubicBezTo>
                  <a:cubicBezTo>
                    <a:pt x="114571" y="118783"/>
                    <a:pt x="108564" y="125293"/>
                    <a:pt x="101882" y="131064"/>
                  </a:cubicBezTo>
                  <a:cubicBezTo>
                    <a:pt x="94857" y="137192"/>
                    <a:pt x="86898" y="143467"/>
                    <a:pt x="78216" y="149638"/>
                  </a:cubicBezTo>
                  <a:cubicBezTo>
                    <a:pt x="68440" y="156678"/>
                    <a:pt x="59934" y="163004"/>
                    <a:pt x="52930" y="168409"/>
                  </a:cubicBezTo>
                  <a:cubicBezTo>
                    <a:pt x="46619" y="173192"/>
                    <a:pt x="40687" y="178455"/>
                    <a:pt x="35188" y="184153"/>
                  </a:cubicBezTo>
                  <a:cubicBezTo>
                    <a:pt x="30794" y="188683"/>
                    <a:pt x="27105" y="193848"/>
                    <a:pt x="24245" y="199473"/>
                  </a:cubicBezTo>
                  <a:cubicBezTo>
                    <a:pt x="21662" y="204794"/>
                    <a:pt x="19860" y="210460"/>
                    <a:pt x="18897" y="216296"/>
                  </a:cubicBezTo>
                  <a:cubicBezTo>
                    <a:pt x="18627" y="218120"/>
                    <a:pt x="18467" y="219732"/>
                    <a:pt x="18270" y="221520"/>
                  </a:cubicBezTo>
                  <a:cubicBezTo>
                    <a:pt x="18084" y="223372"/>
                    <a:pt x="17994" y="225232"/>
                    <a:pt x="18000" y="227093"/>
                  </a:cubicBezTo>
                  <a:lnTo>
                    <a:pt x="18000" y="229640"/>
                  </a:lnTo>
                  <a:lnTo>
                    <a:pt x="140074" y="229640"/>
                  </a:lnTo>
                  <a:lnTo>
                    <a:pt x="140074" y="244230"/>
                  </a:lnTo>
                  <a:close/>
                </a:path>
              </a:pathLst>
            </a:custGeom>
            <a:solidFill>
              <a:srgbClr val="C13018"/>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158806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D591D8DA-0E41-4259-AEE8-9236014C2341}"/>
              </a:ext>
            </a:extLst>
          </p:cNvPr>
          <p:cNvSpPr/>
          <p:nvPr/>
        </p:nvSpPr>
        <p:spPr>
          <a:xfrm rot="16200000">
            <a:off x="3192756" y="539354"/>
            <a:ext cx="2365583" cy="5779292"/>
          </a:xfrm>
          <a:custGeom>
            <a:avLst/>
            <a:gdLst>
              <a:gd name="connsiteX0" fmla="*/ 1186809 w 3154110"/>
              <a:gd name="connsiteY0" fmla="*/ 1574794 h 7705722"/>
              <a:gd name="connsiteX1" fmla="*/ 1186806 w 3154110"/>
              <a:gd name="connsiteY1" fmla="*/ 1574796 h 7705722"/>
              <a:gd name="connsiteX2" fmla="*/ 1186805 w 3154110"/>
              <a:gd name="connsiteY2" fmla="*/ 1574798 h 7705722"/>
              <a:gd name="connsiteX3" fmla="*/ 1186808 w 3154110"/>
              <a:gd name="connsiteY3" fmla="*/ 1574796 h 7705722"/>
              <a:gd name="connsiteX4" fmla="*/ 1255456 w 3154110"/>
              <a:gd name="connsiteY4" fmla="*/ 1181334 h 7705722"/>
              <a:gd name="connsiteX5" fmla="*/ 1255456 w 3154110"/>
              <a:gd name="connsiteY5" fmla="*/ 1532887 h 7705722"/>
              <a:gd name="connsiteX6" fmla="*/ 1255455 w 3154110"/>
              <a:gd name="connsiteY6" fmla="*/ 1532888 h 7705722"/>
              <a:gd name="connsiteX7" fmla="*/ 1255455 w 3154110"/>
              <a:gd name="connsiteY7" fmla="*/ 1532889 h 7705722"/>
              <a:gd name="connsiteX8" fmla="*/ 1255456 w 3154110"/>
              <a:gd name="connsiteY8" fmla="*/ 1532889 h 7705722"/>
              <a:gd name="connsiteX9" fmla="*/ 1255456 w 3154110"/>
              <a:gd name="connsiteY9" fmla="*/ 2027800 h 7705722"/>
              <a:gd name="connsiteX10" fmla="*/ 952940 w 3154110"/>
              <a:gd name="connsiteY10" fmla="*/ 2027800 h 7705722"/>
              <a:gd name="connsiteX11" fmla="*/ 963973 w 3154110"/>
              <a:gd name="connsiteY11" fmla="*/ 1918350 h 7705722"/>
              <a:gd name="connsiteX12" fmla="*/ 1119063 w 3154110"/>
              <a:gd name="connsiteY12" fmla="*/ 1630691 h 7705722"/>
              <a:gd name="connsiteX13" fmla="*/ 1186804 w 3154110"/>
              <a:gd name="connsiteY13" fmla="*/ 1574799 h 7705722"/>
              <a:gd name="connsiteX14" fmla="*/ 1186802 w 3154110"/>
              <a:gd name="connsiteY14" fmla="*/ 1574799 h 7705722"/>
              <a:gd name="connsiteX15" fmla="*/ 1119063 w 3154110"/>
              <a:gd name="connsiteY15" fmla="*/ 1630689 h 7705722"/>
              <a:gd name="connsiteX16" fmla="*/ 963973 w 3154110"/>
              <a:gd name="connsiteY16" fmla="*/ 1918348 h 7705722"/>
              <a:gd name="connsiteX17" fmla="*/ 952940 w 3154110"/>
              <a:gd name="connsiteY17" fmla="*/ 2027798 h 7705722"/>
              <a:gd name="connsiteX18" fmla="*/ 952414 w 3154110"/>
              <a:gd name="connsiteY18" fmla="*/ 2027798 h 7705722"/>
              <a:gd name="connsiteX19" fmla="*/ 952414 w 3154110"/>
              <a:gd name="connsiteY19" fmla="*/ 1574799 h 7705722"/>
              <a:gd name="connsiteX20" fmla="*/ 952413 w 3154110"/>
              <a:gd name="connsiteY20" fmla="*/ 1574799 h 7705722"/>
              <a:gd name="connsiteX21" fmla="*/ 952413 w 3154110"/>
              <a:gd name="connsiteY21" fmla="*/ 0 h 7705722"/>
              <a:gd name="connsiteX22" fmla="*/ 1255455 w 3154110"/>
              <a:gd name="connsiteY22" fmla="*/ 0 h 7705722"/>
              <a:gd name="connsiteX23" fmla="*/ 1255455 w 3154110"/>
              <a:gd name="connsiteY23" fmla="*/ 1181334 h 7705722"/>
              <a:gd name="connsiteX24" fmla="*/ 1959120 w 3154110"/>
              <a:gd name="connsiteY24" fmla="*/ 6743696 h 7705722"/>
              <a:gd name="connsiteX25" fmla="*/ 1959120 w 3154110"/>
              <a:gd name="connsiteY25" fmla="*/ 7705722 h 7705722"/>
              <a:gd name="connsiteX26" fmla="*/ 1656077 w 3154110"/>
              <a:gd name="connsiteY26" fmla="*/ 7705722 h 7705722"/>
              <a:gd name="connsiteX27" fmla="*/ 1656077 w 3154110"/>
              <a:gd name="connsiteY27" fmla="*/ 7048262 h 7705722"/>
              <a:gd name="connsiteX28" fmla="*/ 1656077 w 3154110"/>
              <a:gd name="connsiteY28" fmla="*/ 6743696 h 7705722"/>
              <a:gd name="connsiteX29" fmla="*/ 1656077 w 3154110"/>
              <a:gd name="connsiteY29" fmla="*/ 6707704 h 7705722"/>
              <a:gd name="connsiteX30" fmla="*/ 1656077 w 3154110"/>
              <a:gd name="connsiteY30" fmla="*/ 6207574 h 7705722"/>
              <a:gd name="connsiteX31" fmla="*/ 1656079 w 3154110"/>
              <a:gd name="connsiteY31" fmla="*/ 6207574 h 7705722"/>
              <a:gd name="connsiteX32" fmla="*/ 1656077 w 3154110"/>
              <a:gd name="connsiteY32" fmla="*/ 6207566 h 7705722"/>
              <a:gd name="connsiteX33" fmla="*/ 1656077 w 3154110"/>
              <a:gd name="connsiteY33" fmla="*/ 6201796 h 7705722"/>
              <a:gd name="connsiteX34" fmla="*/ 1958538 w 3154110"/>
              <a:gd name="connsiteY34" fmla="*/ 6201796 h 7705722"/>
              <a:gd name="connsiteX35" fmla="*/ 1959119 w 3154110"/>
              <a:gd name="connsiteY35" fmla="*/ 6201796 h 7705722"/>
              <a:gd name="connsiteX36" fmla="*/ 1959119 w 3154110"/>
              <a:gd name="connsiteY36" fmla="*/ 6207557 h 7705722"/>
              <a:gd name="connsiteX37" fmla="*/ 1959119 w 3154110"/>
              <a:gd name="connsiteY37" fmla="*/ 6207574 h 7705722"/>
              <a:gd name="connsiteX38" fmla="*/ 1959119 w 3154110"/>
              <a:gd name="connsiteY38" fmla="*/ 6743696 h 7705722"/>
              <a:gd name="connsiteX39" fmla="*/ 2506665 w 3154110"/>
              <a:gd name="connsiteY39" fmla="*/ 2601994 h 7705722"/>
              <a:gd name="connsiteX40" fmla="*/ 1728918 w 3154110"/>
              <a:gd name="connsiteY40" fmla="*/ 2601994 h 7705722"/>
              <a:gd name="connsiteX41" fmla="*/ 1521393 w 3154110"/>
              <a:gd name="connsiteY41" fmla="*/ 2601994 h 7705722"/>
              <a:gd name="connsiteX42" fmla="*/ 1521391 w 3154110"/>
              <a:gd name="connsiteY42" fmla="*/ 2601994 h 7705722"/>
              <a:gd name="connsiteX43" fmla="*/ 1379196 w 3154110"/>
              <a:gd name="connsiteY43" fmla="*/ 2584080 h 7705722"/>
              <a:gd name="connsiteX44" fmla="*/ 1346092 w 3154110"/>
              <a:gd name="connsiteY44" fmla="*/ 2571056 h 7705722"/>
              <a:gd name="connsiteX45" fmla="*/ 1325760 w 3154110"/>
              <a:gd name="connsiteY45" fmla="*/ 2567469 h 7705722"/>
              <a:gd name="connsiteX46" fmla="*/ 1301286 w 3154110"/>
              <a:gd name="connsiteY46" fmla="*/ 2553428 h 7705722"/>
              <a:gd name="connsiteX47" fmla="*/ 1250184 w 3154110"/>
              <a:gd name="connsiteY47" fmla="*/ 2533321 h 7705722"/>
              <a:gd name="connsiteX48" fmla="*/ 1182915 w 3154110"/>
              <a:gd name="connsiteY48" fmla="*/ 2485517 h 7705722"/>
              <a:gd name="connsiteX49" fmla="*/ 1159471 w 3154110"/>
              <a:gd name="connsiteY49" fmla="*/ 2472068 h 7705722"/>
              <a:gd name="connsiteX50" fmla="*/ 1147391 w 3154110"/>
              <a:gd name="connsiteY50" fmla="*/ 2460273 h 7705722"/>
              <a:gd name="connsiteX51" fmla="*/ 1138824 w 3154110"/>
              <a:gd name="connsiteY51" fmla="*/ 2454183 h 7705722"/>
              <a:gd name="connsiteX52" fmla="*/ 1126058 w 3154110"/>
              <a:gd name="connsiteY52" fmla="*/ 2439442 h 7705722"/>
              <a:gd name="connsiteX53" fmla="*/ 1091162 w 3154110"/>
              <a:gd name="connsiteY53" fmla="*/ 2405370 h 7705722"/>
              <a:gd name="connsiteX54" fmla="*/ 1062456 w 3154110"/>
              <a:gd name="connsiteY54" fmla="*/ 2365999 h 7705722"/>
              <a:gd name="connsiteX55" fmla="*/ 1049586 w 3154110"/>
              <a:gd name="connsiteY55" fmla="*/ 2351138 h 7705722"/>
              <a:gd name="connsiteX56" fmla="*/ 1043661 w 3154110"/>
              <a:gd name="connsiteY56" fmla="*/ 2340223 h 7705722"/>
              <a:gd name="connsiteX57" fmla="*/ 1034789 w 3154110"/>
              <a:gd name="connsiteY57" fmla="*/ 2328052 h 7705722"/>
              <a:gd name="connsiteX58" fmla="*/ 963975 w 3154110"/>
              <a:gd name="connsiteY58" fmla="*/ 2147686 h 7705722"/>
              <a:gd name="connsiteX59" fmla="*/ 952415 w 3154110"/>
              <a:gd name="connsiteY59" fmla="*/ 2033018 h 7705722"/>
              <a:gd name="connsiteX60" fmla="*/ 952942 w 3154110"/>
              <a:gd name="connsiteY60" fmla="*/ 2027802 h 7705722"/>
              <a:gd name="connsiteX61" fmla="*/ 1256512 w 3154110"/>
              <a:gd name="connsiteY61" fmla="*/ 2027802 h 7705722"/>
              <a:gd name="connsiteX62" fmla="*/ 1255458 w 3154110"/>
              <a:gd name="connsiteY62" fmla="*/ 2033018 h 7705722"/>
              <a:gd name="connsiteX63" fmla="*/ 1276356 w 3154110"/>
              <a:gd name="connsiteY63" fmla="*/ 2136532 h 7705722"/>
              <a:gd name="connsiteX64" fmla="*/ 1521393 w 3154110"/>
              <a:gd name="connsiteY64" fmla="*/ 2298952 h 7705722"/>
              <a:gd name="connsiteX65" fmla="*/ 1728918 w 3154110"/>
              <a:gd name="connsiteY65" fmla="*/ 2298952 h 7705722"/>
              <a:gd name="connsiteX66" fmla="*/ 2006533 w 3154110"/>
              <a:gd name="connsiteY66" fmla="*/ 2298952 h 7705722"/>
              <a:gd name="connsiteX67" fmla="*/ 2478338 w 3154110"/>
              <a:gd name="connsiteY67" fmla="*/ 2549808 h 7705722"/>
              <a:gd name="connsiteX68" fmla="*/ 3154110 w 3154110"/>
              <a:gd name="connsiteY68" fmla="*/ 4537752 h 7705722"/>
              <a:gd name="connsiteX69" fmla="*/ 3154108 w 3154110"/>
              <a:gd name="connsiteY69" fmla="*/ 4537752 h 7705722"/>
              <a:gd name="connsiteX70" fmla="*/ 3109395 w 3154110"/>
              <a:gd name="connsiteY70" fmla="*/ 4759224 h 7705722"/>
              <a:gd name="connsiteX71" fmla="*/ 3085262 w 3154110"/>
              <a:gd name="connsiteY71" fmla="*/ 4803686 h 7705722"/>
              <a:gd name="connsiteX72" fmla="*/ 3085260 w 3154110"/>
              <a:gd name="connsiteY72" fmla="*/ 4803686 h 7705722"/>
              <a:gd name="connsiteX73" fmla="*/ 3056934 w 3154110"/>
              <a:gd name="connsiteY73" fmla="*/ 4855872 h 7705722"/>
              <a:gd name="connsiteX74" fmla="*/ 2699798 w 3154110"/>
              <a:gd name="connsiteY74" fmla="*/ 5095169 h 7705722"/>
              <a:gd name="connsiteX75" fmla="*/ 2585146 w 3154110"/>
              <a:gd name="connsiteY75" fmla="*/ 5106726 h 7705722"/>
              <a:gd name="connsiteX76" fmla="*/ 1032357 w 3154110"/>
              <a:gd name="connsiteY76" fmla="*/ 5106726 h 7705722"/>
              <a:gd name="connsiteX77" fmla="*/ 1025081 w 3154110"/>
              <a:gd name="connsiteY77" fmla="*/ 5105257 h 7705722"/>
              <a:gd name="connsiteX78" fmla="*/ 759147 w 3154110"/>
              <a:gd name="connsiteY78" fmla="*/ 5371191 h 7705722"/>
              <a:gd name="connsiteX79" fmla="*/ 1025081 w 3154110"/>
              <a:gd name="connsiteY79" fmla="*/ 5637125 h 7705722"/>
              <a:gd name="connsiteX80" fmla="*/ 1025081 w 3154110"/>
              <a:gd name="connsiteY80" fmla="*/ 5638595 h 7705722"/>
              <a:gd name="connsiteX81" fmla="*/ 1390143 w 3154110"/>
              <a:gd name="connsiteY81" fmla="*/ 5638595 h 7705722"/>
              <a:gd name="connsiteX82" fmla="*/ 1504811 w 3154110"/>
              <a:gd name="connsiteY82" fmla="*/ 5650154 h 7705722"/>
              <a:gd name="connsiteX83" fmla="*/ 1861947 w 3154110"/>
              <a:gd name="connsiteY83" fmla="*/ 5889451 h 7705722"/>
              <a:gd name="connsiteX84" fmla="*/ 1890272 w 3154110"/>
              <a:gd name="connsiteY84" fmla="*/ 5941637 h 7705722"/>
              <a:gd name="connsiteX85" fmla="*/ 1914406 w 3154110"/>
              <a:gd name="connsiteY85" fmla="*/ 5986101 h 7705722"/>
              <a:gd name="connsiteX86" fmla="*/ 1947560 w 3154110"/>
              <a:gd name="connsiteY86" fmla="*/ 6092904 h 7705722"/>
              <a:gd name="connsiteX87" fmla="*/ 1958536 w 3154110"/>
              <a:gd name="connsiteY87" fmla="*/ 6201795 h 7705722"/>
              <a:gd name="connsiteX88" fmla="*/ 1656075 w 3154110"/>
              <a:gd name="connsiteY88" fmla="*/ 6201795 h 7705722"/>
              <a:gd name="connsiteX89" fmla="*/ 1656075 w 3154110"/>
              <a:gd name="connsiteY89" fmla="*/ 6207564 h 7705722"/>
              <a:gd name="connsiteX90" fmla="*/ 1635178 w 3154110"/>
              <a:gd name="connsiteY90" fmla="*/ 6104058 h 7705722"/>
              <a:gd name="connsiteX91" fmla="*/ 1493656 w 3154110"/>
              <a:gd name="connsiteY91" fmla="*/ 5962536 h 7705722"/>
              <a:gd name="connsiteX92" fmla="*/ 1390142 w 3154110"/>
              <a:gd name="connsiteY92" fmla="*/ 5941637 h 7705722"/>
              <a:gd name="connsiteX93" fmla="*/ 1022504 w 3154110"/>
              <a:gd name="connsiteY93" fmla="*/ 5941637 h 7705722"/>
              <a:gd name="connsiteX94" fmla="*/ 550699 w 3154110"/>
              <a:gd name="connsiteY94" fmla="*/ 5690781 h 7705722"/>
              <a:gd name="connsiteX95" fmla="*/ 522373 w 3154110"/>
              <a:gd name="connsiteY95" fmla="*/ 5638595 h 7705722"/>
              <a:gd name="connsiteX96" fmla="*/ 498242 w 3154110"/>
              <a:gd name="connsiteY96" fmla="*/ 5594133 h 7705722"/>
              <a:gd name="connsiteX97" fmla="*/ 465088 w 3154110"/>
              <a:gd name="connsiteY97" fmla="*/ 5487331 h 7705722"/>
              <a:gd name="connsiteX98" fmla="*/ 453529 w 3154110"/>
              <a:gd name="connsiteY98" fmla="*/ 5372662 h 7705722"/>
              <a:gd name="connsiteX99" fmla="*/ 465088 w 3154110"/>
              <a:gd name="connsiteY99" fmla="*/ 5257995 h 7705722"/>
              <a:gd name="connsiteX100" fmla="*/ 498242 w 3154110"/>
              <a:gd name="connsiteY100" fmla="*/ 5151192 h 7705722"/>
              <a:gd name="connsiteX101" fmla="*/ 522375 w 3154110"/>
              <a:gd name="connsiteY101" fmla="*/ 5106728 h 7705722"/>
              <a:gd name="connsiteX102" fmla="*/ 694882 w 3154110"/>
              <a:gd name="connsiteY102" fmla="*/ 5106728 h 7705722"/>
              <a:gd name="connsiteX103" fmla="*/ 694882 w 3154110"/>
              <a:gd name="connsiteY103" fmla="*/ 5106726 h 7705722"/>
              <a:gd name="connsiteX104" fmla="*/ 522373 w 3154110"/>
              <a:gd name="connsiteY104" fmla="*/ 5106726 h 7705722"/>
              <a:gd name="connsiteX105" fmla="*/ 550700 w 3154110"/>
              <a:gd name="connsiteY105" fmla="*/ 5054540 h 7705722"/>
              <a:gd name="connsiteX106" fmla="*/ 907836 w 3154110"/>
              <a:gd name="connsiteY106" fmla="*/ 4815243 h 7705722"/>
              <a:gd name="connsiteX107" fmla="*/ 1022494 w 3154110"/>
              <a:gd name="connsiteY107" fmla="*/ 4803684 h 7705722"/>
              <a:gd name="connsiteX108" fmla="*/ 2577569 w 3154110"/>
              <a:gd name="connsiteY108" fmla="*/ 4803686 h 7705722"/>
              <a:gd name="connsiteX109" fmla="*/ 2577578 w 3154110"/>
              <a:gd name="connsiteY109" fmla="*/ 4803684 h 7705722"/>
              <a:gd name="connsiteX110" fmla="*/ 2577583 w 3154110"/>
              <a:gd name="connsiteY110" fmla="*/ 4803684 h 7705722"/>
              <a:gd name="connsiteX111" fmla="*/ 2581096 w 3154110"/>
              <a:gd name="connsiteY111" fmla="*/ 4802975 h 7705722"/>
              <a:gd name="connsiteX112" fmla="*/ 2584629 w 3154110"/>
              <a:gd name="connsiteY112" fmla="*/ 4803688 h 7705722"/>
              <a:gd name="connsiteX113" fmla="*/ 2850563 w 3154110"/>
              <a:gd name="connsiteY113" fmla="*/ 4537754 h 7705722"/>
              <a:gd name="connsiteX114" fmla="*/ 2584629 w 3154110"/>
              <a:gd name="connsiteY114" fmla="*/ 4271820 h 7705722"/>
              <a:gd name="connsiteX115" fmla="*/ 2581112 w 3154110"/>
              <a:gd name="connsiteY115" fmla="*/ 4272530 h 7705722"/>
              <a:gd name="connsiteX116" fmla="*/ 2577581 w 3154110"/>
              <a:gd name="connsiteY116" fmla="*/ 4271817 h 7705722"/>
              <a:gd name="connsiteX117" fmla="*/ 2577578 w 3154110"/>
              <a:gd name="connsiteY117" fmla="*/ 4271817 h 7705722"/>
              <a:gd name="connsiteX118" fmla="*/ 2577573 w 3154110"/>
              <a:gd name="connsiteY118" fmla="*/ 4271817 h 7705722"/>
              <a:gd name="connsiteX119" fmla="*/ 568977 w 3154110"/>
              <a:gd name="connsiteY119" fmla="*/ 4271817 h 7705722"/>
              <a:gd name="connsiteX120" fmla="*/ 97172 w 3154110"/>
              <a:gd name="connsiteY120" fmla="*/ 4020961 h 7705722"/>
              <a:gd name="connsiteX121" fmla="*/ 68846 w 3154110"/>
              <a:gd name="connsiteY121" fmla="*/ 3968775 h 7705722"/>
              <a:gd name="connsiteX122" fmla="*/ 44713 w 3154110"/>
              <a:gd name="connsiteY122" fmla="*/ 3924312 h 7705722"/>
              <a:gd name="connsiteX123" fmla="*/ 11559 w 3154110"/>
              <a:gd name="connsiteY123" fmla="*/ 3817509 h 7705722"/>
              <a:gd name="connsiteX124" fmla="*/ 0 w 3154110"/>
              <a:gd name="connsiteY124" fmla="*/ 3702840 h 7705722"/>
              <a:gd name="connsiteX125" fmla="*/ 11559 w 3154110"/>
              <a:gd name="connsiteY125" fmla="*/ 3588173 h 7705722"/>
              <a:gd name="connsiteX126" fmla="*/ 44713 w 3154110"/>
              <a:gd name="connsiteY126" fmla="*/ 3481370 h 7705722"/>
              <a:gd name="connsiteX127" fmla="*/ 68846 w 3154110"/>
              <a:gd name="connsiteY127" fmla="*/ 3436906 h 7705722"/>
              <a:gd name="connsiteX128" fmla="*/ 68844 w 3154110"/>
              <a:gd name="connsiteY128" fmla="*/ 3436906 h 7705722"/>
              <a:gd name="connsiteX129" fmla="*/ 97171 w 3154110"/>
              <a:gd name="connsiteY129" fmla="*/ 3384720 h 7705722"/>
              <a:gd name="connsiteX130" fmla="*/ 454307 w 3154110"/>
              <a:gd name="connsiteY130" fmla="*/ 3145424 h 7705722"/>
              <a:gd name="connsiteX131" fmla="*/ 568965 w 3154110"/>
              <a:gd name="connsiteY131" fmla="*/ 3133866 h 7705722"/>
              <a:gd name="connsiteX132" fmla="*/ 2006533 w 3154110"/>
              <a:gd name="connsiteY132" fmla="*/ 3133866 h 7705722"/>
              <a:gd name="connsiteX133" fmla="*/ 2006542 w 3154110"/>
              <a:gd name="connsiteY133" fmla="*/ 3133864 h 7705722"/>
              <a:gd name="connsiteX134" fmla="*/ 2110048 w 3154110"/>
              <a:gd name="connsiteY134" fmla="*/ 3112968 h 7705722"/>
              <a:gd name="connsiteX135" fmla="*/ 2272469 w 3154110"/>
              <a:gd name="connsiteY135" fmla="*/ 2867931 h 7705722"/>
              <a:gd name="connsiteX136" fmla="*/ 2272470 w 3154110"/>
              <a:gd name="connsiteY136" fmla="*/ 2867931 h 7705722"/>
              <a:gd name="connsiteX137" fmla="*/ 2110050 w 3154110"/>
              <a:gd name="connsiteY137" fmla="*/ 2622894 h 7705722"/>
              <a:gd name="connsiteX138" fmla="*/ 2006537 w 3154110"/>
              <a:gd name="connsiteY138" fmla="*/ 2601996 h 7705722"/>
              <a:gd name="connsiteX139" fmla="*/ 2506666 w 3154110"/>
              <a:gd name="connsiteY139" fmla="*/ 2601996 h 7705722"/>
              <a:gd name="connsiteX140" fmla="*/ 2530799 w 3154110"/>
              <a:gd name="connsiteY140" fmla="*/ 2646459 h 7705722"/>
              <a:gd name="connsiteX141" fmla="*/ 2575512 w 3154110"/>
              <a:gd name="connsiteY141" fmla="*/ 2867931 h 7705722"/>
              <a:gd name="connsiteX142" fmla="*/ 2575511 w 3154110"/>
              <a:gd name="connsiteY142" fmla="*/ 2867931 h 7705722"/>
              <a:gd name="connsiteX143" fmla="*/ 2530798 w 3154110"/>
              <a:gd name="connsiteY143" fmla="*/ 3089403 h 7705722"/>
              <a:gd name="connsiteX144" fmla="*/ 2506665 w 3154110"/>
              <a:gd name="connsiteY144" fmla="*/ 3133864 h 7705722"/>
              <a:gd name="connsiteX145" fmla="*/ 2478338 w 3154110"/>
              <a:gd name="connsiteY145" fmla="*/ 3186052 h 7705722"/>
              <a:gd name="connsiteX146" fmla="*/ 2121202 w 3154110"/>
              <a:gd name="connsiteY146" fmla="*/ 3425349 h 7705722"/>
              <a:gd name="connsiteX147" fmla="*/ 2006551 w 3154110"/>
              <a:gd name="connsiteY147" fmla="*/ 3436906 h 7705722"/>
              <a:gd name="connsiteX148" fmla="*/ 568975 w 3154110"/>
              <a:gd name="connsiteY148" fmla="*/ 3436906 h 7705722"/>
              <a:gd name="connsiteX149" fmla="*/ 568972 w 3154110"/>
              <a:gd name="connsiteY149" fmla="*/ 3436906 h 7705722"/>
              <a:gd name="connsiteX150" fmla="*/ 567268 w 3154110"/>
              <a:gd name="connsiteY150" fmla="*/ 3437250 h 7705722"/>
              <a:gd name="connsiteX151" fmla="*/ 565573 w 3154110"/>
              <a:gd name="connsiteY151" fmla="*/ 3436908 h 7705722"/>
              <a:gd name="connsiteX152" fmla="*/ 299639 w 3154110"/>
              <a:gd name="connsiteY152" fmla="*/ 3702842 h 7705722"/>
              <a:gd name="connsiteX153" fmla="*/ 565573 w 3154110"/>
              <a:gd name="connsiteY153" fmla="*/ 3968776 h 7705722"/>
              <a:gd name="connsiteX154" fmla="*/ 567034 w 3154110"/>
              <a:gd name="connsiteY154" fmla="*/ 3968481 h 7705722"/>
              <a:gd name="connsiteX155" fmla="*/ 568977 w 3154110"/>
              <a:gd name="connsiteY155" fmla="*/ 3968775 h 7705722"/>
              <a:gd name="connsiteX156" fmla="*/ 2585141 w 3154110"/>
              <a:gd name="connsiteY156" fmla="*/ 3968775 h 7705722"/>
              <a:gd name="connsiteX157" fmla="*/ 2699801 w 3154110"/>
              <a:gd name="connsiteY157" fmla="*/ 3980334 h 7705722"/>
              <a:gd name="connsiteX158" fmla="*/ 3056937 w 3154110"/>
              <a:gd name="connsiteY158" fmla="*/ 4219631 h 7705722"/>
              <a:gd name="connsiteX159" fmla="*/ 3085263 w 3154110"/>
              <a:gd name="connsiteY159" fmla="*/ 4271819 h 7705722"/>
              <a:gd name="connsiteX160" fmla="*/ 3109397 w 3154110"/>
              <a:gd name="connsiteY160" fmla="*/ 4316281 h 7705722"/>
              <a:gd name="connsiteX161" fmla="*/ 3154110 w 3154110"/>
              <a:gd name="connsiteY161" fmla="*/ 4537752 h 7705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3154110" h="7705722">
                <a:moveTo>
                  <a:pt x="1186809" y="1574794"/>
                </a:moveTo>
                <a:lnTo>
                  <a:pt x="1186806" y="1574796"/>
                </a:lnTo>
                <a:lnTo>
                  <a:pt x="1186805" y="1574798"/>
                </a:lnTo>
                <a:lnTo>
                  <a:pt x="1186808" y="1574796"/>
                </a:lnTo>
                <a:close/>
                <a:moveTo>
                  <a:pt x="1255456" y="1181334"/>
                </a:moveTo>
                <a:lnTo>
                  <a:pt x="1255456" y="1532887"/>
                </a:lnTo>
                <a:lnTo>
                  <a:pt x="1255455" y="1532888"/>
                </a:lnTo>
                <a:lnTo>
                  <a:pt x="1255455" y="1532889"/>
                </a:lnTo>
                <a:lnTo>
                  <a:pt x="1255456" y="1532889"/>
                </a:lnTo>
                <a:lnTo>
                  <a:pt x="1255456" y="2027800"/>
                </a:lnTo>
                <a:lnTo>
                  <a:pt x="952940" y="2027800"/>
                </a:lnTo>
                <a:lnTo>
                  <a:pt x="963973" y="1918350"/>
                </a:lnTo>
                <a:cubicBezTo>
                  <a:pt x="986711" y="1807232"/>
                  <a:pt x="1041840" y="1707914"/>
                  <a:pt x="1119063" y="1630691"/>
                </a:cubicBezTo>
                <a:lnTo>
                  <a:pt x="1186804" y="1574799"/>
                </a:lnTo>
                <a:lnTo>
                  <a:pt x="1186802" y="1574799"/>
                </a:lnTo>
                <a:lnTo>
                  <a:pt x="1119063" y="1630689"/>
                </a:lnTo>
                <a:cubicBezTo>
                  <a:pt x="1041840" y="1707912"/>
                  <a:pt x="986711" y="1807231"/>
                  <a:pt x="963973" y="1918348"/>
                </a:cubicBezTo>
                <a:lnTo>
                  <a:pt x="952940" y="2027798"/>
                </a:lnTo>
                <a:lnTo>
                  <a:pt x="952414" y="2027798"/>
                </a:lnTo>
                <a:lnTo>
                  <a:pt x="952414" y="1574799"/>
                </a:lnTo>
                <a:lnTo>
                  <a:pt x="952413" y="1574799"/>
                </a:lnTo>
                <a:lnTo>
                  <a:pt x="952413" y="0"/>
                </a:lnTo>
                <a:lnTo>
                  <a:pt x="1255455" y="0"/>
                </a:lnTo>
                <a:lnTo>
                  <a:pt x="1255455" y="1181334"/>
                </a:lnTo>
                <a:close/>
                <a:moveTo>
                  <a:pt x="1959120" y="6743696"/>
                </a:moveTo>
                <a:lnTo>
                  <a:pt x="1959120" y="7705722"/>
                </a:lnTo>
                <a:lnTo>
                  <a:pt x="1656077" y="7705722"/>
                </a:lnTo>
                <a:lnTo>
                  <a:pt x="1656077" y="7048262"/>
                </a:lnTo>
                <a:lnTo>
                  <a:pt x="1656077" y="6743696"/>
                </a:lnTo>
                <a:lnTo>
                  <a:pt x="1656077" y="6707704"/>
                </a:lnTo>
                <a:lnTo>
                  <a:pt x="1656077" y="6207574"/>
                </a:lnTo>
                <a:lnTo>
                  <a:pt x="1656079" y="6207574"/>
                </a:lnTo>
                <a:lnTo>
                  <a:pt x="1656077" y="6207566"/>
                </a:lnTo>
                <a:lnTo>
                  <a:pt x="1656077" y="6201796"/>
                </a:lnTo>
                <a:lnTo>
                  <a:pt x="1958538" y="6201796"/>
                </a:lnTo>
                <a:lnTo>
                  <a:pt x="1959119" y="6201796"/>
                </a:lnTo>
                <a:lnTo>
                  <a:pt x="1959119" y="6207557"/>
                </a:lnTo>
                <a:lnTo>
                  <a:pt x="1959119" y="6207574"/>
                </a:lnTo>
                <a:lnTo>
                  <a:pt x="1959119" y="6743696"/>
                </a:lnTo>
                <a:close/>
                <a:moveTo>
                  <a:pt x="2506665" y="2601994"/>
                </a:moveTo>
                <a:lnTo>
                  <a:pt x="1728918" y="2601994"/>
                </a:lnTo>
                <a:lnTo>
                  <a:pt x="1521393" y="2601994"/>
                </a:lnTo>
                <a:lnTo>
                  <a:pt x="1521391" y="2601994"/>
                </a:lnTo>
                <a:cubicBezTo>
                  <a:pt x="1472292" y="2601994"/>
                  <a:pt x="1424645" y="2595775"/>
                  <a:pt x="1379196" y="2584080"/>
                </a:cubicBezTo>
                <a:lnTo>
                  <a:pt x="1346092" y="2571056"/>
                </a:lnTo>
                <a:lnTo>
                  <a:pt x="1325760" y="2567469"/>
                </a:lnTo>
                <a:lnTo>
                  <a:pt x="1301286" y="2553428"/>
                </a:lnTo>
                <a:lnTo>
                  <a:pt x="1250184" y="2533321"/>
                </a:lnTo>
                <a:lnTo>
                  <a:pt x="1182915" y="2485517"/>
                </a:lnTo>
                <a:lnTo>
                  <a:pt x="1159471" y="2472068"/>
                </a:lnTo>
                <a:lnTo>
                  <a:pt x="1147391" y="2460273"/>
                </a:lnTo>
                <a:lnTo>
                  <a:pt x="1138824" y="2454183"/>
                </a:lnTo>
                <a:lnTo>
                  <a:pt x="1126058" y="2439442"/>
                </a:lnTo>
                <a:lnTo>
                  <a:pt x="1091162" y="2405370"/>
                </a:lnTo>
                <a:lnTo>
                  <a:pt x="1062456" y="2365999"/>
                </a:lnTo>
                <a:lnTo>
                  <a:pt x="1049586" y="2351138"/>
                </a:lnTo>
                <a:lnTo>
                  <a:pt x="1043661" y="2340223"/>
                </a:lnTo>
                <a:lnTo>
                  <a:pt x="1034789" y="2328052"/>
                </a:lnTo>
                <a:cubicBezTo>
                  <a:pt x="1001523" y="2273307"/>
                  <a:pt x="977238" y="2212505"/>
                  <a:pt x="963975" y="2147686"/>
                </a:cubicBezTo>
                <a:lnTo>
                  <a:pt x="952415" y="2033018"/>
                </a:lnTo>
                <a:lnTo>
                  <a:pt x="952942" y="2027802"/>
                </a:lnTo>
                <a:lnTo>
                  <a:pt x="1256512" y="2027802"/>
                </a:lnTo>
                <a:lnTo>
                  <a:pt x="1255458" y="2033018"/>
                </a:lnTo>
                <a:lnTo>
                  <a:pt x="1276356" y="2136532"/>
                </a:lnTo>
                <a:cubicBezTo>
                  <a:pt x="1316728" y="2231979"/>
                  <a:pt x="1411240" y="2298952"/>
                  <a:pt x="1521393" y="2298952"/>
                </a:cubicBezTo>
                <a:lnTo>
                  <a:pt x="1728918" y="2298952"/>
                </a:lnTo>
                <a:lnTo>
                  <a:pt x="2006533" y="2298952"/>
                </a:lnTo>
                <a:cubicBezTo>
                  <a:pt x="2202932" y="2298952"/>
                  <a:pt x="2376089" y="2398460"/>
                  <a:pt x="2478338" y="2549808"/>
                </a:cubicBezTo>
                <a:close/>
                <a:moveTo>
                  <a:pt x="3154110" y="4537752"/>
                </a:moveTo>
                <a:lnTo>
                  <a:pt x="3154108" y="4537752"/>
                </a:lnTo>
                <a:cubicBezTo>
                  <a:pt x="3154108" y="4616312"/>
                  <a:pt x="3138187" y="4691152"/>
                  <a:pt x="3109395" y="4759224"/>
                </a:cubicBezTo>
                <a:lnTo>
                  <a:pt x="3085262" y="4803686"/>
                </a:lnTo>
                <a:lnTo>
                  <a:pt x="3085260" y="4803686"/>
                </a:lnTo>
                <a:lnTo>
                  <a:pt x="3056934" y="4855872"/>
                </a:lnTo>
                <a:cubicBezTo>
                  <a:pt x="2975135" y="4976951"/>
                  <a:pt x="2847954" y="5064851"/>
                  <a:pt x="2699798" y="5095169"/>
                </a:cubicBezTo>
                <a:lnTo>
                  <a:pt x="2585146" y="5106726"/>
                </a:lnTo>
                <a:lnTo>
                  <a:pt x="1032357" y="5106726"/>
                </a:lnTo>
                <a:lnTo>
                  <a:pt x="1025081" y="5105257"/>
                </a:lnTo>
                <a:cubicBezTo>
                  <a:pt x="878210" y="5105257"/>
                  <a:pt x="759147" y="5224320"/>
                  <a:pt x="759147" y="5371191"/>
                </a:cubicBezTo>
                <a:cubicBezTo>
                  <a:pt x="759147" y="5518062"/>
                  <a:pt x="878210" y="5637125"/>
                  <a:pt x="1025081" y="5637125"/>
                </a:cubicBezTo>
                <a:lnTo>
                  <a:pt x="1025081" y="5638595"/>
                </a:lnTo>
                <a:lnTo>
                  <a:pt x="1390143" y="5638595"/>
                </a:lnTo>
                <a:lnTo>
                  <a:pt x="1504811" y="5650154"/>
                </a:lnTo>
                <a:cubicBezTo>
                  <a:pt x="1652966" y="5680472"/>
                  <a:pt x="1780148" y="5768373"/>
                  <a:pt x="1861947" y="5889451"/>
                </a:cubicBezTo>
                <a:lnTo>
                  <a:pt x="1890272" y="5941637"/>
                </a:lnTo>
                <a:lnTo>
                  <a:pt x="1914406" y="5986101"/>
                </a:lnTo>
                <a:cubicBezTo>
                  <a:pt x="1928802" y="6020136"/>
                  <a:pt x="1939980" y="6055865"/>
                  <a:pt x="1947560" y="6092904"/>
                </a:cubicBezTo>
                <a:lnTo>
                  <a:pt x="1958536" y="6201795"/>
                </a:lnTo>
                <a:lnTo>
                  <a:pt x="1656075" y="6201795"/>
                </a:lnTo>
                <a:lnTo>
                  <a:pt x="1656075" y="6207564"/>
                </a:lnTo>
                <a:lnTo>
                  <a:pt x="1635178" y="6104058"/>
                </a:lnTo>
                <a:cubicBezTo>
                  <a:pt x="1608265" y="6040427"/>
                  <a:pt x="1557287" y="5989450"/>
                  <a:pt x="1493656" y="5962536"/>
                </a:cubicBezTo>
                <a:lnTo>
                  <a:pt x="1390142" y="5941637"/>
                </a:lnTo>
                <a:lnTo>
                  <a:pt x="1022504" y="5941637"/>
                </a:lnTo>
                <a:cubicBezTo>
                  <a:pt x="826106" y="5941637"/>
                  <a:pt x="652949" y="5842129"/>
                  <a:pt x="550699" y="5690781"/>
                </a:cubicBezTo>
                <a:lnTo>
                  <a:pt x="522373" y="5638595"/>
                </a:lnTo>
                <a:lnTo>
                  <a:pt x="498242" y="5594133"/>
                </a:lnTo>
                <a:cubicBezTo>
                  <a:pt x="483845" y="5560098"/>
                  <a:pt x="472667" y="5524370"/>
                  <a:pt x="465088" y="5487331"/>
                </a:cubicBezTo>
                <a:lnTo>
                  <a:pt x="453529" y="5372662"/>
                </a:lnTo>
                <a:lnTo>
                  <a:pt x="465088" y="5257995"/>
                </a:lnTo>
                <a:cubicBezTo>
                  <a:pt x="472667" y="5220955"/>
                  <a:pt x="483845" y="5185227"/>
                  <a:pt x="498242" y="5151192"/>
                </a:cubicBezTo>
                <a:lnTo>
                  <a:pt x="522375" y="5106728"/>
                </a:lnTo>
                <a:lnTo>
                  <a:pt x="694882" y="5106728"/>
                </a:lnTo>
                <a:lnTo>
                  <a:pt x="694882" y="5106726"/>
                </a:lnTo>
                <a:lnTo>
                  <a:pt x="522373" y="5106726"/>
                </a:lnTo>
                <a:lnTo>
                  <a:pt x="550700" y="5054540"/>
                </a:lnTo>
                <a:cubicBezTo>
                  <a:pt x="632499" y="4933462"/>
                  <a:pt x="759679" y="4845561"/>
                  <a:pt x="907836" y="4815243"/>
                </a:cubicBezTo>
                <a:lnTo>
                  <a:pt x="1022494" y="4803684"/>
                </a:lnTo>
                <a:lnTo>
                  <a:pt x="2577569" y="4803686"/>
                </a:lnTo>
                <a:lnTo>
                  <a:pt x="2577578" y="4803684"/>
                </a:lnTo>
                <a:lnTo>
                  <a:pt x="2577583" y="4803684"/>
                </a:lnTo>
                <a:lnTo>
                  <a:pt x="2581096" y="4802975"/>
                </a:lnTo>
                <a:lnTo>
                  <a:pt x="2584629" y="4803688"/>
                </a:lnTo>
                <a:cubicBezTo>
                  <a:pt x="2731500" y="4803688"/>
                  <a:pt x="2850563" y="4684625"/>
                  <a:pt x="2850563" y="4537754"/>
                </a:cubicBezTo>
                <a:cubicBezTo>
                  <a:pt x="2850563" y="4390883"/>
                  <a:pt x="2731500" y="4271820"/>
                  <a:pt x="2584629" y="4271820"/>
                </a:cubicBezTo>
                <a:lnTo>
                  <a:pt x="2581112" y="4272530"/>
                </a:lnTo>
                <a:lnTo>
                  <a:pt x="2577581" y="4271817"/>
                </a:lnTo>
                <a:lnTo>
                  <a:pt x="2577578" y="4271817"/>
                </a:lnTo>
                <a:lnTo>
                  <a:pt x="2577573" y="4271817"/>
                </a:lnTo>
                <a:lnTo>
                  <a:pt x="568977" y="4271817"/>
                </a:lnTo>
                <a:cubicBezTo>
                  <a:pt x="372579" y="4271817"/>
                  <a:pt x="199421" y="4172309"/>
                  <a:pt x="97172" y="4020961"/>
                </a:cubicBezTo>
                <a:lnTo>
                  <a:pt x="68846" y="3968775"/>
                </a:lnTo>
                <a:lnTo>
                  <a:pt x="44713" y="3924312"/>
                </a:lnTo>
                <a:cubicBezTo>
                  <a:pt x="30316" y="3890276"/>
                  <a:pt x="19137" y="3854548"/>
                  <a:pt x="11559" y="3817509"/>
                </a:cubicBezTo>
                <a:lnTo>
                  <a:pt x="0" y="3702840"/>
                </a:lnTo>
                <a:lnTo>
                  <a:pt x="11559" y="3588173"/>
                </a:lnTo>
                <a:cubicBezTo>
                  <a:pt x="19137" y="3551134"/>
                  <a:pt x="30316" y="3515405"/>
                  <a:pt x="44713" y="3481370"/>
                </a:cubicBezTo>
                <a:lnTo>
                  <a:pt x="68846" y="3436906"/>
                </a:lnTo>
                <a:lnTo>
                  <a:pt x="68844" y="3436906"/>
                </a:lnTo>
                <a:lnTo>
                  <a:pt x="97171" y="3384720"/>
                </a:lnTo>
                <a:cubicBezTo>
                  <a:pt x="178969" y="3263642"/>
                  <a:pt x="306150" y="3175741"/>
                  <a:pt x="454307" y="3145424"/>
                </a:cubicBezTo>
                <a:lnTo>
                  <a:pt x="568965" y="3133866"/>
                </a:lnTo>
                <a:lnTo>
                  <a:pt x="2006533" y="3133866"/>
                </a:lnTo>
                <a:lnTo>
                  <a:pt x="2006542" y="3133864"/>
                </a:lnTo>
                <a:lnTo>
                  <a:pt x="2110048" y="3112968"/>
                </a:lnTo>
                <a:cubicBezTo>
                  <a:pt x="2205496" y="3072597"/>
                  <a:pt x="2272469" y="2978084"/>
                  <a:pt x="2272469" y="2867931"/>
                </a:cubicBezTo>
                <a:lnTo>
                  <a:pt x="2272470" y="2867931"/>
                </a:lnTo>
                <a:cubicBezTo>
                  <a:pt x="2272470" y="2757776"/>
                  <a:pt x="2205498" y="2663265"/>
                  <a:pt x="2110050" y="2622894"/>
                </a:cubicBezTo>
                <a:lnTo>
                  <a:pt x="2006537" y="2601996"/>
                </a:lnTo>
                <a:lnTo>
                  <a:pt x="2506666" y="2601996"/>
                </a:lnTo>
                <a:lnTo>
                  <a:pt x="2530799" y="2646459"/>
                </a:lnTo>
                <a:cubicBezTo>
                  <a:pt x="2559592" y="2714531"/>
                  <a:pt x="2575512" y="2789371"/>
                  <a:pt x="2575512" y="2867931"/>
                </a:cubicBezTo>
                <a:lnTo>
                  <a:pt x="2575511" y="2867931"/>
                </a:lnTo>
                <a:cubicBezTo>
                  <a:pt x="2575511" y="2946490"/>
                  <a:pt x="2559590" y="3021331"/>
                  <a:pt x="2530798" y="3089403"/>
                </a:cubicBezTo>
                <a:lnTo>
                  <a:pt x="2506665" y="3133864"/>
                </a:lnTo>
                <a:lnTo>
                  <a:pt x="2478338" y="3186052"/>
                </a:lnTo>
                <a:cubicBezTo>
                  <a:pt x="2396539" y="3307131"/>
                  <a:pt x="2269359" y="3395031"/>
                  <a:pt x="2121202" y="3425349"/>
                </a:cubicBezTo>
                <a:lnTo>
                  <a:pt x="2006551" y="3436906"/>
                </a:lnTo>
                <a:lnTo>
                  <a:pt x="568975" y="3436906"/>
                </a:lnTo>
                <a:lnTo>
                  <a:pt x="568972" y="3436906"/>
                </a:lnTo>
                <a:lnTo>
                  <a:pt x="567268" y="3437250"/>
                </a:lnTo>
                <a:lnTo>
                  <a:pt x="565573" y="3436908"/>
                </a:lnTo>
                <a:cubicBezTo>
                  <a:pt x="418702" y="3436908"/>
                  <a:pt x="299639" y="3555971"/>
                  <a:pt x="299639" y="3702842"/>
                </a:cubicBezTo>
                <a:cubicBezTo>
                  <a:pt x="299639" y="3849713"/>
                  <a:pt x="418702" y="3968776"/>
                  <a:pt x="565573" y="3968776"/>
                </a:cubicBezTo>
                <a:lnTo>
                  <a:pt x="567034" y="3968481"/>
                </a:lnTo>
                <a:lnTo>
                  <a:pt x="568977" y="3968775"/>
                </a:lnTo>
                <a:lnTo>
                  <a:pt x="2585141" y="3968775"/>
                </a:lnTo>
                <a:lnTo>
                  <a:pt x="2699801" y="3980334"/>
                </a:lnTo>
                <a:cubicBezTo>
                  <a:pt x="2847958" y="4010652"/>
                  <a:pt x="2975138" y="4098553"/>
                  <a:pt x="3056937" y="4219631"/>
                </a:cubicBezTo>
                <a:lnTo>
                  <a:pt x="3085263" y="4271819"/>
                </a:lnTo>
                <a:lnTo>
                  <a:pt x="3109397" y="4316281"/>
                </a:lnTo>
                <a:cubicBezTo>
                  <a:pt x="3138189" y="4384353"/>
                  <a:pt x="3154110" y="4459193"/>
                  <a:pt x="3154110" y="453775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Plug Process – Slide Template</a:t>
            </a:r>
          </a:p>
        </p:txBody>
      </p:sp>
      <p:sp>
        <p:nvSpPr>
          <p:cNvPr id="4" name="Freeform: Shape 3">
            <a:extLst>
              <a:ext uri="{FF2B5EF4-FFF2-40B4-BE49-F238E27FC236}">
                <a16:creationId xmlns:a16="http://schemas.microsoft.com/office/drawing/2014/main" id="{D66EE5AD-F043-4952-869F-974034F12456}"/>
              </a:ext>
            </a:extLst>
          </p:cNvPr>
          <p:cNvSpPr/>
          <p:nvPr/>
        </p:nvSpPr>
        <p:spPr>
          <a:xfrm rot="5400000">
            <a:off x="524908" y="3324978"/>
            <a:ext cx="1125212" cy="917728"/>
          </a:xfrm>
          <a:custGeom>
            <a:avLst/>
            <a:gdLst>
              <a:gd name="connsiteX0" fmla="*/ 717550 w 1435100"/>
              <a:gd name="connsiteY0" fmla="*/ 0 h 1170474"/>
              <a:gd name="connsiteX1" fmla="*/ 1435100 w 1435100"/>
              <a:gd name="connsiteY1" fmla="*/ 717550 h 1170474"/>
              <a:gd name="connsiteX2" fmla="*/ 1435100 w 1435100"/>
              <a:gd name="connsiteY2" fmla="*/ 1170474 h 1170474"/>
              <a:gd name="connsiteX3" fmla="*/ 0 w 1435100"/>
              <a:gd name="connsiteY3" fmla="*/ 1170474 h 1170474"/>
              <a:gd name="connsiteX4" fmla="*/ 0 w 1435100"/>
              <a:gd name="connsiteY4" fmla="*/ 717550 h 1170474"/>
              <a:gd name="connsiteX5" fmla="*/ 717550 w 1435100"/>
              <a:gd name="connsiteY5" fmla="*/ 0 h 117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5100" h="1170474">
                <a:moveTo>
                  <a:pt x="717550" y="0"/>
                </a:moveTo>
                <a:cubicBezTo>
                  <a:pt x="1113842" y="0"/>
                  <a:pt x="1435100" y="321258"/>
                  <a:pt x="1435100" y="717550"/>
                </a:cubicBezTo>
                <a:lnTo>
                  <a:pt x="1435100" y="1170474"/>
                </a:lnTo>
                <a:lnTo>
                  <a:pt x="0" y="1170474"/>
                </a:lnTo>
                <a:lnTo>
                  <a:pt x="0" y="717550"/>
                </a:lnTo>
                <a:cubicBezTo>
                  <a:pt x="0" y="321258"/>
                  <a:pt x="321258" y="0"/>
                  <a:pt x="71755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5" name="Group 4">
            <a:extLst>
              <a:ext uri="{FF2B5EF4-FFF2-40B4-BE49-F238E27FC236}">
                <a16:creationId xmlns:a16="http://schemas.microsoft.com/office/drawing/2014/main" id="{9E241A04-AD43-486F-8853-7D88EE372311}"/>
              </a:ext>
            </a:extLst>
          </p:cNvPr>
          <p:cNvGrpSpPr/>
          <p:nvPr/>
        </p:nvGrpSpPr>
        <p:grpSpPr>
          <a:xfrm>
            <a:off x="7179190" y="2696310"/>
            <a:ext cx="1336161" cy="1125237"/>
            <a:chOff x="9572253" y="2367672"/>
            <a:chExt cx="1781548" cy="1500316"/>
          </a:xfrm>
        </p:grpSpPr>
        <p:sp>
          <p:nvSpPr>
            <p:cNvPr id="6" name="Freeform: Shape 5">
              <a:extLst>
                <a:ext uri="{FF2B5EF4-FFF2-40B4-BE49-F238E27FC236}">
                  <a16:creationId xmlns:a16="http://schemas.microsoft.com/office/drawing/2014/main" id="{5EB92FD8-8887-42E6-9707-09C450CCC269}"/>
                </a:ext>
              </a:extLst>
            </p:cNvPr>
            <p:cNvSpPr/>
            <p:nvPr/>
          </p:nvSpPr>
          <p:spPr>
            <a:xfrm rot="16200000">
              <a:off x="9712869" y="2227056"/>
              <a:ext cx="1500316" cy="1781548"/>
            </a:xfrm>
            <a:custGeom>
              <a:avLst/>
              <a:gdLst>
                <a:gd name="connsiteX0" fmla="*/ 270209 w 1500316"/>
                <a:gd name="connsiteY0" fmla="*/ 1701923 h 1781548"/>
                <a:gd name="connsiteX1" fmla="*/ 264949 w 1500316"/>
                <a:gd name="connsiteY1" fmla="*/ 1694122 h 1781548"/>
                <a:gd name="connsiteX2" fmla="*/ 263856 w 1500316"/>
                <a:gd name="connsiteY2" fmla="*/ 1688708 h 1781548"/>
                <a:gd name="connsiteX3" fmla="*/ 300198 w 1500316"/>
                <a:gd name="connsiteY3" fmla="*/ 1742704 h 1781548"/>
                <a:gd name="connsiteX4" fmla="*/ 295626 w 1500316"/>
                <a:gd name="connsiteY4" fmla="*/ 1739622 h 1781548"/>
                <a:gd name="connsiteX5" fmla="*/ 290532 w 1500316"/>
                <a:gd name="connsiteY5" fmla="*/ 1732067 h 1781548"/>
                <a:gd name="connsiteX6" fmla="*/ 396844 w 1500316"/>
                <a:gd name="connsiteY6" fmla="*/ 1781548 h 1781548"/>
                <a:gd name="connsiteX7" fmla="*/ 396843 w 1500316"/>
                <a:gd name="connsiteY7" fmla="*/ 1781548 h 1781548"/>
                <a:gd name="connsiteX8" fmla="*/ 396844 w 1500316"/>
                <a:gd name="connsiteY8" fmla="*/ 1781548 h 1781548"/>
                <a:gd name="connsiteX9" fmla="*/ 503148 w 1500316"/>
                <a:gd name="connsiteY9" fmla="*/ 1732078 h 1781548"/>
                <a:gd name="connsiteX10" fmla="*/ 498061 w 1500316"/>
                <a:gd name="connsiteY10" fmla="*/ 1739622 h 1781548"/>
                <a:gd name="connsiteX11" fmla="*/ 493496 w 1500316"/>
                <a:gd name="connsiteY11" fmla="*/ 1742701 h 1781548"/>
                <a:gd name="connsiteX12" fmla="*/ 529830 w 1500316"/>
                <a:gd name="connsiteY12" fmla="*/ 1688716 h 1781548"/>
                <a:gd name="connsiteX13" fmla="*/ 528738 w 1500316"/>
                <a:gd name="connsiteY13" fmla="*/ 1694122 h 1781548"/>
                <a:gd name="connsiteX14" fmla="*/ 523485 w 1500316"/>
                <a:gd name="connsiteY14" fmla="*/ 1701914 h 1781548"/>
                <a:gd name="connsiteX15" fmla="*/ 539987 w 1500316"/>
                <a:gd name="connsiteY15" fmla="*/ 1223665 h 1781548"/>
                <a:gd name="connsiteX16" fmla="*/ 539987 w 1500316"/>
                <a:gd name="connsiteY16" fmla="*/ 1223666 h 1781548"/>
                <a:gd name="connsiteX17" fmla="*/ 253701 w 1500316"/>
                <a:gd name="connsiteY17" fmla="*/ 1223666 h 1781548"/>
                <a:gd name="connsiteX18" fmla="*/ 253701 w 1500316"/>
                <a:gd name="connsiteY18" fmla="*/ 1638404 h 1781548"/>
                <a:gd name="connsiteX19" fmla="*/ 253704 w 1500316"/>
                <a:gd name="connsiteY19" fmla="*/ 1638420 h 1781548"/>
                <a:gd name="connsiteX20" fmla="*/ 253700 w 1500316"/>
                <a:gd name="connsiteY20" fmla="*/ 1638403 h 1781548"/>
                <a:gd name="connsiteX21" fmla="*/ 253700 w 1500316"/>
                <a:gd name="connsiteY21" fmla="*/ 1223665 h 1781548"/>
                <a:gd name="connsiteX22" fmla="*/ 976840 w 1500316"/>
                <a:gd name="connsiteY22" fmla="*/ 1701925 h 1781548"/>
                <a:gd name="connsiteX23" fmla="*/ 971579 w 1500316"/>
                <a:gd name="connsiteY23" fmla="*/ 1694122 h 1781548"/>
                <a:gd name="connsiteX24" fmla="*/ 970486 w 1500316"/>
                <a:gd name="connsiteY24" fmla="*/ 1688707 h 1781548"/>
                <a:gd name="connsiteX25" fmla="*/ 1006828 w 1500316"/>
                <a:gd name="connsiteY25" fmla="*/ 1742705 h 1781548"/>
                <a:gd name="connsiteX26" fmla="*/ 1002256 w 1500316"/>
                <a:gd name="connsiteY26" fmla="*/ 1739622 h 1781548"/>
                <a:gd name="connsiteX27" fmla="*/ 997161 w 1500316"/>
                <a:gd name="connsiteY27" fmla="*/ 1732066 h 1781548"/>
                <a:gd name="connsiteX28" fmla="*/ 1103474 w 1500316"/>
                <a:gd name="connsiteY28" fmla="*/ 1781548 h 1781548"/>
                <a:gd name="connsiteX29" fmla="*/ 1103473 w 1500316"/>
                <a:gd name="connsiteY29" fmla="*/ 1781548 h 1781548"/>
                <a:gd name="connsiteX30" fmla="*/ 1103474 w 1500316"/>
                <a:gd name="connsiteY30" fmla="*/ 1781548 h 1781548"/>
                <a:gd name="connsiteX31" fmla="*/ 1209778 w 1500316"/>
                <a:gd name="connsiteY31" fmla="*/ 1732078 h 1781548"/>
                <a:gd name="connsiteX32" fmla="*/ 1204691 w 1500316"/>
                <a:gd name="connsiteY32" fmla="*/ 1739622 h 1781548"/>
                <a:gd name="connsiteX33" fmla="*/ 1200126 w 1500316"/>
                <a:gd name="connsiteY33" fmla="*/ 1742700 h 1781548"/>
                <a:gd name="connsiteX34" fmla="*/ 1236460 w 1500316"/>
                <a:gd name="connsiteY34" fmla="*/ 1688716 h 1781548"/>
                <a:gd name="connsiteX35" fmla="*/ 1235368 w 1500316"/>
                <a:gd name="connsiteY35" fmla="*/ 1694122 h 1781548"/>
                <a:gd name="connsiteX36" fmla="*/ 1230116 w 1500316"/>
                <a:gd name="connsiteY36" fmla="*/ 1701913 h 1781548"/>
                <a:gd name="connsiteX37" fmla="*/ 1246617 w 1500316"/>
                <a:gd name="connsiteY37" fmla="*/ 1223665 h 1781548"/>
                <a:gd name="connsiteX38" fmla="*/ 1246617 w 1500316"/>
                <a:gd name="connsiteY38" fmla="*/ 1223666 h 1781548"/>
                <a:gd name="connsiteX39" fmla="*/ 960331 w 1500316"/>
                <a:gd name="connsiteY39" fmla="*/ 1223666 h 1781548"/>
                <a:gd name="connsiteX40" fmla="*/ 960331 w 1500316"/>
                <a:gd name="connsiteY40" fmla="*/ 1638404 h 1781548"/>
                <a:gd name="connsiteX41" fmla="*/ 960334 w 1500316"/>
                <a:gd name="connsiteY41" fmla="*/ 1638425 h 1781548"/>
                <a:gd name="connsiteX42" fmla="*/ 960330 w 1500316"/>
                <a:gd name="connsiteY42" fmla="*/ 1638403 h 1781548"/>
                <a:gd name="connsiteX43" fmla="*/ 960330 w 1500316"/>
                <a:gd name="connsiteY43" fmla="*/ 1223665 h 1781548"/>
                <a:gd name="connsiteX44" fmla="*/ 1500316 w 1500316"/>
                <a:gd name="connsiteY44" fmla="*/ 750158 h 1781548"/>
                <a:gd name="connsiteX45" fmla="*/ 1500316 w 1500316"/>
                <a:gd name="connsiteY45" fmla="*/ 1097198 h 1781548"/>
                <a:gd name="connsiteX46" fmla="*/ 1 w 1500316"/>
                <a:gd name="connsiteY46" fmla="*/ 1097198 h 1781548"/>
                <a:gd name="connsiteX47" fmla="*/ 1 w 1500316"/>
                <a:gd name="connsiteY47" fmla="*/ 1223664 h 1781548"/>
                <a:gd name="connsiteX48" fmla="*/ 0 w 1500316"/>
                <a:gd name="connsiteY48" fmla="*/ 1223664 h 1781548"/>
                <a:gd name="connsiteX49" fmla="*/ 0 w 1500316"/>
                <a:gd name="connsiteY49" fmla="*/ 750158 h 1781548"/>
                <a:gd name="connsiteX50" fmla="*/ 750158 w 1500316"/>
                <a:gd name="connsiteY50" fmla="*/ 0 h 1781548"/>
                <a:gd name="connsiteX51" fmla="*/ 1500316 w 1500316"/>
                <a:gd name="connsiteY51" fmla="*/ 750158 h 178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500316" h="1781548">
                  <a:moveTo>
                    <a:pt x="270209" y="1701923"/>
                  </a:moveTo>
                  <a:lnTo>
                    <a:pt x="264949" y="1694122"/>
                  </a:lnTo>
                  <a:lnTo>
                    <a:pt x="263856" y="1688708"/>
                  </a:lnTo>
                  <a:close/>
                  <a:moveTo>
                    <a:pt x="300198" y="1742704"/>
                  </a:moveTo>
                  <a:lnTo>
                    <a:pt x="295626" y="1739622"/>
                  </a:lnTo>
                  <a:lnTo>
                    <a:pt x="290532" y="1732067"/>
                  </a:lnTo>
                  <a:close/>
                  <a:moveTo>
                    <a:pt x="396844" y="1781548"/>
                  </a:moveTo>
                  <a:lnTo>
                    <a:pt x="396843" y="1781548"/>
                  </a:lnTo>
                  <a:lnTo>
                    <a:pt x="396844" y="1781548"/>
                  </a:lnTo>
                  <a:close/>
                  <a:moveTo>
                    <a:pt x="503148" y="1732078"/>
                  </a:moveTo>
                  <a:lnTo>
                    <a:pt x="498061" y="1739622"/>
                  </a:lnTo>
                  <a:lnTo>
                    <a:pt x="493496" y="1742701"/>
                  </a:lnTo>
                  <a:close/>
                  <a:moveTo>
                    <a:pt x="529830" y="1688716"/>
                  </a:moveTo>
                  <a:lnTo>
                    <a:pt x="528738" y="1694122"/>
                  </a:lnTo>
                  <a:lnTo>
                    <a:pt x="523485" y="1701914"/>
                  </a:lnTo>
                  <a:close/>
                  <a:moveTo>
                    <a:pt x="539987" y="1223665"/>
                  </a:moveTo>
                  <a:lnTo>
                    <a:pt x="539987" y="1223666"/>
                  </a:lnTo>
                  <a:lnTo>
                    <a:pt x="253701" y="1223666"/>
                  </a:lnTo>
                  <a:lnTo>
                    <a:pt x="253701" y="1638404"/>
                  </a:lnTo>
                  <a:lnTo>
                    <a:pt x="253704" y="1638420"/>
                  </a:lnTo>
                  <a:lnTo>
                    <a:pt x="253700" y="1638403"/>
                  </a:lnTo>
                  <a:lnTo>
                    <a:pt x="253700" y="1223665"/>
                  </a:lnTo>
                  <a:close/>
                  <a:moveTo>
                    <a:pt x="976840" y="1701925"/>
                  </a:moveTo>
                  <a:lnTo>
                    <a:pt x="971579" y="1694122"/>
                  </a:lnTo>
                  <a:lnTo>
                    <a:pt x="970486" y="1688707"/>
                  </a:lnTo>
                  <a:close/>
                  <a:moveTo>
                    <a:pt x="1006828" y="1742705"/>
                  </a:moveTo>
                  <a:lnTo>
                    <a:pt x="1002256" y="1739622"/>
                  </a:lnTo>
                  <a:lnTo>
                    <a:pt x="997161" y="1732066"/>
                  </a:lnTo>
                  <a:close/>
                  <a:moveTo>
                    <a:pt x="1103474" y="1781548"/>
                  </a:moveTo>
                  <a:lnTo>
                    <a:pt x="1103473" y="1781548"/>
                  </a:lnTo>
                  <a:lnTo>
                    <a:pt x="1103474" y="1781548"/>
                  </a:lnTo>
                  <a:close/>
                  <a:moveTo>
                    <a:pt x="1209778" y="1732078"/>
                  </a:moveTo>
                  <a:lnTo>
                    <a:pt x="1204691" y="1739622"/>
                  </a:lnTo>
                  <a:lnTo>
                    <a:pt x="1200126" y="1742700"/>
                  </a:lnTo>
                  <a:close/>
                  <a:moveTo>
                    <a:pt x="1236460" y="1688716"/>
                  </a:moveTo>
                  <a:lnTo>
                    <a:pt x="1235368" y="1694122"/>
                  </a:lnTo>
                  <a:lnTo>
                    <a:pt x="1230116" y="1701913"/>
                  </a:lnTo>
                  <a:close/>
                  <a:moveTo>
                    <a:pt x="1246617" y="1223665"/>
                  </a:moveTo>
                  <a:lnTo>
                    <a:pt x="1246617" y="1223666"/>
                  </a:lnTo>
                  <a:lnTo>
                    <a:pt x="960331" y="1223666"/>
                  </a:lnTo>
                  <a:lnTo>
                    <a:pt x="960331" y="1638404"/>
                  </a:lnTo>
                  <a:lnTo>
                    <a:pt x="960334" y="1638425"/>
                  </a:lnTo>
                  <a:lnTo>
                    <a:pt x="960330" y="1638403"/>
                  </a:lnTo>
                  <a:lnTo>
                    <a:pt x="960330" y="1223665"/>
                  </a:lnTo>
                  <a:close/>
                  <a:moveTo>
                    <a:pt x="1500316" y="750158"/>
                  </a:moveTo>
                  <a:lnTo>
                    <a:pt x="1500316" y="1097198"/>
                  </a:lnTo>
                  <a:lnTo>
                    <a:pt x="1" y="1097198"/>
                  </a:lnTo>
                  <a:lnTo>
                    <a:pt x="1" y="1223664"/>
                  </a:lnTo>
                  <a:lnTo>
                    <a:pt x="0" y="1223664"/>
                  </a:lnTo>
                  <a:lnTo>
                    <a:pt x="0" y="750158"/>
                  </a:lnTo>
                  <a:cubicBezTo>
                    <a:pt x="0" y="335857"/>
                    <a:pt x="335857" y="0"/>
                    <a:pt x="750158" y="0"/>
                  </a:cubicBezTo>
                  <a:cubicBezTo>
                    <a:pt x="1164459" y="0"/>
                    <a:pt x="1500316" y="335857"/>
                    <a:pt x="1500316" y="750158"/>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 name="Freeform: Shape 6">
              <a:extLst>
                <a:ext uri="{FF2B5EF4-FFF2-40B4-BE49-F238E27FC236}">
                  <a16:creationId xmlns:a16="http://schemas.microsoft.com/office/drawing/2014/main" id="{D1F9A2E5-11C9-4B5F-8FD9-1610DB7030D4}"/>
                </a:ext>
              </a:extLst>
            </p:cNvPr>
            <p:cNvSpPr/>
            <p:nvPr/>
          </p:nvSpPr>
          <p:spPr>
            <a:xfrm rot="16200000">
              <a:off x="10236067" y="2775654"/>
              <a:ext cx="1500316" cy="684351"/>
            </a:xfrm>
            <a:custGeom>
              <a:avLst/>
              <a:gdLst>
                <a:gd name="connsiteX0" fmla="*/ 396844 w 1500316"/>
                <a:gd name="connsiteY0" fmla="*/ 684351 h 684351"/>
                <a:gd name="connsiteX1" fmla="*/ 396843 w 1500316"/>
                <a:gd name="connsiteY1" fmla="*/ 684351 h 684351"/>
                <a:gd name="connsiteX2" fmla="*/ 396843 w 1500316"/>
                <a:gd name="connsiteY2" fmla="*/ 684351 h 684351"/>
                <a:gd name="connsiteX3" fmla="*/ 539987 w 1500316"/>
                <a:gd name="connsiteY3" fmla="*/ 126468 h 684351"/>
                <a:gd name="connsiteX4" fmla="*/ 539987 w 1500316"/>
                <a:gd name="connsiteY4" fmla="*/ 541207 h 684351"/>
                <a:gd name="connsiteX5" fmla="*/ 452561 w 1500316"/>
                <a:gd name="connsiteY5" fmla="*/ 673102 h 684351"/>
                <a:gd name="connsiteX6" fmla="*/ 396843 w 1500316"/>
                <a:gd name="connsiteY6" fmla="*/ 684351 h 684351"/>
                <a:gd name="connsiteX7" fmla="*/ 341126 w 1500316"/>
                <a:gd name="connsiteY7" fmla="*/ 673102 h 684351"/>
                <a:gd name="connsiteX8" fmla="*/ 253700 w 1500316"/>
                <a:gd name="connsiteY8" fmla="*/ 541206 h 684351"/>
                <a:gd name="connsiteX9" fmla="*/ 253700 w 1500316"/>
                <a:gd name="connsiteY9" fmla="*/ 126468 h 684351"/>
                <a:gd name="connsiteX10" fmla="*/ 1103474 w 1500316"/>
                <a:gd name="connsiteY10" fmla="*/ 684351 h 684351"/>
                <a:gd name="connsiteX11" fmla="*/ 1103473 w 1500316"/>
                <a:gd name="connsiteY11" fmla="*/ 684351 h 684351"/>
                <a:gd name="connsiteX12" fmla="*/ 1103473 w 1500316"/>
                <a:gd name="connsiteY12" fmla="*/ 684351 h 684351"/>
                <a:gd name="connsiteX13" fmla="*/ 1246617 w 1500316"/>
                <a:gd name="connsiteY13" fmla="*/ 126468 h 684351"/>
                <a:gd name="connsiteX14" fmla="*/ 1246617 w 1500316"/>
                <a:gd name="connsiteY14" fmla="*/ 541207 h 684351"/>
                <a:gd name="connsiteX15" fmla="*/ 1159191 w 1500316"/>
                <a:gd name="connsiteY15" fmla="*/ 673102 h 684351"/>
                <a:gd name="connsiteX16" fmla="*/ 1103473 w 1500316"/>
                <a:gd name="connsiteY16" fmla="*/ 684351 h 684351"/>
                <a:gd name="connsiteX17" fmla="*/ 1047756 w 1500316"/>
                <a:gd name="connsiteY17" fmla="*/ 673102 h 684351"/>
                <a:gd name="connsiteX18" fmla="*/ 960330 w 1500316"/>
                <a:gd name="connsiteY18" fmla="*/ 541206 h 684351"/>
                <a:gd name="connsiteX19" fmla="*/ 960330 w 1500316"/>
                <a:gd name="connsiteY19" fmla="*/ 126468 h 684351"/>
                <a:gd name="connsiteX20" fmla="*/ 1500316 w 1500316"/>
                <a:gd name="connsiteY20" fmla="*/ 0 h 684351"/>
                <a:gd name="connsiteX21" fmla="*/ 1500316 w 1500316"/>
                <a:gd name="connsiteY21" fmla="*/ 126467 h 684351"/>
                <a:gd name="connsiteX22" fmla="*/ 0 w 1500316"/>
                <a:gd name="connsiteY22" fmla="*/ 126467 h 684351"/>
                <a:gd name="connsiteX23" fmla="*/ 0 w 1500316"/>
                <a:gd name="connsiteY23" fmla="*/ 0 h 684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00316" h="684351">
                  <a:moveTo>
                    <a:pt x="396844" y="684351"/>
                  </a:moveTo>
                  <a:lnTo>
                    <a:pt x="396843" y="684351"/>
                  </a:lnTo>
                  <a:lnTo>
                    <a:pt x="396843" y="684351"/>
                  </a:lnTo>
                  <a:close/>
                  <a:moveTo>
                    <a:pt x="539987" y="126468"/>
                  </a:moveTo>
                  <a:lnTo>
                    <a:pt x="539987" y="541207"/>
                  </a:lnTo>
                  <a:cubicBezTo>
                    <a:pt x="539987" y="600500"/>
                    <a:pt x="503938" y="651372"/>
                    <a:pt x="452561" y="673102"/>
                  </a:cubicBezTo>
                  <a:lnTo>
                    <a:pt x="396843" y="684351"/>
                  </a:lnTo>
                  <a:lnTo>
                    <a:pt x="341126" y="673102"/>
                  </a:lnTo>
                  <a:cubicBezTo>
                    <a:pt x="289749" y="651371"/>
                    <a:pt x="253700" y="600499"/>
                    <a:pt x="253700" y="541206"/>
                  </a:cubicBezTo>
                  <a:lnTo>
                    <a:pt x="253700" y="126468"/>
                  </a:lnTo>
                  <a:close/>
                  <a:moveTo>
                    <a:pt x="1103474" y="684351"/>
                  </a:moveTo>
                  <a:lnTo>
                    <a:pt x="1103473" y="684351"/>
                  </a:lnTo>
                  <a:lnTo>
                    <a:pt x="1103473" y="684351"/>
                  </a:lnTo>
                  <a:close/>
                  <a:moveTo>
                    <a:pt x="1246617" y="126468"/>
                  </a:moveTo>
                  <a:lnTo>
                    <a:pt x="1246617" y="541207"/>
                  </a:lnTo>
                  <a:cubicBezTo>
                    <a:pt x="1246617" y="600500"/>
                    <a:pt x="1210568" y="651372"/>
                    <a:pt x="1159191" y="673102"/>
                  </a:cubicBezTo>
                  <a:lnTo>
                    <a:pt x="1103473" y="684351"/>
                  </a:lnTo>
                  <a:lnTo>
                    <a:pt x="1047756" y="673102"/>
                  </a:lnTo>
                  <a:cubicBezTo>
                    <a:pt x="996379" y="651371"/>
                    <a:pt x="960330" y="600499"/>
                    <a:pt x="960330" y="541206"/>
                  </a:cubicBezTo>
                  <a:lnTo>
                    <a:pt x="960330" y="126468"/>
                  </a:lnTo>
                  <a:close/>
                  <a:moveTo>
                    <a:pt x="1500316" y="0"/>
                  </a:moveTo>
                  <a:lnTo>
                    <a:pt x="1500316" y="126467"/>
                  </a:lnTo>
                  <a:lnTo>
                    <a:pt x="0" y="126467"/>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22" name="Group 21">
            <a:extLst>
              <a:ext uri="{FF2B5EF4-FFF2-40B4-BE49-F238E27FC236}">
                <a16:creationId xmlns:a16="http://schemas.microsoft.com/office/drawing/2014/main" id="{B23ED2D7-66F6-45F7-B312-3E636833A8DF}"/>
              </a:ext>
            </a:extLst>
          </p:cNvPr>
          <p:cNvGrpSpPr/>
          <p:nvPr/>
        </p:nvGrpSpPr>
        <p:grpSpPr>
          <a:xfrm>
            <a:off x="255548" y="1427827"/>
            <a:ext cx="2194560" cy="1413892"/>
            <a:chOff x="332936" y="2555951"/>
            <a:chExt cx="2926080" cy="1885189"/>
          </a:xfrm>
        </p:grpSpPr>
        <p:sp>
          <p:nvSpPr>
            <p:cNvPr id="23" name="TextBox 22">
              <a:extLst>
                <a:ext uri="{FF2B5EF4-FFF2-40B4-BE49-F238E27FC236}">
                  <a16:creationId xmlns:a16="http://schemas.microsoft.com/office/drawing/2014/main" id="{279295F4-D4BB-4939-AF66-0246A5A8BFC5}"/>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4" name="TextBox 23">
              <a:extLst>
                <a:ext uri="{FF2B5EF4-FFF2-40B4-BE49-F238E27FC236}">
                  <a16:creationId xmlns:a16="http://schemas.microsoft.com/office/drawing/2014/main" id="{C574D502-DB36-46C0-A4A5-C7217042CD5F}"/>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720F2A49-7999-4B7A-A541-E4AD1D3ED891}"/>
              </a:ext>
            </a:extLst>
          </p:cNvPr>
          <p:cNvGrpSpPr/>
          <p:nvPr/>
        </p:nvGrpSpPr>
        <p:grpSpPr>
          <a:xfrm>
            <a:off x="6695611" y="4292642"/>
            <a:ext cx="2194560" cy="1260003"/>
            <a:chOff x="8921977" y="4001571"/>
            <a:chExt cx="2926080" cy="1680003"/>
          </a:xfrm>
        </p:grpSpPr>
        <p:sp>
          <p:nvSpPr>
            <p:cNvPr id="26" name="TextBox 25">
              <a:extLst>
                <a:ext uri="{FF2B5EF4-FFF2-40B4-BE49-F238E27FC236}">
                  <a16:creationId xmlns:a16="http://schemas.microsoft.com/office/drawing/2014/main" id="{90B2E0A2-C07E-45A0-BF33-9AC683EFBF6C}"/>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7" name="TextBox 26">
              <a:extLst>
                <a:ext uri="{FF2B5EF4-FFF2-40B4-BE49-F238E27FC236}">
                  <a16:creationId xmlns:a16="http://schemas.microsoft.com/office/drawing/2014/main" id="{1A2B0D84-ECE8-4321-94F8-EB2D8C7AECC6}"/>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36" name="TextBox 35">
            <a:extLst>
              <a:ext uri="{FF2B5EF4-FFF2-40B4-BE49-F238E27FC236}">
                <a16:creationId xmlns:a16="http://schemas.microsoft.com/office/drawing/2014/main" id="{B7981596-CF0A-4FB7-8D95-8E7674528026}"/>
              </a:ext>
            </a:extLst>
          </p:cNvPr>
          <p:cNvSpPr txBox="1"/>
          <p:nvPr/>
        </p:nvSpPr>
        <p:spPr>
          <a:xfrm>
            <a:off x="2848806" y="1715982"/>
            <a:ext cx="1565504" cy="400110"/>
          </a:xfrm>
          <a:prstGeom prst="rect">
            <a:avLst/>
          </a:prstGeom>
          <a:noFill/>
        </p:spPr>
        <p:txBody>
          <a:bodyPr wrap="square" lIns="0" rIns="0" rtlCol="0" anchor="b">
            <a:spAutoFit/>
          </a:bodyPr>
          <a:lstStyle/>
          <a:p>
            <a:pPr algn="ctr"/>
            <a:r>
              <a:rPr lang="en-US" sz="2000" b="1" noProof="1">
                <a:solidFill>
                  <a:schemeClr val="accent2"/>
                </a:solidFill>
              </a:rPr>
              <a:t>Lorem Ipsum</a:t>
            </a:r>
          </a:p>
        </p:txBody>
      </p:sp>
      <p:sp>
        <p:nvSpPr>
          <p:cNvPr id="37" name="TextBox 36">
            <a:extLst>
              <a:ext uri="{FF2B5EF4-FFF2-40B4-BE49-F238E27FC236}">
                <a16:creationId xmlns:a16="http://schemas.microsoft.com/office/drawing/2014/main" id="{F5789876-0A62-4C6C-BE87-BE57A0260A78}"/>
              </a:ext>
            </a:extLst>
          </p:cNvPr>
          <p:cNvSpPr txBox="1"/>
          <p:nvPr/>
        </p:nvSpPr>
        <p:spPr>
          <a:xfrm>
            <a:off x="2321915" y="4753333"/>
            <a:ext cx="1565504" cy="400110"/>
          </a:xfrm>
          <a:prstGeom prst="rect">
            <a:avLst/>
          </a:prstGeom>
          <a:noFill/>
        </p:spPr>
        <p:txBody>
          <a:bodyPr wrap="square" lIns="0" rIns="0" rtlCol="0" anchor="b">
            <a:spAutoFit/>
          </a:bodyPr>
          <a:lstStyle/>
          <a:p>
            <a:pPr algn="r"/>
            <a:r>
              <a:rPr lang="en-US" sz="2000" b="1" noProof="1">
                <a:solidFill>
                  <a:schemeClr val="accent5">
                    <a:lumMod val="60000"/>
                    <a:lumOff val="40000"/>
                  </a:schemeClr>
                </a:solidFill>
              </a:rPr>
              <a:t>Lorem Ipsum</a:t>
            </a:r>
          </a:p>
        </p:txBody>
      </p:sp>
      <p:sp>
        <p:nvSpPr>
          <p:cNvPr id="38" name="TextBox 37">
            <a:extLst>
              <a:ext uri="{FF2B5EF4-FFF2-40B4-BE49-F238E27FC236}">
                <a16:creationId xmlns:a16="http://schemas.microsoft.com/office/drawing/2014/main" id="{7C651556-B375-4F4D-9C76-80B457F529E1}"/>
              </a:ext>
            </a:extLst>
          </p:cNvPr>
          <p:cNvSpPr txBox="1"/>
          <p:nvPr/>
        </p:nvSpPr>
        <p:spPr>
          <a:xfrm>
            <a:off x="5223603" y="1715982"/>
            <a:ext cx="1565504" cy="400110"/>
          </a:xfrm>
          <a:prstGeom prst="rect">
            <a:avLst/>
          </a:prstGeom>
          <a:noFill/>
        </p:spPr>
        <p:txBody>
          <a:bodyPr wrap="square" lIns="0" rIns="0" rtlCol="0" anchor="b">
            <a:spAutoFit/>
          </a:bodyPr>
          <a:lstStyle/>
          <a:p>
            <a:r>
              <a:rPr lang="en-US" sz="2000" b="1" noProof="1">
                <a:solidFill>
                  <a:schemeClr val="accent6"/>
                </a:solidFill>
              </a:rPr>
              <a:t>Lorem Ipsum</a:t>
            </a:r>
          </a:p>
        </p:txBody>
      </p:sp>
      <p:sp>
        <p:nvSpPr>
          <p:cNvPr id="39" name="TextBox 38">
            <a:extLst>
              <a:ext uri="{FF2B5EF4-FFF2-40B4-BE49-F238E27FC236}">
                <a16:creationId xmlns:a16="http://schemas.microsoft.com/office/drawing/2014/main" id="{376C187D-68DB-4F3A-98AC-7B270BBC98A5}"/>
              </a:ext>
            </a:extLst>
          </p:cNvPr>
          <p:cNvSpPr txBox="1"/>
          <p:nvPr/>
        </p:nvSpPr>
        <p:spPr>
          <a:xfrm>
            <a:off x="4729919" y="4850440"/>
            <a:ext cx="1565504" cy="400110"/>
          </a:xfrm>
          <a:prstGeom prst="rect">
            <a:avLst/>
          </a:prstGeom>
          <a:noFill/>
        </p:spPr>
        <p:txBody>
          <a:bodyPr wrap="square" lIns="0" rIns="0" rtlCol="0" anchor="b">
            <a:spAutoFit/>
          </a:bodyPr>
          <a:lstStyle/>
          <a:p>
            <a:pPr algn="ctr"/>
            <a:r>
              <a:rPr lang="en-US" sz="2000" b="1" noProof="1">
                <a:solidFill>
                  <a:schemeClr val="accent4"/>
                </a:solidFill>
              </a:rPr>
              <a:t>Lorem Ipsum</a:t>
            </a:r>
          </a:p>
        </p:txBody>
      </p:sp>
      <p:grpSp>
        <p:nvGrpSpPr>
          <p:cNvPr id="40" name="Graphic 29" descr="Badge 1">
            <a:extLst>
              <a:ext uri="{FF2B5EF4-FFF2-40B4-BE49-F238E27FC236}">
                <a16:creationId xmlns:a16="http://schemas.microsoft.com/office/drawing/2014/main" id="{F8D935C3-DF93-42D4-8168-7C4AF0F90791}"/>
              </a:ext>
            </a:extLst>
          </p:cNvPr>
          <p:cNvGrpSpPr/>
          <p:nvPr/>
        </p:nvGrpSpPr>
        <p:grpSpPr>
          <a:xfrm>
            <a:off x="3423754" y="2112800"/>
            <a:ext cx="415609" cy="415609"/>
            <a:chOff x="4565005" y="1674066"/>
            <a:chExt cx="554145" cy="554145"/>
          </a:xfrm>
          <a:solidFill>
            <a:srgbClr val="F7931F"/>
          </a:solidFill>
        </p:grpSpPr>
        <p:sp>
          <p:nvSpPr>
            <p:cNvPr id="41" name="Freeform: Shape 40">
              <a:extLst>
                <a:ext uri="{FF2B5EF4-FFF2-40B4-BE49-F238E27FC236}">
                  <a16:creationId xmlns:a16="http://schemas.microsoft.com/office/drawing/2014/main" id="{7B6D0D5B-4B1B-4C6A-9151-1656EAF9ABD0}"/>
                </a:ext>
              </a:extLst>
            </p:cNvPr>
            <p:cNvSpPr/>
            <p:nvPr/>
          </p:nvSpPr>
          <p:spPr>
            <a:xfrm>
              <a:off x="4565005" y="1674066"/>
              <a:ext cx="554145" cy="554145"/>
            </a:xfrm>
            <a:custGeom>
              <a:avLst/>
              <a:gdLst>
                <a:gd name="connsiteX0" fmla="*/ 277074 w 554145"/>
                <a:gd name="connsiteY0" fmla="*/ 14591 h 554145"/>
                <a:gd name="connsiteX1" fmla="*/ 539556 w 554145"/>
                <a:gd name="connsiteY1" fmla="*/ 277073 h 554145"/>
                <a:gd name="connsiteX2" fmla="*/ 277074 w 554145"/>
                <a:gd name="connsiteY2" fmla="*/ 539555 h 554145"/>
                <a:gd name="connsiteX3" fmla="*/ 14592 w 554145"/>
                <a:gd name="connsiteY3" fmla="*/ 277073 h 554145"/>
                <a:gd name="connsiteX4" fmla="*/ 277074 w 554145"/>
                <a:gd name="connsiteY4" fmla="*/ 14592 h 554145"/>
                <a:gd name="connsiteX5" fmla="*/ 277074 w 554145"/>
                <a:gd name="connsiteY5" fmla="*/ 0 h 554145"/>
                <a:gd name="connsiteX6" fmla="*/ 0 w 554145"/>
                <a:gd name="connsiteY6" fmla="*/ 277072 h 554145"/>
                <a:gd name="connsiteX7" fmla="*/ 277072 w 554145"/>
                <a:gd name="connsiteY7" fmla="*/ 554146 h 554145"/>
                <a:gd name="connsiteX8" fmla="*/ 554146 w 554145"/>
                <a:gd name="connsiteY8" fmla="*/ 277074 h 554145"/>
                <a:gd name="connsiteX9" fmla="*/ 277321 w 554145"/>
                <a:gd name="connsiteY9" fmla="*/ 2 h 554145"/>
                <a:gd name="connsiteX10" fmla="*/ 277074 w 554145"/>
                <a:gd name="connsiteY10" fmla="*/ 2 h 55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5" h="554145">
                  <a:moveTo>
                    <a:pt x="277074" y="14591"/>
                  </a:moveTo>
                  <a:cubicBezTo>
                    <a:pt x="422039" y="14591"/>
                    <a:pt x="539556" y="132108"/>
                    <a:pt x="539556" y="277073"/>
                  </a:cubicBezTo>
                  <a:cubicBezTo>
                    <a:pt x="539556" y="422038"/>
                    <a:pt x="422039" y="539555"/>
                    <a:pt x="277074" y="539555"/>
                  </a:cubicBezTo>
                  <a:cubicBezTo>
                    <a:pt x="132108" y="539555"/>
                    <a:pt x="14592" y="422038"/>
                    <a:pt x="14592" y="277073"/>
                  </a:cubicBezTo>
                  <a:cubicBezTo>
                    <a:pt x="14756" y="132176"/>
                    <a:pt x="132177" y="14756"/>
                    <a:pt x="277074" y="14592"/>
                  </a:cubicBezTo>
                  <a:moveTo>
                    <a:pt x="277074" y="0"/>
                  </a:moveTo>
                  <a:cubicBezTo>
                    <a:pt x="124051" y="0"/>
                    <a:pt x="1" y="124049"/>
                    <a:pt x="0" y="277072"/>
                  </a:cubicBezTo>
                  <a:cubicBezTo>
                    <a:pt x="-1" y="430095"/>
                    <a:pt x="124049" y="554145"/>
                    <a:pt x="277072" y="554146"/>
                  </a:cubicBezTo>
                  <a:cubicBezTo>
                    <a:pt x="430095" y="554147"/>
                    <a:pt x="554145" y="430097"/>
                    <a:pt x="554146" y="277074"/>
                  </a:cubicBezTo>
                  <a:cubicBezTo>
                    <a:pt x="554214" y="124119"/>
                    <a:pt x="430275" y="70"/>
                    <a:pt x="277321" y="2"/>
                  </a:cubicBezTo>
                  <a:cubicBezTo>
                    <a:pt x="277239" y="2"/>
                    <a:pt x="277156" y="2"/>
                    <a:pt x="277074" y="2"/>
                  </a:cubicBezTo>
                  <a:close/>
                </a:path>
              </a:pathLst>
            </a:custGeom>
            <a:solidFill>
              <a:srgbClr val="F7931F"/>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FAF1A7B8-CE6C-4FDF-BD96-E0A8B301B628}"/>
                </a:ext>
              </a:extLst>
            </p:cNvPr>
            <p:cNvSpPr/>
            <p:nvPr/>
          </p:nvSpPr>
          <p:spPr>
            <a:xfrm>
              <a:off x="4786024" y="1819732"/>
              <a:ext cx="75423" cy="245731"/>
            </a:xfrm>
            <a:custGeom>
              <a:avLst/>
              <a:gdLst>
                <a:gd name="connsiteX0" fmla="*/ 58648 w 75423"/>
                <a:gd name="connsiteY0" fmla="*/ 245732 h 245731"/>
                <a:gd name="connsiteX1" fmla="*/ 58648 w 75423"/>
                <a:gd name="connsiteY1" fmla="*/ 23682 h 245731"/>
                <a:gd name="connsiteX2" fmla="*/ 58528 w 75423"/>
                <a:gd name="connsiteY2" fmla="*/ 23625 h 245731"/>
                <a:gd name="connsiteX3" fmla="*/ 54435 w 75423"/>
                <a:gd name="connsiteY3" fmla="*/ 27169 h 245731"/>
                <a:gd name="connsiteX4" fmla="*/ 41290 w 75423"/>
                <a:gd name="connsiteY4" fmla="*/ 36855 h 245731"/>
                <a:gd name="connsiteX5" fmla="*/ 26243 w 75423"/>
                <a:gd name="connsiteY5" fmla="*/ 45732 h 245731"/>
                <a:gd name="connsiteX6" fmla="*/ 10886 w 75423"/>
                <a:gd name="connsiteY6" fmla="*/ 53155 h 245731"/>
                <a:gd name="connsiteX7" fmla="*/ 0 w 75423"/>
                <a:gd name="connsiteY7" fmla="*/ 57466 h 245731"/>
                <a:gd name="connsiteX8" fmla="*/ 0 w 75423"/>
                <a:gd name="connsiteY8" fmla="*/ 43587 h 245731"/>
                <a:gd name="connsiteX9" fmla="*/ 37346 w 75423"/>
                <a:gd name="connsiteY9" fmla="*/ 26039 h 245731"/>
                <a:gd name="connsiteX10" fmla="*/ 72801 w 75423"/>
                <a:gd name="connsiteY10" fmla="*/ 0 h 245731"/>
                <a:gd name="connsiteX11" fmla="*/ 75423 w 75423"/>
                <a:gd name="connsiteY11" fmla="*/ 136 h 245731"/>
                <a:gd name="connsiteX12" fmla="*/ 75423 w 75423"/>
                <a:gd name="connsiteY12" fmla="*/ 245732 h 24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23" h="245731">
                  <a:moveTo>
                    <a:pt x="58648" y="245732"/>
                  </a:moveTo>
                  <a:lnTo>
                    <a:pt x="58648" y="23682"/>
                  </a:lnTo>
                  <a:cubicBezTo>
                    <a:pt x="58648" y="23595"/>
                    <a:pt x="58594" y="23570"/>
                    <a:pt x="58528" y="23625"/>
                  </a:cubicBezTo>
                  <a:lnTo>
                    <a:pt x="54435" y="27169"/>
                  </a:lnTo>
                  <a:cubicBezTo>
                    <a:pt x="50276" y="30689"/>
                    <a:pt x="45884" y="33926"/>
                    <a:pt x="41290" y="36855"/>
                  </a:cubicBezTo>
                  <a:cubicBezTo>
                    <a:pt x="36384" y="40011"/>
                    <a:pt x="31323" y="42996"/>
                    <a:pt x="26243" y="45732"/>
                  </a:cubicBezTo>
                  <a:cubicBezTo>
                    <a:pt x="21131" y="48481"/>
                    <a:pt x="15962" y="50975"/>
                    <a:pt x="10886" y="53155"/>
                  </a:cubicBezTo>
                  <a:cubicBezTo>
                    <a:pt x="7071" y="54787"/>
                    <a:pt x="3423" y="56233"/>
                    <a:pt x="0" y="57466"/>
                  </a:cubicBezTo>
                  <a:lnTo>
                    <a:pt x="0" y="43587"/>
                  </a:lnTo>
                  <a:cubicBezTo>
                    <a:pt x="13084" y="39198"/>
                    <a:pt x="25616" y="33310"/>
                    <a:pt x="37346" y="26039"/>
                  </a:cubicBezTo>
                  <a:cubicBezTo>
                    <a:pt x="49814" y="18280"/>
                    <a:pt x="61667" y="9575"/>
                    <a:pt x="72801" y="0"/>
                  </a:cubicBezTo>
                  <a:lnTo>
                    <a:pt x="75423" y="136"/>
                  </a:lnTo>
                  <a:lnTo>
                    <a:pt x="75423" y="245732"/>
                  </a:lnTo>
                  <a:close/>
                </a:path>
              </a:pathLst>
            </a:custGeom>
            <a:solidFill>
              <a:srgbClr val="F7931F"/>
            </a:solid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3" name="Graphic 27" descr="Badge 3">
            <a:extLst>
              <a:ext uri="{FF2B5EF4-FFF2-40B4-BE49-F238E27FC236}">
                <a16:creationId xmlns:a16="http://schemas.microsoft.com/office/drawing/2014/main" id="{0527A09A-F32F-484E-A155-9A837D3B0B3C}"/>
              </a:ext>
            </a:extLst>
          </p:cNvPr>
          <p:cNvGrpSpPr/>
          <p:nvPr/>
        </p:nvGrpSpPr>
        <p:grpSpPr>
          <a:xfrm>
            <a:off x="4677831" y="1708234"/>
            <a:ext cx="415607" cy="415607"/>
            <a:chOff x="6237108" y="1149221"/>
            <a:chExt cx="554142" cy="554142"/>
          </a:xfrm>
          <a:solidFill>
            <a:schemeClr val="accent6"/>
          </a:solidFill>
        </p:grpSpPr>
        <p:sp>
          <p:nvSpPr>
            <p:cNvPr id="44" name="Freeform: Shape 43">
              <a:extLst>
                <a:ext uri="{FF2B5EF4-FFF2-40B4-BE49-F238E27FC236}">
                  <a16:creationId xmlns:a16="http://schemas.microsoft.com/office/drawing/2014/main" id="{84378942-0E96-4363-8C75-0EFE3AFA4321}"/>
                </a:ext>
              </a:extLst>
            </p:cNvPr>
            <p:cNvSpPr/>
            <p:nvPr/>
          </p:nvSpPr>
          <p:spPr>
            <a:xfrm>
              <a:off x="6237108" y="1149221"/>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grp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6987CC03-00CD-4419-BD9A-F3CCBA4FD35E}"/>
                </a:ext>
              </a:extLst>
            </p:cNvPr>
            <p:cNvSpPr/>
            <p:nvPr/>
          </p:nvSpPr>
          <p:spPr>
            <a:xfrm>
              <a:off x="6445668" y="1303723"/>
              <a:ext cx="131868" cy="248493"/>
            </a:xfrm>
            <a:custGeom>
              <a:avLst/>
              <a:gdLst>
                <a:gd name="connsiteX0" fmla="*/ 51484 w 131868"/>
                <a:gd name="connsiteY0" fmla="*/ 248467 h 248493"/>
                <a:gd name="connsiteX1" fmla="*/ 0 w 131868"/>
                <a:gd name="connsiteY1" fmla="*/ 236364 h 248493"/>
                <a:gd name="connsiteX2" fmla="*/ 0 w 131868"/>
                <a:gd name="connsiteY2" fmla="*/ 218504 h 248493"/>
                <a:gd name="connsiteX3" fmla="*/ 52162 w 131868"/>
                <a:gd name="connsiteY3" fmla="*/ 234591 h 248493"/>
                <a:gd name="connsiteX4" fmla="*/ 75223 w 131868"/>
                <a:gd name="connsiteY4" fmla="*/ 231600 h 248493"/>
                <a:gd name="connsiteX5" fmla="*/ 95161 w 131868"/>
                <a:gd name="connsiteY5" fmla="*/ 222028 h 248493"/>
                <a:gd name="connsiteX6" fmla="*/ 109146 w 131868"/>
                <a:gd name="connsiteY6" fmla="*/ 205249 h 248493"/>
                <a:gd name="connsiteX7" fmla="*/ 114392 w 131868"/>
                <a:gd name="connsiteY7" fmla="*/ 180911 h 248493"/>
                <a:gd name="connsiteX8" fmla="*/ 95292 w 131868"/>
                <a:gd name="connsiteY8" fmla="*/ 140232 h 248493"/>
                <a:gd name="connsiteX9" fmla="*/ 40708 w 131868"/>
                <a:gd name="connsiteY9" fmla="*/ 126758 h 248493"/>
                <a:gd name="connsiteX10" fmla="*/ 23768 w 131868"/>
                <a:gd name="connsiteY10" fmla="*/ 126758 h 248493"/>
                <a:gd name="connsiteX11" fmla="*/ 23768 w 131868"/>
                <a:gd name="connsiteY11" fmla="*/ 112896 h 248493"/>
                <a:gd name="connsiteX12" fmla="*/ 39176 w 131868"/>
                <a:gd name="connsiteY12" fmla="*/ 112896 h 248493"/>
                <a:gd name="connsiteX13" fmla="*/ 88624 w 131868"/>
                <a:gd name="connsiteY13" fmla="*/ 99765 h 248493"/>
                <a:gd name="connsiteX14" fmla="*/ 105681 w 131868"/>
                <a:gd name="connsiteY14" fmla="*/ 61099 h 248493"/>
                <a:gd name="connsiteX15" fmla="*/ 93009 w 131868"/>
                <a:gd name="connsiteY15" fmla="*/ 26169 h 248493"/>
                <a:gd name="connsiteX16" fmla="*/ 55584 w 131868"/>
                <a:gd name="connsiteY16" fmla="*/ 14022 h 248493"/>
                <a:gd name="connsiteX17" fmla="*/ 9579 w 131868"/>
                <a:gd name="connsiteY17" fmla="*/ 28613 h 248493"/>
                <a:gd name="connsiteX18" fmla="*/ 9579 w 131868"/>
                <a:gd name="connsiteY18" fmla="*/ 12833 h 248493"/>
                <a:gd name="connsiteX19" fmla="*/ 60202 w 131868"/>
                <a:gd name="connsiteY19" fmla="*/ 0 h 248493"/>
                <a:gd name="connsiteX20" fmla="*/ 84429 w 131868"/>
                <a:gd name="connsiteY20" fmla="*/ 3480 h 248493"/>
                <a:gd name="connsiteX21" fmla="*/ 104506 w 131868"/>
                <a:gd name="connsiteY21" fmla="*/ 13883 h 248493"/>
                <a:gd name="connsiteX22" fmla="*/ 118185 w 131868"/>
                <a:gd name="connsiteY22" fmla="*/ 31159 h 248493"/>
                <a:gd name="connsiteX23" fmla="*/ 123292 w 131868"/>
                <a:gd name="connsiteY23" fmla="*/ 55409 h 248493"/>
                <a:gd name="connsiteX24" fmla="*/ 76602 w 131868"/>
                <a:gd name="connsiteY24" fmla="*/ 115705 h 248493"/>
                <a:gd name="connsiteX25" fmla="*/ 74741 w 131868"/>
                <a:gd name="connsiteY25" fmla="*/ 116223 h 248493"/>
                <a:gd name="connsiteX26" fmla="*/ 74741 w 131868"/>
                <a:gd name="connsiteY26" fmla="*/ 121118 h 248493"/>
                <a:gd name="connsiteX27" fmla="*/ 77010 w 131868"/>
                <a:gd name="connsiteY27" fmla="*/ 121381 h 248493"/>
                <a:gd name="connsiteX28" fmla="*/ 98677 w 131868"/>
                <a:gd name="connsiteY28" fmla="*/ 127093 h 248493"/>
                <a:gd name="connsiteX29" fmla="*/ 116026 w 131868"/>
                <a:gd name="connsiteY29" fmla="*/ 138700 h 248493"/>
                <a:gd name="connsiteX30" fmla="*/ 127611 w 131868"/>
                <a:gd name="connsiteY30" fmla="*/ 156012 h 248493"/>
                <a:gd name="connsiteX31" fmla="*/ 131857 w 131868"/>
                <a:gd name="connsiteY31" fmla="*/ 178518 h 248493"/>
                <a:gd name="connsiteX32" fmla="*/ 125612 w 131868"/>
                <a:gd name="connsiteY32" fmla="*/ 208364 h 248493"/>
                <a:gd name="connsiteX33" fmla="*/ 108512 w 131868"/>
                <a:gd name="connsiteY33" fmla="*/ 230250 h 248493"/>
                <a:gd name="connsiteX34" fmla="*/ 82949 w 131868"/>
                <a:gd name="connsiteY34" fmla="*/ 243827 h 248493"/>
                <a:gd name="connsiteX35" fmla="*/ 51484 w 131868"/>
                <a:gd name="connsiteY35" fmla="*/ 248467 h 24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1868" h="248493">
                  <a:moveTo>
                    <a:pt x="51484" y="248467"/>
                  </a:moveTo>
                  <a:cubicBezTo>
                    <a:pt x="33573" y="248875"/>
                    <a:pt x="15853" y="244709"/>
                    <a:pt x="0" y="236364"/>
                  </a:cubicBezTo>
                  <a:lnTo>
                    <a:pt x="0" y="218504"/>
                  </a:lnTo>
                  <a:cubicBezTo>
                    <a:pt x="15476" y="228777"/>
                    <a:pt x="33589" y="234363"/>
                    <a:pt x="52162" y="234591"/>
                  </a:cubicBezTo>
                  <a:cubicBezTo>
                    <a:pt x="59947" y="234612"/>
                    <a:pt x="67701" y="233607"/>
                    <a:pt x="75223" y="231600"/>
                  </a:cubicBezTo>
                  <a:cubicBezTo>
                    <a:pt x="82420" y="229713"/>
                    <a:pt x="89188" y="226464"/>
                    <a:pt x="95161" y="222028"/>
                  </a:cubicBezTo>
                  <a:cubicBezTo>
                    <a:pt x="101040" y="217574"/>
                    <a:pt x="105825" y="211835"/>
                    <a:pt x="109146" y="205249"/>
                  </a:cubicBezTo>
                  <a:cubicBezTo>
                    <a:pt x="112806" y="197670"/>
                    <a:pt x="114605" y="189326"/>
                    <a:pt x="114392" y="180911"/>
                  </a:cubicBezTo>
                  <a:cubicBezTo>
                    <a:pt x="115315" y="164994"/>
                    <a:pt x="108129" y="149689"/>
                    <a:pt x="95292" y="140232"/>
                  </a:cubicBezTo>
                  <a:cubicBezTo>
                    <a:pt x="82890" y="131288"/>
                    <a:pt x="64513" y="126758"/>
                    <a:pt x="40708" y="126758"/>
                  </a:cubicBezTo>
                  <a:lnTo>
                    <a:pt x="23768" y="126758"/>
                  </a:lnTo>
                  <a:lnTo>
                    <a:pt x="23768" y="112896"/>
                  </a:lnTo>
                  <a:lnTo>
                    <a:pt x="39176" y="112896"/>
                  </a:lnTo>
                  <a:cubicBezTo>
                    <a:pt x="60858" y="112896"/>
                    <a:pt x="77492" y="108519"/>
                    <a:pt x="88624" y="99765"/>
                  </a:cubicBezTo>
                  <a:cubicBezTo>
                    <a:pt x="100192" y="90365"/>
                    <a:pt x="106538" y="75980"/>
                    <a:pt x="105681" y="61099"/>
                  </a:cubicBezTo>
                  <a:cubicBezTo>
                    <a:pt x="106520" y="48197"/>
                    <a:pt x="101925" y="35532"/>
                    <a:pt x="93009" y="26169"/>
                  </a:cubicBezTo>
                  <a:cubicBezTo>
                    <a:pt x="82585" y="17412"/>
                    <a:pt x="69163" y="13056"/>
                    <a:pt x="55584" y="14022"/>
                  </a:cubicBezTo>
                  <a:cubicBezTo>
                    <a:pt x="39159" y="14326"/>
                    <a:pt x="23177" y="19395"/>
                    <a:pt x="9579" y="28613"/>
                  </a:cubicBezTo>
                  <a:lnTo>
                    <a:pt x="9579" y="12833"/>
                  </a:lnTo>
                  <a:cubicBezTo>
                    <a:pt x="25152" y="4484"/>
                    <a:pt x="42532" y="78"/>
                    <a:pt x="60202" y="0"/>
                  </a:cubicBezTo>
                  <a:cubicBezTo>
                    <a:pt x="68404" y="-22"/>
                    <a:pt x="76565" y="1151"/>
                    <a:pt x="84429" y="3480"/>
                  </a:cubicBezTo>
                  <a:cubicBezTo>
                    <a:pt x="91735" y="5608"/>
                    <a:pt x="98555" y="9141"/>
                    <a:pt x="104506" y="13883"/>
                  </a:cubicBezTo>
                  <a:cubicBezTo>
                    <a:pt x="110262" y="18585"/>
                    <a:pt x="114929" y="24479"/>
                    <a:pt x="118185" y="31159"/>
                  </a:cubicBezTo>
                  <a:cubicBezTo>
                    <a:pt x="121735" y="38740"/>
                    <a:pt x="123483" y="47040"/>
                    <a:pt x="123292" y="55409"/>
                  </a:cubicBezTo>
                  <a:cubicBezTo>
                    <a:pt x="123292" y="87129"/>
                    <a:pt x="108015" y="106856"/>
                    <a:pt x="76602" y="115705"/>
                  </a:cubicBezTo>
                  <a:lnTo>
                    <a:pt x="74741" y="116223"/>
                  </a:lnTo>
                  <a:lnTo>
                    <a:pt x="74741" y="121118"/>
                  </a:lnTo>
                  <a:lnTo>
                    <a:pt x="77010" y="121381"/>
                  </a:lnTo>
                  <a:cubicBezTo>
                    <a:pt x="84475" y="122205"/>
                    <a:pt x="91777" y="124130"/>
                    <a:pt x="98677" y="127093"/>
                  </a:cubicBezTo>
                  <a:cubicBezTo>
                    <a:pt x="105132" y="129849"/>
                    <a:pt x="111015" y="133785"/>
                    <a:pt x="116026" y="138700"/>
                  </a:cubicBezTo>
                  <a:cubicBezTo>
                    <a:pt x="120987" y="143654"/>
                    <a:pt x="124924" y="149537"/>
                    <a:pt x="127611" y="156012"/>
                  </a:cubicBezTo>
                  <a:cubicBezTo>
                    <a:pt x="130522" y="163154"/>
                    <a:pt x="131965" y="170807"/>
                    <a:pt x="131857" y="178518"/>
                  </a:cubicBezTo>
                  <a:cubicBezTo>
                    <a:pt x="132049" y="188810"/>
                    <a:pt x="129914" y="199013"/>
                    <a:pt x="125612" y="208364"/>
                  </a:cubicBezTo>
                  <a:cubicBezTo>
                    <a:pt x="121594" y="216830"/>
                    <a:pt x="115755" y="224304"/>
                    <a:pt x="108512" y="230250"/>
                  </a:cubicBezTo>
                  <a:cubicBezTo>
                    <a:pt x="100931" y="236359"/>
                    <a:pt x="92255" y="240967"/>
                    <a:pt x="82949" y="243827"/>
                  </a:cubicBezTo>
                  <a:cubicBezTo>
                    <a:pt x="72760" y="246976"/>
                    <a:pt x="62148" y="248541"/>
                    <a:pt x="51484" y="248467"/>
                  </a:cubicBezTo>
                  <a:close/>
                </a:path>
              </a:pathLst>
            </a:custGeom>
            <a:grp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6" name="Graphic 33" descr="Badge 4">
            <a:extLst>
              <a:ext uri="{FF2B5EF4-FFF2-40B4-BE49-F238E27FC236}">
                <a16:creationId xmlns:a16="http://schemas.microsoft.com/office/drawing/2014/main" id="{6FC9EEB0-20FA-4000-9AB9-FE77B8AE129B}"/>
              </a:ext>
            </a:extLst>
          </p:cNvPr>
          <p:cNvGrpSpPr/>
          <p:nvPr/>
        </p:nvGrpSpPr>
        <p:grpSpPr>
          <a:xfrm>
            <a:off x="5304868" y="4443412"/>
            <a:ext cx="415607" cy="415607"/>
            <a:chOff x="7073157" y="4781549"/>
            <a:chExt cx="554142" cy="554142"/>
          </a:xfrm>
          <a:solidFill>
            <a:schemeClr val="accent4"/>
          </a:solidFill>
        </p:grpSpPr>
        <p:sp>
          <p:nvSpPr>
            <p:cNvPr id="47" name="Freeform: Shape 46">
              <a:extLst>
                <a:ext uri="{FF2B5EF4-FFF2-40B4-BE49-F238E27FC236}">
                  <a16:creationId xmlns:a16="http://schemas.microsoft.com/office/drawing/2014/main" id="{E9F9E01B-0E7B-49A1-B818-35FD9DEECF51}"/>
                </a:ext>
              </a:extLst>
            </p:cNvPr>
            <p:cNvSpPr/>
            <p:nvPr/>
          </p:nvSpPr>
          <p:spPr>
            <a:xfrm>
              <a:off x="7073157" y="4781549"/>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grp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F7F2B5CE-EF42-480D-B25C-8F37E3D78D83}"/>
                </a:ext>
              </a:extLst>
            </p:cNvPr>
            <p:cNvSpPr/>
            <p:nvPr/>
          </p:nvSpPr>
          <p:spPr>
            <a:xfrm>
              <a:off x="7250799" y="4932856"/>
              <a:ext cx="171011" cy="240091"/>
            </a:xfrm>
            <a:custGeom>
              <a:avLst/>
              <a:gdLst>
                <a:gd name="connsiteX0" fmla="*/ 116099 w 171011"/>
                <a:gd name="connsiteY0" fmla="*/ 240091 h 240091"/>
                <a:gd name="connsiteX1" fmla="*/ 116099 w 171011"/>
                <a:gd name="connsiteY1" fmla="*/ 179226 h 240091"/>
                <a:gd name="connsiteX2" fmla="*/ 0 w 171011"/>
                <a:gd name="connsiteY2" fmla="*/ 179226 h 240091"/>
                <a:gd name="connsiteX3" fmla="*/ 0 w 171011"/>
                <a:gd name="connsiteY3" fmla="*/ 162629 h 240091"/>
                <a:gd name="connsiteX4" fmla="*/ 32362 w 171011"/>
                <a:gd name="connsiteY4" fmla="*/ 124116 h 240091"/>
                <a:gd name="connsiteX5" fmla="*/ 64338 w 171011"/>
                <a:gd name="connsiteY5" fmla="*/ 81417 h 240091"/>
                <a:gd name="connsiteX6" fmla="*/ 92476 w 171011"/>
                <a:gd name="connsiteY6" fmla="*/ 38527 h 240091"/>
                <a:gd name="connsiteX7" fmla="*/ 113458 w 171011"/>
                <a:gd name="connsiteY7" fmla="*/ 0 h 240091"/>
                <a:gd name="connsiteX8" fmla="*/ 132710 w 171011"/>
                <a:gd name="connsiteY8" fmla="*/ 0 h 240091"/>
                <a:gd name="connsiteX9" fmla="*/ 132710 w 171011"/>
                <a:gd name="connsiteY9" fmla="*/ 164489 h 240091"/>
                <a:gd name="connsiteX10" fmla="*/ 171011 w 171011"/>
                <a:gd name="connsiteY10" fmla="*/ 164489 h 240091"/>
                <a:gd name="connsiteX11" fmla="*/ 171011 w 171011"/>
                <a:gd name="connsiteY11" fmla="*/ 179226 h 240091"/>
                <a:gd name="connsiteX12" fmla="*/ 132710 w 171011"/>
                <a:gd name="connsiteY12" fmla="*/ 179226 h 240091"/>
                <a:gd name="connsiteX13" fmla="*/ 132710 w 171011"/>
                <a:gd name="connsiteY13" fmla="*/ 240091 h 240091"/>
                <a:gd name="connsiteX14" fmla="*/ 111335 w 171011"/>
                <a:gd name="connsiteY14" fmla="*/ 31232 h 240091"/>
                <a:gd name="connsiteX15" fmla="*/ 86283 w 171011"/>
                <a:gd name="connsiteY15" fmla="*/ 71881 h 240091"/>
                <a:gd name="connsiteX16" fmla="*/ 62149 w 171011"/>
                <a:gd name="connsiteY16" fmla="*/ 106841 h 240091"/>
                <a:gd name="connsiteX17" fmla="*/ 39826 w 171011"/>
                <a:gd name="connsiteY17" fmla="*/ 136234 h 240091"/>
                <a:gd name="connsiteX18" fmla="*/ 20267 w 171011"/>
                <a:gd name="connsiteY18" fmla="*/ 160309 h 240091"/>
                <a:gd name="connsiteX19" fmla="*/ 16838 w 171011"/>
                <a:gd name="connsiteY19" fmla="*/ 164467 h 240091"/>
                <a:gd name="connsiteX20" fmla="*/ 16838 w 171011"/>
                <a:gd name="connsiteY20" fmla="*/ 164467 h 240091"/>
                <a:gd name="connsiteX21" fmla="*/ 116099 w 171011"/>
                <a:gd name="connsiteY21" fmla="*/ 164467 h 240091"/>
                <a:gd name="connsiteX22" fmla="*/ 116099 w 171011"/>
                <a:gd name="connsiteY22" fmla="*/ 23010 h 240091"/>
                <a:gd name="connsiteX23" fmla="*/ 116099 w 171011"/>
                <a:gd name="connsiteY23" fmla="*/ 23010 h 240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1011" h="240091">
                  <a:moveTo>
                    <a:pt x="116099" y="240091"/>
                  </a:moveTo>
                  <a:lnTo>
                    <a:pt x="116099" y="179226"/>
                  </a:lnTo>
                  <a:lnTo>
                    <a:pt x="0" y="179226"/>
                  </a:lnTo>
                  <a:lnTo>
                    <a:pt x="0" y="162629"/>
                  </a:lnTo>
                  <a:cubicBezTo>
                    <a:pt x="10491" y="150956"/>
                    <a:pt x="21434" y="137824"/>
                    <a:pt x="32362" y="124116"/>
                  </a:cubicBezTo>
                  <a:cubicBezTo>
                    <a:pt x="43437" y="110204"/>
                    <a:pt x="54197" y="95832"/>
                    <a:pt x="64338" y="81417"/>
                  </a:cubicBezTo>
                  <a:cubicBezTo>
                    <a:pt x="74479" y="67001"/>
                    <a:pt x="83948" y="52571"/>
                    <a:pt x="92476" y="38527"/>
                  </a:cubicBezTo>
                  <a:cubicBezTo>
                    <a:pt x="100123" y="26051"/>
                    <a:pt x="107126" y="13192"/>
                    <a:pt x="113458" y="0"/>
                  </a:cubicBezTo>
                  <a:lnTo>
                    <a:pt x="132710" y="0"/>
                  </a:lnTo>
                  <a:lnTo>
                    <a:pt x="132710" y="164489"/>
                  </a:lnTo>
                  <a:lnTo>
                    <a:pt x="171011" y="164489"/>
                  </a:lnTo>
                  <a:lnTo>
                    <a:pt x="171011" y="179226"/>
                  </a:lnTo>
                  <a:lnTo>
                    <a:pt x="132710" y="179226"/>
                  </a:lnTo>
                  <a:lnTo>
                    <a:pt x="132710" y="240091"/>
                  </a:lnTo>
                  <a:close/>
                  <a:moveTo>
                    <a:pt x="111335" y="31232"/>
                  </a:moveTo>
                  <a:cubicBezTo>
                    <a:pt x="102989" y="45662"/>
                    <a:pt x="94556" y="59341"/>
                    <a:pt x="86283" y="71881"/>
                  </a:cubicBezTo>
                  <a:cubicBezTo>
                    <a:pt x="78010" y="84422"/>
                    <a:pt x="69912" y="96131"/>
                    <a:pt x="62149" y="106841"/>
                  </a:cubicBezTo>
                  <a:cubicBezTo>
                    <a:pt x="54387" y="117551"/>
                    <a:pt x="46880" y="127429"/>
                    <a:pt x="39826" y="136234"/>
                  </a:cubicBezTo>
                  <a:cubicBezTo>
                    <a:pt x="32771" y="145040"/>
                    <a:pt x="26190" y="153137"/>
                    <a:pt x="20267" y="160309"/>
                  </a:cubicBezTo>
                  <a:lnTo>
                    <a:pt x="16838" y="164467"/>
                  </a:lnTo>
                  <a:lnTo>
                    <a:pt x="16838" y="164467"/>
                  </a:lnTo>
                  <a:lnTo>
                    <a:pt x="116099" y="164467"/>
                  </a:lnTo>
                  <a:lnTo>
                    <a:pt x="116099" y="23010"/>
                  </a:lnTo>
                  <a:lnTo>
                    <a:pt x="116099" y="23010"/>
                  </a:lnTo>
                  <a:close/>
                </a:path>
              </a:pathLst>
            </a:custGeom>
            <a:grp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9" name="Graphic 31" descr="Badge">
            <a:extLst>
              <a:ext uri="{FF2B5EF4-FFF2-40B4-BE49-F238E27FC236}">
                <a16:creationId xmlns:a16="http://schemas.microsoft.com/office/drawing/2014/main" id="{CCC541FE-7A64-4B47-9C19-5FDF3B251AED}"/>
              </a:ext>
            </a:extLst>
          </p:cNvPr>
          <p:cNvGrpSpPr/>
          <p:nvPr/>
        </p:nvGrpSpPr>
        <p:grpSpPr>
          <a:xfrm>
            <a:off x="4054470" y="4745585"/>
            <a:ext cx="415607" cy="415607"/>
            <a:chOff x="5401058" y="5184447"/>
            <a:chExt cx="554142" cy="554142"/>
          </a:xfrm>
          <a:solidFill>
            <a:schemeClr val="accent5">
              <a:lumMod val="60000"/>
              <a:lumOff val="40000"/>
            </a:schemeClr>
          </a:solidFill>
        </p:grpSpPr>
        <p:sp>
          <p:nvSpPr>
            <p:cNvPr id="50" name="Freeform: Shape 49">
              <a:extLst>
                <a:ext uri="{FF2B5EF4-FFF2-40B4-BE49-F238E27FC236}">
                  <a16:creationId xmlns:a16="http://schemas.microsoft.com/office/drawing/2014/main" id="{B5F7370D-DEDC-4D28-9C8A-73A2B47597D4}"/>
                </a:ext>
              </a:extLst>
            </p:cNvPr>
            <p:cNvSpPr/>
            <p:nvPr/>
          </p:nvSpPr>
          <p:spPr>
            <a:xfrm>
              <a:off x="5401058" y="5184447"/>
              <a:ext cx="554142" cy="554142"/>
            </a:xfrm>
            <a:custGeom>
              <a:avLst/>
              <a:gdLst>
                <a:gd name="connsiteX0" fmla="*/ 277071 w 554142"/>
                <a:gd name="connsiteY0" fmla="*/ 14591 h 554142"/>
                <a:gd name="connsiteX1" fmla="*/ 539552 w 554142"/>
                <a:gd name="connsiteY1" fmla="*/ 277072 h 554142"/>
                <a:gd name="connsiteX2" fmla="*/ 277071 w 554142"/>
                <a:gd name="connsiteY2" fmla="*/ 539552 h 554142"/>
                <a:gd name="connsiteX3" fmla="*/ 14591 w 554142"/>
                <a:gd name="connsiteY3" fmla="*/ 277072 h 554142"/>
                <a:gd name="connsiteX4" fmla="*/ 277071 w 554142"/>
                <a:gd name="connsiteY4" fmla="*/ 14591 h 554142"/>
                <a:gd name="connsiteX5" fmla="*/ 277071 w 554142"/>
                <a:gd name="connsiteY5" fmla="*/ 0 h 554142"/>
                <a:gd name="connsiteX6" fmla="*/ 0 w 554142"/>
                <a:gd name="connsiteY6" fmla="*/ 277072 h 554142"/>
                <a:gd name="connsiteX7" fmla="*/ 277071 w 554142"/>
                <a:gd name="connsiteY7" fmla="*/ 554143 h 554142"/>
                <a:gd name="connsiteX8" fmla="*/ 554143 w 554142"/>
                <a:gd name="connsiteY8" fmla="*/ 277072 h 554142"/>
                <a:gd name="connsiteX9" fmla="*/ 277334 w 554142"/>
                <a:gd name="connsiteY9" fmla="*/ 0 h 554142"/>
                <a:gd name="connsiteX10" fmla="*/ 277071 w 554142"/>
                <a:gd name="connsiteY10" fmla="*/ 0 h 55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142" h="554142">
                  <a:moveTo>
                    <a:pt x="277071" y="14591"/>
                  </a:moveTo>
                  <a:cubicBezTo>
                    <a:pt x="422036" y="14591"/>
                    <a:pt x="539552" y="132107"/>
                    <a:pt x="539552" y="277072"/>
                  </a:cubicBezTo>
                  <a:cubicBezTo>
                    <a:pt x="539552" y="422036"/>
                    <a:pt x="422036" y="539552"/>
                    <a:pt x="277071" y="539552"/>
                  </a:cubicBezTo>
                  <a:cubicBezTo>
                    <a:pt x="132107" y="539552"/>
                    <a:pt x="14591" y="422036"/>
                    <a:pt x="14591" y="277072"/>
                  </a:cubicBezTo>
                  <a:cubicBezTo>
                    <a:pt x="14756" y="132176"/>
                    <a:pt x="132176" y="14756"/>
                    <a:pt x="277071" y="14591"/>
                  </a:cubicBezTo>
                  <a:moveTo>
                    <a:pt x="277071" y="0"/>
                  </a:moveTo>
                  <a:cubicBezTo>
                    <a:pt x="124049" y="0"/>
                    <a:pt x="0" y="124049"/>
                    <a:pt x="0" y="277072"/>
                  </a:cubicBezTo>
                  <a:cubicBezTo>
                    <a:pt x="0" y="430094"/>
                    <a:pt x="124049" y="554143"/>
                    <a:pt x="277071" y="554143"/>
                  </a:cubicBezTo>
                  <a:cubicBezTo>
                    <a:pt x="430094" y="554143"/>
                    <a:pt x="554143" y="430094"/>
                    <a:pt x="554143" y="277072"/>
                  </a:cubicBezTo>
                  <a:cubicBezTo>
                    <a:pt x="554215" y="124122"/>
                    <a:pt x="430284" y="72"/>
                    <a:pt x="277334" y="0"/>
                  </a:cubicBezTo>
                  <a:cubicBezTo>
                    <a:pt x="277247" y="0"/>
                    <a:pt x="277159" y="0"/>
                    <a:pt x="277071" y="0"/>
                  </a:cubicBezTo>
                  <a:close/>
                </a:path>
              </a:pathLst>
            </a:custGeom>
            <a:grp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1" name="Freeform: Shape 50">
              <a:extLst>
                <a:ext uri="{FF2B5EF4-FFF2-40B4-BE49-F238E27FC236}">
                  <a16:creationId xmlns:a16="http://schemas.microsoft.com/office/drawing/2014/main" id="{BE979087-4413-4965-B200-1AEE0EEEF473}"/>
                </a:ext>
              </a:extLst>
            </p:cNvPr>
            <p:cNvSpPr/>
            <p:nvPr/>
          </p:nvSpPr>
          <p:spPr>
            <a:xfrm>
              <a:off x="5606012" y="5331665"/>
              <a:ext cx="140073" cy="244230"/>
            </a:xfrm>
            <a:custGeom>
              <a:avLst/>
              <a:gdLst>
                <a:gd name="connsiteX0" fmla="*/ 17 w 140073"/>
                <a:gd name="connsiteY0" fmla="*/ 244179 h 244230"/>
                <a:gd name="connsiteX1" fmla="*/ 17 w 140073"/>
                <a:gd name="connsiteY1" fmla="*/ 234936 h 244230"/>
                <a:gd name="connsiteX2" fmla="*/ 3745 w 140073"/>
                <a:gd name="connsiteY2" fmla="*/ 207214 h 244230"/>
                <a:gd name="connsiteX3" fmla="*/ 15381 w 140073"/>
                <a:gd name="connsiteY3" fmla="*/ 185451 h 244230"/>
                <a:gd name="connsiteX4" fmla="*/ 36005 w 140073"/>
                <a:gd name="connsiteY4" fmla="*/ 164908 h 244230"/>
                <a:gd name="connsiteX5" fmla="*/ 66682 w 140073"/>
                <a:gd name="connsiteY5" fmla="*/ 141562 h 244230"/>
                <a:gd name="connsiteX6" fmla="*/ 88408 w 140073"/>
                <a:gd name="connsiteY6" fmla="*/ 124229 h 244230"/>
                <a:gd name="connsiteX7" fmla="*/ 104523 w 140073"/>
                <a:gd name="connsiteY7" fmla="*/ 106720 h 244230"/>
                <a:gd name="connsiteX8" fmla="*/ 114452 w 140073"/>
                <a:gd name="connsiteY8" fmla="*/ 87299 h 244230"/>
                <a:gd name="connsiteX9" fmla="*/ 117830 w 140073"/>
                <a:gd name="connsiteY9" fmla="*/ 64450 h 244230"/>
                <a:gd name="connsiteX10" fmla="*/ 114146 w 140073"/>
                <a:gd name="connsiteY10" fmla="*/ 42914 h 244230"/>
                <a:gd name="connsiteX11" fmla="*/ 87554 w 140073"/>
                <a:gd name="connsiteY11" fmla="*/ 17234 h 244230"/>
                <a:gd name="connsiteX12" fmla="*/ 67054 w 140073"/>
                <a:gd name="connsiteY12" fmla="*/ 14024 h 244230"/>
                <a:gd name="connsiteX13" fmla="*/ 34342 w 140073"/>
                <a:gd name="connsiteY13" fmla="*/ 22049 h 244230"/>
                <a:gd name="connsiteX14" fmla="*/ 9596 w 140073"/>
                <a:gd name="connsiteY14" fmla="*/ 39223 h 244230"/>
                <a:gd name="connsiteX15" fmla="*/ 9596 w 140073"/>
                <a:gd name="connsiteY15" fmla="*/ 21706 h 244230"/>
                <a:gd name="connsiteX16" fmla="*/ 36370 w 140073"/>
                <a:gd name="connsiteY16" fmla="*/ 5985 h 244230"/>
                <a:gd name="connsiteX17" fmla="*/ 70133 w 140073"/>
                <a:gd name="connsiteY17" fmla="*/ 10 h 244230"/>
                <a:gd name="connsiteX18" fmla="*/ 75728 w 140073"/>
                <a:gd name="connsiteY18" fmla="*/ 338 h 244230"/>
                <a:gd name="connsiteX19" fmla="*/ 81222 w 140073"/>
                <a:gd name="connsiteY19" fmla="*/ 1345 h 244230"/>
                <a:gd name="connsiteX20" fmla="*/ 103466 w 140073"/>
                <a:gd name="connsiteY20" fmla="*/ 7532 h 244230"/>
                <a:gd name="connsiteX21" fmla="*/ 120398 w 140073"/>
                <a:gd name="connsiteY21" fmla="*/ 20043 h 244230"/>
                <a:gd name="connsiteX22" fmla="*/ 131254 w 140073"/>
                <a:gd name="connsiteY22" fmla="*/ 38282 h 244230"/>
                <a:gd name="connsiteX23" fmla="*/ 135120 w 140073"/>
                <a:gd name="connsiteY23" fmla="*/ 61941 h 244230"/>
                <a:gd name="connsiteX24" fmla="*/ 131144 w 140073"/>
                <a:gd name="connsiteY24" fmla="*/ 89357 h 244230"/>
                <a:gd name="connsiteX25" fmla="*/ 119785 w 140073"/>
                <a:gd name="connsiteY25" fmla="*/ 111659 h 244230"/>
                <a:gd name="connsiteX26" fmla="*/ 101882 w 140073"/>
                <a:gd name="connsiteY26" fmla="*/ 131064 h 244230"/>
                <a:gd name="connsiteX27" fmla="*/ 78216 w 140073"/>
                <a:gd name="connsiteY27" fmla="*/ 149638 h 244230"/>
                <a:gd name="connsiteX28" fmla="*/ 52930 w 140073"/>
                <a:gd name="connsiteY28" fmla="*/ 168409 h 244230"/>
                <a:gd name="connsiteX29" fmla="*/ 35188 w 140073"/>
                <a:gd name="connsiteY29" fmla="*/ 184153 h 244230"/>
                <a:gd name="connsiteX30" fmla="*/ 24245 w 140073"/>
                <a:gd name="connsiteY30" fmla="*/ 199473 h 244230"/>
                <a:gd name="connsiteX31" fmla="*/ 18897 w 140073"/>
                <a:gd name="connsiteY31" fmla="*/ 216296 h 244230"/>
                <a:gd name="connsiteX32" fmla="*/ 18270 w 140073"/>
                <a:gd name="connsiteY32" fmla="*/ 221520 h 244230"/>
                <a:gd name="connsiteX33" fmla="*/ 18000 w 140073"/>
                <a:gd name="connsiteY33" fmla="*/ 227093 h 244230"/>
                <a:gd name="connsiteX34" fmla="*/ 18000 w 140073"/>
                <a:gd name="connsiteY34" fmla="*/ 229640 h 244230"/>
                <a:gd name="connsiteX35" fmla="*/ 140074 w 140073"/>
                <a:gd name="connsiteY35" fmla="*/ 229640 h 244230"/>
                <a:gd name="connsiteX36" fmla="*/ 140074 w 140073"/>
                <a:gd name="connsiteY36" fmla="*/ 244230 h 24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0073" h="244230">
                  <a:moveTo>
                    <a:pt x="17" y="244179"/>
                  </a:moveTo>
                  <a:lnTo>
                    <a:pt x="17" y="234936"/>
                  </a:lnTo>
                  <a:cubicBezTo>
                    <a:pt x="-163" y="225559"/>
                    <a:pt x="1094" y="216210"/>
                    <a:pt x="3745" y="207214"/>
                  </a:cubicBezTo>
                  <a:cubicBezTo>
                    <a:pt x="6298" y="199325"/>
                    <a:pt x="10238" y="191955"/>
                    <a:pt x="15381" y="185451"/>
                  </a:cubicBezTo>
                  <a:cubicBezTo>
                    <a:pt x="21471" y="177858"/>
                    <a:pt x="28388" y="170968"/>
                    <a:pt x="36005" y="164908"/>
                  </a:cubicBezTo>
                  <a:cubicBezTo>
                    <a:pt x="44439" y="158050"/>
                    <a:pt x="54762" y="150200"/>
                    <a:pt x="66682" y="141562"/>
                  </a:cubicBezTo>
                  <a:cubicBezTo>
                    <a:pt x="74780" y="135624"/>
                    <a:pt x="82090" y="129795"/>
                    <a:pt x="88408" y="124229"/>
                  </a:cubicBezTo>
                  <a:cubicBezTo>
                    <a:pt x="94415" y="119011"/>
                    <a:pt x="99821" y="113138"/>
                    <a:pt x="104523" y="106720"/>
                  </a:cubicBezTo>
                  <a:cubicBezTo>
                    <a:pt x="108807" y="100793"/>
                    <a:pt x="112157" y="94243"/>
                    <a:pt x="114452" y="87299"/>
                  </a:cubicBezTo>
                  <a:cubicBezTo>
                    <a:pt x="116777" y="79909"/>
                    <a:pt x="117916" y="72197"/>
                    <a:pt x="117830" y="64450"/>
                  </a:cubicBezTo>
                  <a:cubicBezTo>
                    <a:pt x="117950" y="57105"/>
                    <a:pt x="116701" y="49802"/>
                    <a:pt x="114146" y="42914"/>
                  </a:cubicBezTo>
                  <a:cubicBezTo>
                    <a:pt x="109664" y="30745"/>
                    <a:pt x="99872" y="21288"/>
                    <a:pt x="87554" y="17234"/>
                  </a:cubicBezTo>
                  <a:cubicBezTo>
                    <a:pt x="80946" y="15034"/>
                    <a:pt x="74018" y="13949"/>
                    <a:pt x="67054" y="14024"/>
                  </a:cubicBezTo>
                  <a:cubicBezTo>
                    <a:pt x="55664" y="14037"/>
                    <a:pt x="44444" y="16789"/>
                    <a:pt x="34342" y="22049"/>
                  </a:cubicBezTo>
                  <a:cubicBezTo>
                    <a:pt x="25399" y="26703"/>
                    <a:pt x="17084" y="32474"/>
                    <a:pt x="9596" y="39223"/>
                  </a:cubicBezTo>
                  <a:lnTo>
                    <a:pt x="9596" y="21706"/>
                  </a:lnTo>
                  <a:cubicBezTo>
                    <a:pt x="17708" y="15191"/>
                    <a:pt x="26728" y="9895"/>
                    <a:pt x="36370" y="5985"/>
                  </a:cubicBezTo>
                  <a:cubicBezTo>
                    <a:pt x="47142" y="1867"/>
                    <a:pt x="58601" y="-161"/>
                    <a:pt x="70133" y="10"/>
                  </a:cubicBezTo>
                  <a:cubicBezTo>
                    <a:pt x="72003" y="6"/>
                    <a:pt x="73872" y="115"/>
                    <a:pt x="75728" y="338"/>
                  </a:cubicBezTo>
                  <a:cubicBezTo>
                    <a:pt x="77578" y="567"/>
                    <a:pt x="79412" y="904"/>
                    <a:pt x="81222" y="1345"/>
                  </a:cubicBezTo>
                  <a:cubicBezTo>
                    <a:pt x="88937" y="2109"/>
                    <a:pt x="96463" y="4202"/>
                    <a:pt x="103466" y="7532"/>
                  </a:cubicBezTo>
                  <a:cubicBezTo>
                    <a:pt x="109848" y="10598"/>
                    <a:pt x="115593" y="14843"/>
                    <a:pt x="120398" y="20043"/>
                  </a:cubicBezTo>
                  <a:cubicBezTo>
                    <a:pt x="125184" y="25347"/>
                    <a:pt x="128873" y="31546"/>
                    <a:pt x="131254" y="38282"/>
                  </a:cubicBezTo>
                  <a:cubicBezTo>
                    <a:pt x="133914" y="45882"/>
                    <a:pt x="135222" y="53889"/>
                    <a:pt x="135120" y="61941"/>
                  </a:cubicBezTo>
                  <a:cubicBezTo>
                    <a:pt x="135251" y="71232"/>
                    <a:pt x="133909" y="80485"/>
                    <a:pt x="131144" y="89357"/>
                  </a:cubicBezTo>
                  <a:cubicBezTo>
                    <a:pt x="128532" y="97333"/>
                    <a:pt x="124700" y="104856"/>
                    <a:pt x="119785" y="111659"/>
                  </a:cubicBezTo>
                  <a:cubicBezTo>
                    <a:pt x="114571" y="118783"/>
                    <a:pt x="108564" y="125293"/>
                    <a:pt x="101882" y="131064"/>
                  </a:cubicBezTo>
                  <a:cubicBezTo>
                    <a:pt x="94857" y="137192"/>
                    <a:pt x="86898" y="143467"/>
                    <a:pt x="78216" y="149638"/>
                  </a:cubicBezTo>
                  <a:cubicBezTo>
                    <a:pt x="68440" y="156678"/>
                    <a:pt x="59934" y="163004"/>
                    <a:pt x="52930" y="168409"/>
                  </a:cubicBezTo>
                  <a:cubicBezTo>
                    <a:pt x="46619" y="173192"/>
                    <a:pt x="40687" y="178455"/>
                    <a:pt x="35188" y="184153"/>
                  </a:cubicBezTo>
                  <a:cubicBezTo>
                    <a:pt x="30794" y="188683"/>
                    <a:pt x="27105" y="193848"/>
                    <a:pt x="24245" y="199473"/>
                  </a:cubicBezTo>
                  <a:cubicBezTo>
                    <a:pt x="21662" y="204794"/>
                    <a:pt x="19860" y="210460"/>
                    <a:pt x="18897" y="216296"/>
                  </a:cubicBezTo>
                  <a:cubicBezTo>
                    <a:pt x="18627" y="218120"/>
                    <a:pt x="18467" y="219732"/>
                    <a:pt x="18270" y="221520"/>
                  </a:cubicBezTo>
                  <a:cubicBezTo>
                    <a:pt x="18084" y="223372"/>
                    <a:pt x="17994" y="225232"/>
                    <a:pt x="18000" y="227093"/>
                  </a:cubicBezTo>
                  <a:lnTo>
                    <a:pt x="18000" y="229640"/>
                  </a:lnTo>
                  <a:lnTo>
                    <a:pt x="140074" y="229640"/>
                  </a:lnTo>
                  <a:lnTo>
                    <a:pt x="140074" y="244230"/>
                  </a:lnTo>
                  <a:close/>
                </a:path>
              </a:pathLst>
            </a:custGeom>
            <a:grpFill/>
            <a:ln w="72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157946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235</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Plug Process – Slide Template</vt:lpstr>
      <vt:lpstr>Plug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Plug Process</dc:title>
  <dc:creator>PresentationGO.com</dc:creator>
  <dc:description>© Copyright PresentationGO.com</dc:description>
  <dcterms:created xsi:type="dcterms:W3CDTF">2014-11-26T05:14:11Z</dcterms:created>
  <dcterms:modified xsi:type="dcterms:W3CDTF">2020-09-22T16:07:29Z</dcterms:modified>
  <cp:category>Charts &amp; Diagrams; Graphics &amp; Metaphors</cp:category>
</cp:coreProperties>
</file>