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039"/>
    <a:srgbClr val="2B323B"/>
    <a:srgbClr val="252B33"/>
    <a:srgbClr val="F0EEEF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6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94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3916AF58-314D-4A7B-8F32-79C92583FFDA}"/>
              </a:ext>
            </a:extLst>
          </p:cNvPr>
          <p:cNvSpPr/>
          <p:nvPr/>
        </p:nvSpPr>
        <p:spPr>
          <a:xfrm>
            <a:off x="2003084" y="1029238"/>
            <a:ext cx="1426476" cy="2335045"/>
          </a:xfrm>
          <a:custGeom>
            <a:avLst/>
            <a:gdLst/>
            <a:ahLst/>
            <a:cxnLst/>
            <a:rect l="l" t="t" r="r" b="b"/>
            <a:pathLst>
              <a:path w="396125" h="648430">
                <a:moveTo>
                  <a:pt x="212992" y="0"/>
                </a:moveTo>
                <a:cubicBezTo>
                  <a:pt x="225599" y="0"/>
                  <a:pt x="235800" y="249"/>
                  <a:pt x="243597" y="746"/>
                </a:cubicBezTo>
                <a:cubicBezTo>
                  <a:pt x="251393" y="1244"/>
                  <a:pt x="257282" y="2073"/>
                  <a:pt x="261263" y="3235"/>
                </a:cubicBezTo>
                <a:cubicBezTo>
                  <a:pt x="265244" y="4396"/>
                  <a:pt x="267898" y="5972"/>
                  <a:pt x="269225" y="7962"/>
                </a:cubicBezTo>
                <a:cubicBezTo>
                  <a:pt x="270552" y="9953"/>
                  <a:pt x="271216" y="12441"/>
                  <a:pt x="271216" y="15427"/>
                </a:cubicBezTo>
                <a:lnTo>
                  <a:pt x="271216" y="547408"/>
                </a:lnTo>
                <a:lnTo>
                  <a:pt x="376219" y="547408"/>
                </a:lnTo>
                <a:cubicBezTo>
                  <a:pt x="379205" y="547408"/>
                  <a:pt x="381942" y="548321"/>
                  <a:pt x="384430" y="550145"/>
                </a:cubicBezTo>
                <a:cubicBezTo>
                  <a:pt x="386918" y="551970"/>
                  <a:pt x="389075" y="554873"/>
                  <a:pt x="390899" y="558854"/>
                </a:cubicBezTo>
                <a:cubicBezTo>
                  <a:pt x="392724" y="562835"/>
                  <a:pt x="394051" y="568061"/>
                  <a:pt x="394881" y="574530"/>
                </a:cubicBezTo>
                <a:cubicBezTo>
                  <a:pt x="395710" y="580999"/>
                  <a:pt x="396125" y="589045"/>
                  <a:pt x="396125" y="598666"/>
                </a:cubicBezTo>
                <a:cubicBezTo>
                  <a:pt x="396125" y="607955"/>
                  <a:pt x="395627" y="615835"/>
                  <a:pt x="394632" y="622304"/>
                </a:cubicBezTo>
                <a:cubicBezTo>
                  <a:pt x="393636" y="628773"/>
                  <a:pt x="392226" y="633916"/>
                  <a:pt x="390402" y="637731"/>
                </a:cubicBezTo>
                <a:cubicBezTo>
                  <a:pt x="388577" y="641546"/>
                  <a:pt x="386504" y="644283"/>
                  <a:pt x="384181" y="645942"/>
                </a:cubicBezTo>
                <a:cubicBezTo>
                  <a:pt x="381859" y="647601"/>
                  <a:pt x="379205" y="648430"/>
                  <a:pt x="376219" y="648430"/>
                </a:cubicBezTo>
                <a:lnTo>
                  <a:pt x="20901" y="648430"/>
                </a:lnTo>
                <a:cubicBezTo>
                  <a:pt x="18247" y="648430"/>
                  <a:pt x="15759" y="647601"/>
                  <a:pt x="13436" y="645942"/>
                </a:cubicBezTo>
                <a:cubicBezTo>
                  <a:pt x="11114" y="644283"/>
                  <a:pt x="9040" y="641546"/>
                  <a:pt x="7216" y="637731"/>
                </a:cubicBezTo>
                <a:cubicBezTo>
                  <a:pt x="5391" y="633916"/>
                  <a:pt x="3981" y="628773"/>
                  <a:pt x="2986" y="622304"/>
                </a:cubicBezTo>
                <a:cubicBezTo>
                  <a:pt x="1991" y="615835"/>
                  <a:pt x="1493" y="607955"/>
                  <a:pt x="1493" y="598666"/>
                </a:cubicBezTo>
                <a:cubicBezTo>
                  <a:pt x="1493" y="589045"/>
                  <a:pt x="1908" y="580999"/>
                  <a:pt x="2737" y="574530"/>
                </a:cubicBezTo>
                <a:cubicBezTo>
                  <a:pt x="3566" y="568061"/>
                  <a:pt x="4893" y="562835"/>
                  <a:pt x="6718" y="558854"/>
                </a:cubicBezTo>
                <a:cubicBezTo>
                  <a:pt x="8543" y="554873"/>
                  <a:pt x="10616" y="551970"/>
                  <a:pt x="12939" y="550145"/>
                </a:cubicBezTo>
                <a:cubicBezTo>
                  <a:pt x="15261" y="548321"/>
                  <a:pt x="17915" y="547408"/>
                  <a:pt x="20901" y="547408"/>
                </a:cubicBezTo>
                <a:lnTo>
                  <a:pt x="140833" y="547408"/>
                </a:lnTo>
                <a:lnTo>
                  <a:pt x="140833" y="128392"/>
                </a:lnTo>
                <a:lnTo>
                  <a:pt x="37323" y="185621"/>
                </a:lnTo>
                <a:cubicBezTo>
                  <a:pt x="29693" y="189271"/>
                  <a:pt x="23472" y="191510"/>
                  <a:pt x="18662" y="192339"/>
                </a:cubicBezTo>
                <a:cubicBezTo>
                  <a:pt x="13851" y="193169"/>
                  <a:pt x="10036" y="192174"/>
                  <a:pt x="7216" y="189354"/>
                </a:cubicBezTo>
                <a:cubicBezTo>
                  <a:pt x="4396" y="186534"/>
                  <a:pt x="2488" y="181640"/>
                  <a:pt x="1493" y="174673"/>
                </a:cubicBezTo>
                <a:cubicBezTo>
                  <a:pt x="498" y="167706"/>
                  <a:pt x="0" y="157919"/>
                  <a:pt x="0" y="145312"/>
                </a:cubicBezTo>
                <a:cubicBezTo>
                  <a:pt x="0" y="137350"/>
                  <a:pt x="166" y="130797"/>
                  <a:pt x="498" y="125655"/>
                </a:cubicBezTo>
                <a:cubicBezTo>
                  <a:pt x="829" y="120513"/>
                  <a:pt x="1659" y="116117"/>
                  <a:pt x="2986" y="112467"/>
                </a:cubicBezTo>
                <a:cubicBezTo>
                  <a:pt x="4313" y="108818"/>
                  <a:pt x="6138" y="105832"/>
                  <a:pt x="8460" y="103510"/>
                </a:cubicBezTo>
                <a:cubicBezTo>
                  <a:pt x="10782" y="101188"/>
                  <a:pt x="13934" y="98699"/>
                  <a:pt x="17915" y="96045"/>
                </a:cubicBezTo>
                <a:lnTo>
                  <a:pt x="156260" y="6469"/>
                </a:lnTo>
                <a:cubicBezTo>
                  <a:pt x="157919" y="5142"/>
                  <a:pt x="159993" y="4064"/>
                  <a:pt x="162481" y="3235"/>
                </a:cubicBezTo>
                <a:cubicBezTo>
                  <a:pt x="164969" y="2405"/>
                  <a:pt x="168204" y="1742"/>
                  <a:pt x="172185" y="1244"/>
                </a:cubicBezTo>
                <a:cubicBezTo>
                  <a:pt x="176166" y="746"/>
                  <a:pt x="181391" y="415"/>
                  <a:pt x="187861" y="249"/>
                </a:cubicBezTo>
                <a:cubicBezTo>
                  <a:pt x="194330" y="83"/>
                  <a:pt x="202707" y="0"/>
                  <a:pt x="212992" y="0"/>
                </a:cubicBezTo>
                <a:close/>
              </a:path>
            </a:pathLst>
          </a:cu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28517BAA-56D6-4BFE-92C9-9B6F5D538C97}"/>
              </a:ext>
            </a:extLst>
          </p:cNvPr>
          <p:cNvSpPr/>
          <p:nvPr/>
        </p:nvSpPr>
        <p:spPr>
          <a:xfrm>
            <a:off x="332936" y="3047954"/>
            <a:ext cx="1164419" cy="1803836"/>
          </a:xfrm>
          <a:custGeom>
            <a:avLst/>
            <a:gdLst/>
            <a:ahLst/>
            <a:cxnLst/>
            <a:rect l="l" t="t" r="r" b="b"/>
            <a:pathLst>
              <a:path w="430463" h="666843">
                <a:moveTo>
                  <a:pt x="207518" y="0"/>
                </a:moveTo>
                <a:cubicBezTo>
                  <a:pt x="238704" y="0"/>
                  <a:pt x="266323" y="3649"/>
                  <a:pt x="290376" y="10948"/>
                </a:cubicBezTo>
                <a:cubicBezTo>
                  <a:pt x="314429" y="18247"/>
                  <a:pt x="334666" y="28780"/>
                  <a:pt x="351088" y="42548"/>
                </a:cubicBezTo>
                <a:cubicBezTo>
                  <a:pt x="367511" y="56317"/>
                  <a:pt x="379952" y="73237"/>
                  <a:pt x="388412" y="93308"/>
                </a:cubicBezTo>
                <a:cubicBezTo>
                  <a:pt x="396872" y="113380"/>
                  <a:pt x="401102" y="136023"/>
                  <a:pt x="401102" y="161237"/>
                </a:cubicBezTo>
                <a:cubicBezTo>
                  <a:pt x="401102" y="180811"/>
                  <a:pt x="398613" y="199058"/>
                  <a:pt x="393637" y="215977"/>
                </a:cubicBezTo>
                <a:cubicBezTo>
                  <a:pt x="388660" y="232897"/>
                  <a:pt x="381362" y="247993"/>
                  <a:pt x="371741" y="261263"/>
                </a:cubicBezTo>
                <a:cubicBezTo>
                  <a:pt x="362119" y="274534"/>
                  <a:pt x="350093" y="285813"/>
                  <a:pt x="335661" y="295103"/>
                </a:cubicBezTo>
                <a:cubicBezTo>
                  <a:pt x="321230" y="304392"/>
                  <a:pt x="304559" y="311359"/>
                  <a:pt x="285648" y="316004"/>
                </a:cubicBezTo>
                <a:lnTo>
                  <a:pt x="285648" y="317497"/>
                </a:lnTo>
                <a:cubicBezTo>
                  <a:pt x="308208" y="320151"/>
                  <a:pt x="328446" y="325874"/>
                  <a:pt x="346361" y="334666"/>
                </a:cubicBezTo>
                <a:cubicBezTo>
                  <a:pt x="364276" y="343457"/>
                  <a:pt x="379454" y="354488"/>
                  <a:pt x="391895" y="367759"/>
                </a:cubicBezTo>
                <a:cubicBezTo>
                  <a:pt x="404336" y="381029"/>
                  <a:pt x="413874" y="396042"/>
                  <a:pt x="420510" y="412796"/>
                </a:cubicBezTo>
                <a:cubicBezTo>
                  <a:pt x="427145" y="429550"/>
                  <a:pt x="430463" y="447548"/>
                  <a:pt x="430463" y="466790"/>
                </a:cubicBezTo>
                <a:cubicBezTo>
                  <a:pt x="430463" y="498971"/>
                  <a:pt x="424325" y="527503"/>
                  <a:pt x="412050" y="552385"/>
                </a:cubicBezTo>
                <a:cubicBezTo>
                  <a:pt x="399775" y="577267"/>
                  <a:pt x="382689" y="598168"/>
                  <a:pt x="360792" y="615088"/>
                </a:cubicBezTo>
                <a:cubicBezTo>
                  <a:pt x="338896" y="632008"/>
                  <a:pt x="312687" y="644864"/>
                  <a:pt x="282165" y="653655"/>
                </a:cubicBezTo>
                <a:cubicBezTo>
                  <a:pt x="251643" y="662447"/>
                  <a:pt x="218300" y="666843"/>
                  <a:pt x="182138" y="666843"/>
                </a:cubicBezTo>
                <a:cubicBezTo>
                  <a:pt x="160242" y="666843"/>
                  <a:pt x="139673" y="665267"/>
                  <a:pt x="120430" y="662115"/>
                </a:cubicBezTo>
                <a:cubicBezTo>
                  <a:pt x="101188" y="658964"/>
                  <a:pt x="84185" y="655065"/>
                  <a:pt x="69422" y="650421"/>
                </a:cubicBezTo>
                <a:cubicBezTo>
                  <a:pt x="54658" y="645776"/>
                  <a:pt x="42466" y="640966"/>
                  <a:pt x="32845" y="635989"/>
                </a:cubicBezTo>
                <a:cubicBezTo>
                  <a:pt x="23224" y="631013"/>
                  <a:pt x="16920" y="627197"/>
                  <a:pt x="13935" y="624543"/>
                </a:cubicBezTo>
                <a:cubicBezTo>
                  <a:pt x="10949" y="621889"/>
                  <a:pt x="8709" y="618903"/>
                  <a:pt x="7216" y="615586"/>
                </a:cubicBezTo>
                <a:cubicBezTo>
                  <a:pt x="5723" y="612268"/>
                  <a:pt x="4396" y="608370"/>
                  <a:pt x="3235" y="603891"/>
                </a:cubicBezTo>
                <a:cubicBezTo>
                  <a:pt x="2074" y="599412"/>
                  <a:pt x="1245" y="593772"/>
                  <a:pt x="747" y="586971"/>
                </a:cubicBezTo>
                <a:cubicBezTo>
                  <a:pt x="249" y="580170"/>
                  <a:pt x="0" y="571959"/>
                  <a:pt x="0" y="562338"/>
                </a:cubicBezTo>
                <a:cubicBezTo>
                  <a:pt x="0" y="546413"/>
                  <a:pt x="1328" y="535382"/>
                  <a:pt x="3982" y="529244"/>
                </a:cubicBezTo>
                <a:cubicBezTo>
                  <a:pt x="6636" y="523107"/>
                  <a:pt x="10617" y="520038"/>
                  <a:pt x="15925" y="520038"/>
                </a:cubicBezTo>
                <a:cubicBezTo>
                  <a:pt x="19243" y="520038"/>
                  <a:pt x="24966" y="522277"/>
                  <a:pt x="33094" y="526756"/>
                </a:cubicBezTo>
                <a:cubicBezTo>
                  <a:pt x="41222" y="531235"/>
                  <a:pt x="51590" y="536046"/>
                  <a:pt x="64197" y="541188"/>
                </a:cubicBezTo>
                <a:cubicBezTo>
                  <a:pt x="76804" y="546330"/>
                  <a:pt x="91567" y="551141"/>
                  <a:pt x="108487" y="555620"/>
                </a:cubicBezTo>
                <a:cubicBezTo>
                  <a:pt x="125407" y="560098"/>
                  <a:pt x="144649" y="562338"/>
                  <a:pt x="166214" y="562338"/>
                </a:cubicBezTo>
                <a:cubicBezTo>
                  <a:pt x="184461" y="562338"/>
                  <a:pt x="200551" y="560181"/>
                  <a:pt x="214485" y="555868"/>
                </a:cubicBezTo>
                <a:cubicBezTo>
                  <a:pt x="228419" y="551555"/>
                  <a:pt x="240280" y="545501"/>
                  <a:pt x="250067" y="537704"/>
                </a:cubicBezTo>
                <a:cubicBezTo>
                  <a:pt x="259854" y="529908"/>
                  <a:pt x="267152" y="520453"/>
                  <a:pt x="271963" y="509339"/>
                </a:cubicBezTo>
                <a:cubicBezTo>
                  <a:pt x="276774" y="498225"/>
                  <a:pt x="279179" y="485866"/>
                  <a:pt x="279179" y="472264"/>
                </a:cubicBezTo>
                <a:cubicBezTo>
                  <a:pt x="279179" y="457335"/>
                  <a:pt x="276276" y="443898"/>
                  <a:pt x="270470" y="431955"/>
                </a:cubicBezTo>
                <a:cubicBezTo>
                  <a:pt x="264664" y="420012"/>
                  <a:pt x="256038" y="409810"/>
                  <a:pt x="244593" y="401350"/>
                </a:cubicBezTo>
                <a:cubicBezTo>
                  <a:pt x="233147" y="392890"/>
                  <a:pt x="218715" y="386338"/>
                  <a:pt x="201298" y="381693"/>
                </a:cubicBezTo>
                <a:cubicBezTo>
                  <a:pt x="183880" y="377048"/>
                  <a:pt x="163394" y="374726"/>
                  <a:pt x="139838" y="374726"/>
                </a:cubicBezTo>
                <a:lnTo>
                  <a:pt x="84102" y="374726"/>
                </a:lnTo>
                <a:cubicBezTo>
                  <a:pt x="79789" y="374726"/>
                  <a:pt x="76140" y="374145"/>
                  <a:pt x="73154" y="372984"/>
                </a:cubicBezTo>
                <a:cubicBezTo>
                  <a:pt x="70168" y="371823"/>
                  <a:pt x="67680" y="369418"/>
                  <a:pt x="65690" y="365768"/>
                </a:cubicBezTo>
                <a:cubicBezTo>
                  <a:pt x="63699" y="362119"/>
                  <a:pt x="62289" y="357060"/>
                  <a:pt x="61460" y="350590"/>
                </a:cubicBezTo>
                <a:cubicBezTo>
                  <a:pt x="60630" y="344121"/>
                  <a:pt x="60215" y="335744"/>
                  <a:pt x="60215" y="325459"/>
                </a:cubicBezTo>
                <a:cubicBezTo>
                  <a:pt x="60215" y="315838"/>
                  <a:pt x="60630" y="307959"/>
                  <a:pt x="61460" y="301821"/>
                </a:cubicBezTo>
                <a:cubicBezTo>
                  <a:pt x="62289" y="295683"/>
                  <a:pt x="63616" y="290956"/>
                  <a:pt x="65441" y="287638"/>
                </a:cubicBezTo>
                <a:cubicBezTo>
                  <a:pt x="67265" y="284321"/>
                  <a:pt x="69588" y="281998"/>
                  <a:pt x="72408" y="280671"/>
                </a:cubicBezTo>
                <a:cubicBezTo>
                  <a:pt x="75228" y="279344"/>
                  <a:pt x="78628" y="278681"/>
                  <a:pt x="82609" y="278681"/>
                </a:cubicBezTo>
                <a:lnTo>
                  <a:pt x="138843" y="278681"/>
                </a:lnTo>
                <a:cubicBezTo>
                  <a:pt x="158085" y="278681"/>
                  <a:pt x="175171" y="276441"/>
                  <a:pt x="190101" y="271962"/>
                </a:cubicBezTo>
                <a:cubicBezTo>
                  <a:pt x="205030" y="267484"/>
                  <a:pt x="217554" y="261097"/>
                  <a:pt x="227673" y="252803"/>
                </a:cubicBezTo>
                <a:cubicBezTo>
                  <a:pt x="237791" y="244509"/>
                  <a:pt x="245505" y="234473"/>
                  <a:pt x="250813" y="222696"/>
                </a:cubicBezTo>
                <a:cubicBezTo>
                  <a:pt x="256121" y="210918"/>
                  <a:pt x="258775" y="197896"/>
                  <a:pt x="258775" y="183631"/>
                </a:cubicBezTo>
                <a:cubicBezTo>
                  <a:pt x="258775" y="172682"/>
                  <a:pt x="256951" y="162315"/>
                  <a:pt x="253301" y="152528"/>
                </a:cubicBezTo>
                <a:cubicBezTo>
                  <a:pt x="249652" y="142741"/>
                  <a:pt x="244261" y="134281"/>
                  <a:pt x="237128" y="127148"/>
                </a:cubicBezTo>
                <a:cubicBezTo>
                  <a:pt x="229995" y="120015"/>
                  <a:pt x="220789" y="114375"/>
                  <a:pt x="209509" y="110228"/>
                </a:cubicBezTo>
                <a:cubicBezTo>
                  <a:pt x="198229" y="106081"/>
                  <a:pt x="184958" y="104008"/>
                  <a:pt x="169697" y="104008"/>
                </a:cubicBezTo>
                <a:cubicBezTo>
                  <a:pt x="152445" y="104008"/>
                  <a:pt x="136189" y="106579"/>
                  <a:pt x="120928" y="111721"/>
                </a:cubicBezTo>
                <a:cubicBezTo>
                  <a:pt x="105667" y="116863"/>
                  <a:pt x="91982" y="122503"/>
                  <a:pt x="79872" y="128641"/>
                </a:cubicBezTo>
                <a:cubicBezTo>
                  <a:pt x="67763" y="134779"/>
                  <a:pt x="57478" y="140501"/>
                  <a:pt x="49018" y="145810"/>
                </a:cubicBezTo>
                <a:cubicBezTo>
                  <a:pt x="40558" y="151118"/>
                  <a:pt x="34338" y="153772"/>
                  <a:pt x="30357" y="153772"/>
                </a:cubicBezTo>
                <a:cubicBezTo>
                  <a:pt x="27703" y="153772"/>
                  <a:pt x="25380" y="153191"/>
                  <a:pt x="23390" y="152030"/>
                </a:cubicBezTo>
                <a:cubicBezTo>
                  <a:pt x="21399" y="150869"/>
                  <a:pt x="19740" y="148630"/>
                  <a:pt x="18413" y="145312"/>
                </a:cubicBezTo>
                <a:cubicBezTo>
                  <a:pt x="17086" y="141994"/>
                  <a:pt x="16091" y="137184"/>
                  <a:pt x="15427" y="130880"/>
                </a:cubicBezTo>
                <a:cubicBezTo>
                  <a:pt x="14764" y="124577"/>
                  <a:pt x="14432" y="116449"/>
                  <a:pt x="14432" y="106496"/>
                </a:cubicBezTo>
                <a:cubicBezTo>
                  <a:pt x="14432" y="98202"/>
                  <a:pt x="14598" y="91318"/>
                  <a:pt x="14930" y="85844"/>
                </a:cubicBezTo>
                <a:cubicBezTo>
                  <a:pt x="15262" y="80369"/>
                  <a:pt x="15925" y="75808"/>
                  <a:pt x="16920" y="72158"/>
                </a:cubicBezTo>
                <a:cubicBezTo>
                  <a:pt x="17916" y="68509"/>
                  <a:pt x="19160" y="65357"/>
                  <a:pt x="20653" y="62703"/>
                </a:cubicBezTo>
                <a:cubicBezTo>
                  <a:pt x="22146" y="60049"/>
                  <a:pt x="24551" y="57146"/>
                  <a:pt x="27869" y="53994"/>
                </a:cubicBezTo>
                <a:cubicBezTo>
                  <a:pt x="31186" y="50843"/>
                  <a:pt x="37987" y="46115"/>
                  <a:pt x="48272" y="39811"/>
                </a:cubicBezTo>
                <a:cubicBezTo>
                  <a:pt x="58557" y="33508"/>
                  <a:pt x="71495" y="27370"/>
                  <a:pt x="87088" y="21399"/>
                </a:cubicBezTo>
                <a:cubicBezTo>
                  <a:pt x="102681" y="15427"/>
                  <a:pt x="120679" y="10368"/>
                  <a:pt x="141083" y="6220"/>
                </a:cubicBezTo>
                <a:cubicBezTo>
                  <a:pt x="161486" y="2073"/>
                  <a:pt x="183631" y="0"/>
                  <a:pt x="207518" y="0"/>
                </a:cubicBezTo>
                <a:close/>
              </a:path>
            </a:pathLst>
          </a:cu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25F6B50-2F27-4011-87B1-55ACE5D39273}"/>
              </a:ext>
            </a:extLst>
          </p:cNvPr>
          <p:cNvSpPr/>
          <p:nvPr/>
        </p:nvSpPr>
        <p:spPr>
          <a:xfrm>
            <a:off x="10448926" y="1966260"/>
            <a:ext cx="1410140" cy="2139579"/>
          </a:xfrm>
          <a:custGeom>
            <a:avLst/>
            <a:gdLst/>
            <a:ahLst/>
            <a:cxnLst/>
            <a:rect l="l" t="t" r="r" b="b"/>
            <a:pathLst>
              <a:path w="431955" h="655397">
                <a:moveTo>
                  <a:pt x="206523" y="0"/>
                </a:moveTo>
                <a:cubicBezTo>
                  <a:pt x="240031" y="0"/>
                  <a:pt x="269309" y="4230"/>
                  <a:pt x="294357" y="12690"/>
                </a:cubicBezTo>
                <a:cubicBezTo>
                  <a:pt x="319405" y="21150"/>
                  <a:pt x="340223" y="32927"/>
                  <a:pt x="356811" y="48023"/>
                </a:cubicBezTo>
                <a:cubicBezTo>
                  <a:pt x="373399" y="63118"/>
                  <a:pt x="385758" y="81033"/>
                  <a:pt x="393886" y="101768"/>
                </a:cubicBezTo>
                <a:cubicBezTo>
                  <a:pt x="402014" y="122503"/>
                  <a:pt x="406078" y="144814"/>
                  <a:pt x="406078" y="168701"/>
                </a:cubicBezTo>
                <a:cubicBezTo>
                  <a:pt x="406078" y="189602"/>
                  <a:pt x="404087" y="210172"/>
                  <a:pt x="400106" y="230409"/>
                </a:cubicBezTo>
                <a:cubicBezTo>
                  <a:pt x="396125" y="250647"/>
                  <a:pt x="387831" y="272460"/>
                  <a:pt x="375224" y="295849"/>
                </a:cubicBezTo>
                <a:cubicBezTo>
                  <a:pt x="362617" y="319239"/>
                  <a:pt x="344868" y="345116"/>
                  <a:pt x="321976" y="373482"/>
                </a:cubicBezTo>
                <a:cubicBezTo>
                  <a:pt x="299084" y="401848"/>
                  <a:pt x="268728" y="434775"/>
                  <a:pt x="230907" y="472264"/>
                </a:cubicBezTo>
                <a:lnTo>
                  <a:pt x="155763" y="549399"/>
                </a:lnTo>
                <a:lnTo>
                  <a:pt x="409561" y="549399"/>
                </a:lnTo>
                <a:cubicBezTo>
                  <a:pt x="412879" y="549399"/>
                  <a:pt x="415948" y="550394"/>
                  <a:pt x="418768" y="552385"/>
                </a:cubicBezTo>
                <a:cubicBezTo>
                  <a:pt x="421588" y="554375"/>
                  <a:pt x="423993" y="557444"/>
                  <a:pt x="425984" y="561591"/>
                </a:cubicBezTo>
                <a:cubicBezTo>
                  <a:pt x="427974" y="565738"/>
                  <a:pt x="429467" y="571212"/>
                  <a:pt x="430463" y="578014"/>
                </a:cubicBezTo>
                <a:cubicBezTo>
                  <a:pt x="431458" y="584815"/>
                  <a:pt x="431955" y="592860"/>
                  <a:pt x="431955" y="602149"/>
                </a:cubicBezTo>
                <a:cubicBezTo>
                  <a:pt x="431955" y="611770"/>
                  <a:pt x="431541" y="619981"/>
                  <a:pt x="430711" y="626783"/>
                </a:cubicBezTo>
                <a:cubicBezTo>
                  <a:pt x="429882" y="633584"/>
                  <a:pt x="428638" y="639141"/>
                  <a:pt x="426979" y="643454"/>
                </a:cubicBezTo>
                <a:cubicBezTo>
                  <a:pt x="425320" y="647767"/>
                  <a:pt x="423164" y="650835"/>
                  <a:pt x="420510" y="652660"/>
                </a:cubicBezTo>
                <a:cubicBezTo>
                  <a:pt x="417856" y="654485"/>
                  <a:pt x="414870" y="655397"/>
                  <a:pt x="411552" y="655397"/>
                </a:cubicBezTo>
                <a:lnTo>
                  <a:pt x="41305" y="655397"/>
                </a:lnTo>
                <a:cubicBezTo>
                  <a:pt x="34006" y="655397"/>
                  <a:pt x="27703" y="654734"/>
                  <a:pt x="22394" y="653407"/>
                </a:cubicBezTo>
                <a:cubicBezTo>
                  <a:pt x="17086" y="652080"/>
                  <a:pt x="12773" y="649508"/>
                  <a:pt x="9456" y="645693"/>
                </a:cubicBezTo>
                <a:cubicBezTo>
                  <a:pt x="6138" y="641878"/>
                  <a:pt x="3733" y="636321"/>
                  <a:pt x="2240" y="629022"/>
                </a:cubicBezTo>
                <a:cubicBezTo>
                  <a:pt x="747" y="621723"/>
                  <a:pt x="0" y="612268"/>
                  <a:pt x="0" y="600656"/>
                </a:cubicBezTo>
                <a:cubicBezTo>
                  <a:pt x="0" y="589708"/>
                  <a:pt x="498" y="580336"/>
                  <a:pt x="1493" y="572539"/>
                </a:cubicBezTo>
                <a:cubicBezTo>
                  <a:pt x="2489" y="564743"/>
                  <a:pt x="4313" y="557776"/>
                  <a:pt x="6967" y="551638"/>
                </a:cubicBezTo>
                <a:cubicBezTo>
                  <a:pt x="9622" y="545501"/>
                  <a:pt x="13022" y="539529"/>
                  <a:pt x="17169" y="533723"/>
                </a:cubicBezTo>
                <a:cubicBezTo>
                  <a:pt x="21316" y="527917"/>
                  <a:pt x="26707" y="521531"/>
                  <a:pt x="33343" y="514564"/>
                </a:cubicBezTo>
                <a:lnTo>
                  <a:pt x="144815" y="395129"/>
                </a:lnTo>
                <a:cubicBezTo>
                  <a:pt x="167043" y="371906"/>
                  <a:pt x="184958" y="350756"/>
                  <a:pt x="198560" y="331680"/>
                </a:cubicBezTo>
                <a:cubicBezTo>
                  <a:pt x="212163" y="312603"/>
                  <a:pt x="222779" y="295186"/>
                  <a:pt x="230410" y="279427"/>
                </a:cubicBezTo>
                <a:cubicBezTo>
                  <a:pt x="238040" y="263668"/>
                  <a:pt x="243265" y="249154"/>
                  <a:pt x="246085" y="235883"/>
                </a:cubicBezTo>
                <a:cubicBezTo>
                  <a:pt x="248905" y="222613"/>
                  <a:pt x="250315" y="210006"/>
                  <a:pt x="250315" y="198062"/>
                </a:cubicBezTo>
                <a:cubicBezTo>
                  <a:pt x="250315" y="187114"/>
                  <a:pt x="248574" y="176747"/>
                  <a:pt x="245090" y="166960"/>
                </a:cubicBezTo>
                <a:cubicBezTo>
                  <a:pt x="241607" y="157172"/>
                  <a:pt x="236464" y="148630"/>
                  <a:pt x="229663" y="141331"/>
                </a:cubicBezTo>
                <a:cubicBezTo>
                  <a:pt x="222862" y="134032"/>
                  <a:pt x="214319" y="128309"/>
                  <a:pt x="204034" y="124162"/>
                </a:cubicBezTo>
                <a:cubicBezTo>
                  <a:pt x="193750" y="120015"/>
                  <a:pt x="181640" y="117942"/>
                  <a:pt x="167706" y="117942"/>
                </a:cubicBezTo>
                <a:cubicBezTo>
                  <a:pt x="148132" y="117942"/>
                  <a:pt x="130798" y="120430"/>
                  <a:pt x="115703" y="125406"/>
                </a:cubicBezTo>
                <a:cubicBezTo>
                  <a:pt x="100607" y="130383"/>
                  <a:pt x="87337" y="135940"/>
                  <a:pt x="75891" y="142077"/>
                </a:cubicBezTo>
                <a:cubicBezTo>
                  <a:pt x="64445" y="148215"/>
                  <a:pt x="54907" y="153855"/>
                  <a:pt x="47277" y="158997"/>
                </a:cubicBezTo>
                <a:cubicBezTo>
                  <a:pt x="39646" y="164140"/>
                  <a:pt x="33674" y="166711"/>
                  <a:pt x="29361" y="166711"/>
                </a:cubicBezTo>
                <a:cubicBezTo>
                  <a:pt x="26376" y="166711"/>
                  <a:pt x="23804" y="165715"/>
                  <a:pt x="21648" y="163725"/>
                </a:cubicBezTo>
                <a:cubicBezTo>
                  <a:pt x="19491" y="161734"/>
                  <a:pt x="17750" y="158417"/>
                  <a:pt x="16423" y="153772"/>
                </a:cubicBezTo>
                <a:cubicBezTo>
                  <a:pt x="15096" y="149127"/>
                  <a:pt x="14017" y="142907"/>
                  <a:pt x="13188" y="135110"/>
                </a:cubicBezTo>
                <a:cubicBezTo>
                  <a:pt x="12359" y="127314"/>
                  <a:pt x="11944" y="117776"/>
                  <a:pt x="11944" y="106496"/>
                </a:cubicBezTo>
                <a:cubicBezTo>
                  <a:pt x="11944" y="98865"/>
                  <a:pt x="12193" y="92479"/>
                  <a:pt x="12690" y="87336"/>
                </a:cubicBezTo>
                <a:cubicBezTo>
                  <a:pt x="13188" y="82194"/>
                  <a:pt x="13934" y="77715"/>
                  <a:pt x="14930" y="73900"/>
                </a:cubicBezTo>
                <a:cubicBezTo>
                  <a:pt x="15925" y="70085"/>
                  <a:pt x="17252" y="66767"/>
                  <a:pt x="18911" y="63947"/>
                </a:cubicBezTo>
                <a:cubicBezTo>
                  <a:pt x="20570" y="61127"/>
                  <a:pt x="23473" y="57727"/>
                  <a:pt x="27620" y="53745"/>
                </a:cubicBezTo>
                <a:cubicBezTo>
                  <a:pt x="31767" y="49764"/>
                  <a:pt x="39397" y="44705"/>
                  <a:pt x="50511" y="38567"/>
                </a:cubicBezTo>
                <a:cubicBezTo>
                  <a:pt x="61625" y="32430"/>
                  <a:pt x="75311" y="26458"/>
                  <a:pt x="91567" y="20652"/>
                </a:cubicBezTo>
                <a:cubicBezTo>
                  <a:pt x="107823" y="14846"/>
                  <a:pt x="125738" y="9953"/>
                  <a:pt x="145312" y="5972"/>
                </a:cubicBezTo>
                <a:cubicBezTo>
                  <a:pt x="164886" y="1991"/>
                  <a:pt x="185290" y="0"/>
                  <a:pt x="206523" y="0"/>
                </a:cubicBezTo>
                <a:close/>
              </a:path>
            </a:pathLst>
          </a:cu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CB43369-B627-44C8-B003-BBF045F9AD64}"/>
              </a:ext>
            </a:extLst>
          </p:cNvPr>
          <p:cNvSpPr/>
          <p:nvPr/>
        </p:nvSpPr>
        <p:spPr>
          <a:xfrm>
            <a:off x="3774440" y="5235936"/>
            <a:ext cx="1409783" cy="61452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with Simple Silhouettes for PowerPoint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000B92-44E7-4442-AE39-A2861374FF90}"/>
              </a:ext>
            </a:extLst>
          </p:cNvPr>
          <p:cNvSpPr/>
          <p:nvPr/>
        </p:nvSpPr>
        <p:spPr>
          <a:xfrm>
            <a:off x="5389465" y="4756151"/>
            <a:ext cx="1413071" cy="10943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5015C52-1C71-4757-8405-383DE026571E}"/>
              </a:ext>
            </a:extLst>
          </p:cNvPr>
          <p:cNvSpPr/>
          <p:nvPr/>
        </p:nvSpPr>
        <p:spPr>
          <a:xfrm>
            <a:off x="4221363" y="3671704"/>
            <a:ext cx="515936" cy="5093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61310A3-58FD-4A69-BBE9-58C6AAE3931A}"/>
              </a:ext>
            </a:extLst>
          </p:cNvPr>
          <p:cNvSpPr/>
          <p:nvPr/>
        </p:nvSpPr>
        <p:spPr>
          <a:xfrm>
            <a:off x="3806247" y="3928028"/>
            <a:ext cx="1346168" cy="1278336"/>
          </a:xfrm>
          <a:custGeom>
            <a:avLst/>
            <a:gdLst>
              <a:gd name="connsiteX0" fmla="*/ 204291 w 812497"/>
              <a:gd name="connsiteY0" fmla="*/ 0 h 771556"/>
              <a:gd name="connsiteX1" fmla="*/ 218289 w 812497"/>
              <a:gd name="connsiteY1" fmla="*/ 0 h 771556"/>
              <a:gd name="connsiteX2" fmla="*/ 405782 w 812497"/>
              <a:gd name="connsiteY2" fmla="*/ 185281 h 771556"/>
              <a:gd name="connsiteX3" fmla="*/ 590476 w 812497"/>
              <a:gd name="connsiteY3" fmla="*/ 0 h 771556"/>
              <a:gd name="connsiteX4" fmla="*/ 607274 w 812497"/>
              <a:gd name="connsiteY4" fmla="*/ 0 h 771556"/>
              <a:gd name="connsiteX5" fmla="*/ 674425 w 812497"/>
              <a:gd name="connsiteY5" fmla="*/ 40614 h 771556"/>
              <a:gd name="connsiteX6" fmla="*/ 738814 w 812497"/>
              <a:gd name="connsiteY6" fmla="*/ 175136 h 771556"/>
              <a:gd name="connsiteX7" fmla="*/ 808765 w 812497"/>
              <a:gd name="connsiteY7" fmla="*/ 329948 h 771556"/>
              <a:gd name="connsiteX8" fmla="*/ 808765 w 812497"/>
              <a:gd name="connsiteY8" fmla="*/ 355309 h 771556"/>
              <a:gd name="connsiteX9" fmla="*/ 808765 w 812497"/>
              <a:gd name="connsiteY9" fmla="*/ 383242 h 771556"/>
              <a:gd name="connsiteX10" fmla="*/ 702420 w 812497"/>
              <a:gd name="connsiteY10" fmla="*/ 606600 h 771556"/>
              <a:gd name="connsiteX11" fmla="*/ 615672 w 812497"/>
              <a:gd name="connsiteY11" fmla="*/ 637034 h 771556"/>
              <a:gd name="connsiteX12" fmla="*/ 582078 w 812497"/>
              <a:gd name="connsiteY12" fmla="*/ 548198 h 771556"/>
              <a:gd name="connsiteX13" fmla="*/ 674425 w 812497"/>
              <a:gd name="connsiteY13" fmla="*/ 355309 h 771556"/>
              <a:gd name="connsiteX14" fmla="*/ 660465 w 812497"/>
              <a:gd name="connsiteY14" fmla="*/ 319803 h 771556"/>
              <a:gd name="connsiteX15" fmla="*/ 607274 w 812497"/>
              <a:gd name="connsiteY15" fmla="*/ 205570 h 771556"/>
              <a:gd name="connsiteX16" fmla="*/ 607274 w 812497"/>
              <a:gd name="connsiteY16" fmla="*/ 426392 h 771556"/>
              <a:gd name="connsiteX17" fmla="*/ 556920 w 812497"/>
              <a:gd name="connsiteY17" fmla="*/ 538053 h 771556"/>
              <a:gd name="connsiteX18" fmla="*/ 545722 w 812497"/>
              <a:gd name="connsiteY18" fmla="*/ 596420 h 771556"/>
              <a:gd name="connsiteX19" fmla="*/ 472933 w 812497"/>
              <a:gd name="connsiteY19" fmla="*/ 690329 h 771556"/>
              <a:gd name="connsiteX20" fmla="*/ 472933 w 812497"/>
              <a:gd name="connsiteY20" fmla="*/ 771556 h 771556"/>
              <a:gd name="connsiteX21" fmla="*/ 327433 w 812497"/>
              <a:gd name="connsiteY21" fmla="*/ 771556 h 771556"/>
              <a:gd name="connsiteX22" fmla="*/ 327433 w 812497"/>
              <a:gd name="connsiteY22" fmla="*/ 690329 h 771556"/>
              <a:gd name="connsiteX23" fmla="*/ 277041 w 812497"/>
              <a:gd name="connsiteY23" fmla="*/ 601492 h 771556"/>
              <a:gd name="connsiteX24" fmla="*/ 265843 w 812497"/>
              <a:gd name="connsiteY24" fmla="*/ 543126 h 771556"/>
              <a:gd name="connsiteX25" fmla="*/ 204291 w 812497"/>
              <a:gd name="connsiteY25" fmla="*/ 411175 h 771556"/>
              <a:gd name="connsiteX26" fmla="*/ 204291 w 812497"/>
              <a:gd name="connsiteY26" fmla="*/ 210642 h 771556"/>
              <a:gd name="connsiteX27" fmla="*/ 153899 w 812497"/>
              <a:gd name="connsiteY27" fmla="*/ 314731 h 771556"/>
              <a:gd name="connsiteX28" fmla="*/ 137140 w 812497"/>
              <a:gd name="connsiteY28" fmla="*/ 355309 h 771556"/>
              <a:gd name="connsiteX29" fmla="*/ 229487 w 812497"/>
              <a:gd name="connsiteY29" fmla="*/ 548198 h 771556"/>
              <a:gd name="connsiteX30" fmla="*/ 204291 w 812497"/>
              <a:gd name="connsiteY30" fmla="*/ 637034 h 771556"/>
              <a:gd name="connsiteX31" fmla="*/ 117543 w 812497"/>
              <a:gd name="connsiteY31" fmla="*/ 606600 h 771556"/>
              <a:gd name="connsiteX32" fmla="*/ 5599 w 812497"/>
              <a:gd name="connsiteY32" fmla="*/ 383242 h 771556"/>
              <a:gd name="connsiteX33" fmla="*/ 0 w 812497"/>
              <a:gd name="connsiteY33" fmla="*/ 355309 h 771556"/>
              <a:gd name="connsiteX34" fmla="*/ 5599 w 812497"/>
              <a:gd name="connsiteY34" fmla="*/ 329948 h 771556"/>
              <a:gd name="connsiteX35" fmla="*/ 78350 w 812497"/>
              <a:gd name="connsiteY35" fmla="*/ 175136 h 771556"/>
              <a:gd name="connsiteX36" fmla="*/ 137140 w 812497"/>
              <a:gd name="connsiteY36" fmla="*/ 40614 h 771556"/>
              <a:gd name="connsiteX37" fmla="*/ 204291 w 812497"/>
              <a:gd name="connsiteY37" fmla="*/ 0 h 77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12497" h="771556">
                <a:moveTo>
                  <a:pt x="204291" y="0"/>
                </a:moveTo>
                <a:cubicBezTo>
                  <a:pt x="204291" y="0"/>
                  <a:pt x="204291" y="0"/>
                  <a:pt x="218289" y="0"/>
                </a:cubicBezTo>
                <a:cubicBezTo>
                  <a:pt x="218289" y="101517"/>
                  <a:pt x="302237" y="185281"/>
                  <a:pt x="405782" y="185281"/>
                </a:cubicBezTo>
                <a:cubicBezTo>
                  <a:pt x="512127" y="185281"/>
                  <a:pt x="590476" y="101517"/>
                  <a:pt x="590476" y="0"/>
                </a:cubicBezTo>
                <a:cubicBezTo>
                  <a:pt x="590476" y="0"/>
                  <a:pt x="590476" y="0"/>
                  <a:pt x="607274" y="0"/>
                </a:cubicBezTo>
                <a:cubicBezTo>
                  <a:pt x="640868" y="0"/>
                  <a:pt x="666026" y="17753"/>
                  <a:pt x="674425" y="40614"/>
                </a:cubicBezTo>
                <a:cubicBezTo>
                  <a:pt x="674425" y="40614"/>
                  <a:pt x="674425" y="40614"/>
                  <a:pt x="738814" y="175136"/>
                </a:cubicBezTo>
                <a:cubicBezTo>
                  <a:pt x="738814" y="175136"/>
                  <a:pt x="738814" y="175136"/>
                  <a:pt x="808765" y="329948"/>
                </a:cubicBezTo>
                <a:cubicBezTo>
                  <a:pt x="808765" y="340092"/>
                  <a:pt x="817164" y="350237"/>
                  <a:pt x="808765" y="355309"/>
                </a:cubicBezTo>
                <a:cubicBezTo>
                  <a:pt x="817164" y="365489"/>
                  <a:pt x="808765" y="373098"/>
                  <a:pt x="808765" y="383242"/>
                </a:cubicBezTo>
                <a:cubicBezTo>
                  <a:pt x="808765" y="383242"/>
                  <a:pt x="808765" y="383242"/>
                  <a:pt x="702420" y="606600"/>
                </a:cubicBezTo>
                <a:cubicBezTo>
                  <a:pt x="685623" y="637034"/>
                  <a:pt x="646467" y="652287"/>
                  <a:pt x="615672" y="637034"/>
                </a:cubicBezTo>
                <a:cubicBezTo>
                  <a:pt x="582078" y="621817"/>
                  <a:pt x="568080" y="586276"/>
                  <a:pt x="582078" y="548198"/>
                </a:cubicBezTo>
                <a:cubicBezTo>
                  <a:pt x="582078" y="548198"/>
                  <a:pt x="582078" y="548198"/>
                  <a:pt x="674425" y="355309"/>
                </a:cubicBezTo>
                <a:cubicBezTo>
                  <a:pt x="674425" y="355309"/>
                  <a:pt x="674425" y="355309"/>
                  <a:pt x="660465" y="319803"/>
                </a:cubicBezTo>
                <a:cubicBezTo>
                  <a:pt x="660465" y="319803"/>
                  <a:pt x="660465" y="319803"/>
                  <a:pt x="607274" y="205570"/>
                </a:cubicBezTo>
                <a:cubicBezTo>
                  <a:pt x="607274" y="205570"/>
                  <a:pt x="607274" y="205570"/>
                  <a:pt x="607274" y="426392"/>
                </a:cubicBezTo>
                <a:cubicBezTo>
                  <a:pt x="607274" y="426392"/>
                  <a:pt x="607274" y="426392"/>
                  <a:pt x="556920" y="538053"/>
                </a:cubicBezTo>
                <a:cubicBezTo>
                  <a:pt x="545722" y="560914"/>
                  <a:pt x="545722" y="576131"/>
                  <a:pt x="545722" y="596420"/>
                </a:cubicBezTo>
                <a:cubicBezTo>
                  <a:pt x="503728" y="606600"/>
                  <a:pt x="472933" y="647179"/>
                  <a:pt x="472933" y="690329"/>
                </a:cubicBezTo>
                <a:cubicBezTo>
                  <a:pt x="472933" y="690329"/>
                  <a:pt x="472933" y="690329"/>
                  <a:pt x="472933" y="771556"/>
                </a:cubicBezTo>
                <a:cubicBezTo>
                  <a:pt x="472933" y="771556"/>
                  <a:pt x="472933" y="771556"/>
                  <a:pt x="327433" y="771556"/>
                </a:cubicBezTo>
                <a:cubicBezTo>
                  <a:pt x="327433" y="771556"/>
                  <a:pt x="327433" y="771556"/>
                  <a:pt x="327433" y="690329"/>
                </a:cubicBezTo>
                <a:cubicBezTo>
                  <a:pt x="327433" y="652287"/>
                  <a:pt x="305037" y="614209"/>
                  <a:pt x="277041" y="601492"/>
                </a:cubicBezTo>
                <a:cubicBezTo>
                  <a:pt x="277041" y="581203"/>
                  <a:pt x="277041" y="565987"/>
                  <a:pt x="265843" y="543126"/>
                </a:cubicBezTo>
                <a:cubicBezTo>
                  <a:pt x="265843" y="543126"/>
                  <a:pt x="265843" y="543126"/>
                  <a:pt x="204291" y="411175"/>
                </a:cubicBezTo>
                <a:cubicBezTo>
                  <a:pt x="204291" y="411175"/>
                  <a:pt x="204291" y="411175"/>
                  <a:pt x="204291" y="210642"/>
                </a:cubicBezTo>
                <a:cubicBezTo>
                  <a:pt x="204291" y="210642"/>
                  <a:pt x="204291" y="210642"/>
                  <a:pt x="153899" y="314731"/>
                </a:cubicBezTo>
                <a:cubicBezTo>
                  <a:pt x="153899" y="314731"/>
                  <a:pt x="153899" y="314731"/>
                  <a:pt x="137140" y="355309"/>
                </a:cubicBezTo>
                <a:cubicBezTo>
                  <a:pt x="137140" y="355309"/>
                  <a:pt x="137140" y="355309"/>
                  <a:pt x="229487" y="548198"/>
                </a:cubicBezTo>
                <a:cubicBezTo>
                  <a:pt x="251883" y="586276"/>
                  <a:pt x="232286" y="621817"/>
                  <a:pt x="204291" y="637034"/>
                </a:cubicBezTo>
                <a:cubicBezTo>
                  <a:pt x="165097" y="652287"/>
                  <a:pt x="131541" y="637034"/>
                  <a:pt x="117543" y="606600"/>
                </a:cubicBezTo>
                <a:cubicBezTo>
                  <a:pt x="117543" y="606600"/>
                  <a:pt x="117543" y="606600"/>
                  <a:pt x="5599" y="383242"/>
                </a:cubicBezTo>
                <a:cubicBezTo>
                  <a:pt x="0" y="373098"/>
                  <a:pt x="0" y="365489"/>
                  <a:pt x="0" y="355309"/>
                </a:cubicBezTo>
                <a:cubicBezTo>
                  <a:pt x="0" y="350237"/>
                  <a:pt x="0" y="340092"/>
                  <a:pt x="5599" y="329948"/>
                </a:cubicBezTo>
                <a:cubicBezTo>
                  <a:pt x="5599" y="329948"/>
                  <a:pt x="5599" y="329948"/>
                  <a:pt x="78350" y="175136"/>
                </a:cubicBezTo>
                <a:cubicBezTo>
                  <a:pt x="78350" y="175136"/>
                  <a:pt x="78350" y="175136"/>
                  <a:pt x="137140" y="40614"/>
                </a:cubicBezTo>
                <a:cubicBezTo>
                  <a:pt x="153899" y="17753"/>
                  <a:pt x="179095" y="0"/>
                  <a:pt x="20429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04B3B88-73C8-4554-8F65-E007C4B4BD5B}"/>
              </a:ext>
            </a:extLst>
          </p:cNvPr>
          <p:cNvSpPr/>
          <p:nvPr/>
        </p:nvSpPr>
        <p:spPr>
          <a:xfrm>
            <a:off x="4660659" y="4966467"/>
            <a:ext cx="262897" cy="683531"/>
          </a:xfrm>
          <a:custGeom>
            <a:avLst/>
            <a:gdLst>
              <a:gd name="connsiteX0" fmla="*/ 41755 w 158675"/>
              <a:gd name="connsiteY0" fmla="*/ 0 h 412554"/>
              <a:gd name="connsiteX1" fmla="*/ 86294 w 158675"/>
              <a:gd name="connsiteY1" fmla="*/ 45840 h 412554"/>
              <a:gd name="connsiteX2" fmla="*/ 158675 w 158675"/>
              <a:gd name="connsiteY2" fmla="*/ 45840 h 412554"/>
              <a:gd name="connsiteX3" fmla="*/ 158675 w 158675"/>
              <a:gd name="connsiteY3" fmla="*/ 66219 h 412554"/>
              <a:gd name="connsiteX4" fmla="*/ 158675 w 158675"/>
              <a:gd name="connsiteY4" fmla="*/ 133987 h 412554"/>
              <a:gd name="connsiteX5" fmla="*/ 158675 w 158675"/>
              <a:gd name="connsiteY5" fmla="*/ 162641 h 412554"/>
              <a:gd name="connsiteX6" fmla="*/ 158675 w 158675"/>
              <a:gd name="connsiteY6" fmla="*/ 183321 h 412554"/>
              <a:gd name="connsiteX7" fmla="*/ 158675 w 158675"/>
              <a:gd name="connsiteY7" fmla="*/ 343795 h 412554"/>
              <a:gd name="connsiteX8" fmla="*/ 91863 w 158675"/>
              <a:gd name="connsiteY8" fmla="*/ 412554 h 412554"/>
              <a:gd name="connsiteX9" fmla="*/ 72381 w 158675"/>
              <a:gd name="connsiteY9" fmla="*/ 412554 h 412554"/>
              <a:gd name="connsiteX10" fmla="*/ 0 w 158675"/>
              <a:gd name="connsiteY10" fmla="*/ 343795 h 412554"/>
              <a:gd name="connsiteX11" fmla="*/ 0 w 158675"/>
              <a:gd name="connsiteY11" fmla="*/ 226693 h 412554"/>
              <a:gd name="connsiteX12" fmla="*/ 0 w 158675"/>
              <a:gd name="connsiteY12" fmla="*/ 162641 h 412554"/>
              <a:gd name="connsiteX13" fmla="*/ 0 w 158675"/>
              <a:gd name="connsiteY13" fmla="*/ 157841 h 412554"/>
              <a:gd name="connsiteX14" fmla="*/ 0 w 158675"/>
              <a:gd name="connsiteY14" fmla="*/ 66219 h 412554"/>
              <a:gd name="connsiteX15" fmla="*/ 41755 w 158675"/>
              <a:gd name="connsiteY15" fmla="*/ 0 h 41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8675" h="412554">
                <a:moveTo>
                  <a:pt x="41755" y="0"/>
                </a:moveTo>
                <a:cubicBezTo>
                  <a:pt x="52892" y="20380"/>
                  <a:pt x="66813" y="38200"/>
                  <a:pt x="86294" y="45840"/>
                </a:cubicBezTo>
                <a:cubicBezTo>
                  <a:pt x="111352" y="58579"/>
                  <a:pt x="136402" y="58579"/>
                  <a:pt x="158675" y="45840"/>
                </a:cubicBezTo>
                <a:cubicBezTo>
                  <a:pt x="158675" y="58579"/>
                  <a:pt x="158675" y="63660"/>
                  <a:pt x="158675" y="66219"/>
                </a:cubicBezTo>
                <a:cubicBezTo>
                  <a:pt x="158675" y="66219"/>
                  <a:pt x="158675" y="66219"/>
                  <a:pt x="158675" y="133987"/>
                </a:cubicBezTo>
                <a:lnTo>
                  <a:pt x="158675" y="162641"/>
                </a:lnTo>
                <a:lnTo>
                  <a:pt x="158675" y="183321"/>
                </a:lnTo>
                <a:cubicBezTo>
                  <a:pt x="158675" y="222356"/>
                  <a:pt x="158675" y="274401"/>
                  <a:pt x="158675" y="343795"/>
                </a:cubicBezTo>
                <a:cubicBezTo>
                  <a:pt x="158675" y="379454"/>
                  <a:pt x="130841" y="412554"/>
                  <a:pt x="91863" y="412554"/>
                </a:cubicBezTo>
                <a:cubicBezTo>
                  <a:pt x="91863" y="412554"/>
                  <a:pt x="91863" y="412554"/>
                  <a:pt x="72381" y="412554"/>
                </a:cubicBezTo>
                <a:cubicBezTo>
                  <a:pt x="30619" y="412554"/>
                  <a:pt x="0" y="379454"/>
                  <a:pt x="0" y="343795"/>
                </a:cubicBezTo>
                <a:cubicBezTo>
                  <a:pt x="0" y="343795"/>
                  <a:pt x="0" y="343795"/>
                  <a:pt x="0" y="226693"/>
                </a:cubicBezTo>
                <a:lnTo>
                  <a:pt x="0" y="162641"/>
                </a:lnTo>
                <a:lnTo>
                  <a:pt x="0" y="157841"/>
                </a:lnTo>
                <a:cubicBezTo>
                  <a:pt x="0" y="131276"/>
                  <a:pt x="0" y="100916"/>
                  <a:pt x="0" y="66219"/>
                </a:cubicBezTo>
                <a:cubicBezTo>
                  <a:pt x="0" y="38200"/>
                  <a:pt x="13921" y="10180"/>
                  <a:pt x="41755" y="0"/>
                </a:cubicBezTo>
                <a:close/>
              </a:path>
            </a:pathLst>
          </a:custGeom>
          <a:solidFill>
            <a:schemeClr val="accent3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90DB8EA-6915-4AF2-A40E-408A0C20BC13}"/>
              </a:ext>
            </a:extLst>
          </p:cNvPr>
          <p:cNvSpPr/>
          <p:nvPr/>
        </p:nvSpPr>
        <p:spPr>
          <a:xfrm>
            <a:off x="4013279" y="4982899"/>
            <a:ext cx="276042" cy="667102"/>
          </a:xfrm>
          <a:custGeom>
            <a:avLst/>
            <a:gdLst>
              <a:gd name="connsiteX0" fmla="*/ 135547 w 166609"/>
              <a:gd name="connsiteY0" fmla="*/ 0 h 402638"/>
              <a:gd name="connsiteX1" fmla="*/ 166609 w 166609"/>
              <a:gd name="connsiteY1" fmla="*/ 56071 h 402638"/>
              <a:gd name="connsiteX2" fmla="*/ 166609 w 166609"/>
              <a:gd name="connsiteY2" fmla="*/ 123885 h 402638"/>
              <a:gd name="connsiteX3" fmla="*/ 166609 w 166609"/>
              <a:gd name="connsiteY3" fmla="*/ 152723 h 402638"/>
              <a:gd name="connsiteX4" fmla="*/ 166609 w 166609"/>
              <a:gd name="connsiteY4" fmla="*/ 173253 h 402638"/>
              <a:gd name="connsiteX5" fmla="*/ 166609 w 166609"/>
              <a:gd name="connsiteY5" fmla="*/ 333836 h 402638"/>
              <a:gd name="connsiteX6" fmla="*/ 93186 w 166609"/>
              <a:gd name="connsiteY6" fmla="*/ 402638 h 402638"/>
              <a:gd name="connsiteX7" fmla="*/ 73424 w 166609"/>
              <a:gd name="connsiteY7" fmla="*/ 402638 h 402638"/>
              <a:gd name="connsiteX8" fmla="*/ 0 w 166609"/>
              <a:gd name="connsiteY8" fmla="*/ 333836 h 402638"/>
              <a:gd name="connsiteX9" fmla="*/ 0 w 166609"/>
              <a:gd name="connsiteY9" fmla="*/ 216654 h 402638"/>
              <a:gd name="connsiteX10" fmla="*/ 0 w 166609"/>
              <a:gd name="connsiteY10" fmla="*/ 152723 h 402638"/>
              <a:gd name="connsiteX11" fmla="*/ 0 w 166609"/>
              <a:gd name="connsiteY11" fmla="*/ 147755 h 402638"/>
              <a:gd name="connsiteX12" fmla="*/ 0 w 166609"/>
              <a:gd name="connsiteY12" fmla="*/ 56071 h 402638"/>
              <a:gd name="connsiteX13" fmla="*/ 5646 w 166609"/>
              <a:gd name="connsiteY13" fmla="*/ 35678 h 402638"/>
              <a:gd name="connsiteX14" fmla="*/ 93186 w 166609"/>
              <a:gd name="connsiteY14" fmla="*/ 40767 h 402638"/>
              <a:gd name="connsiteX15" fmla="*/ 135547 w 166609"/>
              <a:gd name="connsiteY15" fmla="*/ 0 h 4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609" h="402638">
                <a:moveTo>
                  <a:pt x="135547" y="0"/>
                </a:moveTo>
                <a:cubicBezTo>
                  <a:pt x="158140" y="15286"/>
                  <a:pt x="166609" y="35678"/>
                  <a:pt x="166609" y="56071"/>
                </a:cubicBezTo>
                <a:cubicBezTo>
                  <a:pt x="166609" y="56071"/>
                  <a:pt x="166609" y="56071"/>
                  <a:pt x="166609" y="123885"/>
                </a:cubicBezTo>
                <a:lnTo>
                  <a:pt x="166609" y="152723"/>
                </a:lnTo>
                <a:lnTo>
                  <a:pt x="166609" y="173253"/>
                </a:lnTo>
                <a:cubicBezTo>
                  <a:pt x="166609" y="212314"/>
                  <a:pt x="166609" y="264395"/>
                  <a:pt x="166609" y="333836"/>
                </a:cubicBezTo>
                <a:cubicBezTo>
                  <a:pt x="166609" y="369514"/>
                  <a:pt x="135547" y="402638"/>
                  <a:pt x="93186" y="402638"/>
                </a:cubicBezTo>
                <a:cubicBezTo>
                  <a:pt x="93186" y="402638"/>
                  <a:pt x="93186" y="402638"/>
                  <a:pt x="73424" y="402638"/>
                </a:cubicBezTo>
                <a:cubicBezTo>
                  <a:pt x="28239" y="402638"/>
                  <a:pt x="0" y="369514"/>
                  <a:pt x="0" y="333836"/>
                </a:cubicBezTo>
                <a:cubicBezTo>
                  <a:pt x="0" y="333836"/>
                  <a:pt x="0" y="333836"/>
                  <a:pt x="0" y="216654"/>
                </a:cubicBezTo>
                <a:lnTo>
                  <a:pt x="0" y="152723"/>
                </a:lnTo>
                <a:lnTo>
                  <a:pt x="0" y="147755"/>
                </a:lnTo>
                <a:cubicBezTo>
                  <a:pt x="0" y="121172"/>
                  <a:pt x="0" y="90792"/>
                  <a:pt x="0" y="56071"/>
                </a:cubicBezTo>
                <a:cubicBezTo>
                  <a:pt x="0" y="48410"/>
                  <a:pt x="0" y="40767"/>
                  <a:pt x="5646" y="35678"/>
                </a:cubicBezTo>
                <a:cubicBezTo>
                  <a:pt x="28239" y="53518"/>
                  <a:pt x="62124" y="53518"/>
                  <a:pt x="93186" y="40767"/>
                </a:cubicBezTo>
                <a:cubicBezTo>
                  <a:pt x="115778" y="30590"/>
                  <a:pt x="127078" y="15286"/>
                  <a:pt x="135547" y="0"/>
                </a:cubicBezTo>
                <a:close/>
              </a:path>
            </a:pathLst>
          </a:custGeom>
          <a:solidFill>
            <a:schemeClr val="accent3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16D2D54-390B-4FA9-BF86-DDB0C49602F7}"/>
              </a:ext>
            </a:extLst>
          </p:cNvPr>
          <p:cNvSpPr/>
          <p:nvPr/>
        </p:nvSpPr>
        <p:spPr>
          <a:xfrm>
            <a:off x="7019495" y="5065053"/>
            <a:ext cx="1409778" cy="785406"/>
          </a:xfrm>
          <a:custGeom>
            <a:avLst/>
            <a:gdLst>
              <a:gd name="connsiteX0" fmla="*/ 0 w 850890"/>
              <a:gd name="connsiteY0" fmla="*/ 0 h 474042"/>
              <a:gd name="connsiteX1" fmla="*/ 850890 w 850890"/>
              <a:gd name="connsiteY1" fmla="*/ 0 h 474042"/>
              <a:gd name="connsiteX2" fmla="*/ 850890 w 850890"/>
              <a:gd name="connsiteY2" fmla="*/ 474042 h 474042"/>
              <a:gd name="connsiteX3" fmla="*/ 0 w 850890"/>
              <a:gd name="connsiteY3" fmla="*/ 474042 h 474042"/>
              <a:gd name="connsiteX4" fmla="*/ 0 w 850890"/>
              <a:gd name="connsiteY4" fmla="*/ 0 h 47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890" h="474042">
                <a:moveTo>
                  <a:pt x="0" y="0"/>
                </a:moveTo>
                <a:lnTo>
                  <a:pt x="850890" y="0"/>
                </a:lnTo>
                <a:lnTo>
                  <a:pt x="850890" y="474042"/>
                </a:lnTo>
                <a:lnTo>
                  <a:pt x="0" y="4740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B6EA4E8-173D-4778-BB52-83FC060B6466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2F42864-2F10-4DD7-8827-6055BA631B8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A853541-D0EC-4F59-B516-A11ED2B9EC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5AB454B-F6D1-46DD-BD9D-2EC5CB8B1DF4}"/>
              </a:ext>
            </a:extLst>
          </p:cNvPr>
          <p:cNvGrpSpPr/>
          <p:nvPr/>
        </p:nvGrpSpPr>
        <p:grpSpPr>
          <a:xfrm>
            <a:off x="332936" y="3719040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4672D63-7895-4C5A-85D1-02BA330DF0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15532BB-3064-4151-971F-5BD12C92C9C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DAE410F-2565-47C9-88E5-A545DCE82B71}"/>
              </a:ext>
            </a:extLst>
          </p:cNvPr>
          <p:cNvGrpSpPr/>
          <p:nvPr/>
        </p:nvGrpSpPr>
        <p:grpSpPr>
          <a:xfrm>
            <a:off x="2003084" y="1368678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2CA636-3AD7-4F3B-B958-69D512EBBC6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6292031-A122-43FA-8260-D6BF846966A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04D1A12B-B34C-4DF0-ADCF-0A98D56DA168}"/>
              </a:ext>
            </a:extLst>
          </p:cNvPr>
          <p:cNvSpPr/>
          <p:nvPr/>
        </p:nvSpPr>
        <p:spPr>
          <a:xfrm>
            <a:off x="6925938" y="2074610"/>
            <a:ext cx="1596891" cy="2934582"/>
          </a:xfrm>
          <a:custGeom>
            <a:avLst/>
            <a:gdLst>
              <a:gd name="connsiteX0" fmla="*/ 457474 w 1596891"/>
              <a:gd name="connsiteY0" fmla="*/ 564241 h 2934582"/>
              <a:gd name="connsiteX1" fmla="*/ 497736 w 1596891"/>
              <a:gd name="connsiteY1" fmla="*/ 580629 h 2934582"/>
              <a:gd name="connsiteX2" fmla="*/ 525080 w 1596891"/>
              <a:gd name="connsiteY2" fmla="*/ 607948 h 2934582"/>
              <a:gd name="connsiteX3" fmla="*/ 1071170 w 1596891"/>
              <a:gd name="connsiteY3" fmla="*/ 607948 h 2934582"/>
              <a:gd name="connsiteX4" fmla="*/ 1096667 w 1596891"/>
              <a:gd name="connsiteY4" fmla="*/ 582601 h 2934582"/>
              <a:gd name="connsiteX5" fmla="*/ 1249169 w 1596891"/>
              <a:gd name="connsiteY5" fmla="*/ 613280 h 2934582"/>
              <a:gd name="connsiteX6" fmla="*/ 1578533 w 1596891"/>
              <a:gd name="connsiteY6" fmla="*/ 1107018 h 2934582"/>
              <a:gd name="connsiteX7" fmla="*/ 1594697 w 1596891"/>
              <a:gd name="connsiteY7" fmla="*/ 1189222 h 2934582"/>
              <a:gd name="connsiteX8" fmla="*/ 1587106 w 1596891"/>
              <a:gd name="connsiteY8" fmla="*/ 1207501 h 2934582"/>
              <a:gd name="connsiteX9" fmla="*/ 1586527 w 1596891"/>
              <a:gd name="connsiteY9" fmla="*/ 1210384 h 2934582"/>
              <a:gd name="connsiteX10" fmla="*/ 1584919 w 1596891"/>
              <a:gd name="connsiteY10" fmla="*/ 1212770 h 2934582"/>
              <a:gd name="connsiteX11" fmla="*/ 1578595 w 1596891"/>
              <a:gd name="connsiteY11" fmla="*/ 1227999 h 2934582"/>
              <a:gd name="connsiteX12" fmla="*/ 1566602 w 1596891"/>
              <a:gd name="connsiteY12" fmla="*/ 1239921 h 2934582"/>
              <a:gd name="connsiteX13" fmla="*/ 1566345 w 1596891"/>
              <a:gd name="connsiteY13" fmla="*/ 1240303 h 2934582"/>
              <a:gd name="connsiteX14" fmla="*/ 1552289 w 1596891"/>
              <a:gd name="connsiteY14" fmla="*/ 1254149 h 2934582"/>
              <a:gd name="connsiteX15" fmla="*/ 1547692 w 1596891"/>
              <a:gd name="connsiteY15" fmla="*/ 1258720 h 2934582"/>
              <a:gd name="connsiteX16" fmla="*/ 1547622 w 1596891"/>
              <a:gd name="connsiteY16" fmla="*/ 1258748 h 2934582"/>
              <a:gd name="connsiteX17" fmla="*/ 1148784 w 1596891"/>
              <a:gd name="connsiteY17" fmla="*/ 1651668 h 2934582"/>
              <a:gd name="connsiteX18" fmla="*/ 1084158 w 1596891"/>
              <a:gd name="connsiteY18" fmla="*/ 1677933 h 2934582"/>
              <a:gd name="connsiteX19" fmla="*/ 1019791 w 1596891"/>
              <a:gd name="connsiteY19" fmla="*/ 1651046 h 2934582"/>
              <a:gd name="connsiteX20" fmla="*/ 1020416 w 1596891"/>
              <a:gd name="connsiteY20" fmla="*/ 1522731 h 2934582"/>
              <a:gd name="connsiteX21" fmla="*/ 1365192 w 1596891"/>
              <a:gd name="connsiteY21" fmla="*/ 1183072 h 2934582"/>
              <a:gd name="connsiteX22" fmla="*/ 1142182 w 1596891"/>
              <a:gd name="connsiteY22" fmla="*/ 848766 h 2934582"/>
              <a:gd name="connsiteX23" fmla="*/ 1142182 w 1596891"/>
              <a:gd name="connsiteY23" fmla="*/ 1303195 h 2934582"/>
              <a:gd name="connsiteX24" fmla="*/ 952567 w 1596891"/>
              <a:gd name="connsiteY24" fmla="*/ 1483724 h 2934582"/>
              <a:gd name="connsiteX25" fmla="*/ 946651 w 1596891"/>
              <a:gd name="connsiteY25" fmla="*/ 1723908 h 2934582"/>
              <a:gd name="connsiteX26" fmla="*/ 1129701 w 1596891"/>
              <a:gd name="connsiteY26" fmla="*/ 1765749 h 2934582"/>
              <a:gd name="connsiteX27" fmla="*/ 1142182 w 1596891"/>
              <a:gd name="connsiteY27" fmla="*/ 1757895 h 2934582"/>
              <a:gd name="connsiteX28" fmla="*/ 1142182 w 1596891"/>
              <a:gd name="connsiteY28" fmla="*/ 1803196 h 2934582"/>
              <a:gd name="connsiteX29" fmla="*/ 1142182 w 1596891"/>
              <a:gd name="connsiteY29" fmla="*/ 1862943 h 2934582"/>
              <a:gd name="connsiteX30" fmla="*/ 1142182 w 1596891"/>
              <a:gd name="connsiteY30" fmla="*/ 2816744 h 2934582"/>
              <a:gd name="connsiteX31" fmla="*/ 1021535 w 1596891"/>
              <a:gd name="connsiteY31" fmla="*/ 2934582 h 2934582"/>
              <a:gd name="connsiteX32" fmla="*/ 984384 w 1596891"/>
              <a:gd name="connsiteY32" fmla="*/ 2934582 h 2934582"/>
              <a:gd name="connsiteX33" fmla="*/ 868300 w 1596891"/>
              <a:gd name="connsiteY33" fmla="*/ 2816744 h 2934582"/>
              <a:gd name="connsiteX34" fmla="*/ 868300 w 1596891"/>
              <a:gd name="connsiteY34" fmla="*/ 1891152 h 2934582"/>
              <a:gd name="connsiteX35" fmla="*/ 738383 w 1596891"/>
              <a:gd name="connsiteY35" fmla="*/ 1891152 h 2934582"/>
              <a:gd name="connsiteX36" fmla="*/ 738383 w 1596891"/>
              <a:gd name="connsiteY36" fmla="*/ 2816744 h 2934582"/>
              <a:gd name="connsiteX37" fmla="*/ 608393 w 1596891"/>
              <a:gd name="connsiteY37" fmla="*/ 2934582 h 2934582"/>
              <a:gd name="connsiteX38" fmla="*/ 571242 w 1596891"/>
              <a:gd name="connsiteY38" fmla="*/ 2934582 h 2934582"/>
              <a:gd name="connsiteX39" fmla="*/ 464499 w 1596891"/>
              <a:gd name="connsiteY39" fmla="*/ 2816744 h 2934582"/>
              <a:gd name="connsiteX40" fmla="*/ 464499 w 1596891"/>
              <a:gd name="connsiteY40" fmla="*/ 1862943 h 2934582"/>
              <a:gd name="connsiteX41" fmla="*/ 464499 w 1596891"/>
              <a:gd name="connsiteY41" fmla="*/ 1851775 h 2934582"/>
              <a:gd name="connsiteX42" fmla="*/ 464499 w 1596891"/>
              <a:gd name="connsiteY42" fmla="*/ 1743863 h 2934582"/>
              <a:gd name="connsiteX43" fmla="*/ 482439 w 1596891"/>
              <a:gd name="connsiteY43" fmla="*/ 1755149 h 2934582"/>
              <a:gd name="connsiteX44" fmla="*/ 665520 w 1596891"/>
              <a:gd name="connsiteY44" fmla="*/ 1713308 h 2934582"/>
              <a:gd name="connsiteX45" fmla="*/ 659603 w 1596891"/>
              <a:gd name="connsiteY45" fmla="*/ 1473124 h 2934582"/>
              <a:gd name="connsiteX46" fmla="*/ 464499 w 1596891"/>
              <a:gd name="connsiteY46" fmla="*/ 1287403 h 2934582"/>
              <a:gd name="connsiteX47" fmla="*/ 464499 w 1596891"/>
              <a:gd name="connsiteY47" fmla="*/ 828637 h 2934582"/>
              <a:gd name="connsiteX48" fmla="*/ 230547 w 1596891"/>
              <a:gd name="connsiteY48" fmla="*/ 1181100 h 2934582"/>
              <a:gd name="connsiteX49" fmla="*/ 573608 w 1596891"/>
              <a:gd name="connsiteY49" fmla="*/ 1520759 h 2934582"/>
              <a:gd name="connsiteX50" fmla="*/ 574230 w 1596891"/>
              <a:gd name="connsiteY50" fmla="*/ 1649074 h 2934582"/>
              <a:gd name="connsiteX51" fmla="*/ 510183 w 1596891"/>
              <a:gd name="connsiteY51" fmla="*/ 1675961 h 2934582"/>
              <a:gd name="connsiteX52" fmla="*/ 445878 w 1596891"/>
              <a:gd name="connsiteY52" fmla="*/ 1649696 h 2934582"/>
              <a:gd name="connsiteX53" fmla="*/ 49024 w 1596891"/>
              <a:gd name="connsiteY53" fmla="*/ 1256776 h 2934582"/>
              <a:gd name="connsiteX54" fmla="*/ 48954 w 1596891"/>
              <a:gd name="connsiteY54" fmla="*/ 1256748 h 2934582"/>
              <a:gd name="connsiteX55" fmla="*/ 44380 w 1596891"/>
              <a:gd name="connsiteY55" fmla="*/ 1252177 h 2934582"/>
              <a:gd name="connsiteX56" fmla="*/ 30394 w 1596891"/>
              <a:gd name="connsiteY56" fmla="*/ 1238331 h 2934582"/>
              <a:gd name="connsiteX57" fmla="*/ 30138 w 1596891"/>
              <a:gd name="connsiteY57" fmla="*/ 1237949 h 2934582"/>
              <a:gd name="connsiteX58" fmla="*/ 18205 w 1596891"/>
              <a:gd name="connsiteY58" fmla="*/ 1226027 h 2934582"/>
              <a:gd name="connsiteX59" fmla="*/ 11912 w 1596891"/>
              <a:gd name="connsiteY59" fmla="*/ 1210798 h 2934582"/>
              <a:gd name="connsiteX60" fmla="*/ 10312 w 1596891"/>
              <a:gd name="connsiteY60" fmla="*/ 1208412 h 2934582"/>
              <a:gd name="connsiteX61" fmla="*/ 9736 w 1596891"/>
              <a:gd name="connsiteY61" fmla="*/ 1205529 h 2934582"/>
              <a:gd name="connsiteX62" fmla="*/ 2183 w 1596891"/>
              <a:gd name="connsiteY62" fmla="*/ 1187250 h 2934582"/>
              <a:gd name="connsiteX63" fmla="*/ 18267 w 1596891"/>
              <a:gd name="connsiteY63" fmla="*/ 1105046 h 2934582"/>
              <a:gd name="connsiteX64" fmla="*/ 345993 w 1596891"/>
              <a:gd name="connsiteY64" fmla="*/ 611308 h 2934582"/>
              <a:gd name="connsiteX65" fmla="*/ 457474 w 1596891"/>
              <a:gd name="connsiteY65" fmla="*/ 564241 h 2934582"/>
              <a:gd name="connsiteX66" fmla="*/ 791461 w 1596891"/>
              <a:gd name="connsiteY66" fmla="*/ 0 h 2934582"/>
              <a:gd name="connsiteX67" fmla="*/ 1061343 w 1596891"/>
              <a:gd name="connsiteY67" fmla="*/ 260803 h 2934582"/>
              <a:gd name="connsiteX68" fmla="*/ 791461 w 1596891"/>
              <a:gd name="connsiteY68" fmla="*/ 525793 h 2934582"/>
              <a:gd name="connsiteX69" fmla="*/ 535550 w 1596891"/>
              <a:gd name="connsiteY69" fmla="*/ 260803 h 2934582"/>
              <a:gd name="connsiteX70" fmla="*/ 791461 w 1596891"/>
              <a:gd name="connsiteY70" fmla="*/ 0 h 293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596891" h="2934582">
                <a:moveTo>
                  <a:pt x="457474" y="564241"/>
                </a:moveTo>
                <a:cubicBezTo>
                  <a:pt x="471451" y="566866"/>
                  <a:pt x="485142" y="572274"/>
                  <a:pt x="497736" y="580629"/>
                </a:cubicBezTo>
                <a:lnTo>
                  <a:pt x="525080" y="607948"/>
                </a:lnTo>
                <a:lnTo>
                  <a:pt x="1071170" y="607948"/>
                </a:lnTo>
                <a:lnTo>
                  <a:pt x="1096667" y="582601"/>
                </a:lnTo>
                <a:cubicBezTo>
                  <a:pt x="1147295" y="549181"/>
                  <a:pt x="1215572" y="562916"/>
                  <a:pt x="1249169" y="613280"/>
                </a:cubicBezTo>
                <a:lnTo>
                  <a:pt x="1578533" y="1107018"/>
                </a:lnTo>
                <a:cubicBezTo>
                  <a:pt x="1595330" y="1132199"/>
                  <a:pt x="1600278" y="1161770"/>
                  <a:pt x="1594697" y="1189222"/>
                </a:cubicBezTo>
                <a:lnTo>
                  <a:pt x="1587106" y="1207501"/>
                </a:lnTo>
                <a:lnTo>
                  <a:pt x="1586527" y="1210384"/>
                </a:lnTo>
                <a:lnTo>
                  <a:pt x="1584919" y="1212770"/>
                </a:lnTo>
                <a:lnTo>
                  <a:pt x="1578595" y="1227999"/>
                </a:lnTo>
                <a:lnTo>
                  <a:pt x="1566602" y="1239921"/>
                </a:lnTo>
                <a:lnTo>
                  <a:pt x="1566345" y="1240303"/>
                </a:lnTo>
                <a:lnTo>
                  <a:pt x="1552289" y="1254149"/>
                </a:lnTo>
                <a:lnTo>
                  <a:pt x="1547692" y="1258720"/>
                </a:lnTo>
                <a:lnTo>
                  <a:pt x="1547622" y="1258748"/>
                </a:lnTo>
                <a:lnTo>
                  <a:pt x="1148784" y="1651668"/>
                </a:lnTo>
                <a:cubicBezTo>
                  <a:pt x="1130887" y="1669299"/>
                  <a:pt x="1107501" y="1678046"/>
                  <a:pt x="1084158" y="1677933"/>
                </a:cubicBezTo>
                <a:cubicBezTo>
                  <a:pt x="1060815" y="1677820"/>
                  <a:pt x="1037516" y="1668850"/>
                  <a:pt x="1019791" y="1651046"/>
                </a:cubicBezTo>
                <a:cubicBezTo>
                  <a:pt x="984343" y="1615441"/>
                  <a:pt x="984624" y="1557993"/>
                  <a:pt x="1020416" y="1522731"/>
                </a:cubicBezTo>
                <a:lnTo>
                  <a:pt x="1365192" y="1183072"/>
                </a:lnTo>
                <a:lnTo>
                  <a:pt x="1142182" y="848766"/>
                </a:lnTo>
                <a:lnTo>
                  <a:pt x="1142182" y="1303195"/>
                </a:lnTo>
                <a:lnTo>
                  <a:pt x="952567" y="1483724"/>
                </a:lnTo>
                <a:cubicBezTo>
                  <a:pt x="884620" y="1548415"/>
                  <a:pt x="881971" y="1655949"/>
                  <a:pt x="946651" y="1723908"/>
                </a:cubicBezTo>
                <a:cubicBezTo>
                  <a:pt x="995160" y="1774877"/>
                  <a:pt x="1067765" y="1789109"/>
                  <a:pt x="1129701" y="1765749"/>
                </a:cubicBezTo>
                <a:lnTo>
                  <a:pt x="1142182" y="1757895"/>
                </a:lnTo>
                <a:lnTo>
                  <a:pt x="1142182" y="1803196"/>
                </a:lnTo>
                <a:lnTo>
                  <a:pt x="1142182" y="1862943"/>
                </a:lnTo>
                <a:lnTo>
                  <a:pt x="1142182" y="2816744"/>
                </a:lnTo>
                <a:cubicBezTo>
                  <a:pt x="1142182" y="2884064"/>
                  <a:pt x="1086492" y="2934582"/>
                  <a:pt x="1021535" y="2934582"/>
                </a:cubicBezTo>
                <a:lnTo>
                  <a:pt x="984384" y="2934582"/>
                </a:lnTo>
                <a:cubicBezTo>
                  <a:pt x="928696" y="2934582"/>
                  <a:pt x="868300" y="2884064"/>
                  <a:pt x="868300" y="2816744"/>
                </a:cubicBezTo>
                <a:lnTo>
                  <a:pt x="868300" y="1891152"/>
                </a:lnTo>
                <a:lnTo>
                  <a:pt x="738383" y="1891152"/>
                </a:lnTo>
                <a:lnTo>
                  <a:pt x="738383" y="2816744"/>
                </a:lnTo>
                <a:cubicBezTo>
                  <a:pt x="716718" y="2918426"/>
                  <a:pt x="677986" y="2934582"/>
                  <a:pt x="608393" y="2934582"/>
                </a:cubicBezTo>
                <a:lnTo>
                  <a:pt x="571242" y="2934582"/>
                </a:lnTo>
                <a:cubicBezTo>
                  <a:pt x="510918" y="2934582"/>
                  <a:pt x="464499" y="2884064"/>
                  <a:pt x="464499" y="2816744"/>
                </a:cubicBezTo>
                <a:lnTo>
                  <a:pt x="464499" y="1862943"/>
                </a:lnTo>
                <a:lnTo>
                  <a:pt x="464499" y="1851775"/>
                </a:lnTo>
                <a:lnTo>
                  <a:pt x="464499" y="1743863"/>
                </a:lnTo>
                <a:lnTo>
                  <a:pt x="482439" y="1755149"/>
                </a:lnTo>
                <a:cubicBezTo>
                  <a:pt x="544386" y="1778509"/>
                  <a:pt x="617003" y="1764277"/>
                  <a:pt x="665520" y="1713308"/>
                </a:cubicBezTo>
                <a:cubicBezTo>
                  <a:pt x="730211" y="1645349"/>
                  <a:pt x="727562" y="1537815"/>
                  <a:pt x="659603" y="1473124"/>
                </a:cubicBezTo>
                <a:lnTo>
                  <a:pt x="464499" y="1287403"/>
                </a:lnTo>
                <a:lnTo>
                  <a:pt x="464499" y="828637"/>
                </a:lnTo>
                <a:lnTo>
                  <a:pt x="230547" y="1181100"/>
                </a:lnTo>
                <a:lnTo>
                  <a:pt x="573608" y="1520759"/>
                </a:lnTo>
                <a:cubicBezTo>
                  <a:pt x="609222" y="1556021"/>
                  <a:pt x="609501" y="1613469"/>
                  <a:pt x="574230" y="1649074"/>
                </a:cubicBezTo>
                <a:cubicBezTo>
                  <a:pt x="556593" y="1666878"/>
                  <a:pt x="533410" y="1675848"/>
                  <a:pt x="510183" y="1675961"/>
                </a:cubicBezTo>
                <a:cubicBezTo>
                  <a:pt x="486956" y="1676074"/>
                  <a:pt x="463686" y="1667327"/>
                  <a:pt x="445878" y="1649696"/>
                </a:cubicBezTo>
                <a:lnTo>
                  <a:pt x="49024" y="1256776"/>
                </a:lnTo>
                <a:lnTo>
                  <a:pt x="48954" y="1256748"/>
                </a:lnTo>
                <a:lnTo>
                  <a:pt x="44380" y="1252177"/>
                </a:lnTo>
                <a:lnTo>
                  <a:pt x="30394" y="1238331"/>
                </a:lnTo>
                <a:lnTo>
                  <a:pt x="30138" y="1237949"/>
                </a:lnTo>
                <a:lnTo>
                  <a:pt x="18205" y="1226027"/>
                </a:lnTo>
                <a:lnTo>
                  <a:pt x="11912" y="1210798"/>
                </a:lnTo>
                <a:lnTo>
                  <a:pt x="10312" y="1208412"/>
                </a:lnTo>
                <a:lnTo>
                  <a:pt x="9736" y="1205529"/>
                </a:lnTo>
                <a:lnTo>
                  <a:pt x="2183" y="1187250"/>
                </a:lnTo>
                <a:cubicBezTo>
                  <a:pt x="-3370" y="1159798"/>
                  <a:pt x="1553" y="1130227"/>
                  <a:pt x="18267" y="1105046"/>
                </a:cubicBezTo>
                <a:lnTo>
                  <a:pt x="345993" y="611308"/>
                </a:lnTo>
                <a:cubicBezTo>
                  <a:pt x="371065" y="573535"/>
                  <a:pt x="415548" y="556366"/>
                  <a:pt x="457474" y="564241"/>
                </a:cubicBezTo>
                <a:close/>
                <a:moveTo>
                  <a:pt x="791461" y="0"/>
                </a:moveTo>
                <a:cubicBezTo>
                  <a:pt x="940363" y="0"/>
                  <a:pt x="1061343" y="121979"/>
                  <a:pt x="1061343" y="260803"/>
                </a:cubicBezTo>
                <a:cubicBezTo>
                  <a:pt x="1061343" y="403814"/>
                  <a:pt x="940363" y="525793"/>
                  <a:pt x="791461" y="525793"/>
                </a:cubicBezTo>
                <a:cubicBezTo>
                  <a:pt x="656532" y="525793"/>
                  <a:pt x="535550" y="403814"/>
                  <a:pt x="535550" y="260803"/>
                </a:cubicBezTo>
                <a:cubicBezTo>
                  <a:pt x="535550" y="121979"/>
                  <a:pt x="656532" y="0"/>
                  <a:pt x="7914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BB3F24B-2FB9-4FD3-88FD-59F13C89620F}"/>
              </a:ext>
            </a:extLst>
          </p:cNvPr>
          <p:cNvSpPr/>
          <p:nvPr/>
        </p:nvSpPr>
        <p:spPr>
          <a:xfrm flipH="1">
            <a:off x="5299062" y="1455510"/>
            <a:ext cx="1596892" cy="3271067"/>
          </a:xfrm>
          <a:custGeom>
            <a:avLst/>
            <a:gdLst>
              <a:gd name="connsiteX0" fmla="*/ 999220 w 1596892"/>
              <a:gd name="connsiteY0" fmla="*/ 936022 h 3271067"/>
              <a:gd name="connsiteX1" fmla="*/ 883163 w 1596892"/>
              <a:gd name="connsiteY1" fmla="*/ 936022 h 3271067"/>
              <a:gd name="connsiteX2" fmla="*/ 640208 w 1596892"/>
              <a:gd name="connsiteY2" fmla="*/ 936022 h 3271067"/>
              <a:gd name="connsiteX3" fmla="*/ 602351 w 1596892"/>
              <a:gd name="connsiteY3" fmla="*/ 936022 h 3271067"/>
              <a:gd name="connsiteX4" fmla="*/ 616571 w 1596892"/>
              <a:gd name="connsiteY4" fmla="*/ 970867 h 3271067"/>
              <a:gd name="connsiteX5" fmla="*/ 543339 w 1596892"/>
              <a:gd name="connsiteY5" fmla="*/ 1143875 h 3271067"/>
              <a:gd name="connsiteX6" fmla="*/ 480711 w 1596892"/>
              <a:gd name="connsiteY6" fmla="*/ 1169314 h 3271067"/>
              <a:gd name="connsiteX7" fmla="*/ 451772 w 1596892"/>
              <a:gd name="connsiteY7" fmla="*/ 1169102 h 3271067"/>
              <a:gd name="connsiteX8" fmla="*/ 451772 w 1596892"/>
              <a:gd name="connsiteY8" fmla="*/ 1554390 h 3271067"/>
              <a:gd name="connsiteX9" fmla="*/ 451772 w 1596892"/>
              <a:gd name="connsiteY9" fmla="*/ 3153235 h 3271067"/>
              <a:gd name="connsiteX10" fmla="*/ 572444 w 1596892"/>
              <a:gd name="connsiteY10" fmla="*/ 3271067 h 3271067"/>
              <a:gd name="connsiteX11" fmla="*/ 604980 w 1596892"/>
              <a:gd name="connsiteY11" fmla="*/ 3271067 h 3271067"/>
              <a:gd name="connsiteX12" fmla="*/ 721041 w 1596892"/>
              <a:gd name="connsiteY12" fmla="*/ 3153235 h 3271067"/>
              <a:gd name="connsiteX13" fmla="*/ 721041 w 1596892"/>
              <a:gd name="connsiteY13" fmla="*/ 2690488 h 3271067"/>
              <a:gd name="connsiteX14" fmla="*/ 721041 w 1596892"/>
              <a:gd name="connsiteY14" fmla="*/ 2673613 h 3271067"/>
              <a:gd name="connsiteX15" fmla="*/ 721041 w 1596892"/>
              <a:gd name="connsiteY15" fmla="*/ 2656886 h 3271067"/>
              <a:gd name="connsiteX16" fmla="*/ 721041 w 1596892"/>
              <a:gd name="connsiteY16" fmla="*/ 2223450 h 3271067"/>
              <a:gd name="connsiteX17" fmla="*/ 860288 w 1596892"/>
              <a:gd name="connsiteY17" fmla="*/ 2223450 h 3271067"/>
              <a:gd name="connsiteX18" fmla="*/ 860288 w 1596892"/>
              <a:gd name="connsiteY18" fmla="*/ 2656886 h 3271067"/>
              <a:gd name="connsiteX19" fmla="*/ 860288 w 1596892"/>
              <a:gd name="connsiteY19" fmla="*/ 2673613 h 3271067"/>
              <a:gd name="connsiteX20" fmla="*/ 860288 w 1596892"/>
              <a:gd name="connsiteY20" fmla="*/ 2690488 h 3271067"/>
              <a:gd name="connsiteX21" fmla="*/ 860288 w 1596892"/>
              <a:gd name="connsiteY21" fmla="*/ 3153235 h 3271067"/>
              <a:gd name="connsiteX22" fmla="*/ 981022 w 1596892"/>
              <a:gd name="connsiteY22" fmla="*/ 3271067 h 3271067"/>
              <a:gd name="connsiteX23" fmla="*/ 1018172 w 1596892"/>
              <a:gd name="connsiteY23" fmla="*/ 3271067 h 3271067"/>
              <a:gd name="connsiteX24" fmla="*/ 1134233 w 1596892"/>
              <a:gd name="connsiteY24" fmla="*/ 3153235 h 3271067"/>
              <a:gd name="connsiteX25" fmla="*/ 1134233 w 1596892"/>
              <a:gd name="connsiteY25" fmla="*/ 1554390 h 3271067"/>
              <a:gd name="connsiteX26" fmla="*/ 1134233 w 1596892"/>
              <a:gd name="connsiteY26" fmla="*/ 1169214 h 3271067"/>
              <a:gd name="connsiteX27" fmla="*/ 1120575 w 1596892"/>
              <a:gd name="connsiteY27" fmla="*/ 1169314 h 3271067"/>
              <a:gd name="connsiteX28" fmla="*/ 1058094 w 1596892"/>
              <a:gd name="connsiteY28" fmla="*/ 1143875 h 3271067"/>
              <a:gd name="connsiteX29" fmla="*/ 985033 w 1596892"/>
              <a:gd name="connsiteY29" fmla="*/ 970867 h 3271067"/>
              <a:gd name="connsiteX30" fmla="*/ 799954 w 1596892"/>
              <a:gd name="connsiteY30" fmla="*/ 346345 h 3271067"/>
              <a:gd name="connsiteX31" fmla="*/ 540342 w 1596892"/>
              <a:gd name="connsiteY31" fmla="*/ 602671 h 3271067"/>
              <a:gd name="connsiteX32" fmla="*/ 799954 w 1596892"/>
              <a:gd name="connsiteY32" fmla="*/ 858997 h 3271067"/>
              <a:gd name="connsiteX33" fmla="*/ 1059565 w 1596892"/>
              <a:gd name="connsiteY33" fmla="*/ 602671 h 3271067"/>
              <a:gd name="connsiteX34" fmla="*/ 799954 w 1596892"/>
              <a:gd name="connsiteY34" fmla="*/ 346345 h 3271067"/>
              <a:gd name="connsiteX35" fmla="*/ 1086709 w 1596892"/>
              <a:gd name="connsiteY35" fmla="*/ 1975 h 3271067"/>
              <a:gd name="connsiteX36" fmla="*/ 1022662 w 1596892"/>
              <a:gd name="connsiteY36" fmla="*/ 28869 h 3271067"/>
              <a:gd name="connsiteX37" fmla="*/ 1023284 w 1596892"/>
              <a:gd name="connsiteY37" fmla="*/ 157220 h 3271067"/>
              <a:gd name="connsiteX38" fmla="*/ 1366345 w 1596892"/>
              <a:gd name="connsiteY38" fmla="*/ 496972 h 3271067"/>
              <a:gd name="connsiteX39" fmla="*/ 1068469 w 1596892"/>
              <a:gd name="connsiteY39" fmla="*/ 945863 h 3271067"/>
              <a:gd name="connsiteX40" fmla="*/ 1099156 w 1596892"/>
              <a:gd name="connsiteY40" fmla="*/ 1097607 h 3271067"/>
              <a:gd name="connsiteX41" fmla="*/ 1250899 w 1596892"/>
              <a:gd name="connsiteY41" fmla="*/ 1066920 h 3271067"/>
              <a:gd name="connsiteX42" fmla="*/ 1578625 w 1596892"/>
              <a:gd name="connsiteY42" fmla="*/ 573047 h 3271067"/>
              <a:gd name="connsiteX43" fmla="*/ 1594709 w 1596892"/>
              <a:gd name="connsiteY43" fmla="*/ 490820 h 3271067"/>
              <a:gd name="connsiteX44" fmla="*/ 1587156 w 1596892"/>
              <a:gd name="connsiteY44" fmla="*/ 472536 h 3271067"/>
              <a:gd name="connsiteX45" fmla="*/ 1586580 w 1596892"/>
              <a:gd name="connsiteY45" fmla="*/ 469652 h 3271067"/>
              <a:gd name="connsiteX46" fmla="*/ 1584980 w 1596892"/>
              <a:gd name="connsiteY46" fmla="*/ 467266 h 3271067"/>
              <a:gd name="connsiteX47" fmla="*/ 1578687 w 1596892"/>
              <a:gd name="connsiteY47" fmla="*/ 452032 h 3271067"/>
              <a:gd name="connsiteX48" fmla="*/ 1566754 w 1596892"/>
              <a:gd name="connsiteY48" fmla="*/ 440107 h 3271067"/>
              <a:gd name="connsiteX49" fmla="*/ 1566498 w 1596892"/>
              <a:gd name="connsiteY49" fmla="*/ 439725 h 3271067"/>
              <a:gd name="connsiteX50" fmla="*/ 1552512 w 1596892"/>
              <a:gd name="connsiteY50" fmla="*/ 425875 h 3271067"/>
              <a:gd name="connsiteX51" fmla="*/ 1547938 w 1596892"/>
              <a:gd name="connsiteY51" fmla="*/ 421303 h 3271067"/>
              <a:gd name="connsiteX52" fmla="*/ 1547868 w 1596892"/>
              <a:gd name="connsiteY52" fmla="*/ 421275 h 3271067"/>
              <a:gd name="connsiteX53" fmla="*/ 1151014 w 1596892"/>
              <a:gd name="connsiteY53" fmla="*/ 28247 h 3271067"/>
              <a:gd name="connsiteX54" fmla="*/ 1086709 w 1596892"/>
              <a:gd name="connsiteY54" fmla="*/ 1975 h 3271067"/>
              <a:gd name="connsiteX55" fmla="*/ 512735 w 1596892"/>
              <a:gd name="connsiteY55" fmla="*/ 2 h 3271067"/>
              <a:gd name="connsiteX56" fmla="*/ 448108 w 1596892"/>
              <a:gd name="connsiteY56" fmla="*/ 26274 h 3271067"/>
              <a:gd name="connsiteX57" fmla="*/ 49270 w 1596892"/>
              <a:gd name="connsiteY57" fmla="*/ 419302 h 3271067"/>
              <a:gd name="connsiteX58" fmla="*/ 49200 w 1596892"/>
              <a:gd name="connsiteY58" fmla="*/ 419330 h 3271067"/>
              <a:gd name="connsiteX59" fmla="*/ 44603 w 1596892"/>
              <a:gd name="connsiteY59" fmla="*/ 423902 h 3271067"/>
              <a:gd name="connsiteX60" fmla="*/ 30547 w 1596892"/>
              <a:gd name="connsiteY60" fmla="*/ 437752 h 3271067"/>
              <a:gd name="connsiteX61" fmla="*/ 30290 w 1596892"/>
              <a:gd name="connsiteY61" fmla="*/ 438134 h 3271067"/>
              <a:gd name="connsiteX62" fmla="*/ 18297 w 1596892"/>
              <a:gd name="connsiteY62" fmla="*/ 450059 h 3271067"/>
              <a:gd name="connsiteX63" fmla="*/ 11973 w 1596892"/>
              <a:gd name="connsiteY63" fmla="*/ 465293 h 3271067"/>
              <a:gd name="connsiteX64" fmla="*/ 10365 w 1596892"/>
              <a:gd name="connsiteY64" fmla="*/ 467679 h 3271067"/>
              <a:gd name="connsiteX65" fmla="*/ 9786 w 1596892"/>
              <a:gd name="connsiteY65" fmla="*/ 470563 h 3271067"/>
              <a:gd name="connsiteX66" fmla="*/ 2195 w 1596892"/>
              <a:gd name="connsiteY66" fmla="*/ 488847 h 3271067"/>
              <a:gd name="connsiteX67" fmla="*/ 18360 w 1596892"/>
              <a:gd name="connsiteY67" fmla="*/ 571074 h 3271067"/>
              <a:gd name="connsiteX68" fmla="*/ 347724 w 1596892"/>
              <a:gd name="connsiteY68" fmla="*/ 1064947 h 3271067"/>
              <a:gd name="connsiteX69" fmla="*/ 500225 w 1596892"/>
              <a:gd name="connsiteY69" fmla="*/ 1095634 h 3271067"/>
              <a:gd name="connsiteX70" fmla="*/ 531066 w 1596892"/>
              <a:gd name="connsiteY70" fmla="*/ 943890 h 3271067"/>
              <a:gd name="connsiteX71" fmla="*/ 231701 w 1596892"/>
              <a:gd name="connsiteY71" fmla="*/ 494999 h 3271067"/>
              <a:gd name="connsiteX72" fmla="*/ 576477 w 1596892"/>
              <a:gd name="connsiteY72" fmla="*/ 155247 h 3271067"/>
              <a:gd name="connsiteX73" fmla="*/ 577102 w 1596892"/>
              <a:gd name="connsiteY73" fmla="*/ 26896 h 3271067"/>
              <a:gd name="connsiteX74" fmla="*/ 512735 w 1596892"/>
              <a:gd name="connsiteY74" fmla="*/ 2 h 327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596892" h="3271067">
                <a:moveTo>
                  <a:pt x="999220" y="936022"/>
                </a:moveTo>
                <a:lnTo>
                  <a:pt x="883163" y="936022"/>
                </a:lnTo>
                <a:lnTo>
                  <a:pt x="640208" y="936022"/>
                </a:lnTo>
                <a:lnTo>
                  <a:pt x="602351" y="936022"/>
                </a:lnTo>
                <a:lnTo>
                  <a:pt x="616571" y="970867"/>
                </a:lnTo>
                <a:cubicBezTo>
                  <a:pt x="628824" y="1035933"/>
                  <a:pt x="602110" y="1104967"/>
                  <a:pt x="543339" y="1143875"/>
                </a:cubicBezTo>
                <a:cubicBezTo>
                  <a:pt x="523748" y="1156845"/>
                  <a:pt x="502450" y="1165239"/>
                  <a:pt x="480711" y="1169314"/>
                </a:cubicBezTo>
                <a:lnTo>
                  <a:pt x="451772" y="1169102"/>
                </a:lnTo>
                <a:lnTo>
                  <a:pt x="451772" y="1554390"/>
                </a:lnTo>
                <a:lnTo>
                  <a:pt x="451772" y="3153235"/>
                </a:lnTo>
                <a:cubicBezTo>
                  <a:pt x="451772" y="3224734"/>
                  <a:pt x="498208" y="3271067"/>
                  <a:pt x="572444" y="3271067"/>
                </a:cubicBezTo>
                <a:lnTo>
                  <a:pt x="604980" y="3271067"/>
                </a:lnTo>
                <a:cubicBezTo>
                  <a:pt x="669928" y="3271067"/>
                  <a:pt x="721041" y="3224734"/>
                  <a:pt x="721041" y="3153235"/>
                </a:cubicBezTo>
                <a:lnTo>
                  <a:pt x="721041" y="2690488"/>
                </a:lnTo>
                <a:lnTo>
                  <a:pt x="721041" y="2673613"/>
                </a:lnTo>
                <a:lnTo>
                  <a:pt x="721041" y="2656886"/>
                </a:lnTo>
                <a:lnTo>
                  <a:pt x="721041" y="2223450"/>
                </a:lnTo>
                <a:lnTo>
                  <a:pt x="860288" y="2223450"/>
                </a:lnTo>
                <a:lnTo>
                  <a:pt x="860288" y="2656886"/>
                </a:lnTo>
                <a:lnTo>
                  <a:pt x="860288" y="2673613"/>
                </a:lnTo>
                <a:lnTo>
                  <a:pt x="860288" y="2690488"/>
                </a:lnTo>
                <a:lnTo>
                  <a:pt x="860288" y="3153235"/>
                </a:lnTo>
                <a:cubicBezTo>
                  <a:pt x="860288" y="3224734"/>
                  <a:pt x="916012" y="3271067"/>
                  <a:pt x="981022" y="3271067"/>
                </a:cubicBezTo>
                <a:lnTo>
                  <a:pt x="1018172" y="3271067"/>
                </a:lnTo>
                <a:cubicBezTo>
                  <a:pt x="1073896" y="3271067"/>
                  <a:pt x="1134233" y="3224734"/>
                  <a:pt x="1134233" y="3153235"/>
                </a:cubicBezTo>
                <a:lnTo>
                  <a:pt x="1134233" y="1554390"/>
                </a:lnTo>
                <a:lnTo>
                  <a:pt x="1134233" y="1169214"/>
                </a:lnTo>
                <a:lnTo>
                  <a:pt x="1120575" y="1169314"/>
                </a:lnTo>
                <a:cubicBezTo>
                  <a:pt x="1098887" y="1165239"/>
                  <a:pt x="1077639" y="1156845"/>
                  <a:pt x="1058094" y="1143875"/>
                </a:cubicBezTo>
                <a:cubicBezTo>
                  <a:pt x="999459" y="1104967"/>
                  <a:pt x="972808" y="1035933"/>
                  <a:pt x="985033" y="970867"/>
                </a:cubicBezTo>
                <a:close/>
                <a:moveTo>
                  <a:pt x="799954" y="346345"/>
                </a:moveTo>
                <a:cubicBezTo>
                  <a:pt x="656574" y="346345"/>
                  <a:pt x="540342" y="461107"/>
                  <a:pt x="540342" y="602671"/>
                </a:cubicBezTo>
                <a:cubicBezTo>
                  <a:pt x="540342" y="744235"/>
                  <a:pt x="656574" y="858997"/>
                  <a:pt x="799954" y="858997"/>
                </a:cubicBezTo>
                <a:cubicBezTo>
                  <a:pt x="943334" y="858997"/>
                  <a:pt x="1059565" y="744235"/>
                  <a:pt x="1059565" y="602671"/>
                </a:cubicBezTo>
                <a:cubicBezTo>
                  <a:pt x="1059565" y="461107"/>
                  <a:pt x="943334" y="346345"/>
                  <a:pt x="799954" y="346345"/>
                </a:cubicBezTo>
                <a:close/>
                <a:moveTo>
                  <a:pt x="1086709" y="1975"/>
                </a:moveTo>
                <a:cubicBezTo>
                  <a:pt x="1063482" y="2088"/>
                  <a:pt x="1040299" y="11061"/>
                  <a:pt x="1022662" y="28869"/>
                </a:cubicBezTo>
                <a:cubicBezTo>
                  <a:pt x="987391" y="64484"/>
                  <a:pt x="987670" y="121948"/>
                  <a:pt x="1023284" y="157220"/>
                </a:cubicBezTo>
                <a:lnTo>
                  <a:pt x="1366345" y="496972"/>
                </a:lnTo>
                <a:lnTo>
                  <a:pt x="1068469" y="945863"/>
                </a:lnTo>
                <a:cubicBezTo>
                  <a:pt x="1035040" y="996240"/>
                  <a:pt x="1048779" y="1064178"/>
                  <a:pt x="1099156" y="1097607"/>
                </a:cubicBezTo>
                <a:cubicBezTo>
                  <a:pt x="1149532" y="1131036"/>
                  <a:pt x="1217470" y="1117297"/>
                  <a:pt x="1250899" y="1066920"/>
                </a:cubicBezTo>
                <a:lnTo>
                  <a:pt x="1578625" y="573047"/>
                </a:lnTo>
                <a:cubicBezTo>
                  <a:pt x="1595339" y="547859"/>
                  <a:pt x="1600262" y="518280"/>
                  <a:pt x="1594709" y="490820"/>
                </a:cubicBezTo>
                <a:lnTo>
                  <a:pt x="1587156" y="472536"/>
                </a:lnTo>
                <a:lnTo>
                  <a:pt x="1586580" y="469652"/>
                </a:lnTo>
                <a:lnTo>
                  <a:pt x="1584980" y="467266"/>
                </a:lnTo>
                <a:lnTo>
                  <a:pt x="1578687" y="452032"/>
                </a:lnTo>
                <a:lnTo>
                  <a:pt x="1566754" y="440107"/>
                </a:lnTo>
                <a:lnTo>
                  <a:pt x="1566498" y="439725"/>
                </a:lnTo>
                <a:lnTo>
                  <a:pt x="1552512" y="425875"/>
                </a:lnTo>
                <a:lnTo>
                  <a:pt x="1547938" y="421303"/>
                </a:lnTo>
                <a:lnTo>
                  <a:pt x="1547868" y="421275"/>
                </a:lnTo>
                <a:lnTo>
                  <a:pt x="1151014" y="28247"/>
                </a:lnTo>
                <a:cubicBezTo>
                  <a:pt x="1133206" y="10611"/>
                  <a:pt x="1109936" y="1862"/>
                  <a:pt x="1086709" y="1975"/>
                </a:cubicBezTo>
                <a:close/>
                <a:moveTo>
                  <a:pt x="512735" y="2"/>
                </a:moveTo>
                <a:cubicBezTo>
                  <a:pt x="489392" y="-111"/>
                  <a:pt x="466005" y="8638"/>
                  <a:pt x="448108" y="26274"/>
                </a:cubicBezTo>
                <a:lnTo>
                  <a:pt x="49270" y="419302"/>
                </a:lnTo>
                <a:lnTo>
                  <a:pt x="49200" y="419330"/>
                </a:lnTo>
                <a:lnTo>
                  <a:pt x="44603" y="423902"/>
                </a:lnTo>
                <a:lnTo>
                  <a:pt x="30547" y="437752"/>
                </a:lnTo>
                <a:lnTo>
                  <a:pt x="30290" y="438134"/>
                </a:lnTo>
                <a:lnTo>
                  <a:pt x="18297" y="450059"/>
                </a:lnTo>
                <a:lnTo>
                  <a:pt x="11973" y="465293"/>
                </a:lnTo>
                <a:lnTo>
                  <a:pt x="10365" y="467679"/>
                </a:lnTo>
                <a:lnTo>
                  <a:pt x="9786" y="470563"/>
                </a:lnTo>
                <a:lnTo>
                  <a:pt x="2195" y="488847"/>
                </a:lnTo>
                <a:cubicBezTo>
                  <a:pt x="-3386" y="516307"/>
                  <a:pt x="1562" y="545886"/>
                  <a:pt x="18360" y="571074"/>
                </a:cubicBezTo>
                <a:lnTo>
                  <a:pt x="347724" y="1064947"/>
                </a:lnTo>
                <a:cubicBezTo>
                  <a:pt x="381320" y="1115324"/>
                  <a:pt x="449598" y="1129063"/>
                  <a:pt x="500225" y="1095634"/>
                </a:cubicBezTo>
                <a:cubicBezTo>
                  <a:pt x="550854" y="1062205"/>
                  <a:pt x="564662" y="994267"/>
                  <a:pt x="531066" y="943890"/>
                </a:cubicBezTo>
                <a:lnTo>
                  <a:pt x="231701" y="494999"/>
                </a:lnTo>
                <a:lnTo>
                  <a:pt x="576477" y="155247"/>
                </a:lnTo>
                <a:cubicBezTo>
                  <a:pt x="612269" y="119975"/>
                  <a:pt x="612549" y="62511"/>
                  <a:pt x="577102" y="26896"/>
                </a:cubicBezTo>
                <a:cubicBezTo>
                  <a:pt x="559377" y="9088"/>
                  <a:pt x="536078" y="115"/>
                  <a:pt x="512735" y="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9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C20530E-CBCF-432D-AF47-DD32C593E0E5}"/>
              </a:ext>
            </a:extLst>
          </p:cNvPr>
          <p:cNvSpPr/>
          <p:nvPr/>
        </p:nvSpPr>
        <p:spPr>
          <a:xfrm>
            <a:off x="10448926" y="1966260"/>
            <a:ext cx="1410140" cy="2139579"/>
          </a:xfrm>
          <a:custGeom>
            <a:avLst/>
            <a:gdLst/>
            <a:ahLst/>
            <a:cxnLst/>
            <a:rect l="l" t="t" r="r" b="b"/>
            <a:pathLst>
              <a:path w="431955" h="655397">
                <a:moveTo>
                  <a:pt x="206523" y="0"/>
                </a:moveTo>
                <a:cubicBezTo>
                  <a:pt x="240031" y="0"/>
                  <a:pt x="269309" y="4230"/>
                  <a:pt x="294357" y="12690"/>
                </a:cubicBezTo>
                <a:cubicBezTo>
                  <a:pt x="319405" y="21150"/>
                  <a:pt x="340223" y="32927"/>
                  <a:pt x="356811" y="48023"/>
                </a:cubicBezTo>
                <a:cubicBezTo>
                  <a:pt x="373399" y="63118"/>
                  <a:pt x="385758" y="81033"/>
                  <a:pt x="393886" y="101768"/>
                </a:cubicBezTo>
                <a:cubicBezTo>
                  <a:pt x="402014" y="122503"/>
                  <a:pt x="406078" y="144814"/>
                  <a:pt x="406078" y="168701"/>
                </a:cubicBezTo>
                <a:cubicBezTo>
                  <a:pt x="406078" y="189602"/>
                  <a:pt x="404087" y="210172"/>
                  <a:pt x="400106" y="230409"/>
                </a:cubicBezTo>
                <a:cubicBezTo>
                  <a:pt x="396125" y="250647"/>
                  <a:pt x="387831" y="272460"/>
                  <a:pt x="375224" y="295849"/>
                </a:cubicBezTo>
                <a:cubicBezTo>
                  <a:pt x="362617" y="319239"/>
                  <a:pt x="344868" y="345116"/>
                  <a:pt x="321976" y="373482"/>
                </a:cubicBezTo>
                <a:cubicBezTo>
                  <a:pt x="299084" y="401848"/>
                  <a:pt x="268728" y="434775"/>
                  <a:pt x="230907" y="472264"/>
                </a:cubicBezTo>
                <a:lnTo>
                  <a:pt x="155763" y="549399"/>
                </a:lnTo>
                <a:lnTo>
                  <a:pt x="409561" y="549399"/>
                </a:lnTo>
                <a:cubicBezTo>
                  <a:pt x="412879" y="549399"/>
                  <a:pt x="415948" y="550394"/>
                  <a:pt x="418768" y="552385"/>
                </a:cubicBezTo>
                <a:cubicBezTo>
                  <a:pt x="421588" y="554375"/>
                  <a:pt x="423993" y="557444"/>
                  <a:pt x="425984" y="561591"/>
                </a:cubicBezTo>
                <a:cubicBezTo>
                  <a:pt x="427974" y="565738"/>
                  <a:pt x="429467" y="571212"/>
                  <a:pt x="430463" y="578014"/>
                </a:cubicBezTo>
                <a:cubicBezTo>
                  <a:pt x="431458" y="584815"/>
                  <a:pt x="431955" y="592860"/>
                  <a:pt x="431955" y="602149"/>
                </a:cubicBezTo>
                <a:cubicBezTo>
                  <a:pt x="431955" y="611770"/>
                  <a:pt x="431541" y="619981"/>
                  <a:pt x="430711" y="626783"/>
                </a:cubicBezTo>
                <a:cubicBezTo>
                  <a:pt x="429882" y="633584"/>
                  <a:pt x="428638" y="639141"/>
                  <a:pt x="426979" y="643454"/>
                </a:cubicBezTo>
                <a:cubicBezTo>
                  <a:pt x="425320" y="647767"/>
                  <a:pt x="423164" y="650835"/>
                  <a:pt x="420510" y="652660"/>
                </a:cubicBezTo>
                <a:cubicBezTo>
                  <a:pt x="417856" y="654485"/>
                  <a:pt x="414870" y="655397"/>
                  <a:pt x="411552" y="655397"/>
                </a:cubicBezTo>
                <a:lnTo>
                  <a:pt x="41305" y="655397"/>
                </a:lnTo>
                <a:cubicBezTo>
                  <a:pt x="34006" y="655397"/>
                  <a:pt x="27703" y="654734"/>
                  <a:pt x="22394" y="653407"/>
                </a:cubicBezTo>
                <a:cubicBezTo>
                  <a:pt x="17086" y="652080"/>
                  <a:pt x="12773" y="649508"/>
                  <a:pt x="9456" y="645693"/>
                </a:cubicBezTo>
                <a:cubicBezTo>
                  <a:pt x="6138" y="641878"/>
                  <a:pt x="3733" y="636321"/>
                  <a:pt x="2240" y="629022"/>
                </a:cubicBezTo>
                <a:cubicBezTo>
                  <a:pt x="747" y="621723"/>
                  <a:pt x="0" y="612268"/>
                  <a:pt x="0" y="600656"/>
                </a:cubicBezTo>
                <a:cubicBezTo>
                  <a:pt x="0" y="589708"/>
                  <a:pt x="498" y="580336"/>
                  <a:pt x="1493" y="572539"/>
                </a:cubicBezTo>
                <a:cubicBezTo>
                  <a:pt x="2489" y="564743"/>
                  <a:pt x="4313" y="557776"/>
                  <a:pt x="6967" y="551638"/>
                </a:cubicBezTo>
                <a:cubicBezTo>
                  <a:pt x="9622" y="545501"/>
                  <a:pt x="13022" y="539529"/>
                  <a:pt x="17169" y="533723"/>
                </a:cubicBezTo>
                <a:cubicBezTo>
                  <a:pt x="21316" y="527917"/>
                  <a:pt x="26707" y="521531"/>
                  <a:pt x="33343" y="514564"/>
                </a:cubicBezTo>
                <a:lnTo>
                  <a:pt x="144815" y="395129"/>
                </a:lnTo>
                <a:cubicBezTo>
                  <a:pt x="167043" y="371906"/>
                  <a:pt x="184958" y="350756"/>
                  <a:pt x="198560" y="331680"/>
                </a:cubicBezTo>
                <a:cubicBezTo>
                  <a:pt x="212163" y="312603"/>
                  <a:pt x="222779" y="295186"/>
                  <a:pt x="230410" y="279427"/>
                </a:cubicBezTo>
                <a:cubicBezTo>
                  <a:pt x="238040" y="263668"/>
                  <a:pt x="243265" y="249154"/>
                  <a:pt x="246085" y="235883"/>
                </a:cubicBezTo>
                <a:cubicBezTo>
                  <a:pt x="248905" y="222613"/>
                  <a:pt x="250315" y="210006"/>
                  <a:pt x="250315" y="198062"/>
                </a:cubicBezTo>
                <a:cubicBezTo>
                  <a:pt x="250315" y="187114"/>
                  <a:pt x="248574" y="176747"/>
                  <a:pt x="245090" y="166960"/>
                </a:cubicBezTo>
                <a:cubicBezTo>
                  <a:pt x="241607" y="157172"/>
                  <a:pt x="236464" y="148630"/>
                  <a:pt x="229663" y="141331"/>
                </a:cubicBezTo>
                <a:cubicBezTo>
                  <a:pt x="222862" y="134032"/>
                  <a:pt x="214319" y="128309"/>
                  <a:pt x="204034" y="124162"/>
                </a:cubicBezTo>
                <a:cubicBezTo>
                  <a:pt x="193750" y="120015"/>
                  <a:pt x="181640" y="117942"/>
                  <a:pt x="167706" y="117942"/>
                </a:cubicBezTo>
                <a:cubicBezTo>
                  <a:pt x="148132" y="117942"/>
                  <a:pt x="130798" y="120430"/>
                  <a:pt x="115703" y="125406"/>
                </a:cubicBezTo>
                <a:cubicBezTo>
                  <a:pt x="100607" y="130383"/>
                  <a:pt x="87337" y="135940"/>
                  <a:pt x="75891" y="142077"/>
                </a:cubicBezTo>
                <a:cubicBezTo>
                  <a:pt x="64445" y="148215"/>
                  <a:pt x="54907" y="153855"/>
                  <a:pt x="47277" y="158997"/>
                </a:cubicBezTo>
                <a:cubicBezTo>
                  <a:pt x="39646" y="164140"/>
                  <a:pt x="33674" y="166711"/>
                  <a:pt x="29361" y="166711"/>
                </a:cubicBezTo>
                <a:cubicBezTo>
                  <a:pt x="26376" y="166711"/>
                  <a:pt x="23804" y="165715"/>
                  <a:pt x="21648" y="163725"/>
                </a:cubicBezTo>
                <a:cubicBezTo>
                  <a:pt x="19491" y="161734"/>
                  <a:pt x="17750" y="158417"/>
                  <a:pt x="16423" y="153772"/>
                </a:cubicBezTo>
                <a:cubicBezTo>
                  <a:pt x="15096" y="149127"/>
                  <a:pt x="14017" y="142907"/>
                  <a:pt x="13188" y="135110"/>
                </a:cubicBezTo>
                <a:cubicBezTo>
                  <a:pt x="12359" y="127314"/>
                  <a:pt x="11944" y="117776"/>
                  <a:pt x="11944" y="106496"/>
                </a:cubicBezTo>
                <a:cubicBezTo>
                  <a:pt x="11944" y="98865"/>
                  <a:pt x="12193" y="92479"/>
                  <a:pt x="12690" y="87336"/>
                </a:cubicBezTo>
                <a:cubicBezTo>
                  <a:pt x="13188" y="82194"/>
                  <a:pt x="13934" y="77715"/>
                  <a:pt x="14930" y="73900"/>
                </a:cubicBezTo>
                <a:cubicBezTo>
                  <a:pt x="15925" y="70085"/>
                  <a:pt x="17252" y="66767"/>
                  <a:pt x="18911" y="63947"/>
                </a:cubicBezTo>
                <a:cubicBezTo>
                  <a:pt x="20570" y="61127"/>
                  <a:pt x="23473" y="57727"/>
                  <a:pt x="27620" y="53745"/>
                </a:cubicBezTo>
                <a:cubicBezTo>
                  <a:pt x="31767" y="49764"/>
                  <a:pt x="39397" y="44705"/>
                  <a:pt x="50511" y="38567"/>
                </a:cubicBezTo>
                <a:cubicBezTo>
                  <a:pt x="61625" y="32430"/>
                  <a:pt x="75311" y="26458"/>
                  <a:pt x="91567" y="20652"/>
                </a:cubicBezTo>
                <a:cubicBezTo>
                  <a:pt x="107823" y="14846"/>
                  <a:pt x="125738" y="9953"/>
                  <a:pt x="145312" y="5972"/>
                </a:cubicBezTo>
                <a:cubicBezTo>
                  <a:pt x="164886" y="1991"/>
                  <a:pt x="185290" y="0"/>
                  <a:pt x="206523" y="0"/>
                </a:cubicBezTo>
                <a:close/>
              </a:path>
            </a:pathLst>
          </a:cu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CB43369-B627-44C8-B003-BBF045F9AD64}"/>
              </a:ext>
            </a:extLst>
          </p:cNvPr>
          <p:cNvSpPr/>
          <p:nvPr/>
        </p:nvSpPr>
        <p:spPr>
          <a:xfrm>
            <a:off x="3774440" y="5235936"/>
            <a:ext cx="1409783" cy="61452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with Simple Silhouettes for PowerPoint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2000B92-44E7-4442-AE39-A2861374FF90}"/>
              </a:ext>
            </a:extLst>
          </p:cNvPr>
          <p:cNvSpPr/>
          <p:nvPr/>
        </p:nvSpPr>
        <p:spPr>
          <a:xfrm>
            <a:off x="5389465" y="4756151"/>
            <a:ext cx="1413071" cy="10943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5015C52-1C71-4757-8405-383DE026571E}"/>
              </a:ext>
            </a:extLst>
          </p:cNvPr>
          <p:cNvSpPr/>
          <p:nvPr/>
        </p:nvSpPr>
        <p:spPr>
          <a:xfrm>
            <a:off x="4221363" y="3671704"/>
            <a:ext cx="515936" cy="5093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61310A3-58FD-4A69-BBE9-58C6AAE3931A}"/>
              </a:ext>
            </a:extLst>
          </p:cNvPr>
          <p:cNvSpPr/>
          <p:nvPr/>
        </p:nvSpPr>
        <p:spPr>
          <a:xfrm>
            <a:off x="3806247" y="3928028"/>
            <a:ext cx="1346168" cy="1278336"/>
          </a:xfrm>
          <a:custGeom>
            <a:avLst/>
            <a:gdLst>
              <a:gd name="connsiteX0" fmla="*/ 204291 w 812497"/>
              <a:gd name="connsiteY0" fmla="*/ 0 h 771556"/>
              <a:gd name="connsiteX1" fmla="*/ 218289 w 812497"/>
              <a:gd name="connsiteY1" fmla="*/ 0 h 771556"/>
              <a:gd name="connsiteX2" fmla="*/ 405782 w 812497"/>
              <a:gd name="connsiteY2" fmla="*/ 185281 h 771556"/>
              <a:gd name="connsiteX3" fmla="*/ 590476 w 812497"/>
              <a:gd name="connsiteY3" fmla="*/ 0 h 771556"/>
              <a:gd name="connsiteX4" fmla="*/ 607274 w 812497"/>
              <a:gd name="connsiteY4" fmla="*/ 0 h 771556"/>
              <a:gd name="connsiteX5" fmla="*/ 674425 w 812497"/>
              <a:gd name="connsiteY5" fmla="*/ 40614 h 771556"/>
              <a:gd name="connsiteX6" fmla="*/ 738814 w 812497"/>
              <a:gd name="connsiteY6" fmla="*/ 175136 h 771556"/>
              <a:gd name="connsiteX7" fmla="*/ 808765 w 812497"/>
              <a:gd name="connsiteY7" fmla="*/ 329948 h 771556"/>
              <a:gd name="connsiteX8" fmla="*/ 808765 w 812497"/>
              <a:gd name="connsiteY8" fmla="*/ 355309 h 771556"/>
              <a:gd name="connsiteX9" fmla="*/ 808765 w 812497"/>
              <a:gd name="connsiteY9" fmla="*/ 383242 h 771556"/>
              <a:gd name="connsiteX10" fmla="*/ 702420 w 812497"/>
              <a:gd name="connsiteY10" fmla="*/ 606600 h 771556"/>
              <a:gd name="connsiteX11" fmla="*/ 615672 w 812497"/>
              <a:gd name="connsiteY11" fmla="*/ 637034 h 771556"/>
              <a:gd name="connsiteX12" fmla="*/ 582078 w 812497"/>
              <a:gd name="connsiteY12" fmla="*/ 548198 h 771556"/>
              <a:gd name="connsiteX13" fmla="*/ 674425 w 812497"/>
              <a:gd name="connsiteY13" fmla="*/ 355309 h 771556"/>
              <a:gd name="connsiteX14" fmla="*/ 660465 w 812497"/>
              <a:gd name="connsiteY14" fmla="*/ 319803 h 771556"/>
              <a:gd name="connsiteX15" fmla="*/ 607274 w 812497"/>
              <a:gd name="connsiteY15" fmla="*/ 205570 h 771556"/>
              <a:gd name="connsiteX16" fmla="*/ 607274 w 812497"/>
              <a:gd name="connsiteY16" fmla="*/ 426392 h 771556"/>
              <a:gd name="connsiteX17" fmla="*/ 556920 w 812497"/>
              <a:gd name="connsiteY17" fmla="*/ 538053 h 771556"/>
              <a:gd name="connsiteX18" fmla="*/ 545722 w 812497"/>
              <a:gd name="connsiteY18" fmla="*/ 596420 h 771556"/>
              <a:gd name="connsiteX19" fmla="*/ 472933 w 812497"/>
              <a:gd name="connsiteY19" fmla="*/ 690329 h 771556"/>
              <a:gd name="connsiteX20" fmla="*/ 472933 w 812497"/>
              <a:gd name="connsiteY20" fmla="*/ 771556 h 771556"/>
              <a:gd name="connsiteX21" fmla="*/ 327433 w 812497"/>
              <a:gd name="connsiteY21" fmla="*/ 771556 h 771556"/>
              <a:gd name="connsiteX22" fmla="*/ 327433 w 812497"/>
              <a:gd name="connsiteY22" fmla="*/ 690329 h 771556"/>
              <a:gd name="connsiteX23" fmla="*/ 277041 w 812497"/>
              <a:gd name="connsiteY23" fmla="*/ 601492 h 771556"/>
              <a:gd name="connsiteX24" fmla="*/ 265843 w 812497"/>
              <a:gd name="connsiteY24" fmla="*/ 543126 h 771556"/>
              <a:gd name="connsiteX25" fmla="*/ 204291 w 812497"/>
              <a:gd name="connsiteY25" fmla="*/ 411175 h 771556"/>
              <a:gd name="connsiteX26" fmla="*/ 204291 w 812497"/>
              <a:gd name="connsiteY26" fmla="*/ 210642 h 771556"/>
              <a:gd name="connsiteX27" fmla="*/ 153899 w 812497"/>
              <a:gd name="connsiteY27" fmla="*/ 314731 h 771556"/>
              <a:gd name="connsiteX28" fmla="*/ 137140 w 812497"/>
              <a:gd name="connsiteY28" fmla="*/ 355309 h 771556"/>
              <a:gd name="connsiteX29" fmla="*/ 229487 w 812497"/>
              <a:gd name="connsiteY29" fmla="*/ 548198 h 771556"/>
              <a:gd name="connsiteX30" fmla="*/ 204291 w 812497"/>
              <a:gd name="connsiteY30" fmla="*/ 637034 h 771556"/>
              <a:gd name="connsiteX31" fmla="*/ 117543 w 812497"/>
              <a:gd name="connsiteY31" fmla="*/ 606600 h 771556"/>
              <a:gd name="connsiteX32" fmla="*/ 5599 w 812497"/>
              <a:gd name="connsiteY32" fmla="*/ 383242 h 771556"/>
              <a:gd name="connsiteX33" fmla="*/ 0 w 812497"/>
              <a:gd name="connsiteY33" fmla="*/ 355309 h 771556"/>
              <a:gd name="connsiteX34" fmla="*/ 5599 w 812497"/>
              <a:gd name="connsiteY34" fmla="*/ 329948 h 771556"/>
              <a:gd name="connsiteX35" fmla="*/ 78350 w 812497"/>
              <a:gd name="connsiteY35" fmla="*/ 175136 h 771556"/>
              <a:gd name="connsiteX36" fmla="*/ 137140 w 812497"/>
              <a:gd name="connsiteY36" fmla="*/ 40614 h 771556"/>
              <a:gd name="connsiteX37" fmla="*/ 204291 w 812497"/>
              <a:gd name="connsiteY37" fmla="*/ 0 h 77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12497" h="771556">
                <a:moveTo>
                  <a:pt x="204291" y="0"/>
                </a:moveTo>
                <a:cubicBezTo>
                  <a:pt x="204291" y="0"/>
                  <a:pt x="204291" y="0"/>
                  <a:pt x="218289" y="0"/>
                </a:cubicBezTo>
                <a:cubicBezTo>
                  <a:pt x="218289" y="101517"/>
                  <a:pt x="302237" y="185281"/>
                  <a:pt x="405782" y="185281"/>
                </a:cubicBezTo>
                <a:cubicBezTo>
                  <a:pt x="512127" y="185281"/>
                  <a:pt x="590476" y="101517"/>
                  <a:pt x="590476" y="0"/>
                </a:cubicBezTo>
                <a:cubicBezTo>
                  <a:pt x="590476" y="0"/>
                  <a:pt x="590476" y="0"/>
                  <a:pt x="607274" y="0"/>
                </a:cubicBezTo>
                <a:cubicBezTo>
                  <a:pt x="640868" y="0"/>
                  <a:pt x="666026" y="17753"/>
                  <a:pt x="674425" y="40614"/>
                </a:cubicBezTo>
                <a:cubicBezTo>
                  <a:pt x="674425" y="40614"/>
                  <a:pt x="674425" y="40614"/>
                  <a:pt x="738814" y="175136"/>
                </a:cubicBezTo>
                <a:cubicBezTo>
                  <a:pt x="738814" y="175136"/>
                  <a:pt x="738814" y="175136"/>
                  <a:pt x="808765" y="329948"/>
                </a:cubicBezTo>
                <a:cubicBezTo>
                  <a:pt x="808765" y="340092"/>
                  <a:pt x="817164" y="350237"/>
                  <a:pt x="808765" y="355309"/>
                </a:cubicBezTo>
                <a:cubicBezTo>
                  <a:pt x="817164" y="365489"/>
                  <a:pt x="808765" y="373098"/>
                  <a:pt x="808765" y="383242"/>
                </a:cubicBezTo>
                <a:cubicBezTo>
                  <a:pt x="808765" y="383242"/>
                  <a:pt x="808765" y="383242"/>
                  <a:pt x="702420" y="606600"/>
                </a:cubicBezTo>
                <a:cubicBezTo>
                  <a:pt x="685623" y="637034"/>
                  <a:pt x="646467" y="652287"/>
                  <a:pt x="615672" y="637034"/>
                </a:cubicBezTo>
                <a:cubicBezTo>
                  <a:pt x="582078" y="621817"/>
                  <a:pt x="568080" y="586276"/>
                  <a:pt x="582078" y="548198"/>
                </a:cubicBezTo>
                <a:cubicBezTo>
                  <a:pt x="582078" y="548198"/>
                  <a:pt x="582078" y="548198"/>
                  <a:pt x="674425" y="355309"/>
                </a:cubicBezTo>
                <a:cubicBezTo>
                  <a:pt x="674425" y="355309"/>
                  <a:pt x="674425" y="355309"/>
                  <a:pt x="660465" y="319803"/>
                </a:cubicBezTo>
                <a:cubicBezTo>
                  <a:pt x="660465" y="319803"/>
                  <a:pt x="660465" y="319803"/>
                  <a:pt x="607274" y="205570"/>
                </a:cubicBezTo>
                <a:cubicBezTo>
                  <a:pt x="607274" y="205570"/>
                  <a:pt x="607274" y="205570"/>
                  <a:pt x="607274" y="426392"/>
                </a:cubicBezTo>
                <a:cubicBezTo>
                  <a:pt x="607274" y="426392"/>
                  <a:pt x="607274" y="426392"/>
                  <a:pt x="556920" y="538053"/>
                </a:cubicBezTo>
                <a:cubicBezTo>
                  <a:pt x="545722" y="560914"/>
                  <a:pt x="545722" y="576131"/>
                  <a:pt x="545722" y="596420"/>
                </a:cubicBezTo>
                <a:cubicBezTo>
                  <a:pt x="503728" y="606600"/>
                  <a:pt x="472933" y="647179"/>
                  <a:pt x="472933" y="690329"/>
                </a:cubicBezTo>
                <a:cubicBezTo>
                  <a:pt x="472933" y="690329"/>
                  <a:pt x="472933" y="690329"/>
                  <a:pt x="472933" y="771556"/>
                </a:cubicBezTo>
                <a:cubicBezTo>
                  <a:pt x="472933" y="771556"/>
                  <a:pt x="472933" y="771556"/>
                  <a:pt x="327433" y="771556"/>
                </a:cubicBezTo>
                <a:cubicBezTo>
                  <a:pt x="327433" y="771556"/>
                  <a:pt x="327433" y="771556"/>
                  <a:pt x="327433" y="690329"/>
                </a:cubicBezTo>
                <a:cubicBezTo>
                  <a:pt x="327433" y="652287"/>
                  <a:pt x="305037" y="614209"/>
                  <a:pt x="277041" y="601492"/>
                </a:cubicBezTo>
                <a:cubicBezTo>
                  <a:pt x="277041" y="581203"/>
                  <a:pt x="277041" y="565987"/>
                  <a:pt x="265843" y="543126"/>
                </a:cubicBezTo>
                <a:cubicBezTo>
                  <a:pt x="265843" y="543126"/>
                  <a:pt x="265843" y="543126"/>
                  <a:pt x="204291" y="411175"/>
                </a:cubicBezTo>
                <a:cubicBezTo>
                  <a:pt x="204291" y="411175"/>
                  <a:pt x="204291" y="411175"/>
                  <a:pt x="204291" y="210642"/>
                </a:cubicBezTo>
                <a:cubicBezTo>
                  <a:pt x="204291" y="210642"/>
                  <a:pt x="204291" y="210642"/>
                  <a:pt x="153899" y="314731"/>
                </a:cubicBezTo>
                <a:cubicBezTo>
                  <a:pt x="153899" y="314731"/>
                  <a:pt x="153899" y="314731"/>
                  <a:pt x="137140" y="355309"/>
                </a:cubicBezTo>
                <a:cubicBezTo>
                  <a:pt x="137140" y="355309"/>
                  <a:pt x="137140" y="355309"/>
                  <a:pt x="229487" y="548198"/>
                </a:cubicBezTo>
                <a:cubicBezTo>
                  <a:pt x="251883" y="586276"/>
                  <a:pt x="232286" y="621817"/>
                  <a:pt x="204291" y="637034"/>
                </a:cubicBezTo>
                <a:cubicBezTo>
                  <a:pt x="165097" y="652287"/>
                  <a:pt x="131541" y="637034"/>
                  <a:pt x="117543" y="606600"/>
                </a:cubicBezTo>
                <a:cubicBezTo>
                  <a:pt x="117543" y="606600"/>
                  <a:pt x="117543" y="606600"/>
                  <a:pt x="5599" y="383242"/>
                </a:cubicBezTo>
                <a:cubicBezTo>
                  <a:pt x="0" y="373098"/>
                  <a:pt x="0" y="365489"/>
                  <a:pt x="0" y="355309"/>
                </a:cubicBezTo>
                <a:cubicBezTo>
                  <a:pt x="0" y="350237"/>
                  <a:pt x="0" y="340092"/>
                  <a:pt x="5599" y="329948"/>
                </a:cubicBezTo>
                <a:cubicBezTo>
                  <a:pt x="5599" y="329948"/>
                  <a:pt x="5599" y="329948"/>
                  <a:pt x="78350" y="175136"/>
                </a:cubicBezTo>
                <a:cubicBezTo>
                  <a:pt x="78350" y="175136"/>
                  <a:pt x="78350" y="175136"/>
                  <a:pt x="137140" y="40614"/>
                </a:cubicBezTo>
                <a:cubicBezTo>
                  <a:pt x="153899" y="17753"/>
                  <a:pt x="179095" y="0"/>
                  <a:pt x="20429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04B3B88-73C8-4554-8F65-E007C4B4BD5B}"/>
              </a:ext>
            </a:extLst>
          </p:cNvPr>
          <p:cNvSpPr/>
          <p:nvPr/>
        </p:nvSpPr>
        <p:spPr>
          <a:xfrm>
            <a:off x="4660659" y="4966467"/>
            <a:ext cx="262897" cy="683531"/>
          </a:xfrm>
          <a:custGeom>
            <a:avLst/>
            <a:gdLst>
              <a:gd name="connsiteX0" fmla="*/ 41755 w 158675"/>
              <a:gd name="connsiteY0" fmla="*/ 0 h 412554"/>
              <a:gd name="connsiteX1" fmla="*/ 86294 w 158675"/>
              <a:gd name="connsiteY1" fmla="*/ 45840 h 412554"/>
              <a:gd name="connsiteX2" fmla="*/ 158675 w 158675"/>
              <a:gd name="connsiteY2" fmla="*/ 45840 h 412554"/>
              <a:gd name="connsiteX3" fmla="*/ 158675 w 158675"/>
              <a:gd name="connsiteY3" fmla="*/ 66219 h 412554"/>
              <a:gd name="connsiteX4" fmla="*/ 158675 w 158675"/>
              <a:gd name="connsiteY4" fmla="*/ 133987 h 412554"/>
              <a:gd name="connsiteX5" fmla="*/ 158675 w 158675"/>
              <a:gd name="connsiteY5" fmla="*/ 162641 h 412554"/>
              <a:gd name="connsiteX6" fmla="*/ 158675 w 158675"/>
              <a:gd name="connsiteY6" fmla="*/ 183321 h 412554"/>
              <a:gd name="connsiteX7" fmla="*/ 158675 w 158675"/>
              <a:gd name="connsiteY7" fmla="*/ 343795 h 412554"/>
              <a:gd name="connsiteX8" fmla="*/ 91863 w 158675"/>
              <a:gd name="connsiteY8" fmla="*/ 412554 h 412554"/>
              <a:gd name="connsiteX9" fmla="*/ 72381 w 158675"/>
              <a:gd name="connsiteY9" fmla="*/ 412554 h 412554"/>
              <a:gd name="connsiteX10" fmla="*/ 0 w 158675"/>
              <a:gd name="connsiteY10" fmla="*/ 343795 h 412554"/>
              <a:gd name="connsiteX11" fmla="*/ 0 w 158675"/>
              <a:gd name="connsiteY11" fmla="*/ 226693 h 412554"/>
              <a:gd name="connsiteX12" fmla="*/ 0 w 158675"/>
              <a:gd name="connsiteY12" fmla="*/ 162641 h 412554"/>
              <a:gd name="connsiteX13" fmla="*/ 0 w 158675"/>
              <a:gd name="connsiteY13" fmla="*/ 157841 h 412554"/>
              <a:gd name="connsiteX14" fmla="*/ 0 w 158675"/>
              <a:gd name="connsiteY14" fmla="*/ 66219 h 412554"/>
              <a:gd name="connsiteX15" fmla="*/ 41755 w 158675"/>
              <a:gd name="connsiteY15" fmla="*/ 0 h 41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8675" h="412554">
                <a:moveTo>
                  <a:pt x="41755" y="0"/>
                </a:moveTo>
                <a:cubicBezTo>
                  <a:pt x="52892" y="20380"/>
                  <a:pt x="66813" y="38200"/>
                  <a:pt x="86294" y="45840"/>
                </a:cubicBezTo>
                <a:cubicBezTo>
                  <a:pt x="111352" y="58579"/>
                  <a:pt x="136402" y="58579"/>
                  <a:pt x="158675" y="45840"/>
                </a:cubicBezTo>
                <a:cubicBezTo>
                  <a:pt x="158675" y="58579"/>
                  <a:pt x="158675" y="63660"/>
                  <a:pt x="158675" y="66219"/>
                </a:cubicBezTo>
                <a:cubicBezTo>
                  <a:pt x="158675" y="66219"/>
                  <a:pt x="158675" y="66219"/>
                  <a:pt x="158675" y="133987"/>
                </a:cubicBezTo>
                <a:lnTo>
                  <a:pt x="158675" y="162641"/>
                </a:lnTo>
                <a:lnTo>
                  <a:pt x="158675" y="183321"/>
                </a:lnTo>
                <a:cubicBezTo>
                  <a:pt x="158675" y="222356"/>
                  <a:pt x="158675" y="274401"/>
                  <a:pt x="158675" y="343795"/>
                </a:cubicBezTo>
                <a:cubicBezTo>
                  <a:pt x="158675" y="379454"/>
                  <a:pt x="130841" y="412554"/>
                  <a:pt x="91863" y="412554"/>
                </a:cubicBezTo>
                <a:cubicBezTo>
                  <a:pt x="91863" y="412554"/>
                  <a:pt x="91863" y="412554"/>
                  <a:pt x="72381" y="412554"/>
                </a:cubicBezTo>
                <a:cubicBezTo>
                  <a:pt x="30619" y="412554"/>
                  <a:pt x="0" y="379454"/>
                  <a:pt x="0" y="343795"/>
                </a:cubicBezTo>
                <a:cubicBezTo>
                  <a:pt x="0" y="343795"/>
                  <a:pt x="0" y="343795"/>
                  <a:pt x="0" y="226693"/>
                </a:cubicBezTo>
                <a:lnTo>
                  <a:pt x="0" y="162641"/>
                </a:lnTo>
                <a:lnTo>
                  <a:pt x="0" y="157841"/>
                </a:lnTo>
                <a:cubicBezTo>
                  <a:pt x="0" y="131276"/>
                  <a:pt x="0" y="100916"/>
                  <a:pt x="0" y="66219"/>
                </a:cubicBezTo>
                <a:cubicBezTo>
                  <a:pt x="0" y="38200"/>
                  <a:pt x="13921" y="10180"/>
                  <a:pt x="41755" y="0"/>
                </a:cubicBezTo>
                <a:close/>
              </a:path>
            </a:pathLst>
          </a:custGeom>
          <a:solidFill>
            <a:schemeClr val="accent3"/>
          </a:solidFill>
          <a:ln w="57150">
            <a:solidFill>
              <a:srgbClr val="29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90DB8EA-6915-4AF2-A40E-408A0C20BC13}"/>
              </a:ext>
            </a:extLst>
          </p:cNvPr>
          <p:cNvSpPr/>
          <p:nvPr/>
        </p:nvSpPr>
        <p:spPr>
          <a:xfrm>
            <a:off x="4013279" y="4982899"/>
            <a:ext cx="276042" cy="667102"/>
          </a:xfrm>
          <a:custGeom>
            <a:avLst/>
            <a:gdLst>
              <a:gd name="connsiteX0" fmla="*/ 135547 w 166609"/>
              <a:gd name="connsiteY0" fmla="*/ 0 h 402638"/>
              <a:gd name="connsiteX1" fmla="*/ 166609 w 166609"/>
              <a:gd name="connsiteY1" fmla="*/ 56071 h 402638"/>
              <a:gd name="connsiteX2" fmla="*/ 166609 w 166609"/>
              <a:gd name="connsiteY2" fmla="*/ 123885 h 402638"/>
              <a:gd name="connsiteX3" fmla="*/ 166609 w 166609"/>
              <a:gd name="connsiteY3" fmla="*/ 152723 h 402638"/>
              <a:gd name="connsiteX4" fmla="*/ 166609 w 166609"/>
              <a:gd name="connsiteY4" fmla="*/ 173253 h 402638"/>
              <a:gd name="connsiteX5" fmla="*/ 166609 w 166609"/>
              <a:gd name="connsiteY5" fmla="*/ 333836 h 402638"/>
              <a:gd name="connsiteX6" fmla="*/ 93186 w 166609"/>
              <a:gd name="connsiteY6" fmla="*/ 402638 h 402638"/>
              <a:gd name="connsiteX7" fmla="*/ 73424 w 166609"/>
              <a:gd name="connsiteY7" fmla="*/ 402638 h 402638"/>
              <a:gd name="connsiteX8" fmla="*/ 0 w 166609"/>
              <a:gd name="connsiteY8" fmla="*/ 333836 h 402638"/>
              <a:gd name="connsiteX9" fmla="*/ 0 w 166609"/>
              <a:gd name="connsiteY9" fmla="*/ 216654 h 402638"/>
              <a:gd name="connsiteX10" fmla="*/ 0 w 166609"/>
              <a:gd name="connsiteY10" fmla="*/ 152723 h 402638"/>
              <a:gd name="connsiteX11" fmla="*/ 0 w 166609"/>
              <a:gd name="connsiteY11" fmla="*/ 147755 h 402638"/>
              <a:gd name="connsiteX12" fmla="*/ 0 w 166609"/>
              <a:gd name="connsiteY12" fmla="*/ 56071 h 402638"/>
              <a:gd name="connsiteX13" fmla="*/ 5646 w 166609"/>
              <a:gd name="connsiteY13" fmla="*/ 35678 h 402638"/>
              <a:gd name="connsiteX14" fmla="*/ 93186 w 166609"/>
              <a:gd name="connsiteY14" fmla="*/ 40767 h 402638"/>
              <a:gd name="connsiteX15" fmla="*/ 135547 w 166609"/>
              <a:gd name="connsiteY15" fmla="*/ 0 h 40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609" h="402638">
                <a:moveTo>
                  <a:pt x="135547" y="0"/>
                </a:moveTo>
                <a:cubicBezTo>
                  <a:pt x="158140" y="15286"/>
                  <a:pt x="166609" y="35678"/>
                  <a:pt x="166609" y="56071"/>
                </a:cubicBezTo>
                <a:cubicBezTo>
                  <a:pt x="166609" y="56071"/>
                  <a:pt x="166609" y="56071"/>
                  <a:pt x="166609" y="123885"/>
                </a:cubicBezTo>
                <a:lnTo>
                  <a:pt x="166609" y="152723"/>
                </a:lnTo>
                <a:lnTo>
                  <a:pt x="166609" y="173253"/>
                </a:lnTo>
                <a:cubicBezTo>
                  <a:pt x="166609" y="212314"/>
                  <a:pt x="166609" y="264395"/>
                  <a:pt x="166609" y="333836"/>
                </a:cubicBezTo>
                <a:cubicBezTo>
                  <a:pt x="166609" y="369514"/>
                  <a:pt x="135547" y="402638"/>
                  <a:pt x="93186" y="402638"/>
                </a:cubicBezTo>
                <a:cubicBezTo>
                  <a:pt x="93186" y="402638"/>
                  <a:pt x="93186" y="402638"/>
                  <a:pt x="73424" y="402638"/>
                </a:cubicBezTo>
                <a:cubicBezTo>
                  <a:pt x="28239" y="402638"/>
                  <a:pt x="0" y="369514"/>
                  <a:pt x="0" y="333836"/>
                </a:cubicBezTo>
                <a:cubicBezTo>
                  <a:pt x="0" y="333836"/>
                  <a:pt x="0" y="333836"/>
                  <a:pt x="0" y="216654"/>
                </a:cubicBezTo>
                <a:lnTo>
                  <a:pt x="0" y="152723"/>
                </a:lnTo>
                <a:lnTo>
                  <a:pt x="0" y="147755"/>
                </a:lnTo>
                <a:cubicBezTo>
                  <a:pt x="0" y="121172"/>
                  <a:pt x="0" y="90792"/>
                  <a:pt x="0" y="56071"/>
                </a:cubicBezTo>
                <a:cubicBezTo>
                  <a:pt x="0" y="48410"/>
                  <a:pt x="0" y="40767"/>
                  <a:pt x="5646" y="35678"/>
                </a:cubicBezTo>
                <a:cubicBezTo>
                  <a:pt x="28239" y="53518"/>
                  <a:pt x="62124" y="53518"/>
                  <a:pt x="93186" y="40767"/>
                </a:cubicBezTo>
                <a:cubicBezTo>
                  <a:pt x="115778" y="30590"/>
                  <a:pt x="127078" y="15286"/>
                  <a:pt x="135547" y="0"/>
                </a:cubicBezTo>
                <a:close/>
              </a:path>
            </a:pathLst>
          </a:custGeom>
          <a:solidFill>
            <a:schemeClr val="accent3"/>
          </a:solidFill>
          <a:ln w="57150">
            <a:solidFill>
              <a:srgbClr val="29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16D2D54-390B-4FA9-BF86-DDB0C49602F7}"/>
              </a:ext>
            </a:extLst>
          </p:cNvPr>
          <p:cNvSpPr/>
          <p:nvPr/>
        </p:nvSpPr>
        <p:spPr>
          <a:xfrm>
            <a:off x="7019495" y="5065053"/>
            <a:ext cx="1409778" cy="785406"/>
          </a:xfrm>
          <a:custGeom>
            <a:avLst/>
            <a:gdLst>
              <a:gd name="connsiteX0" fmla="*/ 0 w 850890"/>
              <a:gd name="connsiteY0" fmla="*/ 0 h 474042"/>
              <a:gd name="connsiteX1" fmla="*/ 850890 w 850890"/>
              <a:gd name="connsiteY1" fmla="*/ 0 h 474042"/>
              <a:gd name="connsiteX2" fmla="*/ 850890 w 850890"/>
              <a:gd name="connsiteY2" fmla="*/ 474042 h 474042"/>
              <a:gd name="connsiteX3" fmla="*/ 0 w 850890"/>
              <a:gd name="connsiteY3" fmla="*/ 474042 h 474042"/>
              <a:gd name="connsiteX4" fmla="*/ 0 w 850890"/>
              <a:gd name="connsiteY4" fmla="*/ 0 h 47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890" h="474042">
                <a:moveTo>
                  <a:pt x="0" y="0"/>
                </a:moveTo>
                <a:lnTo>
                  <a:pt x="850890" y="0"/>
                </a:lnTo>
                <a:lnTo>
                  <a:pt x="850890" y="474042"/>
                </a:lnTo>
                <a:lnTo>
                  <a:pt x="0" y="4740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B6EA4E8-173D-4778-BB52-83FC060B6466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2F42864-2F10-4DD7-8827-6055BA631B8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A853541-D0EC-4F59-B516-A11ED2B9EC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5AB454B-F6D1-46DD-BD9D-2EC5CB8B1DF4}"/>
              </a:ext>
            </a:extLst>
          </p:cNvPr>
          <p:cNvGrpSpPr/>
          <p:nvPr/>
        </p:nvGrpSpPr>
        <p:grpSpPr>
          <a:xfrm>
            <a:off x="332936" y="3719040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4672D63-7895-4C5A-85D1-02BA330DF0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15532BB-3064-4151-971F-5BD12C92C9C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DAE410F-2565-47C9-88E5-A545DCE82B71}"/>
              </a:ext>
            </a:extLst>
          </p:cNvPr>
          <p:cNvGrpSpPr/>
          <p:nvPr/>
        </p:nvGrpSpPr>
        <p:grpSpPr>
          <a:xfrm>
            <a:off x="2003084" y="1368678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2CA636-3AD7-4F3B-B958-69D512EBBC6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6292031-A122-43FA-8260-D6BF846966A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4883B914-670F-48B3-BA05-DA7527C70C25}"/>
              </a:ext>
            </a:extLst>
          </p:cNvPr>
          <p:cNvSpPr/>
          <p:nvPr/>
        </p:nvSpPr>
        <p:spPr>
          <a:xfrm>
            <a:off x="6925938" y="2074610"/>
            <a:ext cx="1596891" cy="2934582"/>
          </a:xfrm>
          <a:custGeom>
            <a:avLst/>
            <a:gdLst>
              <a:gd name="connsiteX0" fmla="*/ 457474 w 1596891"/>
              <a:gd name="connsiteY0" fmla="*/ 564241 h 2934582"/>
              <a:gd name="connsiteX1" fmla="*/ 497736 w 1596891"/>
              <a:gd name="connsiteY1" fmla="*/ 580629 h 2934582"/>
              <a:gd name="connsiteX2" fmla="*/ 525080 w 1596891"/>
              <a:gd name="connsiteY2" fmla="*/ 607948 h 2934582"/>
              <a:gd name="connsiteX3" fmla="*/ 1071170 w 1596891"/>
              <a:gd name="connsiteY3" fmla="*/ 607948 h 2934582"/>
              <a:gd name="connsiteX4" fmla="*/ 1096667 w 1596891"/>
              <a:gd name="connsiteY4" fmla="*/ 582601 h 2934582"/>
              <a:gd name="connsiteX5" fmla="*/ 1249169 w 1596891"/>
              <a:gd name="connsiteY5" fmla="*/ 613280 h 2934582"/>
              <a:gd name="connsiteX6" fmla="*/ 1578533 w 1596891"/>
              <a:gd name="connsiteY6" fmla="*/ 1107018 h 2934582"/>
              <a:gd name="connsiteX7" fmla="*/ 1594697 w 1596891"/>
              <a:gd name="connsiteY7" fmla="*/ 1189222 h 2934582"/>
              <a:gd name="connsiteX8" fmla="*/ 1587106 w 1596891"/>
              <a:gd name="connsiteY8" fmla="*/ 1207501 h 2934582"/>
              <a:gd name="connsiteX9" fmla="*/ 1586527 w 1596891"/>
              <a:gd name="connsiteY9" fmla="*/ 1210384 h 2934582"/>
              <a:gd name="connsiteX10" fmla="*/ 1584919 w 1596891"/>
              <a:gd name="connsiteY10" fmla="*/ 1212770 h 2934582"/>
              <a:gd name="connsiteX11" fmla="*/ 1578595 w 1596891"/>
              <a:gd name="connsiteY11" fmla="*/ 1227999 h 2934582"/>
              <a:gd name="connsiteX12" fmla="*/ 1566602 w 1596891"/>
              <a:gd name="connsiteY12" fmla="*/ 1239921 h 2934582"/>
              <a:gd name="connsiteX13" fmla="*/ 1566345 w 1596891"/>
              <a:gd name="connsiteY13" fmla="*/ 1240303 h 2934582"/>
              <a:gd name="connsiteX14" fmla="*/ 1552289 w 1596891"/>
              <a:gd name="connsiteY14" fmla="*/ 1254149 h 2934582"/>
              <a:gd name="connsiteX15" fmla="*/ 1547692 w 1596891"/>
              <a:gd name="connsiteY15" fmla="*/ 1258720 h 2934582"/>
              <a:gd name="connsiteX16" fmla="*/ 1547622 w 1596891"/>
              <a:gd name="connsiteY16" fmla="*/ 1258748 h 2934582"/>
              <a:gd name="connsiteX17" fmla="*/ 1148784 w 1596891"/>
              <a:gd name="connsiteY17" fmla="*/ 1651668 h 2934582"/>
              <a:gd name="connsiteX18" fmla="*/ 1084158 w 1596891"/>
              <a:gd name="connsiteY18" fmla="*/ 1677933 h 2934582"/>
              <a:gd name="connsiteX19" fmla="*/ 1019791 w 1596891"/>
              <a:gd name="connsiteY19" fmla="*/ 1651046 h 2934582"/>
              <a:gd name="connsiteX20" fmla="*/ 1020416 w 1596891"/>
              <a:gd name="connsiteY20" fmla="*/ 1522731 h 2934582"/>
              <a:gd name="connsiteX21" fmla="*/ 1365192 w 1596891"/>
              <a:gd name="connsiteY21" fmla="*/ 1183072 h 2934582"/>
              <a:gd name="connsiteX22" fmla="*/ 1142182 w 1596891"/>
              <a:gd name="connsiteY22" fmla="*/ 848766 h 2934582"/>
              <a:gd name="connsiteX23" fmla="*/ 1142182 w 1596891"/>
              <a:gd name="connsiteY23" fmla="*/ 1303195 h 2934582"/>
              <a:gd name="connsiteX24" fmla="*/ 952567 w 1596891"/>
              <a:gd name="connsiteY24" fmla="*/ 1483724 h 2934582"/>
              <a:gd name="connsiteX25" fmla="*/ 946651 w 1596891"/>
              <a:gd name="connsiteY25" fmla="*/ 1723908 h 2934582"/>
              <a:gd name="connsiteX26" fmla="*/ 1129701 w 1596891"/>
              <a:gd name="connsiteY26" fmla="*/ 1765749 h 2934582"/>
              <a:gd name="connsiteX27" fmla="*/ 1142182 w 1596891"/>
              <a:gd name="connsiteY27" fmla="*/ 1757895 h 2934582"/>
              <a:gd name="connsiteX28" fmla="*/ 1142182 w 1596891"/>
              <a:gd name="connsiteY28" fmla="*/ 1803196 h 2934582"/>
              <a:gd name="connsiteX29" fmla="*/ 1142182 w 1596891"/>
              <a:gd name="connsiteY29" fmla="*/ 1862943 h 2934582"/>
              <a:gd name="connsiteX30" fmla="*/ 1142182 w 1596891"/>
              <a:gd name="connsiteY30" fmla="*/ 2816744 h 2934582"/>
              <a:gd name="connsiteX31" fmla="*/ 1021535 w 1596891"/>
              <a:gd name="connsiteY31" fmla="*/ 2934582 h 2934582"/>
              <a:gd name="connsiteX32" fmla="*/ 984384 w 1596891"/>
              <a:gd name="connsiteY32" fmla="*/ 2934582 h 2934582"/>
              <a:gd name="connsiteX33" fmla="*/ 868300 w 1596891"/>
              <a:gd name="connsiteY33" fmla="*/ 2816744 h 2934582"/>
              <a:gd name="connsiteX34" fmla="*/ 868300 w 1596891"/>
              <a:gd name="connsiteY34" fmla="*/ 1891152 h 2934582"/>
              <a:gd name="connsiteX35" fmla="*/ 738383 w 1596891"/>
              <a:gd name="connsiteY35" fmla="*/ 1891152 h 2934582"/>
              <a:gd name="connsiteX36" fmla="*/ 738383 w 1596891"/>
              <a:gd name="connsiteY36" fmla="*/ 2816744 h 2934582"/>
              <a:gd name="connsiteX37" fmla="*/ 608393 w 1596891"/>
              <a:gd name="connsiteY37" fmla="*/ 2934582 h 2934582"/>
              <a:gd name="connsiteX38" fmla="*/ 571242 w 1596891"/>
              <a:gd name="connsiteY38" fmla="*/ 2934582 h 2934582"/>
              <a:gd name="connsiteX39" fmla="*/ 464499 w 1596891"/>
              <a:gd name="connsiteY39" fmla="*/ 2816744 h 2934582"/>
              <a:gd name="connsiteX40" fmla="*/ 464499 w 1596891"/>
              <a:gd name="connsiteY40" fmla="*/ 1862943 h 2934582"/>
              <a:gd name="connsiteX41" fmla="*/ 464499 w 1596891"/>
              <a:gd name="connsiteY41" fmla="*/ 1851775 h 2934582"/>
              <a:gd name="connsiteX42" fmla="*/ 464499 w 1596891"/>
              <a:gd name="connsiteY42" fmla="*/ 1743863 h 2934582"/>
              <a:gd name="connsiteX43" fmla="*/ 482439 w 1596891"/>
              <a:gd name="connsiteY43" fmla="*/ 1755149 h 2934582"/>
              <a:gd name="connsiteX44" fmla="*/ 665520 w 1596891"/>
              <a:gd name="connsiteY44" fmla="*/ 1713308 h 2934582"/>
              <a:gd name="connsiteX45" fmla="*/ 659603 w 1596891"/>
              <a:gd name="connsiteY45" fmla="*/ 1473124 h 2934582"/>
              <a:gd name="connsiteX46" fmla="*/ 464499 w 1596891"/>
              <a:gd name="connsiteY46" fmla="*/ 1287403 h 2934582"/>
              <a:gd name="connsiteX47" fmla="*/ 464499 w 1596891"/>
              <a:gd name="connsiteY47" fmla="*/ 828637 h 2934582"/>
              <a:gd name="connsiteX48" fmla="*/ 230547 w 1596891"/>
              <a:gd name="connsiteY48" fmla="*/ 1181100 h 2934582"/>
              <a:gd name="connsiteX49" fmla="*/ 573608 w 1596891"/>
              <a:gd name="connsiteY49" fmla="*/ 1520759 h 2934582"/>
              <a:gd name="connsiteX50" fmla="*/ 574230 w 1596891"/>
              <a:gd name="connsiteY50" fmla="*/ 1649074 h 2934582"/>
              <a:gd name="connsiteX51" fmla="*/ 510183 w 1596891"/>
              <a:gd name="connsiteY51" fmla="*/ 1675961 h 2934582"/>
              <a:gd name="connsiteX52" fmla="*/ 445878 w 1596891"/>
              <a:gd name="connsiteY52" fmla="*/ 1649696 h 2934582"/>
              <a:gd name="connsiteX53" fmla="*/ 49024 w 1596891"/>
              <a:gd name="connsiteY53" fmla="*/ 1256776 h 2934582"/>
              <a:gd name="connsiteX54" fmla="*/ 48954 w 1596891"/>
              <a:gd name="connsiteY54" fmla="*/ 1256748 h 2934582"/>
              <a:gd name="connsiteX55" fmla="*/ 44380 w 1596891"/>
              <a:gd name="connsiteY55" fmla="*/ 1252177 h 2934582"/>
              <a:gd name="connsiteX56" fmla="*/ 30394 w 1596891"/>
              <a:gd name="connsiteY56" fmla="*/ 1238331 h 2934582"/>
              <a:gd name="connsiteX57" fmla="*/ 30138 w 1596891"/>
              <a:gd name="connsiteY57" fmla="*/ 1237949 h 2934582"/>
              <a:gd name="connsiteX58" fmla="*/ 18205 w 1596891"/>
              <a:gd name="connsiteY58" fmla="*/ 1226027 h 2934582"/>
              <a:gd name="connsiteX59" fmla="*/ 11912 w 1596891"/>
              <a:gd name="connsiteY59" fmla="*/ 1210798 h 2934582"/>
              <a:gd name="connsiteX60" fmla="*/ 10312 w 1596891"/>
              <a:gd name="connsiteY60" fmla="*/ 1208412 h 2934582"/>
              <a:gd name="connsiteX61" fmla="*/ 9736 w 1596891"/>
              <a:gd name="connsiteY61" fmla="*/ 1205529 h 2934582"/>
              <a:gd name="connsiteX62" fmla="*/ 2183 w 1596891"/>
              <a:gd name="connsiteY62" fmla="*/ 1187250 h 2934582"/>
              <a:gd name="connsiteX63" fmla="*/ 18267 w 1596891"/>
              <a:gd name="connsiteY63" fmla="*/ 1105046 h 2934582"/>
              <a:gd name="connsiteX64" fmla="*/ 345993 w 1596891"/>
              <a:gd name="connsiteY64" fmla="*/ 611308 h 2934582"/>
              <a:gd name="connsiteX65" fmla="*/ 457474 w 1596891"/>
              <a:gd name="connsiteY65" fmla="*/ 564241 h 2934582"/>
              <a:gd name="connsiteX66" fmla="*/ 791461 w 1596891"/>
              <a:gd name="connsiteY66" fmla="*/ 0 h 2934582"/>
              <a:gd name="connsiteX67" fmla="*/ 1061343 w 1596891"/>
              <a:gd name="connsiteY67" fmla="*/ 260803 h 2934582"/>
              <a:gd name="connsiteX68" fmla="*/ 791461 w 1596891"/>
              <a:gd name="connsiteY68" fmla="*/ 525793 h 2934582"/>
              <a:gd name="connsiteX69" fmla="*/ 535550 w 1596891"/>
              <a:gd name="connsiteY69" fmla="*/ 260803 h 2934582"/>
              <a:gd name="connsiteX70" fmla="*/ 791461 w 1596891"/>
              <a:gd name="connsiteY70" fmla="*/ 0 h 293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596891" h="2934582">
                <a:moveTo>
                  <a:pt x="457474" y="564241"/>
                </a:moveTo>
                <a:cubicBezTo>
                  <a:pt x="471451" y="566866"/>
                  <a:pt x="485142" y="572274"/>
                  <a:pt x="497736" y="580629"/>
                </a:cubicBezTo>
                <a:lnTo>
                  <a:pt x="525080" y="607948"/>
                </a:lnTo>
                <a:lnTo>
                  <a:pt x="1071170" y="607948"/>
                </a:lnTo>
                <a:lnTo>
                  <a:pt x="1096667" y="582601"/>
                </a:lnTo>
                <a:cubicBezTo>
                  <a:pt x="1147295" y="549181"/>
                  <a:pt x="1215572" y="562916"/>
                  <a:pt x="1249169" y="613280"/>
                </a:cubicBezTo>
                <a:lnTo>
                  <a:pt x="1578533" y="1107018"/>
                </a:lnTo>
                <a:cubicBezTo>
                  <a:pt x="1595330" y="1132199"/>
                  <a:pt x="1600278" y="1161770"/>
                  <a:pt x="1594697" y="1189222"/>
                </a:cubicBezTo>
                <a:lnTo>
                  <a:pt x="1587106" y="1207501"/>
                </a:lnTo>
                <a:lnTo>
                  <a:pt x="1586527" y="1210384"/>
                </a:lnTo>
                <a:lnTo>
                  <a:pt x="1584919" y="1212770"/>
                </a:lnTo>
                <a:lnTo>
                  <a:pt x="1578595" y="1227999"/>
                </a:lnTo>
                <a:lnTo>
                  <a:pt x="1566602" y="1239921"/>
                </a:lnTo>
                <a:lnTo>
                  <a:pt x="1566345" y="1240303"/>
                </a:lnTo>
                <a:lnTo>
                  <a:pt x="1552289" y="1254149"/>
                </a:lnTo>
                <a:lnTo>
                  <a:pt x="1547692" y="1258720"/>
                </a:lnTo>
                <a:lnTo>
                  <a:pt x="1547622" y="1258748"/>
                </a:lnTo>
                <a:lnTo>
                  <a:pt x="1148784" y="1651668"/>
                </a:lnTo>
                <a:cubicBezTo>
                  <a:pt x="1130887" y="1669299"/>
                  <a:pt x="1107501" y="1678046"/>
                  <a:pt x="1084158" y="1677933"/>
                </a:cubicBezTo>
                <a:cubicBezTo>
                  <a:pt x="1060815" y="1677820"/>
                  <a:pt x="1037516" y="1668850"/>
                  <a:pt x="1019791" y="1651046"/>
                </a:cubicBezTo>
                <a:cubicBezTo>
                  <a:pt x="984343" y="1615441"/>
                  <a:pt x="984624" y="1557993"/>
                  <a:pt x="1020416" y="1522731"/>
                </a:cubicBezTo>
                <a:lnTo>
                  <a:pt x="1365192" y="1183072"/>
                </a:lnTo>
                <a:lnTo>
                  <a:pt x="1142182" y="848766"/>
                </a:lnTo>
                <a:lnTo>
                  <a:pt x="1142182" y="1303195"/>
                </a:lnTo>
                <a:lnTo>
                  <a:pt x="952567" y="1483724"/>
                </a:lnTo>
                <a:cubicBezTo>
                  <a:pt x="884620" y="1548415"/>
                  <a:pt x="881971" y="1655949"/>
                  <a:pt x="946651" y="1723908"/>
                </a:cubicBezTo>
                <a:cubicBezTo>
                  <a:pt x="995160" y="1774877"/>
                  <a:pt x="1067765" y="1789109"/>
                  <a:pt x="1129701" y="1765749"/>
                </a:cubicBezTo>
                <a:lnTo>
                  <a:pt x="1142182" y="1757895"/>
                </a:lnTo>
                <a:lnTo>
                  <a:pt x="1142182" y="1803196"/>
                </a:lnTo>
                <a:lnTo>
                  <a:pt x="1142182" y="1862943"/>
                </a:lnTo>
                <a:lnTo>
                  <a:pt x="1142182" y="2816744"/>
                </a:lnTo>
                <a:cubicBezTo>
                  <a:pt x="1142182" y="2884064"/>
                  <a:pt x="1086492" y="2934582"/>
                  <a:pt x="1021535" y="2934582"/>
                </a:cubicBezTo>
                <a:lnTo>
                  <a:pt x="984384" y="2934582"/>
                </a:lnTo>
                <a:cubicBezTo>
                  <a:pt x="928696" y="2934582"/>
                  <a:pt x="868300" y="2884064"/>
                  <a:pt x="868300" y="2816744"/>
                </a:cubicBezTo>
                <a:lnTo>
                  <a:pt x="868300" y="1891152"/>
                </a:lnTo>
                <a:lnTo>
                  <a:pt x="738383" y="1891152"/>
                </a:lnTo>
                <a:lnTo>
                  <a:pt x="738383" y="2816744"/>
                </a:lnTo>
                <a:cubicBezTo>
                  <a:pt x="716718" y="2918426"/>
                  <a:pt x="677986" y="2934582"/>
                  <a:pt x="608393" y="2934582"/>
                </a:cubicBezTo>
                <a:lnTo>
                  <a:pt x="571242" y="2934582"/>
                </a:lnTo>
                <a:cubicBezTo>
                  <a:pt x="510918" y="2934582"/>
                  <a:pt x="464499" y="2884064"/>
                  <a:pt x="464499" y="2816744"/>
                </a:cubicBezTo>
                <a:lnTo>
                  <a:pt x="464499" y="1862943"/>
                </a:lnTo>
                <a:lnTo>
                  <a:pt x="464499" y="1851775"/>
                </a:lnTo>
                <a:lnTo>
                  <a:pt x="464499" y="1743863"/>
                </a:lnTo>
                <a:lnTo>
                  <a:pt x="482439" y="1755149"/>
                </a:lnTo>
                <a:cubicBezTo>
                  <a:pt x="544386" y="1778509"/>
                  <a:pt x="617003" y="1764277"/>
                  <a:pt x="665520" y="1713308"/>
                </a:cubicBezTo>
                <a:cubicBezTo>
                  <a:pt x="730211" y="1645349"/>
                  <a:pt x="727562" y="1537815"/>
                  <a:pt x="659603" y="1473124"/>
                </a:cubicBezTo>
                <a:lnTo>
                  <a:pt x="464499" y="1287403"/>
                </a:lnTo>
                <a:lnTo>
                  <a:pt x="464499" y="828637"/>
                </a:lnTo>
                <a:lnTo>
                  <a:pt x="230547" y="1181100"/>
                </a:lnTo>
                <a:lnTo>
                  <a:pt x="573608" y="1520759"/>
                </a:lnTo>
                <a:cubicBezTo>
                  <a:pt x="609222" y="1556021"/>
                  <a:pt x="609501" y="1613469"/>
                  <a:pt x="574230" y="1649074"/>
                </a:cubicBezTo>
                <a:cubicBezTo>
                  <a:pt x="556593" y="1666878"/>
                  <a:pt x="533410" y="1675848"/>
                  <a:pt x="510183" y="1675961"/>
                </a:cubicBezTo>
                <a:cubicBezTo>
                  <a:pt x="486956" y="1676074"/>
                  <a:pt x="463686" y="1667327"/>
                  <a:pt x="445878" y="1649696"/>
                </a:cubicBezTo>
                <a:lnTo>
                  <a:pt x="49024" y="1256776"/>
                </a:lnTo>
                <a:lnTo>
                  <a:pt x="48954" y="1256748"/>
                </a:lnTo>
                <a:lnTo>
                  <a:pt x="44380" y="1252177"/>
                </a:lnTo>
                <a:lnTo>
                  <a:pt x="30394" y="1238331"/>
                </a:lnTo>
                <a:lnTo>
                  <a:pt x="30138" y="1237949"/>
                </a:lnTo>
                <a:lnTo>
                  <a:pt x="18205" y="1226027"/>
                </a:lnTo>
                <a:lnTo>
                  <a:pt x="11912" y="1210798"/>
                </a:lnTo>
                <a:lnTo>
                  <a:pt x="10312" y="1208412"/>
                </a:lnTo>
                <a:lnTo>
                  <a:pt x="9736" y="1205529"/>
                </a:lnTo>
                <a:lnTo>
                  <a:pt x="2183" y="1187250"/>
                </a:lnTo>
                <a:cubicBezTo>
                  <a:pt x="-3370" y="1159798"/>
                  <a:pt x="1553" y="1130227"/>
                  <a:pt x="18267" y="1105046"/>
                </a:cubicBezTo>
                <a:lnTo>
                  <a:pt x="345993" y="611308"/>
                </a:lnTo>
                <a:cubicBezTo>
                  <a:pt x="371065" y="573535"/>
                  <a:pt x="415548" y="556366"/>
                  <a:pt x="457474" y="564241"/>
                </a:cubicBezTo>
                <a:close/>
                <a:moveTo>
                  <a:pt x="791461" y="0"/>
                </a:moveTo>
                <a:cubicBezTo>
                  <a:pt x="940363" y="0"/>
                  <a:pt x="1061343" y="121979"/>
                  <a:pt x="1061343" y="260803"/>
                </a:cubicBezTo>
                <a:cubicBezTo>
                  <a:pt x="1061343" y="403814"/>
                  <a:pt x="940363" y="525793"/>
                  <a:pt x="791461" y="525793"/>
                </a:cubicBezTo>
                <a:cubicBezTo>
                  <a:pt x="656532" y="525793"/>
                  <a:pt x="535550" y="403814"/>
                  <a:pt x="535550" y="260803"/>
                </a:cubicBezTo>
                <a:cubicBezTo>
                  <a:pt x="535550" y="121979"/>
                  <a:pt x="656532" y="0"/>
                  <a:pt x="7914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D30B023-B0BF-4C95-9C2B-69A96C267107}"/>
              </a:ext>
            </a:extLst>
          </p:cNvPr>
          <p:cNvSpPr/>
          <p:nvPr/>
        </p:nvSpPr>
        <p:spPr>
          <a:xfrm>
            <a:off x="2003084" y="1029238"/>
            <a:ext cx="1426476" cy="2335045"/>
          </a:xfrm>
          <a:custGeom>
            <a:avLst/>
            <a:gdLst/>
            <a:ahLst/>
            <a:cxnLst/>
            <a:rect l="l" t="t" r="r" b="b"/>
            <a:pathLst>
              <a:path w="396125" h="648430">
                <a:moveTo>
                  <a:pt x="212992" y="0"/>
                </a:moveTo>
                <a:cubicBezTo>
                  <a:pt x="225599" y="0"/>
                  <a:pt x="235800" y="249"/>
                  <a:pt x="243597" y="746"/>
                </a:cubicBezTo>
                <a:cubicBezTo>
                  <a:pt x="251393" y="1244"/>
                  <a:pt x="257282" y="2073"/>
                  <a:pt x="261263" y="3235"/>
                </a:cubicBezTo>
                <a:cubicBezTo>
                  <a:pt x="265244" y="4396"/>
                  <a:pt x="267898" y="5972"/>
                  <a:pt x="269225" y="7962"/>
                </a:cubicBezTo>
                <a:cubicBezTo>
                  <a:pt x="270552" y="9953"/>
                  <a:pt x="271216" y="12441"/>
                  <a:pt x="271216" y="15427"/>
                </a:cubicBezTo>
                <a:lnTo>
                  <a:pt x="271216" y="547408"/>
                </a:lnTo>
                <a:lnTo>
                  <a:pt x="376219" y="547408"/>
                </a:lnTo>
                <a:cubicBezTo>
                  <a:pt x="379205" y="547408"/>
                  <a:pt x="381942" y="548321"/>
                  <a:pt x="384430" y="550145"/>
                </a:cubicBezTo>
                <a:cubicBezTo>
                  <a:pt x="386918" y="551970"/>
                  <a:pt x="389075" y="554873"/>
                  <a:pt x="390899" y="558854"/>
                </a:cubicBezTo>
                <a:cubicBezTo>
                  <a:pt x="392724" y="562835"/>
                  <a:pt x="394051" y="568061"/>
                  <a:pt x="394881" y="574530"/>
                </a:cubicBezTo>
                <a:cubicBezTo>
                  <a:pt x="395710" y="580999"/>
                  <a:pt x="396125" y="589045"/>
                  <a:pt x="396125" y="598666"/>
                </a:cubicBezTo>
                <a:cubicBezTo>
                  <a:pt x="396125" y="607955"/>
                  <a:pt x="395627" y="615835"/>
                  <a:pt x="394632" y="622304"/>
                </a:cubicBezTo>
                <a:cubicBezTo>
                  <a:pt x="393636" y="628773"/>
                  <a:pt x="392226" y="633916"/>
                  <a:pt x="390402" y="637731"/>
                </a:cubicBezTo>
                <a:cubicBezTo>
                  <a:pt x="388577" y="641546"/>
                  <a:pt x="386504" y="644283"/>
                  <a:pt x="384181" y="645942"/>
                </a:cubicBezTo>
                <a:cubicBezTo>
                  <a:pt x="381859" y="647601"/>
                  <a:pt x="379205" y="648430"/>
                  <a:pt x="376219" y="648430"/>
                </a:cubicBezTo>
                <a:lnTo>
                  <a:pt x="20901" y="648430"/>
                </a:lnTo>
                <a:cubicBezTo>
                  <a:pt x="18247" y="648430"/>
                  <a:pt x="15759" y="647601"/>
                  <a:pt x="13436" y="645942"/>
                </a:cubicBezTo>
                <a:cubicBezTo>
                  <a:pt x="11114" y="644283"/>
                  <a:pt x="9040" y="641546"/>
                  <a:pt x="7216" y="637731"/>
                </a:cubicBezTo>
                <a:cubicBezTo>
                  <a:pt x="5391" y="633916"/>
                  <a:pt x="3981" y="628773"/>
                  <a:pt x="2986" y="622304"/>
                </a:cubicBezTo>
                <a:cubicBezTo>
                  <a:pt x="1991" y="615835"/>
                  <a:pt x="1493" y="607955"/>
                  <a:pt x="1493" y="598666"/>
                </a:cubicBezTo>
                <a:cubicBezTo>
                  <a:pt x="1493" y="589045"/>
                  <a:pt x="1908" y="580999"/>
                  <a:pt x="2737" y="574530"/>
                </a:cubicBezTo>
                <a:cubicBezTo>
                  <a:pt x="3566" y="568061"/>
                  <a:pt x="4893" y="562835"/>
                  <a:pt x="6718" y="558854"/>
                </a:cubicBezTo>
                <a:cubicBezTo>
                  <a:pt x="8543" y="554873"/>
                  <a:pt x="10616" y="551970"/>
                  <a:pt x="12939" y="550145"/>
                </a:cubicBezTo>
                <a:cubicBezTo>
                  <a:pt x="15261" y="548321"/>
                  <a:pt x="17915" y="547408"/>
                  <a:pt x="20901" y="547408"/>
                </a:cubicBezTo>
                <a:lnTo>
                  <a:pt x="140833" y="547408"/>
                </a:lnTo>
                <a:lnTo>
                  <a:pt x="140833" y="128392"/>
                </a:lnTo>
                <a:lnTo>
                  <a:pt x="37323" y="185621"/>
                </a:lnTo>
                <a:cubicBezTo>
                  <a:pt x="29693" y="189271"/>
                  <a:pt x="23472" y="191510"/>
                  <a:pt x="18662" y="192339"/>
                </a:cubicBezTo>
                <a:cubicBezTo>
                  <a:pt x="13851" y="193169"/>
                  <a:pt x="10036" y="192174"/>
                  <a:pt x="7216" y="189354"/>
                </a:cubicBezTo>
                <a:cubicBezTo>
                  <a:pt x="4396" y="186534"/>
                  <a:pt x="2488" y="181640"/>
                  <a:pt x="1493" y="174673"/>
                </a:cubicBezTo>
                <a:cubicBezTo>
                  <a:pt x="498" y="167706"/>
                  <a:pt x="0" y="157919"/>
                  <a:pt x="0" y="145312"/>
                </a:cubicBezTo>
                <a:cubicBezTo>
                  <a:pt x="0" y="137350"/>
                  <a:pt x="166" y="130797"/>
                  <a:pt x="498" y="125655"/>
                </a:cubicBezTo>
                <a:cubicBezTo>
                  <a:pt x="829" y="120513"/>
                  <a:pt x="1659" y="116117"/>
                  <a:pt x="2986" y="112467"/>
                </a:cubicBezTo>
                <a:cubicBezTo>
                  <a:pt x="4313" y="108818"/>
                  <a:pt x="6138" y="105832"/>
                  <a:pt x="8460" y="103510"/>
                </a:cubicBezTo>
                <a:cubicBezTo>
                  <a:pt x="10782" y="101188"/>
                  <a:pt x="13934" y="98699"/>
                  <a:pt x="17915" y="96045"/>
                </a:cubicBezTo>
                <a:lnTo>
                  <a:pt x="156260" y="6469"/>
                </a:lnTo>
                <a:cubicBezTo>
                  <a:pt x="157919" y="5142"/>
                  <a:pt x="159993" y="4064"/>
                  <a:pt x="162481" y="3235"/>
                </a:cubicBezTo>
                <a:cubicBezTo>
                  <a:pt x="164969" y="2405"/>
                  <a:pt x="168204" y="1742"/>
                  <a:pt x="172185" y="1244"/>
                </a:cubicBezTo>
                <a:cubicBezTo>
                  <a:pt x="176166" y="746"/>
                  <a:pt x="181391" y="415"/>
                  <a:pt x="187861" y="249"/>
                </a:cubicBezTo>
                <a:cubicBezTo>
                  <a:pt x="194330" y="83"/>
                  <a:pt x="202707" y="0"/>
                  <a:pt x="212992" y="0"/>
                </a:cubicBezTo>
                <a:close/>
              </a:path>
            </a:pathLst>
          </a:cu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BDBF7A3-CB85-4CDA-A313-3770E9535ED1}"/>
              </a:ext>
            </a:extLst>
          </p:cNvPr>
          <p:cNvSpPr/>
          <p:nvPr/>
        </p:nvSpPr>
        <p:spPr>
          <a:xfrm>
            <a:off x="332936" y="3050428"/>
            <a:ext cx="1164419" cy="1803836"/>
          </a:xfrm>
          <a:custGeom>
            <a:avLst/>
            <a:gdLst/>
            <a:ahLst/>
            <a:cxnLst/>
            <a:rect l="l" t="t" r="r" b="b"/>
            <a:pathLst>
              <a:path w="430463" h="666843">
                <a:moveTo>
                  <a:pt x="207518" y="0"/>
                </a:moveTo>
                <a:cubicBezTo>
                  <a:pt x="238704" y="0"/>
                  <a:pt x="266323" y="3649"/>
                  <a:pt x="290376" y="10948"/>
                </a:cubicBezTo>
                <a:cubicBezTo>
                  <a:pt x="314429" y="18247"/>
                  <a:pt x="334666" y="28780"/>
                  <a:pt x="351088" y="42548"/>
                </a:cubicBezTo>
                <a:cubicBezTo>
                  <a:pt x="367511" y="56317"/>
                  <a:pt x="379952" y="73237"/>
                  <a:pt x="388412" y="93308"/>
                </a:cubicBezTo>
                <a:cubicBezTo>
                  <a:pt x="396872" y="113380"/>
                  <a:pt x="401102" y="136023"/>
                  <a:pt x="401102" y="161237"/>
                </a:cubicBezTo>
                <a:cubicBezTo>
                  <a:pt x="401102" y="180811"/>
                  <a:pt x="398613" y="199058"/>
                  <a:pt x="393637" y="215977"/>
                </a:cubicBezTo>
                <a:cubicBezTo>
                  <a:pt x="388660" y="232897"/>
                  <a:pt x="381362" y="247993"/>
                  <a:pt x="371741" y="261263"/>
                </a:cubicBezTo>
                <a:cubicBezTo>
                  <a:pt x="362119" y="274534"/>
                  <a:pt x="350093" y="285813"/>
                  <a:pt x="335661" y="295103"/>
                </a:cubicBezTo>
                <a:cubicBezTo>
                  <a:pt x="321230" y="304392"/>
                  <a:pt x="304559" y="311359"/>
                  <a:pt x="285648" y="316004"/>
                </a:cubicBezTo>
                <a:lnTo>
                  <a:pt x="285648" y="317497"/>
                </a:lnTo>
                <a:cubicBezTo>
                  <a:pt x="308208" y="320151"/>
                  <a:pt x="328446" y="325874"/>
                  <a:pt x="346361" y="334666"/>
                </a:cubicBezTo>
                <a:cubicBezTo>
                  <a:pt x="364276" y="343457"/>
                  <a:pt x="379454" y="354488"/>
                  <a:pt x="391895" y="367759"/>
                </a:cubicBezTo>
                <a:cubicBezTo>
                  <a:pt x="404336" y="381029"/>
                  <a:pt x="413874" y="396042"/>
                  <a:pt x="420510" y="412796"/>
                </a:cubicBezTo>
                <a:cubicBezTo>
                  <a:pt x="427145" y="429550"/>
                  <a:pt x="430463" y="447548"/>
                  <a:pt x="430463" y="466790"/>
                </a:cubicBezTo>
                <a:cubicBezTo>
                  <a:pt x="430463" y="498971"/>
                  <a:pt x="424325" y="527503"/>
                  <a:pt x="412050" y="552385"/>
                </a:cubicBezTo>
                <a:cubicBezTo>
                  <a:pt x="399775" y="577267"/>
                  <a:pt x="382689" y="598168"/>
                  <a:pt x="360792" y="615088"/>
                </a:cubicBezTo>
                <a:cubicBezTo>
                  <a:pt x="338896" y="632008"/>
                  <a:pt x="312687" y="644864"/>
                  <a:pt x="282165" y="653655"/>
                </a:cubicBezTo>
                <a:cubicBezTo>
                  <a:pt x="251643" y="662447"/>
                  <a:pt x="218300" y="666843"/>
                  <a:pt x="182138" y="666843"/>
                </a:cubicBezTo>
                <a:cubicBezTo>
                  <a:pt x="160242" y="666843"/>
                  <a:pt x="139673" y="665267"/>
                  <a:pt x="120430" y="662115"/>
                </a:cubicBezTo>
                <a:cubicBezTo>
                  <a:pt x="101188" y="658964"/>
                  <a:pt x="84185" y="655065"/>
                  <a:pt x="69422" y="650421"/>
                </a:cubicBezTo>
                <a:cubicBezTo>
                  <a:pt x="54658" y="645776"/>
                  <a:pt x="42466" y="640966"/>
                  <a:pt x="32845" y="635989"/>
                </a:cubicBezTo>
                <a:cubicBezTo>
                  <a:pt x="23224" y="631013"/>
                  <a:pt x="16920" y="627197"/>
                  <a:pt x="13935" y="624543"/>
                </a:cubicBezTo>
                <a:cubicBezTo>
                  <a:pt x="10949" y="621889"/>
                  <a:pt x="8709" y="618903"/>
                  <a:pt x="7216" y="615586"/>
                </a:cubicBezTo>
                <a:cubicBezTo>
                  <a:pt x="5723" y="612268"/>
                  <a:pt x="4396" y="608370"/>
                  <a:pt x="3235" y="603891"/>
                </a:cubicBezTo>
                <a:cubicBezTo>
                  <a:pt x="2074" y="599412"/>
                  <a:pt x="1245" y="593772"/>
                  <a:pt x="747" y="586971"/>
                </a:cubicBezTo>
                <a:cubicBezTo>
                  <a:pt x="249" y="580170"/>
                  <a:pt x="0" y="571959"/>
                  <a:pt x="0" y="562338"/>
                </a:cubicBezTo>
                <a:cubicBezTo>
                  <a:pt x="0" y="546413"/>
                  <a:pt x="1328" y="535382"/>
                  <a:pt x="3982" y="529244"/>
                </a:cubicBezTo>
                <a:cubicBezTo>
                  <a:pt x="6636" y="523107"/>
                  <a:pt x="10617" y="520038"/>
                  <a:pt x="15925" y="520038"/>
                </a:cubicBezTo>
                <a:cubicBezTo>
                  <a:pt x="19243" y="520038"/>
                  <a:pt x="24966" y="522277"/>
                  <a:pt x="33094" y="526756"/>
                </a:cubicBezTo>
                <a:cubicBezTo>
                  <a:pt x="41222" y="531235"/>
                  <a:pt x="51590" y="536046"/>
                  <a:pt x="64197" y="541188"/>
                </a:cubicBezTo>
                <a:cubicBezTo>
                  <a:pt x="76804" y="546330"/>
                  <a:pt x="91567" y="551141"/>
                  <a:pt x="108487" y="555620"/>
                </a:cubicBezTo>
                <a:cubicBezTo>
                  <a:pt x="125407" y="560098"/>
                  <a:pt x="144649" y="562338"/>
                  <a:pt x="166214" y="562338"/>
                </a:cubicBezTo>
                <a:cubicBezTo>
                  <a:pt x="184461" y="562338"/>
                  <a:pt x="200551" y="560181"/>
                  <a:pt x="214485" y="555868"/>
                </a:cubicBezTo>
                <a:cubicBezTo>
                  <a:pt x="228419" y="551555"/>
                  <a:pt x="240280" y="545501"/>
                  <a:pt x="250067" y="537704"/>
                </a:cubicBezTo>
                <a:cubicBezTo>
                  <a:pt x="259854" y="529908"/>
                  <a:pt x="267152" y="520453"/>
                  <a:pt x="271963" y="509339"/>
                </a:cubicBezTo>
                <a:cubicBezTo>
                  <a:pt x="276774" y="498225"/>
                  <a:pt x="279179" y="485866"/>
                  <a:pt x="279179" y="472264"/>
                </a:cubicBezTo>
                <a:cubicBezTo>
                  <a:pt x="279179" y="457335"/>
                  <a:pt x="276276" y="443898"/>
                  <a:pt x="270470" y="431955"/>
                </a:cubicBezTo>
                <a:cubicBezTo>
                  <a:pt x="264664" y="420012"/>
                  <a:pt x="256038" y="409810"/>
                  <a:pt x="244593" y="401350"/>
                </a:cubicBezTo>
                <a:cubicBezTo>
                  <a:pt x="233147" y="392890"/>
                  <a:pt x="218715" y="386338"/>
                  <a:pt x="201298" y="381693"/>
                </a:cubicBezTo>
                <a:cubicBezTo>
                  <a:pt x="183880" y="377048"/>
                  <a:pt x="163394" y="374726"/>
                  <a:pt x="139838" y="374726"/>
                </a:cubicBezTo>
                <a:lnTo>
                  <a:pt x="84102" y="374726"/>
                </a:lnTo>
                <a:cubicBezTo>
                  <a:pt x="79789" y="374726"/>
                  <a:pt x="76140" y="374145"/>
                  <a:pt x="73154" y="372984"/>
                </a:cubicBezTo>
                <a:cubicBezTo>
                  <a:pt x="70168" y="371823"/>
                  <a:pt x="67680" y="369418"/>
                  <a:pt x="65690" y="365768"/>
                </a:cubicBezTo>
                <a:cubicBezTo>
                  <a:pt x="63699" y="362119"/>
                  <a:pt x="62289" y="357060"/>
                  <a:pt x="61460" y="350590"/>
                </a:cubicBezTo>
                <a:cubicBezTo>
                  <a:pt x="60630" y="344121"/>
                  <a:pt x="60215" y="335744"/>
                  <a:pt x="60215" y="325459"/>
                </a:cubicBezTo>
                <a:cubicBezTo>
                  <a:pt x="60215" y="315838"/>
                  <a:pt x="60630" y="307959"/>
                  <a:pt x="61460" y="301821"/>
                </a:cubicBezTo>
                <a:cubicBezTo>
                  <a:pt x="62289" y="295683"/>
                  <a:pt x="63616" y="290956"/>
                  <a:pt x="65441" y="287638"/>
                </a:cubicBezTo>
                <a:cubicBezTo>
                  <a:pt x="67265" y="284321"/>
                  <a:pt x="69588" y="281998"/>
                  <a:pt x="72408" y="280671"/>
                </a:cubicBezTo>
                <a:cubicBezTo>
                  <a:pt x="75228" y="279344"/>
                  <a:pt x="78628" y="278681"/>
                  <a:pt x="82609" y="278681"/>
                </a:cubicBezTo>
                <a:lnTo>
                  <a:pt x="138843" y="278681"/>
                </a:lnTo>
                <a:cubicBezTo>
                  <a:pt x="158085" y="278681"/>
                  <a:pt x="175171" y="276441"/>
                  <a:pt x="190101" y="271962"/>
                </a:cubicBezTo>
                <a:cubicBezTo>
                  <a:pt x="205030" y="267484"/>
                  <a:pt x="217554" y="261097"/>
                  <a:pt x="227673" y="252803"/>
                </a:cubicBezTo>
                <a:cubicBezTo>
                  <a:pt x="237791" y="244509"/>
                  <a:pt x="245505" y="234473"/>
                  <a:pt x="250813" y="222696"/>
                </a:cubicBezTo>
                <a:cubicBezTo>
                  <a:pt x="256121" y="210918"/>
                  <a:pt x="258775" y="197896"/>
                  <a:pt x="258775" y="183631"/>
                </a:cubicBezTo>
                <a:cubicBezTo>
                  <a:pt x="258775" y="172682"/>
                  <a:pt x="256951" y="162315"/>
                  <a:pt x="253301" y="152528"/>
                </a:cubicBezTo>
                <a:cubicBezTo>
                  <a:pt x="249652" y="142741"/>
                  <a:pt x="244261" y="134281"/>
                  <a:pt x="237128" y="127148"/>
                </a:cubicBezTo>
                <a:cubicBezTo>
                  <a:pt x="229995" y="120015"/>
                  <a:pt x="220789" y="114375"/>
                  <a:pt x="209509" y="110228"/>
                </a:cubicBezTo>
                <a:cubicBezTo>
                  <a:pt x="198229" y="106081"/>
                  <a:pt x="184958" y="104008"/>
                  <a:pt x="169697" y="104008"/>
                </a:cubicBezTo>
                <a:cubicBezTo>
                  <a:pt x="152445" y="104008"/>
                  <a:pt x="136189" y="106579"/>
                  <a:pt x="120928" y="111721"/>
                </a:cubicBezTo>
                <a:cubicBezTo>
                  <a:pt x="105667" y="116863"/>
                  <a:pt x="91982" y="122503"/>
                  <a:pt x="79872" y="128641"/>
                </a:cubicBezTo>
                <a:cubicBezTo>
                  <a:pt x="67763" y="134779"/>
                  <a:pt x="57478" y="140501"/>
                  <a:pt x="49018" y="145810"/>
                </a:cubicBezTo>
                <a:cubicBezTo>
                  <a:pt x="40558" y="151118"/>
                  <a:pt x="34338" y="153772"/>
                  <a:pt x="30357" y="153772"/>
                </a:cubicBezTo>
                <a:cubicBezTo>
                  <a:pt x="27703" y="153772"/>
                  <a:pt x="25380" y="153191"/>
                  <a:pt x="23390" y="152030"/>
                </a:cubicBezTo>
                <a:cubicBezTo>
                  <a:pt x="21399" y="150869"/>
                  <a:pt x="19740" y="148630"/>
                  <a:pt x="18413" y="145312"/>
                </a:cubicBezTo>
                <a:cubicBezTo>
                  <a:pt x="17086" y="141994"/>
                  <a:pt x="16091" y="137184"/>
                  <a:pt x="15427" y="130880"/>
                </a:cubicBezTo>
                <a:cubicBezTo>
                  <a:pt x="14764" y="124577"/>
                  <a:pt x="14432" y="116449"/>
                  <a:pt x="14432" y="106496"/>
                </a:cubicBezTo>
                <a:cubicBezTo>
                  <a:pt x="14432" y="98202"/>
                  <a:pt x="14598" y="91318"/>
                  <a:pt x="14930" y="85844"/>
                </a:cubicBezTo>
                <a:cubicBezTo>
                  <a:pt x="15262" y="80369"/>
                  <a:pt x="15925" y="75808"/>
                  <a:pt x="16920" y="72158"/>
                </a:cubicBezTo>
                <a:cubicBezTo>
                  <a:pt x="17916" y="68509"/>
                  <a:pt x="19160" y="65357"/>
                  <a:pt x="20653" y="62703"/>
                </a:cubicBezTo>
                <a:cubicBezTo>
                  <a:pt x="22146" y="60049"/>
                  <a:pt x="24551" y="57146"/>
                  <a:pt x="27869" y="53994"/>
                </a:cubicBezTo>
                <a:cubicBezTo>
                  <a:pt x="31186" y="50843"/>
                  <a:pt x="37987" y="46115"/>
                  <a:pt x="48272" y="39811"/>
                </a:cubicBezTo>
                <a:cubicBezTo>
                  <a:pt x="58557" y="33508"/>
                  <a:pt x="71495" y="27370"/>
                  <a:pt x="87088" y="21399"/>
                </a:cubicBezTo>
                <a:cubicBezTo>
                  <a:pt x="102681" y="15427"/>
                  <a:pt x="120679" y="10368"/>
                  <a:pt x="141083" y="6220"/>
                </a:cubicBezTo>
                <a:cubicBezTo>
                  <a:pt x="161486" y="2073"/>
                  <a:pt x="183631" y="0"/>
                  <a:pt x="207518" y="0"/>
                </a:cubicBezTo>
                <a:close/>
              </a:path>
            </a:pathLst>
          </a:cu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94FC217-1D88-4182-9D1B-1B56AF187C93}"/>
              </a:ext>
            </a:extLst>
          </p:cNvPr>
          <p:cNvSpPr/>
          <p:nvPr/>
        </p:nvSpPr>
        <p:spPr>
          <a:xfrm flipH="1">
            <a:off x="5299062" y="1455510"/>
            <a:ext cx="1596892" cy="3271067"/>
          </a:xfrm>
          <a:custGeom>
            <a:avLst/>
            <a:gdLst>
              <a:gd name="connsiteX0" fmla="*/ 999220 w 1596892"/>
              <a:gd name="connsiteY0" fmla="*/ 936022 h 3271067"/>
              <a:gd name="connsiteX1" fmla="*/ 883163 w 1596892"/>
              <a:gd name="connsiteY1" fmla="*/ 936022 h 3271067"/>
              <a:gd name="connsiteX2" fmla="*/ 640208 w 1596892"/>
              <a:gd name="connsiteY2" fmla="*/ 936022 h 3271067"/>
              <a:gd name="connsiteX3" fmla="*/ 602351 w 1596892"/>
              <a:gd name="connsiteY3" fmla="*/ 936022 h 3271067"/>
              <a:gd name="connsiteX4" fmla="*/ 616571 w 1596892"/>
              <a:gd name="connsiteY4" fmla="*/ 970867 h 3271067"/>
              <a:gd name="connsiteX5" fmla="*/ 543339 w 1596892"/>
              <a:gd name="connsiteY5" fmla="*/ 1143875 h 3271067"/>
              <a:gd name="connsiteX6" fmla="*/ 480711 w 1596892"/>
              <a:gd name="connsiteY6" fmla="*/ 1169314 h 3271067"/>
              <a:gd name="connsiteX7" fmla="*/ 451772 w 1596892"/>
              <a:gd name="connsiteY7" fmla="*/ 1169102 h 3271067"/>
              <a:gd name="connsiteX8" fmla="*/ 451772 w 1596892"/>
              <a:gd name="connsiteY8" fmla="*/ 1554390 h 3271067"/>
              <a:gd name="connsiteX9" fmla="*/ 451772 w 1596892"/>
              <a:gd name="connsiteY9" fmla="*/ 3153235 h 3271067"/>
              <a:gd name="connsiteX10" fmla="*/ 572444 w 1596892"/>
              <a:gd name="connsiteY10" fmla="*/ 3271067 h 3271067"/>
              <a:gd name="connsiteX11" fmla="*/ 604980 w 1596892"/>
              <a:gd name="connsiteY11" fmla="*/ 3271067 h 3271067"/>
              <a:gd name="connsiteX12" fmla="*/ 721041 w 1596892"/>
              <a:gd name="connsiteY12" fmla="*/ 3153235 h 3271067"/>
              <a:gd name="connsiteX13" fmla="*/ 721041 w 1596892"/>
              <a:gd name="connsiteY13" fmla="*/ 2690488 h 3271067"/>
              <a:gd name="connsiteX14" fmla="*/ 721041 w 1596892"/>
              <a:gd name="connsiteY14" fmla="*/ 2673613 h 3271067"/>
              <a:gd name="connsiteX15" fmla="*/ 721041 w 1596892"/>
              <a:gd name="connsiteY15" fmla="*/ 2656886 h 3271067"/>
              <a:gd name="connsiteX16" fmla="*/ 721041 w 1596892"/>
              <a:gd name="connsiteY16" fmla="*/ 2223450 h 3271067"/>
              <a:gd name="connsiteX17" fmla="*/ 860288 w 1596892"/>
              <a:gd name="connsiteY17" fmla="*/ 2223450 h 3271067"/>
              <a:gd name="connsiteX18" fmla="*/ 860288 w 1596892"/>
              <a:gd name="connsiteY18" fmla="*/ 2656886 h 3271067"/>
              <a:gd name="connsiteX19" fmla="*/ 860288 w 1596892"/>
              <a:gd name="connsiteY19" fmla="*/ 2673613 h 3271067"/>
              <a:gd name="connsiteX20" fmla="*/ 860288 w 1596892"/>
              <a:gd name="connsiteY20" fmla="*/ 2690488 h 3271067"/>
              <a:gd name="connsiteX21" fmla="*/ 860288 w 1596892"/>
              <a:gd name="connsiteY21" fmla="*/ 3153235 h 3271067"/>
              <a:gd name="connsiteX22" fmla="*/ 981022 w 1596892"/>
              <a:gd name="connsiteY22" fmla="*/ 3271067 h 3271067"/>
              <a:gd name="connsiteX23" fmla="*/ 1018172 w 1596892"/>
              <a:gd name="connsiteY23" fmla="*/ 3271067 h 3271067"/>
              <a:gd name="connsiteX24" fmla="*/ 1134233 w 1596892"/>
              <a:gd name="connsiteY24" fmla="*/ 3153235 h 3271067"/>
              <a:gd name="connsiteX25" fmla="*/ 1134233 w 1596892"/>
              <a:gd name="connsiteY25" fmla="*/ 1554390 h 3271067"/>
              <a:gd name="connsiteX26" fmla="*/ 1134233 w 1596892"/>
              <a:gd name="connsiteY26" fmla="*/ 1169214 h 3271067"/>
              <a:gd name="connsiteX27" fmla="*/ 1120575 w 1596892"/>
              <a:gd name="connsiteY27" fmla="*/ 1169314 h 3271067"/>
              <a:gd name="connsiteX28" fmla="*/ 1058094 w 1596892"/>
              <a:gd name="connsiteY28" fmla="*/ 1143875 h 3271067"/>
              <a:gd name="connsiteX29" fmla="*/ 985033 w 1596892"/>
              <a:gd name="connsiteY29" fmla="*/ 970867 h 3271067"/>
              <a:gd name="connsiteX30" fmla="*/ 799954 w 1596892"/>
              <a:gd name="connsiteY30" fmla="*/ 346345 h 3271067"/>
              <a:gd name="connsiteX31" fmla="*/ 540342 w 1596892"/>
              <a:gd name="connsiteY31" fmla="*/ 602671 h 3271067"/>
              <a:gd name="connsiteX32" fmla="*/ 799954 w 1596892"/>
              <a:gd name="connsiteY32" fmla="*/ 858997 h 3271067"/>
              <a:gd name="connsiteX33" fmla="*/ 1059565 w 1596892"/>
              <a:gd name="connsiteY33" fmla="*/ 602671 h 3271067"/>
              <a:gd name="connsiteX34" fmla="*/ 799954 w 1596892"/>
              <a:gd name="connsiteY34" fmla="*/ 346345 h 3271067"/>
              <a:gd name="connsiteX35" fmla="*/ 1086709 w 1596892"/>
              <a:gd name="connsiteY35" fmla="*/ 1975 h 3271067"/>
              <a:gd name="connsiteX36" fmla="*/ 1022662 w 1596892"/>
              <a:gd name="connsiteY36" fmla="*/ 28869 h 3271067"/>
              <a:gd name="connsiteX37" fmla="*/ 1023284 w 1596892"/>
              <a:gd name="connsiteY37" fmla="*/ 157220 h 3271067"/>
              <a:gd name="connsiteX38" fmla="*/ 1366345 w 1596892"/>
              <a:gd name="connsiteY38" fmla="*/ 496972 h 3271067"/>
              <a:gd name="connsiteX39" fmla="*/ 1068469 w 1596892"/>
              <a:gd name="connsiteY39" fmla="*/ 945863 h 3271067"/>
              <a:gd name="connsiteX40" fmla="*/ 1099156 w 1596892"/>
              <a:gd name="connsiteY40" fmla="*/ 1097607 h 3271067"/>
              <a:gd name="connsiteX41" fmla="*/ 1250899 w 1596892"/>
              <a:gd name="connsiteY41" fmla="*/ 1066920 h 3271067"/>
              <a:gd name="connsiteX42" fmla="*/ 1578625 w 1596892"/>
              <a:gd name="connsiteY42" fmla="*/ 573047 h 3271067"/>
              <a:gd name="connsiteX43" fmla="*/ 1594709 w 1596892"/>
              <a:gd name="connsiteY43" fmla="*/ 490820 h 3271067"/>
              <a:gd name="connsiteX44" fmla="*/ 1587156 w 1596892"/>
              <a:gd name="connsiteY44" fmla="*/ 472536 h 3271067"/>
              <a:gd name="connsiteX45" fmla="*/ 1586580 w 1596892"/>
              <a:gd name="connsiteY45" fmla="*/ 469652 h 3271067"/>
              <a:gd name="connsiteX46" fmla="*/ 1584980 w 1596892"/>
              <a:gd name="connsiteY46" fmla="*/ 467266 h 3271067"/>
              <a:gd name="connsiteX47" fmla="*/ 1578687 w 1596892"/>
              <a:gd name="connsiteY47" fmla="*/ 452032 h 3271067"/>
              <a:gd name="connsiteX48" fmla="*/ 1566754 w 1596892"/>
              <a:gd name="connsiteY48" fmla="*/ 440107 h 3271067"/>
              <a:gd name="connsiteX49" fmla="*/ 1566498 w 1596892"/>
              <a:gd name="connsiteY49" fmla="*/ 439725 h 3271067"/>
              <a:gd name="connsiteX50" fmla="*/ 1552512 w 1596892"/>
              <a:gd name="connsiteY50" fmla="*/ 425875 h 3271067"/>
              <a:gd name="connsiteX51" fmla="*/ 1547938 w 1596892"/>
              <a:gd name="connsiteY51" fmla="*/ 421303 h 3271067"/>
              <a:gd name="connsiteX52" fmla="*/ 1547868 w 1596892"/>
              <a:gd name="connsiteY52" fmla="*/ 421275 h 3271067"/>
              <a:gd name="connsiteX53" fmla="*/ 1151014 w 1596892"/>
              <a:gd name="connsiteY53" fmla="*/ 28247 h 3271067"/>
              <a:gd name="connsiteX54" fmla="*/ 1086709 w 1596892"/>
              <a:gd name="connsiteY54" fmla="*/ 1975 h 3271067"/>
              <a:gd name="connsiteX55" fmla="*/ 512735 w 1596892"/>
              <a:gd name="connsiteY55" fmla="*/ 2 h 3271067"/>
              <a:gd name="connsiteX56" fmla="*/ 448108 w 1596892"/>
              <a:gd name="connsiteY56" fmla="*/ 26274 h 3271067"/>
              <a:gd name="connsiteX57" fmla="*/ 49270 w 1596892"/>
              <a:gd name="connsiteY57" fmla="*/ 419302 h 3271067"/>
              <a:gd name="connsiteX58" fmla="*/ 49200 w 1596892"/>
              <a:gd name="connsiteY58" fmla="*/ 419330 h 3271067"/>
              <a:gd name="connsiteX59" fmla="*/ 44603 w 1596892"/>
              <a:gd name="connsiteY59" fmla="*/ 423902 h 3271067"/>
              <a:gd name="connsiteX60" fmla="*/ 30547 w 1596892"/>
              <a:gd name="connsiteY60" fmla="*/ 437752 h 3271067"/>
              <a:gd name="connsiteX61" fmla="*/ 30290 w 1596892"/>
              <a:gd name="connsiteY61" fmla="*/ 438134 h 3271067"/>
              <a:gd name="connsiteX62" fmla="*/ 18297 w 1596892"/>
              <a:gd name="connsiteY62" fmla="*/ 450059 h 3271067"/>
              <a:gd name="connsiteX63" fmla="*/ 11973 w 1596892"/>
              <a:gd name="connsiteY63" fmla="*/ 465293 h 3271067"/>
              <a:gd name="connsiteX64" fmla="*/ 10365 w 1596892"/>
              <a:gd name="connsiteY64" fmla="*/ 467679 h 3271067"/>
              <a:gd name="connsiteX65" fmla="*/ 9786 w 1596892"/>
              <a:gd name="connsiteY65" fmla="*/ 470563 h 3271067"/>
              <a:gd name="connsiteX66" fmla="*/ 2195 w 1596892"/>
              <a:gd name="connsiteY66" fmla="*/ 488847 h 3271067"/>
              <a:gd name="connsiteX67" fmla="*/ 18360 w 1596892"/>
              <a:gd name="connsiteY67" fmla="*/ 571074 h 3271067"/>
              <a:gd name="connsiteX68" fmla="*/ 347724 w 1596892"/>
              <a:gd name="connsiteY68" fmla="*/ 1064947 h 3271067"/>
              <a:gd name="connsiteX69" fmla="*/ 500225 w 1596892"/>
              <a:gd name="connsiteY69" fmla="*/ 1095634 h 3271067"/>
              <a:gd name="connsiteX70" fmla="*/ 531066 w 1596892"/>
              <a:gd name="connsiteY70" fmla="*/ 943890 h 3271067"/>
              <a:gd name="connsiteX71" fmla="*/ 231701 w 1596892"/>
              <a:gd name="connsiteY71" fmla="*/ 494999 h 3271067"/>
              <a:gd name="connsiteX72" fmla="*/ 576477 w 1596892"/>
              <a:gd name="connsiteY72" fmla="*/ 155247 h 3271067"/>
              <a:gd name="connsiteX73" fmla="*/ 577102 w 1596892"/>
              <a:gd name="connsiteY73" fmla="*/ 26896 h 3271067"/>
              <a:gd name="connsiteX74" fmla="*/ 512735 w 1596892"/>
              <a:gd name="connsiteY74" fmla="*/ 2 h 327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596892" h="3271067">
                <a:moveTo>
                  <a:pt x="999220" y="936022"/>
                </a:moveTo>
                <a:lnTo>
                  <a:pt x="883163" y="936022"/>
                </a:lnTo>
                <a:lnTo>
                  <a:pt x="640208" y="936022"/>
                </a:lnTo>
                <a:lnTo>
                  <a:pt x="602351" y="936022"/>
                </a:lnTo>
                <a:lnTo>
                  <a:pt x="616571" y="970867"/>
                </a:lnTo>
                <a:cubicBezTo>
                  <a:pt x="628824" y="1035933"/>
                  <a:pt x="602110" y="1104967"/>
                  <a:pt x="543339" y="1143875"/>
                </a:cubicBezTo>
                <a:cubicBezTo>
                  <a:pt x="523748" y="1156845"/>
                  <a:pt x="502450" y="1165239"/>
                  <a:pt x="480711" y="1169314"/>
                </a:cubicBezTo>
                <a:lnTo>
                  <a:pt x="451772" y="1169102"/>
                </a:lnTo>
                <a:lnTo>
                  <a:pt x="451772" y="1554390"/>
                </a:lnTo>
                <a:lnTo>
                  <a:pt x="451772" y="3153235"/>
                </a:lnTo>
                <a:cubicBezTo>
                  <a:pt x="451772" y="3224734"/>
                  <a:pt x="498208" y="3271067"/>
                  <a:pt x="572444" y="3271067"/>
                </a:cubicBezTo>
                <a:lnTo>
                  <a:pt x="604980" y="3271067"/>
                </a:lnTo>
                <a:cubicBezTo>
                  <a:pt x="669928" y="3271067"/>
                  <a:pt x="721041" y="3224734"/>
                  <a:pt x="721041" y="3153235"/>
                </a:cubicBezTo>
                <a:lnTo>
                  <a:pt x="721041" y="2690488"/>
                </a:lnTo>
                <a:lnTo>
                  <a:pt x="721041" y="2673613"/>
                </a:lnTo>
                <a:lnTo>
                  <a:pt x="721041" y="2656886"/>
                </a:lnTo>
                <a:lnTo>
                  <a:pt x="721041" y="2223450"/>
                </a:lnTo>
                <a:lnTo>
                  <a:pt x="860288" y="2223450"/>
                </a:lnTo>
                <a:lnTo>
                  <a:pt x="860288" y="2656886"/>
                </a:lnTo>
                <a:lnTo>
                  <a:pt x="860288" y="2673613"/>
                </a:lnTo>
                <a:lnTo>
                  <a:pt x="860288" y="2690488"/>
                </a:lnTo>
                <a:lnTo>
                  <a:pt x="860288" y="3153235"/>
                </a:lnTo>
                <a:cubicBezTo>
                  <a:pt x="860288" y="3224734"/>
                  <a:pt x="916012" y="3271067"/>
                  <a:pt x="981022" y="3271067"/>
                </a:cubicBezTo>
                <a:lnTo>
                  <a:pt x="1018172" y="3271067"/>
                </a:lnTo>
                <a:cubicBezTo>
                  <a:pt x="1073896" y="3271067"/>
                  <a:pt x="1134233" y="3224734"/>
                  <a:pt x="1134233" y="3153235"/>
                </a:cubicBezTo>
                <a:lnTo>
                  <a:pt x="1134233" y="1554390"/>
                </a:lnTo>
                <a:lnTo>
                  <a:pt x="1134233" y="1169214"/>
                </a:lnTo>
                <a:lnTo>
                  <a:pt x="1120575" y="1169314"/>
                </a:lnTo>
                <a:cubicBezTo>
                  <a:pt x="1098887" y="1165239"/>
                  <a:pt x="1077639" y="1156845"/>
                  <a:pt x="1058094" y="1143875"/>
                </a:cubicBezTo>
                <a:cubicBezTo>
                  <a:pt x="999459" y="1104967"/>
                  <a:pt x="972808" y="1035933"/>
                  <a:pt x="985033" y="970867"/>
                </a:cubicBezTo>
                <a:close/>
                <a:moveTo>
                  <a:pt x="799954" y="346345"/>
                </a:moveTo>
                <a:cubicBezTo>
                  <a:pt x="656574" y="346345"/>
                  <a:pt x="540342" y="461107"/>
                  <a:pt x="540342" y="602671"/>
                </a:cubicBezTo>
                <a:cubicBezTo>
                  <a:pt x="540342" y="744235"/>
                  <a:pt x="656574" y="858997"/>
                  <a:pt x="799954" y="858997"/>
                </a:cubicBezTo>
                <a:cubicBezTo>
                  <a:pt x="943334" y="858997"/>
                  <a:pt x="1059565" y="744235"/>
                  <a:pt x="1059565" y="602671"/>
                </a:cubicBezTo>
                <a:cubicBezTo>
                  <a:pt x="1059565" y="461107"/>
                  <a:pt x="943334" y="346345"/>
                  <a:pt x="799954" y="346345"/>
                </a:cubicBezTo>
                <a:close/>
                <a:moveTo>
                  <a:pt x="1086709" y="1975"/>
                </a:moveTo>
                <a:cubicBezTo>
                  <a:pt x="1063482" y="2088"/>
                  <a:pt x="1040299" y="11061"/>
                  <a:pt x="1022662" y="28869"/>
                </a:cubicBezTo>
                <a:cubicBezTo>
                  <a:pt x="987391" y="64484"/>
                  <a:pt x="987670" y="121948"/>
                  <a:pt x="1023284" y="157220"/>
                </a:cubicBezTo>
                <a:lnTo>
                  <a:pt x="1366345" y="496972"/>
                </a:lnTo>
                <a:lnTo>
                  <a:pt x="1068469" y="945863"/>
                </a:lnTo>
                <a:cubicBezTo>
                  <a:pt x="1035040" y="996240"/>
                  <a:pt x="1048779" y="1064178"/>
                  <a:pt x="1099156" y="1097607"/>
                </a:cubicBezTo>
                <a:cubicBezTo>
                  <a:pt x="1149532" y="1131036"/>
                  <a:pt x="1217470" y="1117297"/>
                  <a:pt x="1250899" y="1066920"/>
                </a:cubicBezTo>
                <a:lnTo>
                  <a:pt x="1578625" y="573047"/>
                </a:lnTo>
                <a:cubicBezTo>
                  <a:pt x="1595339" y="547859"/>
                  <a:pt x="1600262" y="518280"/>
                  <a:pt x="1594709" y="490820"/>
                </a:cubicBezTo>
                <a:lnTo>
                  <a:pt x="1587156" y="472536"/>
                </a:lnTo>
                <a:lnTo>
                  <a:pt x="1586580" y="469652"/>
                </a:lnTo>
                <a:lnTo>
                  <a:pt x="1584980" y="467266"/>
                </a:lnTo>
                <a:lnTo>
                  <a:pt x="1578687" y="452032"/>
                </a:lnTo>
                <a:lnTo>
                  <a:pt x="1566754" y="440107"/>
                </a:lnTo>
                <a:lnTo>
                  <a:pt x="1566498" y="439725"/>
                </a:lnTo>
                <a:lnTo>
                  <a:pt x="1552512" y="425875"/>
                </a:lnTo>
                <a:lnTo>
                  <a:pt x="1547938" y="421303"/>
                </a:lnTo>
                <a:lnTo>
                  <a:pt x="1547868" y="421275"/>
                </a:lnTo>
                <a:lnTo>
                  <a:pt x="1151014" y="28247"/>
                </a:lnTo>
                <a:cubicBezTo>
                  <a:pt x="1133206" y="10611"/>
                  <a:pt x="1109936" y="1862"/>
                  <a:pt x="1086709" y="1975"/>
                </a:cubicBezTo>
                <a:close/>
                <a:moveTo>
                  <a:pt x="512735" y="2"/>
                </a:moveTo>
                <a:cubicBezTo>
                  <a:pt x="489392" y="-111"/>
                  <a:pt x="466005" y="8638"/>
                  <a:pt x="448108" y="26274"/>
                </a:cubicBezTo>
                <a:lnTo>
                  <a:pt x="49270" y="419302"/>
                </a:lnTo>
                <a:lnTo>
                  <a:pt x="49200" y="419330"/>
                </a:lnTo>
                <a:lnTo>
                  <a:pt x="44603" y="423902"/>
                </a:lnTo>
                <a:lnTo>
                  <a:pt x="30547" y="437752"/>
                </a:lnTo>
                <a:lnTo>
                  <a:pt x="30290" y="438134"/>
                </a:lnTo>
                <a:lnTo>
                  <a:pt x="18297" y="450059"/>
                </a:lnTo>
                <a:lnTo>
                  <a:pt x="11973" y="465293"/>
                </a:lnTo>
                <a:lnTo>
                  <a:pt x="10365" y="467679"/>
                </a:lnTo>
                <a:lnTo>
                  <a:pt x="9786" y="470563"/>
                </a:lnTo>
                <a:lnTo>
                  <a:pt x="2195" y="488847"/>
                </a:lnTo>
                <a:cubicBezTo>
                  <a:pt x="-3386" y="516307"/>
                  <a:pt x="1562" y="545886"/>
                  <a:pt x="18360" y="571074"/>
                </a:cubicBezTo>
                <a:lnTo>
                  <a:pt x="347724" y="1064947"/>
                </a:lnTo>
                <a:cubicBezTo>
                  <a:pt x="381320" y="1115324"/>
                  <a:pt x="449598" y="1129063"/>
                  <a:pt x="500225" y="1095634"/>
                </a:cubicBezTo>
                <a:cubicBezTo>
                  <a:pt x="550854" y="1062205"/>
                  <a:pt x="564662" y="994267"/>
                  <a:pt x="531066" y="943890"/>
                </a:cubicBezTo>
                <a:lnTo>
                  <a:pt x="231701" y="494999"/>
                </a:lnTo>
                <a:lnTo>
                  <a:pt x="576477" y="155247"/>
                </a:lnTo>
                <a:cubicBezTo>
                  <a:pt x="612269" y="119975"/>
                  <a:pt x="612549" y="62511"/>
                  <a:pt x="577102" y="26896"/>
                </a:cubicBezTo>
                <a:cubicBezTo>
                  <a:pt x="559377" y="9088"/>
                  <a:pt x="536078" y="115"/>
                  <a:pt x="512735" y="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5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8029</TotalTime>
  <Words>288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Podium with Simple Silhouettes for PowerPoint</vt:lpstr>
      <vt:lpstr>Podium with Simple Silhouettes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Podium with Simple Silhouettes for PowerPoint</dc:title>
  <dc:creator>PresentationGO.com</dc:creator>
  <dc:description>© Copyright PresentationGO.com</dc:description>
  <dcterms:created xsi:type="dcterms:W3CDTF">2014-11-26T05:14:11Z</dcterms:created>
  <dcterms:modified xsi:type="dcterms:W3CDTF">2018-03-30T00:41:13Z</dcterms:modified>
  <cp:category>Graphics &amp; Metaphors</cp:category>
</cp:coreProperties>
</file>