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897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7526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D9E4AA2-3443-4F6E-91BA-529A524943B4}"/>
              </a:ext>
            </a:extLst>
          </p:cNvPr>
          <p:cNvSpPr/>
          <p:nvPr userDrawn="1"/>
        </p:nvSpPr>
        <p:spPr>
          <a:xfrm>
            <a:off x="0" y="2240985"/>
            <a:ext cx="9144000" cy="32230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7806328-D285-46A2-A820-3B693EE97488}"/>
              </a:ext>
            </a:extLst>
          </p:cNvPr>
          <p:cNvSpPr/>
          <p:nvPr userDrawn="1"/>
        </p:nvSpPr>
        <p:spPr>
          <a:xfrm>
            <a:off x="990627" y="2240985"/>
            <a:ext cx="1902776" cy="3223038"/>
          </a:xfrm>
          <a:custGeom>
            <a:avLst/>
            <a:gdLst>
              <a:gd name="connsiteX0" fmla="*/ 0 w 1601852"/>
              <a:gd name="connsiteY0" fmla="*/ 0 h 4020565"/>
              <a:gd name="connsiteX1" fmla="*/ 1601852 w 1601852"/>
              <a:gd name="connsiteY1" fmla="*/ 0 h 4020565"/>
              <a:gd name="connsiteX2" fmla="*/ 1601852 w 1601852"/>
              <a:gd name="connsiteY2" fmla="*/ 4020565 h 4020565"/>
              <a:gd name="connsiteX3" fmla="*/ 0 w 1601852"/>
              <a:gd name="connsiteY3" fmla="*/ 4020565 h 4020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1852" h="4020565">
                <a:moveTo>
                  <a:pt x="0" y="0"/>
                </a:moveTo>
                <a:lnTo>
                  <a:pt x="1601852" y="0"/>
                </a:lnTo>
                <a:lnTo>
                  <a:pt x="1601852" y="4020565"/>
                </a:lnTo>
                <a:lnTo>
                  <a:pt x="0" y="4020565"/>
                </a:lnTo>
                <a:close/>
              </a:path>
            </a:pathLst>
          </a:custGeom>
          <a:gradFill flip="none" rotWithShape="1">
            <a:gsLst>
              <a:gs pos="0">
                <a:schemeClr val="tx1"/>
              </a:gs>
              <a:gs pos="53000">
                <a:schemeClr val="tx1">
                  <a:alpha val="6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accent4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31">
            <a:extLst>
              <a:ext uri="{FF2B5EF4-FFF2-40B4-BE49-F238E27FC236}">
                <a16:creationId xmlns:a16="http://schemas.microsoft.com/office/drawing/2014/main" id="{CFB0D98C-A60B-42FA-A169-415B09D0AAE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10073" y="1996041"/>
            <a:ext cx="1902776" cy="3972705"/>
          </a:xfrm>
          <a:custGeom>
            <a:avLst/>
            <a:gdLst>
              <a:gd name="connsiteX0" fmla="*/ 159798 w 1902776"/>
              <a:gd name="connsiteY0" fmla="*/ 0 h 3972705"/>
              <a:gd name="connsiteX1" fmla="*/ 253351 w 1902776"/>
              <a:gd name="connsiteY1" fmla="*/ 0 h 3972705"/>
              <a:gd name="connsiteX2" fmla="*/ 300656 w 1902776"/>
              <a:gd name="connsiteY2" fmla="*/ 47268 h 3972705"/>
              <a:gd name="connsiteX3" fmla="*/ 481508 w 1902776"/>
              <a:gd name="connsiteY3" fmla="*/ 228063 h 3972705"/>
              <a:gd name="connsiteX4" fmla="*/ 1420211 w 1902776"/>
              <a:gd name="connsiteY4" fmla="*/ 228063 h 3972705"/>
              <a:gd name="connsiteX5" fmla="*/ 1601063 w 1902776"/>
              <a:gd name="connsiteY5" fmla="*/ 47268 h 3972705"/>
              <a:gd name="connsiteX6" fmla="*/ 1649425 w 1902776"/>
              <a:gd name="connsiteY6" fmla="*/ 0 h 3972705"/>
              <a:gd name="connsiteX7" fmla="*/ 1734576 w 1902776"/>
              <a:gd name="connsiteY7" fmla="*/ 0 h 3972705"/>
              <a:gd name="connsiteX8" fmla="*/ 1734576 w 1902776"/>
              <a:gd name="connsiteY8" fmla="*/ 3454365 h 3972705"/>
              <a:gd name="connsiteX9" fmla="*/ 1884472 w 1902776"/>
              <a:gd name="connsiteY9" fmla="*/ 3735857 h 3972705"/>
              <a:gd name="connsiteX10" fmla="*/ 1902776 w 1902776"/>
              <a:gd name="connsiteY10" fmla="*/ 3745816 h 3972705"/>
              <a:gd name="connsiteX11" fmla="*/ 1902776 w 1902776"/>
              <a:gd name="connsiteY11" fmla="*/ 3812877 h 3972705"/>
              <a:gd name="connsiteX12" fmla="*/ 1742978 w 1902776"/>
              <a:gd name="connsiteY12" fmla="*/ 3972705 h 3972705"/>
              <a:gd name="connsiteX13" fmla="*/ 159798 w 1902776"/>
              <a:gd name="connsiteY13" fmla="*/ 3972705 h 3972705"/>
              <a:gd name="connsiteX14" fmla="*/ 0 w 1902776"/>
              <a:gd name="connsiteY14" fmla="*/ 3812877 h 3972705"/>
              <a:gd name="connsiteX15" fmla="*/ 0 w 1902776"/>
              <a:gd name="connsiteY15" fmla="*/ 159828 h 3972705"/>
              <a:gd name="connsiteX16" fmla="*/ 159798 w 1902776"/>
              <a:gd name="connsiteY16" fmla="*/ 0 h 3972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02776" h="3972705">
                <a:moveTo>
                  <a:pt x="159798" y="0"/>
                </a:moveTo>
                <a:lnTo>
                  <a:pt x="253351" y="0"/>
                </a:lnTo>
                <a:cubicBezTo>
                  <a:pt x="279603" y="0"/>
                  <a:pt x="300656" y="20967"/>
                  <a:pt x="300656" y="47268"/>
                </a:cubicBezTo>
                <a:cubicBezTo>
                  <a:pt x="300656" y="147137"/>
                  <a:pt x="381612" y="228063"/>
                  <a:pt x="481508" y="228063"/>
                </a:cubicBezTo>
                <a:lnTo>
                  <a:pt x="1420211" y="228063"/>
                </a:lnTo>
                <a:cubicBezTo>
                  <a:pt x="1520107" y="228063"/>
                  <a:pt x="1601063" y="147137"/>
                  <a:pt x="1601063" y="47268"/>
                </a:cubicBezTo>
                <a:cubicBezTo>
                  <a:pt x="1601063" y="20967"/>
                  <a:pt x="1622117" y="0"/>
                  <a:pt x="1649425" y="0"/>
                </a:cubicBezTo>
                <a:lnTo>
                  <a:pt x="1734576" y="0"/>
                </a:lnTo>
                <a:lnTo>
                  <a:pt x="1734576" y="3454365"/>
                </a:lnTo>
                <a:cubicBezTo>
                  <a:pt x="1734576" y="3571291"/>
                  <a:pt x="1794137" y="3674724"/>
                  <a:pt x="1884472" y="3735857"/>
                </a:cubicBezTo>
                <a:lnTo>
                  <a:pt x="1902776" y="3745816"/>
                </a:lnTo>
                <a:lnTo>
                  <a:pt x="1902776" y="3812877"/>
                </a:lnTo>
                <a:cubicBezTo>
                  <a:pt x="1902776" y="3901160"/>
                  <a:pt x="1831334" y="3972705"/>
                  <a:pt x="1742978" y="3972705"/>
                </a:cubicBezTo>
                <a:lnTo>
                  <a:pt x="159798" y="3972705"/>
                </a:lnTo>
                <a:cubicBezTo>
                  <a:pt x="71442" y="3972705"/>
                  <a:pt x="0" y="3901160"/>
                  <a:pt x="0" y="3812877"/>
                </a:cubicBezTo>
                <a:lnTo>
                  <a:pt x="0" y="159828"/>
                </a:lnTo>
                <a:cubicBezTo>
                  <a:pt x="0" y="71546"/>
                  <a:pt x="71442" y="0"/>
                  <a:pt x="159798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b="1"/>
            </a:lvl1pPr>
          </a:lstStyle>
          <a:p>
            <a:endParaRPr lang="en-US"/>
          </a:p>
        </p:txBody>
      </p:sp>
      <p:sp>
        <p:nvSpPr>
          <p:cNvPr id="11" name="Freeform 28">
            <a:extLst>
              <a:ext uri="{FF2B5EF4-FFF2-40B4-BE49-F238E27FC236}">
                <a16:creationId xmlns:a16="http://schemas.microsoft.com/office/drawing/2014/main" id="{3B602F42-583B-464D-8C1B-9DBBF639EF6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523363" y="1186571"/>
            <a:ext cx="2116181" cy="4419488"/>
          </a:xfrm>
          <a:custGeom>
            <a:avLst/>
            <a:gdLst>
              <a:gd name="connsiteX0" fmla="*/ 177622 w 2116181"/>
              <a:gd name="connsiteY0" fmla="*/ 0 h 4419488"/>
              <a:gd name="connsiteX1" fmla="*/ 281766 w 2116181"/>
              <a:gd name="connsiteY1" fmla="*/ 0 h 4419488"/>
              <a:gd name="connsiteX2" fmla="*/ 334278 w 2116181"/>
              <a:gd name="connsiteY2" fmla="*/ 52584 h 4419488"/>
              <a:gd name="connsiteX3" fmla="*/ 536099 w 2116181"/>
              <a:gd name="connsiteY3" fmla="*/ 254325 h 4419488"/>
              <a:gd name="connsiteX4" fmla="*/ 1580082 w 2116181"/>
              <a:gd name="connsiteY4" fmla="*/ 254325 h 4419488"/>
              <a:gd name="connsiteX5" fmla="*/ 1781903 w 2116181"/>
              <a:gd name="connsiteY5" fmla="*/ 52584 h 4419488"/>
              <a:gd name="connsiteX6" fmla="*/ 1834416 w 2116181"/>
              <a:gd name="connsiteY6" fmla="*/ 0 h 4419488"/>
              <a:gd name="connsiteX7" fmla="*/ 1938559 w 2116181"/>
              <a:gd name="connsiteY7" fmla="*/ 0 h 4419488"/>
              <a:gd name="connsiteX8" fmla="*/ 2116181 w 2116181"/>
              <a:gd name="connsiteY8" fmla="*/ 177598 h 4419488"/>
              <a:gd name="connsiteX9" fmla="*/ 2116181 w 2116181"/>
              <a:gd name="connsiteY9" fmla="*/ 4241890 h 4419488"/>
              <a:gd name="connsiteX10" fmla="*/ 1938559 w 2116181"/>
              <a:gd name="connsiteY10" fmla="*/ 4419488 h 4419488"/>
              <a:gd name="connsiteX11" fmla="*/ 177622 w 2116181"/>
              <a:gd name="connsiteY11" fmla="*/ 4419488 h 4419488"/>
              <a:gd name="connsiteX12" fmla="*/ 0 w 2116181"/>
              <a:gd name="connsiteY12" fmla="*/ 4241890 h 4419488"/>
              <a:gd name="connsiteX13" fmla="*/ 0 w 2116181"/>
              <a:gd name="connsiteY13" fmla="*/ 177598 h 4419488"/>
              <a:gd name="connsiteX14" fmla="*/ 177622 w 2116181"/>
              <a:gd name="connsiteY14" fmla="*/ 0 h 441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16181" h="4419488">
                <a:moveTo>
                  <a:pt x="177622" y="0"/>
                </a:moveTo>
                <a:lnTo>
                  <a:pt x="281766" y="0"/>
                </a:lnTo>
                <a:cubicBezTo>
                  <a:pt x="310080" y="0"/>
                  <a:pt x="334278" y="23121"/>
                  <a:pt x="334278" y="52584"/>
                </a:cubicBezTo>
                <a:cubicBezTo>
                  <a:pt x="334278" y="164094"/>
                  <a:pt x="424706" y="254325"/>
                  <a:pt x="536099" y="254325"/>
                </a:cubicBezTo>
                <a:lnTo>
                  <a:pt x="1580082" y="254325"/>
                </a:lnTo>
                <a:cubicBezTo>
                  <a:pt x="1691475" y="254325"/>
                  <a:pt x="1781903" y="164094"/>
                  <a:pt x="1781903" y="52584"/>
                </a:cubicBezTo>
                <a:cubicBezTo>
                  <a:pt x="1781903" y="24144"/>
                  <a:pt x="1805024" y="0"/>
                  <a:pt x="1834416" y="0"/>
                </a:cubicBezTo>
                <a:lnTo>
                  <a:pt x="1938559" y="0"/>
                </a:lnTo>
                <a:cubicBezTo>
                  <a:pt x="2036237" y="0"/>
                  <a:pt x="2116181" y="79796"/>
                  <a:pt x="2116181" y="177598"/>
                </a:cubicBezTo>
                <a:lnTo>
                  <a:pt x="2116181" y="4241890"/>
                </a:lnTo>
                <a:cubicBezTo>
                  <a:pt x="2116181" y="4339692"/>
                  <a:pt x="2036335" y="4419488"/>
                  <a:pt x="1938559" y="4419488"/>
                </a:cubicBezTo>
                <a:lnTo>
                  <a:pt x="177622" y="4419488"/>
                </a:lnTo>
                <a:cubicBezTo>
                  <a:pt x="79945" y="4419488"/>
                  <a:pt x="0" y="4339692"/>
                  <a:pt x="0" y="4241890"/>
                </a:cubicBezTo>
                <a:lnTo>
                  <a:pt x="0" y="177598"/>
                </a:lnTo>
                <a:cubicBezTo>
                  <a:pt x="0" y="79796"/>
                  <a:pt x="79847" y="0"/>
                  <a:pt x="177622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b="1"/>
            </a:lvl1pPr>
          </a:lstStyle>
          <a:p>
            <a:endParaRPr lang="en-US"/>
          </a:p>
        </p:txBody>
      </p:sp>
      <p:sp>
        <p:nvSpPr>
          <p:cNvPr id="12" name="Freeform 33">
            <a:extLst>
              <a:ext uri="{FF2B5EF4-FFF2-40B4-BE49-F238E27FC236}">
                <a16:creationId xmlns:a16="http://schemas.microsoft.com/office/drawing/2014/main" id="{F74EFCD9-FD21-474E-B1E8-2813FC1F99E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646903" y="1996041"/>
            <a:ext cx="1902776" cy="3972705"/>
          </a:xfrm>
          <a:custGeom>
            <a:avLst/>
            <a:gdLst>
              <a:gd name="connsiteX0" fmla="*/ 178714 w 1902776"/>
              <a:gd name="connsiteY0" fmla="*/ 0 h 3972705"/>
              <a:gd name="connsiteX1" fmla="*/ 253351 w 1902776"/>
              <a:gd name="connsiteY1" fmla="*/ 0 h 3972705"/>
              <a:gd name="connsiteX2" fmla="*/ 300656 w 1902776"/>
              <a:gd name="connsiteY2" fmla="*/ 47268 h 3972705"/>
              <a:gd name="connsiteX3" fmla="*/ 481508 w 1902776"/>
              <a:gd name="connsiteY3" fmla="*/ 228063 h 3972705"/>
              <a:gd name="connsiteX4" fmla="*/ 1420211 w 1902776"/>
              <a:gd name="connsiteY4" fmla="*/ 228063 h 3972705"/>
              <a:gd name="connsiteX5" fmla="*/ 1601063 w 1902776"/>
              <a:gd name="connsiteY5" fmla="*/ 47268 h 3972705"/>
              <a:gd name="connsiteX6" fmla="*/ 1649425 w 1902776"/>
              <a:gd name="connsiteY6" fmla="*/ 0 h 3972705"/>
              <a:gd name="connsiteX7" fmla="*/ 1742978 w 1902776"/>
              <a:gd name="connsiteY7" fmla="*/ 0 h 3972705"/>
              <a:gd name="connsiteX8" fmla="*/ 1902776 w 1902776"/>
              <a:gd name="connsiteY8" fmla="*/ 159828 h 3972705"/>
              <a:gd name="connsiteX9" fmla="*/ 1902776 w 1902776"/>
              <a:gd name="connsiteY9" fmla="*/ 3812877 h 3972705"/>
              <a:gd name="connsiteX10" fmla="*/ 1742978 w 1902776"/>
              <a:gd name="connsiteY10" fmla="*/ 3972705 h 3972705"/>
              <a:gd name="connsiteX11" fmla="*/ 159798 w 1902776"/>
              <a:gd name="connsiteY11" fmla="*/ 3972705 h 3972705"/>
              <a:gd name="connsiteX12" fmla="*/ 0 w 1902776"/>
              <a:gd name="connsiteY12" fmla="*/ 3812877 h 3972705"/>
              <a:gd name="connsiteX13" fmla="*/ 0 w 1902776"/>
              <a:gd name="connsiteY13" fmla="*/ 3748908 h 3972705"/>
              <a:gd name="connsiteX14" fmla="*/ 28818 w 1902776"/>
              <a:gd name="connsiteY14" fmla="*/ 3733229 h 3972705"/>
              <a:gd name="connsiteX15" fmla="*/ 178714 w 1902776"/>
              <a:gd name="connsiteY15" fmla="*/ 3451737 h 3972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02776" h="3972705">
                <a:moveTo>
                  <a:pt x="178714" y="0"/>
                </a:moveTo>
                <a:lnTo>
                  <a:pt x="253351" y="0"/>
                </a:lnTo>
                <a:cubicBezTo>
                  <a:pt x="279603" y="0"/>
                  <a:pt x="300656" y="20967"/>
                  <a:pt x="300656" y="47268"/>
                </a:cubicBezTo>
                <a:cubicBezTo>
                  <a:pt x="300656" y="147137"/>
                  <a:pt x="381613" y="228063"/>
                  <a:pt x="481508" y="228063"/>
                </a:cubicBezTo>
                <a:lnTo>
                  <a:pt x="1420211" y="228063"/>
                </a:lnTo>
                <a:cubicBezTo>
                  <a:pt x="1520107" y="228063"/>
                  <a:pt x="1601063" y="147137"/>
                  <a:pt x="1601063" y="47268"/>
                </a:cubicBezTo>
                <a:cubicBezTo>
                  <a:pt x="1601063" y="20967"/>
                  <a:pt x="1622117" y="0"/>
                  <a:pt x="1649425" y="0"/>
                </a:cubicBezTo>
                <a:lnTo>
                  <a:pt x="1742978" y="0"/>
                </a:lnTo>
                <a:cubicBezTo>
                  <a:pt x="1831334" y="0"/>
                  <a:pt x="1902776" y="71546"/>
                  <a:pt x="1902776" y="159828"/>
                </a:cubicBezTo>
                <a:lnTo>
                  <a:pt x="1902776" y="3812877"/>
                </a:lnTo>
                <a:cubicBezTo>
                  <a:pt x="1902776" y="3901160"/>
                  <a:pt x="1831334" y="3972705"/>
                  <a:pt x="1742978" y="3972705"/>
                </a:cubicBezTo>
                <a:lnTo>
                  <a:pt x="159798" y="3972705"/>
                </a:lnTo>
                <a:cubicBezTo>
                  <a:pt x="71442" y="3972705"/>
                  <a:pt x="0" y="3901160"/>
                  <a:pt x="0" y="3812877"/>
                </a:cubicBezTo>
                <a:lnTo>
                  <a:pt x="0" y="3748908"/>
                </a:lnTo>
                <a:lnTo>
                  <a:pt x="28818" y="3733229"/>
                </a:lnTo>
                <a:cubicBezTo>
                  <a:pt x="119154" y="3672096"/>
                  <a:pt x="178714" y="3568663"/>
                  <a:pt x="178714" y="3451737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b="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F33E82D-0F7A-40C0-89A6-923D86543C3A}"/>
              </a:ext>
            </a:extLst>
          </p:cNvPr>
          <p:cNvSpPr/>
          <p:nvPr userDrawn="1"/>
        </p:nvSpPr>
        <p:spPr>
          <a:xfrm>
            <a:off x="0" y="2240985"/>
            <a:ext cx="9144000" cy="322303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3D0D988-6AD3-4A8C-A9B3-8566CBF6DAD9}"/>
              </a:ext>
            </a:extLst>
          </p:cNvPr>
          <p:cNvSpPr/>
          <p:nvPr userDrawn="1"/>
        </p:nvSpPr>
        <p:spPr>
          <a:xfrm>
            <a:off x="990627" y="2240985"/>
            <a:ext cx="1902776" cy="3223038"/>
          </a:xfrm>
          <a:custGeom>
            <a:avLst/>
            <a:gdLst>
              <a:gd name="connsiteX0" fmla="*/ 0 w 1601852"/>
              <a:gd name="connsiteY0" fmla="*/ 0 h 4020565"/>
              <a:gd name="connsiteX1" fmla="*/ 1601852 w 1601852"/>
              <a:gd name="connsiteY1" fmla="*/ 0 h 4020565"/>
              <a:gd name="connsiteX2" fmla="*/ 1601852 w 1601852"/>
              <a:gd name="connsiteY2" fmla="*/ 4020565 h 4020565"/>
              <a:gd name="connsiteX3" fmla="*/ 0 w 1601852"/>
              <a:gd name="connsiteY3" fmla="*/ 4020565 h 4020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1852" h="4020565">
                <a:moveTo>
                  <a:pt x="0" y="0"/>
                </a:moveTo>
                <a:lnTo>
                  <a:pt x="1601852" y="0"/>
                </a:lnTo>
                <a:lnTo>
                  <a:pt x="1601852" y="4020565"/>
                </a:lnTo>
                <a:lnTo>
                  <a:pt x="0" y="4020565"/>
                </a:lnTo>
                <a:close/>
              </a:path>
            </a:pathLst>
          </a:custGeom>
          <a:gradFill flip="none" rotWithShape="1">
            <a:gsLst>
              <a:gs pos="0">
                <a:schemeClr val="tx1"/>
              </a:gs>
              <a:gs pos="53000">
                <a:schemeClr val="tx1">
                  <a:alpha val="60000"/>
                </a:schemeClr>
              </a:gs>
              <a:gs pos="77000">
                <a:schemeClr val="tx1">
                  <a:alpha val="30000"/>
                </a:schemeClr>
              </a:gs>
              <a:gs pos="100000">
                <a:schemeClr val="accent4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 31">
            <a:extLst>
              <a:ext uri="{FF2B5EF4-FFF2-40B4-BE49-F238E27FC236}">
                <a16:creationId xmlns:a16="http://schemas.microsoft.com/office/drawing/2014/main" id="{0A757929-11B5-44F2-815B-5338E347301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10073" y="1996041"/>
            <a:ext cx="1902776" cy="3972705"/>
          </a:xfrm>
          <a:custGeom>
            <a:avLst/>
            <a:gdLst>
              <a:gd name="connsiteX0" fmla="*/ 159798 w 1902776"/>
              <a:gd name="connsiteY0" fmla="*/ 0 h 3972705"/>
              <a:gd name="connsiteX1" fmla="*/ 253351 w 1902776"/>
              <a:gd name="connsiteY1" fmla="*/ 0 h 3972705"/>
              <a:gd name="connsiteX2" fmla="*/ 300656 w 1902776"/>
              <a:gd name="connsiteY2" fmla="*/ 47268 h 3972705"/>
              <a:gd name="connsiteX3" fmla="*/ 481508 w 1902776"/>
              <a:gd name="connsiteY3" fmla="*/ 228063 h 3972705"/>
              <a:gd name="connsiteX4" fmla="*/ 1420211 w 1902776"/>
              <a:gd name="connsiteY4" fmla="*/ 228063 h 3972705"/>
              <a:gd name="connsiteX5" fmla="*/ 1601063 w 1902776"/>
              <a:gd name="connsiteY5" fmla="*/ 47268 h 3972705"/>
              <a:gd name="connsiteX6" fmla="*/ 1649425 w 1902776"/>
              <a:gd name="connsiteY6" fmla="*/ 0 h 3972705"/>
              <a:gd name="connsiteX7" fmla="*/ 1734576 w 1902776"/>
              <a:gd name="connsiteY7" fmla="*/ 0 h 3972705"/>
              <a:gd name="connsiteX8" fmla="*/ 1734576 w 1902776"/>
              <a:gd name="connsiteY8" fmla="*/ 3454365 h 3972705"/>
              <a:gd name="connsiteX9" fmla="*/ 1884472 w 1902776"/>
              <a:gd name="connsiteY9" fmla="*/ 3735857 h 3972705"/>
              <a:gd name="connsiteX10" fmla="*/ 1902776 w 1902776"/>
              <a:gd name="connsiteY10" fmla="*/ 3745816 h 3972705"/>
              <a:gd name="connsiteX11" fmla="*/ 1902776 w 1902776"/>
              <a:gd name="connsiteY11" fmla="*/ 3812877 h 3972705"/>
              <a:gd name="connsiteX12" fmla="*/ 1742978 w 1902776"/>
              <a:gd name="connsiteY12" fmla="*/ 3972705 h 3972705"/>
              <a:gd name="connsiteX13" fmla="*/ 159798 w 1902776"/>
              <a:gd name="connsiteY13" fmla="*/ 3972705 h 3972705"/>
              <a:gd name="connsiteX14" fmla="*/ 0 w 1902776"/>
              <a:gd name="connsiteY14" fmla="*/ 3812877 h 3972705"/>
              <a:gd name="connsiteX15" fmla="*/ 0 w 1902776"/>
              <a:gd name="connsiteY15" fmla="*/ 159828 h 3972705"/>
              <a:gd name="connsiteX16" fmla="*/ 159798 w 1902776"/>
              <a:gd name="connsiteY16" fmla="*/ 0 h 3972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02776" h="3972705">
                <a:moveTo>
                  <a:pt x="159798" y="0"/>
                </a:moveTo>
                <a:lnTo>
                  <a:pt x="253351" y="0"/>
                </a:lnTo>
                <a:cubicBezTo>
                  <a:pt x="279603" y="0"/>
                  <a:pt x="300656" y="20967"/>
                  <a:pt x="300656" y="47268"/>
                </a:cubicBezTo>
                <a:cubicBezTo>
                  <a:pt x="300656" y="147137"/>
                  <a:pt x="381612" y="228063"/>
                  <a:pt x="481508" y="228063"/>
                </a:cubicBezTo>
                <a:lnTo>
                  <a:pt x="1420211" y="228063"/>
                </a:lnTo>
                <a:cubicBezTo>
                  <a:pt x="1520107" y="228063"/>
                  <a:pt x="1601063" y="147137"/>
                  <a:pt x="1601063" y="47268"/>
                </a:cubicBezTo>
                <a:cubicBezTo>
                  <a:pt x="1601063" y="20967"/>
                  <a:pt x="1622117" y="0"/>
                  <a:pt x="1649425" y="0"/>
                </a:cubicBezTo>
                <a:lnTo>
                  <a:pt x="1734576" y="0"/>
                </a:lnTo>
                <a:lnTo>
                  <a:pt x="1734576" y="3454365"/>
                </a:lnTo>
                <a:cubicBezTo>
                  <a:pt x="1734576" y="3571291"/>
                  <a:pt x="1794137" y="3674724"/>
                  <a:pt x="1884472" y="3735857"/>
                </a:cubicBezTo>
                <a:lnTo>
                  <a:pt x="1902776" y="3745816"/>
                </a:lnTo>
                <a:lnTo>
                  <a:pt x="1902776" y="3812877"/>
                </a:lnTo>
                <a:cubicBezTo>
                  <a:pt x="1902776" y="3901160"/>
                  <a:pt x="1831334" y="3972705"/>
                  <a:pt x="1742978" y="3972705"/>
                </a:cubicBezTo>
                <a:lnTo>
                  <a:pt x="159798" y="3972705"/>
                </a:lnTo>
                <a:cubicBezTo>
                  <a:pt x="71442" y="3972705"/>
                  <a:pt x="0" y="3901160"/>
                  <a:pt x="0" y="3812877"/>
                </a:cubicBezTo>
                <a:lnTo>
                  <a:pt x="0" y="159828"/>
                </a:lnTo>
                <a:cubicBezTo>
                  <a:pt x="0" y="71546"/>
                  <a:pt x="71442" y="0"/>
                  <a:pt x="159798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b="1"/>
            </a:lvl1pPr>
          </a:lstStyle>
          <a:p>
            <a:endParaRPr lang="en-US"/>
          </a:p>
        </p:txBody>
      </p:sp>
      <p:sp>
        <p:nvSpPr>
          <p:cNvPr id="12" name="Freeform 28">
            <a:extLst>
              <a:ext uri="{FF2B5EF4-FFF2-40B4-BE49-F238E27FC236}">
                <a16:creationId xmlns:a16="http://schemas.microsoft.com/office/drawing/2014/main" id="{D61257A4-53FC-4B56-8F05-5F8D8A5A53A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523363" y="1186571"/>
            <a:ext cx="2116181" cy="4419488"/>
          </a:xfrm>
          <a:custGeom>
            <a:avLst/>
            <a:gdLst>
              <a:gd name="connsiteX0" fmla="*/ 177622 w 2116181"/>
              <a:gd name="connsiteY0" fmla="*/ 0 h 4419488"/>
              <a:gd name="connsiteX1" fmla="*/ 281766 w 2116181"/>
              <a:gd name="connsiteY1" fmla="*/ 0 h 4419488"/>
              <a:gd name="connsiteX2" fmla="*/ 334278 w 2116181"/>
              <a:gd name="connsiteY2" fmla="*/ 52584 h 4419488"/>
              <a:gd name="connsiteX3" fmla="*/ 536099 w 2116181"/>
              <a:gd name="connsiteY3" fmla="*/ 254325 h 4419488"/>
              <a:gd name="connsiteX4" fmla="*/ 1580082 w 2116181"/>
              <a:gd name="connsiteY4" fmla="*/ 254325 h 4419488"/>
              <a:gd name="connsiteX5" fmla="*/ 1781903 w 2116181"/>
              <a:gd name="connsiteY5" fmla="*/ 52584 h 4419488"/>
              <a:gd name="connsiteX6" fmla="*/ 1834416 w 2116181"/>
              <a:gd name="connsiteY6" fmla="*/ 0 h 4419488"/>
              <a:gd name="connsiteX7" fmla="*/ 1938559 w 2116181"/>
              <a:gd name="connsiteY7" fmla="*/ 0 h 4419488"/>
              <a:gd name="connsiteX8" fmla="*/ 2116181 w 2116181"/>
              <a:gd name="connsiteY8" fmla="*/ 177598 h 4419488"/>
              <a:gd name="connsiteX9" fmla="*/ 2116181 w 2116181"/>
              <a:gd name="connsiteY9" fmla="*/ 4241890 h 4419488"/>
              <a:gd name="connsiteX10" fmla="*/ 1938559 w 2116181"/>
              <a:gd name="connsiteY10" fmla="*/ 4419488 h 4419488"/>
              <a:gd name="connsiteX11" fmla="*/ 177622 w 2116181"/>
              <a:gd name="connsiteY11" fmla="*/ 4419488 h 4419488"/>
              <a:gd name="connsiteX12" fmla="*/ 0 w 2116181"/>
              <a:gd name="connsiteY12" fmla="*/ 4241890 h 4419488"/>
              <a:gd name="connsiteX13" fmla="*/ 0 w 2116181"/>
              <a:gd name="connsiteY13" fmla="*/ 177598 h 4419488"/>
              <a:gd name="connsiteX14" fmla="*/ 177622 w 2116181"/>
              <a:gd name="connsiteY14" fmla="*/ 0 h 441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16181" h="4419488">
                <a:moveTo>
                  <a:pt x="177622" y="0"/>
                </a:moveTo>
                <a:lnTo>
                  <a:pt x="281766" y="0"/>
                </a:lnTo>
                <a:cubicBezTo>
                  <a:pt x="310080" y="0"/>
                  <a:pt x="334278" y="23121"/>
                  <a:pt x="334278" y="52584"/>
                </a:cubicBezTo>
                <a:cubicBezTo>
                  <a:pt x="334278" y="164094"/>
                  <a:pt x="424706" y="254325"/>
                  <a:pt x="536099" y="254325"/>
                </a:cubicBezTo>
                <a:lnTo>
                  <a:pt x="1580082" y="254325"/>
                </a:lnTo>
                <a:cubicBezTo>
                  <a:pt x="1691475" y="254325"/>
                  <a:pt x="1781903" y="164094"/>
                  <a:pt x="1781903" y="52584"/>
                </a:cubicBezTo>
                <a:cubicBezTo>
                  <a:pt x="1781903" y="24144"/>
                  <a:pt x="1805024" y="0"/>
                  <a:pt x="1834416" y="0"/>
                </a:cubicBezTo>
                <a:lnTo>
                  <a:pt x="1938559" y="0"/>
                </a:lnTo>
                <a:cubicBezTo>
                  <a:pt x="2036237" y="0"/>
                  <a:pt x="2116181" y="79796"/>
                  <a:pt x="2116181" y="177598"/>
                </a:cubicBezTo>
                <a:lnTo>
                  <a:pt x="2116181" y="4241890"/>
                </a:lnTo>
                <a:cubicBezTo>
                  <a:pt x="2116181" y="4339692"/>
                  <a:pt x="2036335" y="4419488"/>
                  <a:pt x="1938559" y="4419488"/>
                </a:cubicBezTo>
                <a:lnTo>
                  <a:pt x="177622" y="4419488"/>
                </a:lnTo>
                <a:cubicBezTo>
                  <a:pt x="79945" y="4419488"/>
                  <a:pt x="0" y="4339692"/>
                  <a:pt x="0" y="4241890"/>
                </a:cubicBezTo>
                <a:lnTo>
                  <a:pt x="0" y="177598"/>
                </a:lnTo>
                <a:cubicBezTo>
                  <a:pt x="0" y="79796"/>
                  <a:pt x="79847" y="0"/>
                  <a:pt x="177622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b="1"/>
            </a:lvl1pPr>
          </a:lstStyle>
          <a:p>
            <a:endParaRPr lang="en-US"/>
          </a:p>
        </p:txBody>
      </p:sp>
      <p:sp>
        <p:nvSpPr>
          <p:cNvPr id="13" name="Freeform 33">
            <a:extLst>
              <a:ext uri="{FF2B5EF4-FFF2-40B4-BE49-F238E27FC236}">
                <a16:creationId xmlns:a16="http://schemas.microsoft.com/office/drawing/2014/main" id="{D90B4636-2876-495E-9C3A-CE3DCC0258B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646903" y="1996041"/>
            <a:ext cx="1902776" cy="3972705"/>
          </a:xfrm>
          <a:custGeom>
            <a:avLst/>
            <a:gdLst>
              <a:gd name="connsiteX0" fmla="*/ 178714 w 1902776"/>
              <a:gd name="connsiteY0" fmla="*/ 0 h 3972705"/>
              <a:gd name="connsiteX1" fmla="*/ 253351 w 1902776"/>
              <a:gd name="connsiteY1" fmla="*/ 0 h 3972705"/>
              <a:gd name="connsiteX2" fmla="*/ 300656 w 1902776"/>
              <a:gd name="connsiteY2" fmla="*/ 47268 h 3972705"/>
              <a:gd name="connsiteX3" fmla="*/ 481508 w 1902776"/>
              <a:gd name="connsiteY3" fmla="*/ 228063 h 3972705"/>
              <a:gd name="connsiteX4" fmla="*/ 1420211 w 1902776"/>
              <a:gd name="connsiteY4" fmla="*/ 228063 h 3972705"/>
              <a:gd name="connsiteX5" fmla="*/ 1601063 w 1902776"/>
              <a:gd name="connsiteY5" fmla="*/ 47268 h 3972705"/>
              <a:gd name="connsiteX6" fmla="*/ 1649425 w 1902776"/>
              <a:gd name="connsiteY6" fmla="*/ 0 h 3972705"/>
              <a:gd name="connsiteX7" fmla="*/ 1742978 w 1902776"/>
              <a:gd name="connsiteY7" fmla="*/ 0 h 3972705"/>
              <a:gd name="connsiteX8" fmla="*/ 1902776 w 1902776"/>
              <a:gd name="connsiteY8" fmla="*/ 159828 h 3972705"/>
              <a:gd name="connsiteX9" fmla="*/ 1902776 w 1902776"/>
              <a:gd name="connsiteY9" fmla="*/ 3812877 h 3972705"/>
              <a:gd name="connsiteX10" fmla="*/ 1742978 w 1902776"/>
              <a:gd name="connsiteY10" fmla="*/ 3972705 h 3972705"/>
              <a:gd name="connsiteX11" fmla="*/ 159798 w 1902776"/>
              <a:gd name="connsiteY11" fmla="*/ 3972705 h 3972705"/>
              <a:gd name="connsiteX12" fmla="*/ 0 w 1902776"/>
              <a:gd name="connsiteY12" fmla="*/ 3812877 h 3972705"/>
              <a:gd name="connsiteX13" fmla="*/ 0 w 1902776"/>
              <a:gd name="connsiteY13" fmla="*/ 3748908 h 3972705"/>
              <a:gd name="connsiteX14" fmla="*/ 28818 w 1902776"/>
              <a:gd name="connsiteY14" fmla="*/ 3733229 h 3972705"/>
              <a:gd name="connsiteX15" fmla="*/ 178714 w 1902776"/>
              <a:gd name="connsiteY15" fmla="*/ 3451737 h 3972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02776" h="3972705">
                <a:moveTo>
                  <a:pt x="178714" y="0"/>
                </a:moveTo>
                <a:lnTo>
                  <a:pt x="253351" y="0"/>
                </a:lnTo>
                <a:cubicBezTo>
                  <a:pt x="279603" y="0"/>
                  <a:pt x="300656" y="20967"/>
                  <a:pt x="300656" y="47268"/>
                </a:cubicBezTo>
                <a:cubicBezTo>
                  <a:pt x="300656" y="147137"/>
                  <a:pt x="381613" y="228063"/>
                  <a:pt x="481508" y="228063"/>
                </a:cubicBezTo>
                <a:lnTo>
                  <a:pt x="1420211" y="228063"/>
                </a:lnTo>
                <a:cubicBezTo>
                  <a:pt x="1520107" y="228063"/>
                  <a:pt x="1601063" y="147137"/>
                  <a:pt x="1601063" y="47268"/>
                </a:cubicBezTo>
                <a:cubicBezTo>
                  <a:pt x="1601063" y="20967"/>
                  <a:pt x="1622117" y="0"/>
                  <a:pt x="1649425" y="0"/>
                </a:cubicBezTo>
                <a:lnTo>
                  <a:pt x="1742978" y="0"/>
                </a:lnTo>
                <a:cubicBezTo>
                  <a:pt x="1831334" y="0"/>
                  <a:pt x="1902776" y="71546"/>
                  <a:pt x="1902776" y="159828"/>
                </a:cubicBezTo>
                <a:lnTo>
                  <a:pt x="1902776" y="3812877"/>
                </a:lnTo>
                <a:cubicBezTo>
                  <a:pt x="1902776" y="3901160"/>
                  <a:pt x="1831334" y="3972705"/>
                  <a:pt x="1742978" y="3972705"/>
                </a:cubicBezTo>
                <a:lnTo>
                  <a:pt x="159798" y="3972705"/>
                </a:lnTo>
                <a:cubicBezTo>
                  <a:pt x="71442" y="3972705"/>
                  <a:pt x="0" y="3901160"/>
                  <a:pt x="0" y="3812877"/>
                </a:cubicBezTo>
                <a:lnTo>
                  <a:pt x="0" y="3748908"/>
                </a:lnTo>
                <a:lnTo>
                  <a:pt x="28818" y="3733229"/>
                </a:lnTo>
                <a:cubicBezTo>
                  <a:pt x="119154" y="3672096"/>
                  <a:pt x="178714" y="3568663"/>
                  <a:pt x="178714" y="3451737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b="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084677BA-1841-4554-8616-F29FCAA57075}"/>
              </a:ext>
            </a:extLst>
          </p:cNvPr>
          <p:cNvGrpSpPr/>
          <p:nvPr/>
        </p:nvGrpSpPr>
        <p:grpSpPr>
          <a:xfrm>
            <a:off x="1442406" y="1055482"/>
            <a:ext cx="6259188" cy="5128036"/>
            <a:chOff x="2966406" y="864982"/>
            <a:chExt cx="6259188" cy="5128036"/>
          </a:xfrm>
        </p:grpSpPr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9D97DEEC-69F7-4155-BA6C-3564F62594FE}"/>
                </a:ext>
              </a:extLst>
            </p:cNvPr>
            <p:cNvSpPr/>
            <p:nvPr/>
          </p:nvSpPr>
          <p:spPr>
            <a:xfrm>
              <a:off x="7003235" y="1695476"/>
              <a:ext cx="2222359" cy="429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37" y="21600"/>
                  </a:moveTo>
                  <a:lnTo>
                    <a:pt x="2963" y="21600"/>
                  </a:lnTo>
                  <a:cubicBezTo>
                    <a:pt x="1328" y="21600"/>
                    <a:pt x="0" y="20913"/>
                    <a:pt x="0" y="20068"/>
                  </a:cubicBezTo>
                  <a:lnTo>
                    <a:pt x="0" y="1532"/>
                  </a:lnTo>
                  <a:cubicBezTo>
                    <a:pt x="0" y="687"/>
                    <a:pt x="1328" y="0"/>
                    <a:pt x="2963" y="0"/>
                  </a:cubicBezTo>
                  <a:lnTo>
                    <a:pt x="18637" y="0"/>
                  </a:lnTo>
                  <a:cubicBezTo>
                    <a:pt x="20272" y="0"/>
                    <a:pt x="21600" y="687"/>
                    <a:pt x="21600" y="1532"/>
                  </a:cubicBezTo>
                  <a:lnTo>
                    <a:pt x="21600" y="20068"/>
                  </a:lnTo>
                  <a:cubicBezTo>
                    <a:pt x="21600" y="20913"/>
                    <a:pt x="20272" y="21600"/>
                    <a:pt x="18637" y="21600"/>
                  </a:cubicBezTo>
                  <a:close/>
                </a:path>
              </a:pathLst>
            </a:custGeom>
            <a:solidFill>
              <a:srgbClr val="BFBFB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83D8A589-7A0F-433E-AA58-179BCB2BAFA8}"/>
                </a:ext>
              </a:extLst>
            </p:cNvPr>
            <p:cNvSpPr/>
            <p:nvPr/>
          </p:nvSpPr>
          <p:spPr>
            <a:xfrm>
              <a:off x="7045286" y="1727014"/>
              <a:ext cx="2178203" cy="4217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4813"/>
                  </a:moveTo>
                  <a:lnTo>
                    <a:pt x="21600" y="2789"/>
                  </a:lnTo>
                  <a:cubicBezTo>
                    <a:pt x="21600" y="2735"/>
                    <a:pt x="21517" y="2697"/>
                    <a:pt x="21423" y="2697"/>
                  </a:cubicBezTo>
                  <a:lnTo>
                    <a:pt x="21423" y="2697"/>
                  </a:lnTo>
                  <a:cubicBezTo>
                    <a:pt x="21319" y="2697"/>
                    <a:pt x="21246" y="2654"/>
                    <a:pt x="21246" y="2606"/>
                  </a:cubicBezTo>
                  <a:lnTo>
                    <a:pt x="21246" y="1384"/>
                  </a:lnTo>
                  <a:cubicBezTo>
                    <a:pt x="21246" y="619"/>
                    <a:pt x="20047" y="0"/>
                    <a:pt x="18566" y="0"/>
                  </a:cubicBezTo>
                  <a:lnTo>
                    <a:pt x="2679" y="0"/>
                  </a:lnTo>
                  <a:cubicBezTo>
                    <a:pt x="1199" y="0"/>
                    <a:pt x="0" y="619"/>
                    <a:pt x="0" y="1384"/>
                  </a:cubicBezTo>
                  <a:lnTo>
                    <a:pt x="0" y="20216"/>
                  </a:lnTo>
                  <a:cubicBezTo>
                    <a:pt x="0" y="20981"/>
                    <a:pt x="1199" y="21600"/>
                    <a:pt x="2679" y="21600"/>
                  </a:cubicBezTo>
                  <a:lnTo>
                    <a:pt x="18566" y="21600"/>
                  </a:lnTo>
                  <a:cubicBezTo>
                    <a:pt x="20047" y="21600"/>
                    <a:pt x="21246" y="20981"/>
                    <a:pt x="21246" y="20216"/>
                  </a:cubicBezTo>
                  <a:lnTo>
                    <a:pt x="21246" y="9734"/>
                  </a:lnTo>
                  <a:cubicBezTo>
                    <a:pt x="21246" y="9680"/>
                    <a:pt x="21329" y="9642"/>
                    <a:pt x="21423" y="9642"/>
                  </a:cubicBezTo>
                  <a:lnTo>
                    <a:pt x="21423" y="9642"/>
                  </a:lnTo>
                  <a:cubicBezTo>
                    <a:pt x="21527" y="9642"/>
                    <a:pt x="21600" y="9599"/>
                    <a:pt x="21600" y="9551"/>
                  </a:cubicBezTo>
                  <a:lnTo>
                    <a:pt x="21600" y="5454"/>
                  </a:lnTo>
                  <a:cubicBezTo>
                    <a:pt x="21600" y="5400"/>
                    <a:pt x="21517" y="5362"/>
                    <a:pt x="21423" y="5362"/>
                  </a:cubicBezTo>
                  <a:lnTo>
                    <a:pt x="21423" y="5362"/>
                  </a:lnTo>
                  <a:cubicBezTo>
                    <a:pt x="21319" y="5362"/>
                    <a:pt x="21246" y="5319"/>
                    <a:pt x="21246" y="5271"/>
                  </a:cubicBezTo>
                  <a:lnTo>
                    <a:pt x="21246" y="5007"/>
                  </a:lnTo>
                  <a:cubicBezTo>
                    <a:pt x="21246" y="4953"/>
                    <a:pt x="21329" y="4915"/>
                    <a:pt x="21423" y="4915"/>
                  </a:cubicBezTo>
                  <a:lnTo>
                    <a:pt x="21423" y="4915"/>
                  </a:lnTo>
                  <a:cubicBezTo>
                    <a:pt x="21527" y="4905"/>
                    <a:pt x="21600" y="4862"/>
                    <a:pt x="21600" y="4813"/>
                  </a:cubicBezTo>
                  <a:close/>
                </a:path>
              </a:pathLst>
            </a:custGeom>
            <a:solidFill>
              <a:srgbClr val="0001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C63ADEE1-0904-4FD1-A3C1-03679555828C}"/>
                </a:ext>
              </a:extLst>
            </p:cNvPr>
            <p:cNvSpPr/>
            <p:nvPr/>
          </p:nvSpPr>
          <p:spPr>
            <a:xfrm>
              <a:off x="7865267" y="1853165"/>
              <a:ext cx="498296" cy="10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51" y="21600"/>
                  </a:moveTo>
                  <a:lnTo>
                    <a:pt x="1549" y="21600"/>
                  </a:lnTo>
                  <a:cubicBezTo>
                    <a:pt x="684" y="21600"/>
                    <a:pt x="0" y="18454"/>
                    <a:pt x="0" y="14470"/>
                  </a:cubicBezTo>
                  <a:lnTo>
                    <a:pt x="0" y="7130"/>
                  </a:lnTo>
                  <a:cubicBezTo>
                    <a:pt x="0" y="3146"/>
                    <a:pt x="684" y="0"/>
                    <a:pt x="1549" y="0"/>
                  </a:cubicBezTo>
                  <a:lnTo>
                    <a:pt x="20051" y="0"/>
                  </a:lnTo>
                  <a:cubicBezTo>
                    <a:pt x="20916" y="0"/>
                    <a:pt x="21600" y="3146"/>
                    <a:pt x="21600" y="7130"/>
                  </a:cubicBezTo>
                  <a:lnTo>
                    <a:pt x="21600" y="14470"/>
                  </a:lnTo>
                  <a:cubicBezTo>
                    <a:pt x="21600" y="18245"/>
                    <a:pt x="20916" y="21600"/>
                    <a:pt x="20051" y="21600"/>
                  </a:cubicBezTo>
                  <a:close/>
                </a:path>
              </a:pathLst>
            </a:custGeom>
            <a:solidFill>
              <a:srgbClr val="40404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2" name="Circle">
              <a:extLst>
                <a:ext uri="{FF2B5EF4-FFF2-40B4-BE49-F238E27FC236}">
                  <a16:creationId xmlns:a16="http://schemas.microsoft.com/office/drawing/2014/main" id="{D41AFDA6-602F-4556-A054-422E0EDC3828}"/>
                </a:ext>
              </a:extLst>
            </p:cNvPr>
            <p:cNvSpPr/>
            <p:nvPr/>
          </p:nvSpPr>
          <p:spPr>
            <a:xfrm>
              <a:off x="7570915" y="1800602"/>
              <a:ext cx="210252" cy="210252"/>
            </a:xfrm>
            <a:prstGeom prst="ellipse">
              <a:avLst/>
            </a:prstGeom>
            <a:solidFill>
              <a:srgbClr val="40404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8F5F485F-F2B6-4B0A-93E7-AEB46699A56A}"/>
                </a:ext>
              </a:extLst>
            </p:cNvPr>
            <p:cNvSpPr/>
            <p:nvPr/>
          </p:nvSpPr>
          <p:spPr>
            <a:xfrm>
              <a:off x="2966406" y="1695476"/>
              <a:ext cx="2222359" cy="429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37" y="21600"/>
                  </a:moveTo>
                  <a:lnTo>
                    <a:pt x="2963" y="21600"/>
                  </a:lnTo>
                  <a:cubicBezTo>
                    <a:pt x="1328" y="21600"/>
                    <a:pt x="0" y="20913"/>
                    <a:pt x="0" y="20068"/>
                  </a:cubicBezTo>
                  <a:lnTo>
                    <a:pt x="0" y="1532"/>
                  </a:lnTo>
                  <a:cubicBezTo>
                    <a:pt x="0" y="687"/>
                    <a:pt x="1328" y="0"/>
                    <a:pt x="2963" y="0"/>
                  </a:cubicBezTo>
                  <a:lnTo>
                    <a:pt x="18637" y="0"/>
                  </a:lnTo>
                  <a:cubicBezTo>
                    <a:pt x="20272" y="0"/>
                    <a:pt x="21600" y="687"/>
                    <a:pt x="21600" y="1532"/>
                  </a:cubicBezTo>
                  <a:lnTo>
                    <a:pt x="21600" y="20068"/>
                  </a:lnTo>
                  <a:cubicBezTo>
                    <a:pt x="21600" y="20913"/>
                    <a:pt x="20262" y="21600"/>
                    <a:pt x="18637" y="21600"/>
                  </a:cubicBezTo>
                  <a:close/>
                </a:path>
              </a:pathLst>
            </a:custGeom>
            <a:solidFill>
              <a:srgbClr val="BFBFB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9B1E28FD-C03D-4153-AD54-97ED11F560CC}"/>
                </a:ext>
              </a:extLst>
            </p:cNvPr>
            <p:cNvSpPr/>
            <p:nvPr/>
          </p:nvSpPr>
          <p:spPr>
            <a:xfrm>
              <a:off x="3008456" y="1727014"/>
              <a:ext cx="2178203" cy="4217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4813"/>
                  </a:moveTo>
                  <a:lnTo>
                    <a:pt x="21600" y="2789"/>
                  </a:lnTo>
                  <a:cubicBezTo>
                    <a:pt x="21600" y="2735"/>
                    <a:pt x="21517" y="2697"/>
                    <a:pt x="21423" y="2697"/>
                  </a:cubicBezTo>
                  <a:lnTo>
                    <a:pt x="21423" y="2697"/>
                  </a:lnTo>
                  <a:cubicBezTo>
                    <a:pt x="21319" y="2697"/>
                    <a:pt x="21246" y="2654"/>
                    <a:pt x="21246" y="2606"/>
                  </a:cubicBezTo>
                  <a:lnTo>
                    <a:pt x="21246" y="1384"/>
                  </a:lnTo>
                  <a:cubicBezTo>
                    <a:pt x="21246" y="619"/>
                    <a:pt x="20047" y="0"/>
                    <a:pt x="18566" y="0"/>
                  </a:cubicBezTo>
                  <a:lnTo>
                    <a:pt x="2679" y="0"/>
                  </a:lnTo>
                  <a:cubicBezTo>
                    <a:pt x="1199" y="0"/>
                    <a:pt x="0" y="619"/>
                    <a:pt x="0" y="1384"/>
                  </a:cubicBezTo>
                  <a:lnTo>
                    <a:pt x="0" y="20216"/>
                  </a:lnTo>
                  <a:cubicBezTo>
                    <a:pt x="0" y="20981"/>
                    <a:pt x="1199" y="21600"/>
                    <a:pt x="2679" y="21600"/>
                  </a:cubicBezTo>
                  <a:lnTo>
                    <a:pt x="18566" y="21600"/>
                  </a:lnTo>
                  <a:cubicBezTo>
                    <a:pt x="20047" y="21600"/>
                    <a:pt x="21246" y="20981"/>
                    <a:pt x="21246" y="20216"/>
                  </a:cubicBezTo>
                  <a:lnTo>
                    <a:pt x="21246" y="9734"/>
                  </a:lnTo>
                  <a:cubicBezTo>
                    <a:pt x="21246" y="9680"/>
                    <a:pt x="21329" y="9642"/>
                    <a:pt x="21423" y="9642"/>
                  </a:cubicBezTo>
                  <a:lnTo>
                    <a:pt x="21423" y="9642"/>
                  </a:lnTo>
                  <a:cubicBezTo>
                    <a:pt x="21527" y="9642"/>
                    <a:pt x="21600" y="9599"/>
                    <a:pt x="21600" y="9551"/>
                  </a:cubicBezTo>
                  <a:lnTo>
                    <a:pt x="21600" y="5454"/>
                  </a:lnTo>
                  <a:cubicBezTo>
                    <a:pt x="21600" y="5400"/>
                    <a:pt x="21517" y="5362"/>
                    <a:pt x="21423" y="5362"/>
                  </a:cubicBezTo>
                  <a:lnTo>
                    <a:pt x="21423" y="5362"/>
                  </a:lnTo>
                  <a:cubicBezTo>
                    <a:pt x="21319" y="5362"/>
                    <a:pt x="21246" y="5319"/>
                    <a:pt x="21246" y="5271"/>
                  </a:cubicBezTo>
                  <a:lnTo>
                    <a:pt x="21246" y="5007"/>
                  </a:lnTo>
                  <a:cubicBezTo>
                    <a:pt x="21246" y="4953"/>
                    <a:pt x="21329" y="4915"/>
                    <a:pt x="21423" y="4915"/>
                  </a:cubicBezTo>
                  <a:lnTo>
                    <a:pt x="21423" y="4915"/>
                  </a:lnTo>
                  <a:cubicBezTo>
                    <a:pt x="21527" y="4905"/>
                    <a:pt x="21600" y="4862"/>
                    <a:pt x="21600" y="4813"/>
                  </a:cubicBezTo>
                  <a:close/>
                </a:path>
              </a:pathLst>
            </a:custGeom>
            <a:solidFill>
              <a:srgbClr val="0001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783A9D02-036A-4C8A-ABA9-F52BE34FF07B}"/>
                </a:ext>
              </a:extLst>
            </p:cNvPr>
            <p:cNvSpPr/>
            <p:nvPr/>
          </p:nvSpPr>
          <p:spPr>
            <a:xfrm>
              <a:off x="3828437" y="1853165"/>
              <a:ext cx="498296" cy="10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51" y="21600"/>
                  </a:moveTo>
                  <a:lnTo>
                    <a:pt x="1549" y="21600"/>
                  </a:lnTo>
                  <a:cubicBezTo>
                    <a:pt x="684" y="21600"/>
                    <a:pt x="0" y="18454"/>
                    <a:pt x="0" y="14470"/>
                  </a:cubicBezTo>
                  <a:lnTo>
                    <a:pt x="0" y="7130"/>
                  </a:lnTo>
                  <a:cubicBezTo>
                    <a:pt x="0" y="3146"/>
                    <a:pt x="684" y="0"/>
                    <a:pt x="1549" y="0"/>
                  </a:cubicBezTo>
                  <a:lnTo>
                    <a:pt x="20051" y="0"/>
                  </a:lnTo>
                  <a:cubicBezTo>
                    <a:pt x="20916" y="0"/>
                    <a:pt x="21600" y="3146"/>
                    <a:pt x="21600" y="7130"/>
                  </a:cubicBezTo>
                  <a:lnTo>
                    <a:pt x="21600" y="14470"/>
                  </a:lnTo>
                  <a:cubicBezTo>
                    <a:pt x="21600" y="18245"/>
                    <a:pt x="20916" y="21600"/>
                    <a:pt x="20051" y="21600"/>
                  </a:cubicBezTo>
                  <a:close/>
                </a:path>
              </a:pathLst>
            </a:custGeom>
            <a:solidFill>
              <a:srgbClr val="40404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6" name="Circle">
              <a:extLst>
                <a:ext uri="{FF2B5EF4-FFF2-40B4-BE49-F238E27FC236}">
                  <a16:creationId xmlns:a16="http://schemas.microsoft.com/office/drawing/2014/main" id="{0E14E7DC-C92B-414B-AD0E-E501442E6E49}"/>
                </a:ext>
              </a:extLst>
            </p:cNvPr>
            <p:cNvSpPr/>
            <p:nvPr/>
          </p:nvSpPr>
          <p:spPr>
            <a:xfrm>
              <a:off x="3534086" y="1800602"/>
              <a:ext cx="210252" cy="210252"/>
            </a:xfrm>
            <a:prstGeom prst="ellipse">
              <a:avLst/>
            </a:prstGeom>
            <a:solidFill>
              <a:srgbClr val="40404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ADDE9AEF-BE30-42A6-8D93-725284B01BF0}"/>
                </a:ext>
              </a:extLst>
            </p:cNvPr>
            <p:cNvSpPr/>
            <p:nvPr/>
          </p:nvSpPr>
          <p:spPr>
            <a:xfrm>
              <a:off x="4858671" y="864982"/>
              <a:ext cx="2472560" cy="478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34" y="21600"/>
                  </a:moveTo>
                  <a:lnTo>
                    <a:pt x="2966" y="21600"/>
                  </a:lnTo>
                  <a:cubicBezTo>
                    <a:pt x="1332" y="21600"/>
                    <a:pt x="0" y="20911"/>
                    <a:pt x="0" y="20066"/>
                  </a:cubicBezTo>
                  <a:lnTo>
                    <a:pt x="0" y="1534"/>
                  </a:lnTo>
                  <a:cubicBezTo>
                    <a:pt x="0" y="689"/>
                    <a:pt x="1332" y="0"/>
                    <a:pt x="2966" y="0"/>
                  </a:cubicBezTo>
                  <a:lnTo>
                    <a:pt x="18634" y="0"/>
                  </a:lnTo>
                  <a:cubicBezTo>
                    <a:pt x="20268" y="0"/>
                    <a:pt x="21600" y="689"/>
                    <a:pt x="21600" y="1534"/>
                  </a:cubicBezTo>
                  <a:lnTo>
                    <a:pt x="21600" y="20066"/>
                  </a:lnTo>
                  <a:cubicBezTo>
                    <a:pt x="21600" y="20911"/>
                    <a:pt x="20268" y="21600"/>
                    <a:pt x="18634" y="21600"/>
                  </a:cubicBezTo>
                  <a:close/>
                </a:path>
              </a:pathLst>
            </a:custGeom>
            <a:solidFill>
              <a:srgbClr val="BFBFB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27D875C1-E877-4C1F-8F7D-B7D7AF0C2B66}"/>
                </a:ext>
              </a:extLst>
            </p:cNvPr>
            <p:cNvSpPr/>
            <p:nvPr/>
          </p:nvSpPr>
          <p:spPr>
            <a:xfrm>
              <a:off x="4911233" y="907032"/>
              <a:ext cx="2424202" cy="469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4810"/>
                  </a:moveTo>
                  <a:lnTo>
                    <a:pt x="21600" y="2787"/>
                  </a:lnTo>
                  <a:cubicBezTo>
                    <a:pt x="21600" y="2734"/>
                    <a:pt x="21516" y="2695"/>
                    <a:pt x="21422" y="2695"/>
                  </a:cubicBezTo>
                  <a:lnTo>
                    <a:pt x="21422" y="2695"/>
                  </a:lnTo>
                  <a:cubicBezTo>
                    <a:pt x="21319" y="2695"/>
                    <a:pt x="21244" y="2652"/>
                    <a:pt x="21244" y="2603"/>
                  </a:cubicBezTo>
                  <a:lnTo>
                    <a:pt x="21244" y="1384"/>
                  </a:lnTo>
                  <a:cubicBezTo>
                    <a:pt x="21244" y="619"/>
                    <a:pt x="20045" y="0"/>
                    <a:pt x="18565" y="0"/>
                  </a:cubicBezTo>
                  <a:lnTo>
                    <a:pt x="2679" y="0"/>
                  </a:lnTo>
                  <a:cubicBezTo>
                    <a:pt x="1199" y="0"/>
                    <a:pt x="0" y="619"/>
                    <a:pt x="0" y="1384"/>
                  </a:cubicBezTo>
                  <a:lnTo>
                    <a:pt x="0" y="20216"/>
                  </a:lnTo>
                  <a:cubicBezTo>
                    <a:pt x="0" y="20981"/>
                    <a:pt x="1199" y="21600"/>
                    <a:pt x="2679" y="21600"/>
                  </a:cubicBezTo>
                  <a:lnTo>
                    <a:pt x="18565" y="21600"/>
                  </a:lnTo>
                  <a:cubicBezTo>
                    <a:pt x="20045" y="21600"/>
                    <a:pt x="21244" y="20981"/>
                    <a:pt x="21244" y="20216"/>
                  </a:cubicBezTo>
                  <a:lnTo>
                    <a:pt x="21244" y="9731"/>
                  </a:lnTo>
                  <a:cubicBezTo>
                    <a:pt x="21244" y="9677"/>
                    <a:pt x="21328" y="9639"/>
                    <a:pt x="21422" y="9639"/>
                  </a:cubicBezTo>
                  <a:lnTo>
                    <a:pt x="21422" y="9639"/>
                  </a:lnTo>
                  <a:cubicBezTo>
                    <a:pt x="21525" y="9639"/>
                    <a:pt x="21600" y="9595"/>
                    <a:pt x="21600" y="9547"/>
                  </a:cubicBezTo>
                  <a:lnTo>
                    <a:pt x="21600" y="5453"/>
                  </a:lnTo>
                  <a:cubicBezTo>
                    <a:pt x="21600" y="5400"/>
                    <a:pt x="21516" y="5361"/>
                    <a:pt x="21422" y="5361"/>
                  </a:cubicBezTo>
                  <a:lnTo>
                    <a:pt x="21422" y="5361"/>
                  </a:lnTo>
                  <a:cubicBezTo>
                    <a:pt x="21319" y="5361"/>
                    <a:pt x="21244" y="5318"/>
                    <a:pt x="21244" y="5269"/>
                  </a:cubicBezTo>
                  <a:lnTo>
                    <a:pt x="21244" y="5003"/>
                  </a:lnTo>
                  <a:cubicBezTo>
                    <a:pt x="21244" y="4950"/>
                    <a:pt x="21328" y="4911"/>
                    <a:pt x="21422" y="4911"/>
                  </a:cubicBezTo>
                  <a:lnTo>
                    <a:pt x="21422" y="4911"/>
                  </a:lnTo>
                  <a:cubicBezTo>
                    <a:pt x="21516" y="4906"/>
                    <a:pt x="21600" y="4863"/>
                    <a:pt x="21600" y="4810"/>
                  </a:cubicBezTo>
                  <a:close/>
                </a:path>
              </a:pathLst>
            </a:custGeom>
            <a:solidFill>
              <a:srgbClr val="0001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B9522596-0BDB-4A7F-BBDD-09C6E0A5060D}"/>
                </a:ext>
              </a:extLst>
            </p:cNvPr>
            <p:cNvSpPr/>
            <p:nvPr/>
          </p:nvSpPr>
          <p:spPr>
            <a:xfrm>
              <a:off x="5825828" y="1043696"/>
              <a:ext cx="555062" cy="12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09" y="21600"/>
                  </a:moveTo>
                  <a:lnTo>
                    <a:pt x="1391" y="21600"/>
                  </a:lnTo>
                  <a:cubicBezTo>
                    <a:pt x="614" y="21600"/>
                    <a:pt x="0" y="18783"/>
                    <a:pt x="0" y="15214"/>
                  </a:cubicBezTo>
                  <a:lnTo>
                    <a:pt x="0" y="6386"/>
                  </a:lnTo>
                  <a:cubicBezTo>
                    <a:pt x="0" y="2817"/>
                    <a:pt x="614" y="0"/>
                    <a:pt x="1391" y="0"/>
                  </a:cubicBezTo>
                  <a:lnTo>
                    <a:pt x="20209" y="0"/>
                  </a:lnTo>
                  <a:cubicBezTo>
                    <a:pt x="20986" y="0"/>
                    <a:pt x="21600" y="2817"/>
                    <a:pt x="21600" y="6386"/>
                  </a:cubicBezTo>
                  <a:lnTo>
                    <a:pt x="21600" y="15214"/>
                  </a:lnTo>
                  <a:cubicBezTo>
                    <a:pt x="21600" y="18595"/>
                    <a:pt x="20986" y="21600"/>
                    <a:pt x="20209" y="21600"/>
                  </a:cubicBezTo>
                  <a:close/>
                </a:path>
              </a:pathLst>
            </a:custGeom>
            <a:solidFill>
              <a:srgbClr val="40404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8" name="Circle">
              <a:extLst>
                <a:ext uri="{FF2B5EF4-FFF2-40B4-BE49-F238E27FC236}">
                  <a16:creationId xmlns:a16="http://schemas.microsoft.com/office/drawing/2014/main" id="{27E97F03-3419-4619-BC6E-1DA15E2ABCA3}"/>
                </a:ext>
              </a:extLst>
            </p:cNvPr>
            <p:cNvSpPr/>
            <p:nvPr/>
          </p:nvSpPr>
          <p:spPr>
            <a:xfrm>
              <a:off x="5489425" y="991134"/>
              <a:ext cx="233382" cy="233380"/>
            </a:xfrm>
            <a:prstGeom prst="ellipse">
              <a:avLst/>
            </a:prstGeom>
            <a:solidFill>
              <a:srgbClr val="40404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Podium Phone Mockup – Slide Template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A7AF3D2D-48C2-4BD2-AC03-8A6600EBD5C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FB6E45FF-6F33-49D0-B79A-5D07DDC0BB6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D7149572-B85A-4B6D-9A7C-20456458B1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98003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084677BA-1841-4554-8616-F29FCAA57075}"/>
              </a:ext>
            </a:extLst>
          </p:cNvPr>
          <p:cNvGrpSpPr/>
          <p:nvPr/>
        </p:nvGrpSpPr>
        <p:grpSpPr>
          <a:xfrm>
            <a:off x="1442406" y="1055482"/>
            <a:ext cx="6259188" cy="5128036"/>
            <a:chOff x="2966406" y="864982"/>
            <a:chExt cx="6259188" cy="5128036"/>
          </a:xfrm>
        </p:grpSpPr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9D97DEEC-69F7-4155-BA6C-3564F62594FE}"/>
                </a:ext>
              </a:extLst>
            </p:cNvPr>
            <p:cNvSpPr/>
            <p:nvPr/>
          </p:nvSpPr>
          <p:spPr>
            <a:xfrm>
              <a:off x="7003235" y="1695476"/>
              <a:ext cx="2222359" cy="429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37" y="21600"/>
                  </a:moveTo>
                  <a:lnTo>
                    <a:pt x="2963" y="21600"/>
                  </a:lnTo>
                  <a:cubicBezTo>
                    <a:pt x="1328" y="21600"/>
                    <a:pt x="0" y="20913"/>
                    <a:pt x="0" y="20068"/>
                  </a:cubicBezTo>
                  <a:lnTo>
                    <a:pt x="0" y="1532"/>
                  </a:lnTo>
                  <a:cubicBezTo>
                    <a:pt x="0" y="687"/>
                    <a:pt x="1328" y="0"/>
                    <a:pt x="2963" y="0"/>
                  </a:cubicBezTo>
                  <a:lnTo>
                    <a:pt x="18637" y="0"/>
                  </a:lnTo>
                  <a:cubicBezTo>
                    <a:pt x="20272" y="0"/>
                    <a:pt x="21600" y="687"/>
                    <a:pt x="21600" y="1532"/>
                  </a:cubicBezTo>
                  <a:lnTo>
                    <a:pt x="21600" y="20068"/>
                  </a:lnTo>
                  <a:cubicBezTo>
                    <a:pt x="21600" y="20913"/>
                    <a:pt x="20272" y="21600"/>
                    <a:pt x="18637" y="21600"/>
                  </a:cubicBezTo>
                  <a:close/>
                </a:path>
              </a:pathLst>
            </a:custGeom>
            <a:solidFill>
              <a:srgbClr val="BFBFB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83D8A589-7A0F-433E-AA58-179BCB2BAFA8}"/>
                </a:ext>
              </a:extLst>
            </p:cNvPr>
            <p:cNvSpPr/>
            <p:nvPr/>
          </p:nvSpPr>
          <p:spPr>
            <a:xfrm>
              <a:off x="7045286" y="1727014"/>
              <a:ext cx="2178203" cy="4217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4813"/>
                  </a:moveTo>
                  <a:lnTo>
                    <a:pt x="21600" y="2789"/>
                  </a:lnTo>
                  <a:cubicBezTo>
                    <a:pt x="21600" y="2735"/>
                    <a:pt x="21517" y="2697"/>
                    <a:pt x="21423" y="2697"/>
                  </a:cubicBezTo>
                  <a:lnTo>
                    <a:pt x="21423" y="2697"/>
                  </a:lnTo>
                  <a:cubicBezTo>
                    <a:pt x="21319" y="2697"/>
                    <a:pt x="21246" y="2654"/>
                    <a:pt x="21246" y="2606"/>
                  </a:cubicBezTo>
                  <a:lnTo>
                    <a:pt x="21246" y="1384"/>
                  </a:lnTo>
                  <a:cubicBezTo>
                    <a:pt x="21246" y="619"/>
                    <a:pt x="20047" y="0"/>
                    <a:pt x="18566" y="0"/>
                  </a:cubicBezTo>
                  <a:lnTo>
                    <a:pt x="2679" y="0"/>
                  </a:lnTo>
                  <a:cubicBezTo>
                    <a:pt x="1199" y="0"/>
                    <a:pt x="0" y="619"/>
                    <a:pt x="0" y="1384"/>
                  </a:cubicBezTo>
                  <a:lnTo>
                    <a:pt x="0" y="20216"/>
                  </a:lnTo>
                  <a:cubicBezTo>
                    <a:pt x="0" y="20981"/>
                    <a:pt x="1199" y="21600"/>
                    <a:pt x="2679" y="21600"/>
                  </a:cubicBezTo>
                  <a:lnTo>
                    <a:pt x="18566" y="21600"/>
                  </a:lnTo>
                  <a:cubicBezTo>
                    <a:pt x="20047" y="21600"/>
                    <a:pt x="21246" y="20981"/>
                    <a:pt x="21246" y="20216"/>
                  </a:cubicBezTo>
                  <a:lnTo>
                    <a:pt x="21246" y="9734"/>
                  </a:lnTo>
                  <a:cubicBezTo>
                    <a:pt x="21246" y="9680"/>
                    <a:pt x="21329" y="9642"/>
                    <a:pt x="21423" y="9642"/>
                  </a:cubicBezTo>
                  <a:lnTo>
                    <a:pt x="21423" y="9642"/>
                  </a:lnTo>
                  <a:cubicBezTo>
                    <a:pt x="21527" y="9642"/>
                    <a:pt x="21600" y="9599"/>
                    <a:pt x="21600" y="9551"/>
                  </a:cubicBezTo>
                  <a:lnTo>
                    <a:pt x="21600" y="5454"/>
                  </a:lnTo>
                  <a:cubicBezTo>
                    <a:pt x="21600" y="5400"/>
                    <a:pt x="21517" y="5362"/>
                    <a:pt x="21423" y="5362"/>
                  </a:cubicBezTo>
                  <a:lnTo>
                    <a:pt x="21423" y="5362"/>
                  </a:lnTo>
                  <a:cubicBezTo>
                    <a:pt x="21319" y="5362"/>
                    <a:pt x="21246" y="5319"/>
                    <a:pt x="21246" y="5271"/>
                  </a:cubicBezTo>
                  <a:lnTo>
                    <a:pt x="21246" y="5007"/>
                  </a:lnTo>
                  <a:cubicBezTo>
                    <a:pt x="21246" y="4953"/>
                    <a:pt x="21329" y="4915"/>
                    <a:pt x="21423" y="4915"/>
                  </a:cubicBezTo>
                  <a:lnTo>
                    <a:pt x="21423" y="4915"/>
                  </a:lnTo>
                  <a:cubicBezTo>
                    <a:pt x="21527" y="4905"/>
                    <a:pt x="21600" y="4862"/>
                    <a:pt x="21600" y="4813"/>
                  </a:cubicBezTo>
                  <a:close/>
                </a:path>
              </a:pathLst>
            </a:custGeom>
            <a:solidFill>
              <a:srgbClr val="0001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C63ADEE1-0904-4FD1-A3C1-03679555828C}"/>
                </a:ext>
              </a:extLst>
            </p:cNvPr>
            <p:cNvSpPr/>
            <p:nvPr/>
          </p:nvSpPr>
          <p:spPr>
            <a:xfrm>
              <a:off x="7865267" y="1853165"/>
              <a:ext cx="498296" cy="10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51" y="21600"/>
                  </a:moveTo>
                  <a:lnTo>
                    <a:pt x="1549" y="21600"/>
                  </a:lnTo>
                  <a:cubicBezTo>
                    <a:pt x="684" y="21600"/>
                    <a:pt x="0" y="18454"/>
                    <a:pt x="0" y="14470"/>
                  </a:cubicBezTo>
                  <a:lnTo>
                    <a:pt x="0" y="7130"/>
                  </a:lnTo>
                  <a:cubicBezTo>
                    <a:pt x="0" y="3146"/>
                    <a:pt x="684" y="0"/>
                    <a:pt x="1549" y="0"/>
                  </a:cubicBezTo>
                  <a:lnTo>
                    <a:pt x="20051" y="0"/>
                  </a:lnTo>
                  <a:cubicBezTo>
                    <a:pt x="20916" y="0"/>
                    <a:pt x="21600" y="3146"/>
                    <a:pt x="21600" y="7130"/>
                  </a:cubicBezTo>
                  <a:lnTo>
                    <a:pt x="21600" y="14470"/>
                  </a:lnTo>
                  <a:cubicBezTo>
                    <a:pt x="21600" y="18245"/>
                    <a:pt x="20916" y="21600"/>
                    <a:pt x="20051" y="21600"/>
                  </a:cubicBezTo>
                  <a:close/>
                </a:path>
              </a:pathLst>
            </a:custGeom>
            <a:solidFill>
              <a:srgbClr val="40404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2" name="Circle">
              <a:extLst>
                <a:ext uri="{FF2B5EF4-FFF2-40B4-BE49-F238E27FC236}">
                  <a16:creationId xmlns:a16="http://schemas.microsoft.com/office/drawing/2014/main" id="{D41AFDA6-602F-4556-A054-422E0EDC3828}"/>
                </a:ext>
              </a:extLst>
            </p:cNvPr>
            <p:cNvSpPr/>
            <p:nvPr/>
          </p:nvSpPr>
          <p:spPr>
            <a:xfrm>
              <a:off x="7570915" y="1800602"/>
              <a:ext cx="210252" cy="210252"/>
            </a:xfrm>
            <a:prstGeom prst="ellipse">
              <a:avLst/>
            </a:prstGeom>
            <a:solidFill>
              <a:srgbClr val="40404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8F5F485F-F2B6-4B0A-93E7-AEB46699A56A}"/>
                </a:ext>
              </a:extLst>
            </p:cNvPr>
            <p:cNvSpPr/>
            <p:nvPr/>
          </p:nvSpPr>
          <p:spPr>
            <a:xfrm>
              <a:off x="2966406" y="1695476"/>
              <a:ext cx="2222359" cy="429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37" y="21600"/>
                  </a:moveTo>
                  <a:lnTo>
                    <a:pt x="2963" y="21600"/>
                  </a:lnTo>
                  <a:cubicBezTo>
                    <a:pt x="1328" y="21600"/>
                    <a:pt x="0" y="20913"/>
                    <a:pt x="0" y="20068"/>
                  </a:cubicBezTo>
                  <a:lnTo>
                    <a:pt x="0" y="1532"/>
                  </a:lnTo>
                  <a:cubicBezTo>
                    <a:pt x="0" y="687"/>
                    <a:pt x="1328" y="0"/>
                    <a:pt x="2963" y="0"/>
                  </a:cubicBezTo>
                  <a:lnTo>
                    <a:pt x="18637" y="0"/>
                  </a:lnTo>
                  <a:cubicBezTo>
                    <a:pt x="20272" y="0"/>
                    <a:pt x="21600" y="687"/>
                    <a:pt x="21600" y="1532"/>
                  </a:cubicBezTo>
                  <a:lnTo>
                    <a:pt x="21600" y="20068"/>
                  </a:lnTo>
                  <a:cubicBezTo>
                    <a:pt x="21600" y="20913"/>
                    <a:pt x="20262" y="21600"/>
                    <a:pt x="18637" y="21600"/>
                  </a:cubicBezTo>
                  <a:close/>
                </a:path>
              </a:pathLst>
            </a:custGeom>
            <a:solidFill>
              <a:srgbClr val="BFBFB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9B1E28FD-C03D-4153-AD54-97ED11F560CC}"/>
                </a:ext>
              </a:extLst>
            </p:cNvPr>
            <p:cNvSpPr/>
            <p:nvPr/>
          </p:nvSpPr>
          <p:spPr>
            <a:xfrm>
              <a:off x="3008456" y="1727014"/>
              <a:ext cx="2178203" cy="4217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4813"/>
                  </a:moveTo>
                  <a:lnTo>
                    <a:pt x="21600" y="2789"/>
                  </a:lnTo>
                  <a:cubicBezTo>
                    <a:pt x="21600" y="2735"/>
                    <a:pt x="21517" y="2697"/>
                    <a:pt x="21423" y="2697"/>
                  </a:cubicBezTo>
                  <a:lnTo>
                    <a:pt x="21423" y="2697"/>
                  </a:lnTo>
                  <a:cubicBezTo>
                    <a:pt x="21319" y="2697"/>
                    <a:pt x="21246" y="2654"/>
                    <a:pt x="21246" y="2606"/>
                  </a:cubicBezTo>
                  <a:lnTo>
                    <a:pt x="21246" y="1384"/>
                  </a:lnTo>
                  <a:cubicBezTo>
                    <a:pt x="21246" y="619"/>
                    <a:pt x="20047" y="0"/>
                    <a:pt x="18566" y="0"/>
                  </a:cubicBezTo>
                  <a:lnTo>
                    <a:pt x="2679" y="0"/>
                  </a:lnTo>
                  <a:cubicBezTo>
                    <a:pt x="1199" y="0"/>
                    <a:pt x="0" y="619"/>
                    <a:pt x="0" y="1384"/>
                  </a:cubicBezTo>
                  <a:lnTo>
                    <a:pt x="0" y="20216"/>
                  </a:lnTo>
                  <a:cubicBezTo>
                    <a:pt x="0" y="20981"/>
                    <a:pt x="1199" y="21600"/>
                    <a:pt x="2679" y="21600"/>
                  </a:cubicBezTo>
                  <a:lnTo>
                    <a:pt x="18566" y="21600"/>
                  </a:lnTo>
                  <a:cubicBezTo>
                    <a:pt x="20047" y="21600"/>
                    <a:pt x="21246" y="20981"/>
                    <a:pt x="21246" y="20216"/>
                  </a:cubicBezTo>
                  <a:lnTo>
                    <a:pt x="21246" y="9734"/>
                  </a:lnTo>
                  <a:cubicBezTo>
                    <a:pt x="21246" y="9680"/>
                    <a:pt x="21329" y="9642"/>
                    <a:pt x="21423" y="9642"/>
                  </a:cubicBezTo>
                  <a:lnTo>
                    <a:pt x="21423" y="9642"/>
                  </a:lnTo>
                  <a:cubicBezTo>
                    <a:pt x="21527" y="9642"/>
                    <a:pt x="21600" y="9599"/>
                    <a:pt x="21600" y="9551"/>
                  </a:cubicBezTo>
                  <a:lnTo>
                    <a:pt x="21600" y="5454"/>
                  </a:lnTo>
                  <a:cubicBezTo>
                    <a:pt x="21600" y="5400"/>
                    <a:pt x="21517" y="5362"/>
                    <a:pt x="21423" y="5362"/>
                  </a:cubicBezTo>
                  <a:lnTo>
                    <a:pt x="21423" y="5362"/>
                  </a:lnTo>
                  <a:cubicBezTo>
                    <a:pt x="21319" y="5362"/>
                    <a:pt x="21246" y="5319"/>
                    <a:pt x="21246" y="5271"/>
                  </a:cubicBezTo>
                  <a:lnTo>
                    <a:pt x="21246" y="5007"/>
                  </a:lnTo>
                  <a:cubicBezTo>
                    <a:pt x="21246" y="4953"/>
                    <a:pt x="21329" y="4915"/>
                    <a:pt x="21423" y="4915"/>
                  </a:cubicBezTo>
                  <a:lnTo>
                    <a:pt x="21423" y="4915"/>
                  </a:lnTo>
                  <a:cubicBezTo>
                    <a:pt x="21527" y="4905"/>
                    <a:pt x="21600" y="4862"/>
                    <a:pt x="21600" y="4813"/>
                  </a:cubicBezTo>
                  <a:close/>
                </a:path>
              </a:pathLst>
            </a:custGeom>
            <a:solidFill>
              <a:srgbClr val="0001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783A9D02-036A-4C8A-ABA9-F52BE34FF07B}"/>
                </a:ext>
              </a:extLst>
            </p:cNvPr>
            <p:cNvSpPr/>
            <p:nvPr/>
          </p:nvSpPr>
          <p:spPr>
            <a:xfrm>
              <a:off x="3828437" y="1853165"/>
              <a:ext cx="498296" cy="10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51" y="21600"/>
                  </a:moveTo>
                  <a:lnTo>
                    <a:pt x="1549" y="21600"/>
                  </a:lnTo>
                  <a:cubicBezTo>
                    <a:pt x="684" y="21600"/>
                    <a:pt x="0" y="18454"/>
                    <a:pt x="0" y="14470"/>
                  </a:cubicBezTo>
                  <a:lnTo>
                    <a:pt x="0" y="7130"/>
                  </a:lnTo>
                  <a:cubicBezTo>
                    <a:pt x="0" y="3146"/>
                    <a:pt x="684" y="0"/>
                    <a:pt x="1549" y="0"/>
                  </a:cubicBezTo>
                  <a:lnTo>
                    <a:pt x="20051" y="0"/>
                  </a:lnTo>
                  <a:cubicBezTo>
                    <a:pt x="20916" y="0"/>
                    <a:pt x="21600" y="3146"/>
                    <a:pt x="21600" y="7130"/>
                  </a:cubicBezTo>
                  <a:lnTo>
                    <a:pt x="21600" y="14470"/>
                  </a:lnTo>
                  <a:cubicBezTo>
                    <a:pt x="21600" y="18245"/>
                    <a:pt x="20916" y="21600"/>
                    <a:pt x="20051" y="21600"/>
                  </a:cubicBezTo>
                  <a:close/>
                </a:path>
              </a:pathLst>
            </a:custGeom>
            <a:solidFill>
              <a:srgbClr val="40404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6" name="Circle">
              <a:extLst>
                <a:ext uri="{FF2B5EF4-FFF2-40B4-BE49-F238E27FC236}">
                  <a16:creationId xmlns:a16="http://schemas.microsoft.com/office/drawing/2014/main" id="{0E14E7DC-C92B-414B-AD0E-E501442E6E49}"/>
                </a:ext>
              </a:extLst>
            </p:cNvPr>
            <p:cNvSpPr/>
            <p:nvPr/>
          </p:nvSpPr>
          <p:spPr>
            <a:xfrm>
              <a:off x="3534086" y="1800602"/>
              <a:ext cx="210252" cy="210252"/>
            </a:xfrm>
            <a:prstGeom prst="ellipse">
              <a:avLst/>
            </a:prstGeom>
            <a:solidFill>
              <a:srgbClr val="40404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ADDE9AEF-BE30-42A6-8D93-725284B01BF0}"/>
                </a:ext>
              </a:extLst>
            </p:cNvPr>
            <p:cNvSpPr/>
            <p:nvPr/>
          </p:nvSpPr>
          <p:spPr>
            <a:xfrm>
              <a:off x="4858671" y="864982"/>
              <a:ext cx="2472560" cy="478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34" y="21600"/>
                  </a:moveTo>
                  <a:lnTo>
                    <a:pt x="2966" y="21600"/>
                  </a:lnTo>
                  <a:cubicBezTo>
                    <a:pt x="1332" y="21600"/>
                    <a:pt x="0" y="20911"/>
                    <a:pt x="0" y="20066"/>
                  </a:cubicBezTo>
                  <a:lnTo>
                    <a:pt x="0" y="1534"/>
                  </a:lnTo>
                  <a:cubicBezTo>
                    <a:pt x="0" y="689"/>
                    <a:pt x="1332" y="0"/>
                    <a:pt x="2966" y="0"/>
                  </a:cubicBezTo>
                  <a:lnTo>
                    <a:pt x="18634" y="0"/>
                  </a:lnTo>
                  <a:cubicBezTo>
                    <a:pt x="20268" y="0"/>
                    <a:pt x="21600" y="689"/>
                    <a:pt x="21600" y="1534"/>
                  </a:cubicBezTo>
                  <a:lnTo>
                    <a:pt x="21600" y="20066"/>
                  </a:lnTo>
                  <a:cubicBezTo>
                    <a:pt x="21600" y="20911"/>
                    <a:pt x="20268" y="21600"/>
                    <a:pt x="18634" y="21600"/>
                  </a:cubicBezTo>
                  <a:close/>
                </a:path>
              </a:pathLst>
            </a:custGeom>
            <a:solidFill>
              <a:srgbClr val="BFBFB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27D875C1-E877-4C1F-8F7D-B7D7AF0C2B66}"/>
                </a:ext>
              </a:extLst>
            </p:cNvPr>
            <p:cNvSpPr/>
            <p:nvPr/>
          </p:nvSpPr>
          <p:spPr>
            <a:xfrm>
              <a:off x="4911233" y="907032"/>
              <a:ext cx="2424202" cy="469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4810"/>
                  </a:moveTo>
                  <a:lnTo>
                    <a:pt x="21600" y="2787"/>
                  </a:lnTo>
                  <a:cubicBezTo>
                    <a:pt x="21600" y="2734"/>
                    <a:pt x="21516" y="2695"/>
                    <a:pt x="21422" y="2695"/>
                  </a:cubicBezTo>
                  <a:lnTo>
                    <a:pt x="21422" y="2695"/>
                  </a:lnTo>
                  <a:cubicBezTo>
                    <a:pt x="21319" y="2695"/>
                    <a:pt x="21244" y="2652"/>
                    <a:pt x="21244" y="2603"/>
                  </a:cubicBezTo>
                  <a:lnTo>
                    <a:pt x="21244" y="1384"/>
                  </a:lnTo>
                  <a:cubicBezTo>
                    <a:pt x="21244" y="619"/>
                    <a:pt x="20045" y="0"/>
                    <a:pt x="18565" y="0"/>
                  </a:cubicBezTo>
                  <a:lnTo>
                    <a:pt x="2679" y="0"/>
                  </a:lnTo>
                  <a:cubicBezTo>
                    <a:pt x="1199" y="0"/>
                    <a:pt x="0" y="619"/>
                    <a:pt x="0" y="1384"/>
                  </a:cubicBezTo>
                  <a:lnTo>
                    <a:pt x="0" y="20216"/>
                  </a:lnTo>
                  <a:cubicBezTo>
                    <a:pt x="0" y="20981"/>
                    <a:pt x="1199" y="21600"/>
                    <a:pt x="2679" y="21600"/>
                  </a:cubicBezTo>
                  <a:lnTo>
                    <a:pt x="18565" y="21600"/>
                  </a:lnTo>
                  <a:cubicBezTo>
                    <a:pt x="20045" y="21600"/>
                    <a:pt x="21244" y="20981"/>
                    <a:pt x="21244" y="20216"/>
                  </a:cubicBezTo>
                  <a:lnTo>
                    <a:pt x="21244" y="9731"/>
                  </a:lnTo>
                  <a:cubicBezTo>
                    <a:pt x="21244" y="9677"/>
                    <a:pt x="21328" y="9639"/>
                    <a:pt x="21422" y="9639"/>
                  </a:cubicBezTo>
                  <a:lnTo>
                    <a:pt x="21422" y="9639"/>
                  </a:lnTo>
                  <a:cubicBezTo>
                    <a:pt x="21525" y="9639"/>
                    <a:pt x="21600" y="9595"/>
                    <a:pt x="21600" y="9547"/>
                  </a:cubicBezTo>
                  <a:lnTo>
                    <a:pt x="21600" y="5453"/>
                  </a:lnTo>
                  <a:cubicBezTo>
                    <a:pt x="21600" y="5400"/>
                    <a:pt x="21516" y="5361"/>
                    <a:pt x="21422" y="5361"/>
                  </a:cubicBezTo>
                  <a:lnTo>
                    <a:pt x="21422" y="5361"/>
                  </a:lnTo>
                  <a:cubicBezTo>
                    <a:pt x="21319" y="5361"/>
                    <a:pt x="21244" y="5318"/>
                    <a:pt x="21244" y="5269"/>
                  </a:cubicBezTo>
                  <a:lnTo>
                    <a:pt x="21244" y="5003"/>
                  </a:lnTo>
                  <a:cubicBezTo>
                    <a:pt x="21244" y="4950"/>
                    <a:pt x="21328" y="4911"/>
                    <a:pt x="21422" y="4911"/>
                  </a:cubicBezTo>
                  <a:lnTo>
                    <a:pt x="21422" y="4911"/>
                  </a:lnTo>
                  <a:cubicBezTo>
                    <a:pt x="21516" y="4906"/>
                    <a:pt x="21600" y="4863"/>
                    <a:pt x="21600" y="4810"/>
                  </a:cubicBezTo>
                  <a:close/>
                </a:path>
              </a:pathLst>
            </a:custGeom>
            <a:solidFill>
              <a:srgbClr val="0001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B9522596-0BDB-4A7F-BBDD-09C6E0A5060D}"/>
                </a:ext>
              </a:extLst>
            </p:cNvPr>
            <p:cNvSpPr/>
            <p:nvPr/>
          </p:nvSpPr>
          <p:spPr>
            <a:xfrm>
              <a:off x="5825828" y="1043696"/>
              <a:ext cx="555062" cy="12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09" y="21600"/>
                  </a:moveTo>
                  <a:lnTo>
                    <a:pt x="1391" y="21600"/>
                  </a:lnTo>
                  <a:cubicBezTo>
                    <a:pt x="614" y="21600"/>
                    <a:pt x="0" y="18783"/>
                    <a:pt x="0" y="15214"/>
                  </a:cubicBezTo>
                  <a:lnTo>
                    <a:pt x="0" y="6386"/>
                  </a:lnTo>
                  <a:cubicBezTo>
                    <a:pt x="0" y="2817"/>
                    <a:pt x="614" y="0"/>
                    <a:pt x="1391" y="0"/>
                  </a:cubicBezTo>
                  <a:lnTo>
                    <a:pt x="20209" y="0"/>
                  </a:lnTo>
                  <a:cubicBezTo>
                    <a:pt x="20986" y="0"/>
                    <a:pt x="21600" y="2817"/>
                    <a:pt x="21600" y="6386"/>
                  </a:cubicBezTo>
                  <a:lnTo>
                    <a:pt x="21600" y="15214"/>
                  </a:lnTo>
                  <a:cubicBezTo>
                    <a:pt x="21600" y="18595"/>
                    <a:pt x="20986" y="21600"/>
                    <a:pt x="20209" y="21600"/>
                  </a:cubicBezTo>
                  <a:close/>
                </a:path>
              </a:pathLst>
            </a:custGeom>
            <a:solidFill>
              <a:srgbClr val="40404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8" name="Circle">
              <a:extLst>
                <a:ext uri="{FF2B5EF4-FFF2-40B4-BE49-F238E27FC236}">
                  <a16:creationId xmlns:a16="http://schemas.microsoft.com/office/drawing/2014/main" id="{27E97F03-3419-4619-BC6E-1DA15E2ABCA3}"/>
                </a:ext>
              </a:extLst>
            </p:cNvPr>
            <p:cNvSpPr/>
            <p:nvPr/>
          </p:nvSpPr>
          <p:spPr>
            <a:xfrm>
              <a:off x="5489425" y="991134"/>
              <a:ext cx="233382" cy="233380"/>
            </a:xfrm>
            <a:prstGeom prst="ellipse">
              <a:avLst/>
            </a:prstGeom>
            <a:solidFill>
              <a:srgbClr val="40404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Podium Phone Mockup – Slide Template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9076768D-BAB2-4106-8ED2-423367AE47C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D7522CA-79DE-4701-A7EC-4D1A3CD442D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1F084B9-4AE9-4AA4-9D4E-CBD8B7E108A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877896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10277</TotalTime>
  <Words>57</Words>
  <Application>Microsoft Office PowerPoint</Application>
  <PresentationFormat>On-screen Show (4:3)</PresentationFormat>
  <Paragraphs>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Podium Phone Mockup – Slide Template</vt:lpstr>
      <vt:lpstr>Podium Phone Mockup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Podium Phone Mockup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2022-02-22T20:36:08Z</dcterms:modified>
  <cp:category>Graphics &amp; Metaphors</cp:category>
</cp:coreProperties>
</file>