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93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897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059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06BCB5-F624-4E52-9A3D-B9CDDA7A2C54}"/>
              </a:ext>
            </a:extLst>
          </p:cNvPr>
          <p:cNvSpPr/>
          <p:nvPr userDrawn="1"/>
        </p:nvSpPr>
        <p:spPr>
          <a:xfrm>
            <a:off x="0" y="2225110"/>
            <a:ext cx="12192000" cy="3223038"/>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CB75179-A73C-4D12-BDEF-F13252C21DF5}"/>
              </a:ext>
            </a:extLst>
          </p:cNvPr>
          <p:cNvSpPr/>
          <p:nvPr userDrawn="1"/>
        </p:nvSpPr>
        <p:spPr>
          <a:xfrm>
            <a:off x="2504649" y="2225110"/>
            <a:ext cx="1902776" cy="3223038"/>
          </a:xfrm>
          <a:custGeom>
            <a:avLst/>
            <a:gdLst>
              <a:gd name="connsiteX0" fmla="*/ 0 w 1601852"/>
              <a:gd name="connsiteY0" fmla="*/ 0 h 4020565"/>
              <a:gd name="connsiteX1" fmla="*/ 1601852 w 1601852"/>
              <a:gd name="connsiteY1" fmla="*/ 0 h 4020565"/>
              <a:gd name="connsiteX2" fmla="*/ 1601852 w 1601852"/>
              <a:gd name="connsiteY2" fmla="*/ 4020565 h 4020565"/>
              <a:gd name="connsiteX3" fmla="*/ 0 w 1601852"/>
              <a:gd name="connsiteY3" fmla="*/ 4020565 h 4020565"/>
            </a:gdLst>
            <a:ahLst/>
            <a:cxnLst>
              <a:cxn ang="0">
                <a:pos x="connsiteX0" y="connsiteY0"/>
              </a:cxn>
              <a:cxn ang="0">
                <a:pos x="connsiteX1" y="connsiteY1"/>
              </a:cxn>
              <a:cxn ang="0">
                <a:pos x="connsiteX2" y="connsiteY2"/>
              </a:cxn>
              <a:cxn ang="0">
                <a:pos x="connsiteX3" y="connsiteY3"/>
              </a:cxn>
            </a:cxnLst>
            <a:rect l="l" t="t" r="r" b="b"/>
            <a:pathLst>
              <a:path w="1601852" h="4020565">
                <a:moveTo>
                  <a:pt x="0" y="0"/>
                </a:moveTo>
                <a:lnTo>
                  <a:pt x="1601852" y="0"/>
                </a:lnTo>
                <a:lnTo>
                  <a:pt x="1601852" y="4020565"/>
                </a:lnTo>
                <a:lnTo>
                  <a:pt x="0" y="4020565"/>
                </a:lnTo>
                <a:close/>
              </a:path>
            </a:pathLst>
          </a:custGeom>
          <a:gradFill flip="none" rotWithShape="1">
            <a:gsLst>
              <a:gs pos="0">
                <a:schemeClr val="tx1"/>
              </a:gs>
              <a:gs pos="53000">
                <a:schemeClr val="tx1">
                  <a:alpha val="60000"/>
                </a:schemeClr>
              </a:gs>
              <a:gs pos="77000">
                <a:schemeClr val="tx1">
                  <a:alpha val="30000"/>
                </a:schemeClr>
              </a:gs>
              <a:gs pos="100000">
                <a:schemeClr val="accent4">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
        <p:nvSpPr>
          <p:cNvPr id="22" name="Freeform 31">
            <a:extLst>
              <a:ext uri="{FF2B5EF4-FFF2-40B4-BE49-F238E27FC236}">
                <a16:creationId xmlns:a16="http://schemas.microsoft.com/office/drawing/2014/main" id="{75D24C4E-B7E0-4515-BB76-D2F5F0C123EB}"/>
              </a:ext>
            </a:extLst>
          </p:cNvPr>
          <p:cNvSpPr>
            <a:spLocks noGrp="1"/>
          </p:cNvSpPr>
          <p:nvPr>
            <p:ph type="pic" sz="quarter" idx="10"/>
          </p:nvPr>
        </p:nvSpPr>
        <p:spPr>
          <a:xfrm>
            <a:off x="3124095" y="1980166"/>
            <a:ext cx="1902776" cy="3972705"/>
          </a:xfrm>
          <a:custGeom>
            <a:avLst/>
            <a:gdLst>
              <a:gd name="connsiteX0" fmla="*/ 159798 w 1902776"/>
              <a:gd name="connsiteY0" fmla="*/ 0 h 3972705"/>
              <a:gd name="connsiteX1" fmla="*/ 253351 w 1902776"/>
              <a:gd name="connsiteY1" fmla="*/ 0 h 3972705"/>
              <a:gd name="connsiteX2" fmla="*/ 300656 w 1902776"/>
              <a:gd name="connsiteY2" fmla="*/ 47268 h 3972705"/>
              <a:gd name="connsiteX3" fmla="*/ 481508 w 1902776"/>
              <a:gd name="connsiteY3" fmla="*/ 228063 h 3972705"/>
              <a:gd name="connsiteX4" fmla="*/ 1420211 w 1902776"/>
              <a:gd name="connsiteY4" fmla="*/ 228063 h 3972705"/>
              <a:gd name="connsiteX5" fmla="*/ 1601063 w 1902776"/>
              <a:gd name="connsiteY5" fmla="*/ 47268 h 3972705"/>
              <a:gd name="connsiteX6" fmla="*/ 1649425 w 1902776"/>
              <a:gd name="connsiteY6" fmla="*/ 0 h 3972705"/>
              <a:gd name="connsiteX7" fmla="*/ 1734576 w 1902776"/>
              <a:gd name="connsiteY7" fmla="*/ 0 h 3972705"/>
              <a:gd name="connsiteX8" fmla="*/ 1734576 w 1902776"/>
              <a:gd name="connsiteY8" fmla="*/ 3454365 h 3972705"/>
              <a:gd name="connsiteX9" fmla="*/ 1884472 w 1902776"/>
              <a:gd name="connsiteY9" fmla="*/ 3735857 h 3972705"/>
              <a:gd name="connsiteX10" fmla="*/ 1902776 w 1902776"/>
              <a:gd name="connsiteY10" fmla="*/ 3745816 h 3972705"/>
              <a:gd name="connsiteX11" fmla="*/ 1902776 w 1902776"/>
              <a:gd name="connsiteY11" fmla="*/ 3812877 h 3972705"/>
              <a:gd name="connsiteX12" fmla="*/ 1742978 w 1902776"/>
              <a:gd name="connsiteY12" fmla="*/ 3972705 h 3972705"/>
              <a:gd name="connsiteX13" fmla="*/ 159798 w 1902776"/>
              <a:gd name="connsiteY13" fmla="*/ 3972705 h 3972705"/>
              <a:gd name="connsiteX14" fmla="*/ 0 w 1902776"/>
              <a:gd name="connsiteY14" fmla="*/ 3812877 h 3972705"/>
              <a:gd name="connsiteX15" fmla="*/ 0 w 1902776"/>
              <a:gd name="connsiteY15" fmla="*/ 159828 h 3972705"/>
              <a:gd name="connsiteX16" fmla="*/ 159798 w 1902776"/>
              <a:gd name="connsiteY16" fmla="*/ 0 h 397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02776" h="3972705">
                <a:moveTo>
                  <a:pt x="159798" y="0"/>
                </a:moveTo>
                <a:lnTo>
                  <a:pt x="253351" y="0"/>
                </a:lnTo>
                <a:cubicBezTo>
                  <a:pt x="279603" y="0"/>
                  <a:pt x="300656" y="20967"/>
                  <a:pt x="300656" y="47268"/>
                </a:cubicBezTo>
                <a:cubicBezTo>
                  <a:pt x="300656" y="147137"/>
                  <a:pt x="381612" y="228063"/>
                  <a:pt x="481508" y="228063"/>
                </a:cubicBezTo>
                <a:lnTo>
                  <a:pt x="1420211" y="228063"/>
                </a:lnTo>
                <a:cubicBezTo>
                  <a:pt x="1520107" y="228063"/>
                  <a:pt x="1601063" y="147137"/>
                  <a:pt x="1601063" y="47268"/>
                </a:cubicBezTo>
                <a:cubicBezTo>
                  <a:pt x="1601063" y="20967"/>
                  <a:pt x="1622117" y="0"/>
                  <a:pt x="1649425" y="0"/>
                </a:cubicBezTo>
                <a:lnTo>
                  <a:pt x="1734576" y="0"/>
                </a:lnTo>
                <a:lnTo>
                  <a:pt x="1734576" y="3454365"/>
                </a:lnTo>
                <a:cubicBezTo>
                  <a:pt x="1734576" y="3571291"/>
                  <a:pt x="1794137" y="3674724"/>
                  <a:pt x="1884472" y="3735857"/>
                </a:cubicBezTo>
                <a:lnTo>
                  <a:pt x="1902776" y="3745816"/>
                </a:lnTo>
                <a:lnTo>
                  <a:pt x="1902776" y="3812877"/>
                </a:lnTo>
                <a:cubicBezTo>
                  <a:pt x="1902776" y="3901160"/>
                  <a:pt x="1831334" y="3972705"/>
                  <a:pt x="1742978" y="3972705"/>
                </a:cubicBezTo>
                <a:lnTo>
                  <a:pt x="159798" y="3972705"/>
                </a:lnTo>
                <a:cubicBezTo>
                  <a:pt x="71442" y="3972705"/>
                  <a:pt x="0" y="3901160"/>
                  <a:pt x="0" y="3812877"/>
                </a:cubicBezTo>
                <a:lnTo>
                  <a:pt x="0" y="159828"/>
                </a:lnTo>
                <a:cubicBezTo>
                  <a:pt x="0" y="71546"/>
                  <a:pt x="71442" y="0"/>
                  <a:pt x="159798" y="0"/>
                </a:cubicBezTo>
                <a:close/>
              </a:path>
            </a:pathLst>
          </a:custGeom>
          <a:solidFill>
            <a:schemeClr val="accent3"/>
          </a:solidFill>
        </p:spPr>
        <p:txBody>
          <a:bodyPr wrap="square" anchor="ctr">
            <a:noAutofit/>
          </a:bodyPr>
          <a:lstStyle>
            <a:lvl1pPr marL="0" indent="0" algn="ctr">
              <a:buNone/>
              <a:defRPr b="1"/>
            </a:lvl1pPr>
          </a:lstStyle>
          <a:p>
            <a:endParaRPr lang="en-US"/>
          </a:p>
        </p:txBody>
      </p:sp>
      <p:sp>
        <p:nvSpPr>
          <p:cNvPr id="23" name="Freeform 28">
            <a:extLst>
              <a:ext uri="{FF2B5EF4-FFF2-40B4-BE49-F238E27FC236}">
                <a16:creationId xmlns:a16="http://schemas.microsoft.com/office/drawing/2014/main" id="{1F8998C3-DB0C-49A1-A47C-3D9F36F727B8}"/>
              </a:ext>
            </a:extLst>
          </p:cNvPr>
          <p:cNvSpPr>
            <a:spLocks noGrp="1"/>
          </p:cNvSpPr>
          <p:nvPr>
            <p:ph type="pic" sz="quarter" idx="12"/>
          </p:nvPr>
        </p:nvSpPr>
        <p:spPr>
          <a:xfrm>
            <a:off x="5037385" y="1170696"/>
            <a:ext cx="2116181" cy="4419488"/>
          </a:xfrm>
          <a:custGeom>
            <a:avLst/>
            <a:gdLst>
              <a:gd name="connsiteX0" fmla="*/ 177622 w 2116181"/>
              <a:gd name="connsiteY0" fmla="*/ 0 h 4419488"/>
              <a:gd name="connsiteX1" fmla="*/ 281766 w 2116181"/>
              <a:gd name="connsiteY1" fmla="*/ 0 h 4419488"/>
              <a:gd name="connsiteX2" fmla="*/ 334278 w 2116181"/>
              <a:gd name="connsiteY2" fmla="*/ 52584 h 4419488"/>
              <a:gd name="connsiteX3" fmla="*/ 536099 w 2116181"/>
              <a:gd name="connsiteY3" fmla="*/ 254325 h 4419488"/>
              <a:gd name="connsiteX4" fmla="*/ 1580082 w 2116181"/>
              <a:gd name="connsiteY4" fmla="*/ 254325 h 4419488"/>
              <a:gd name="connsiteX5" fmla="*/ 1781903 w 2116181"/>
              <a:gd name="connsiteY5" fmla="*/ 52584 h 4419488"/>
              <a:gd name="connsiteX6" fmla="*/ 1834416 w 2116181"/>
              <a:gd name="connsiteY6" fmla="*/ 0 h 4419488"/>
              <a:gd name="connsiteX7" fmla="*/ 1938559 w 2116181"/>
              <a:gd name="connsiteY7" fmla="*/ 0 h 4419488"/>
              <a:gd name="connsiteX8" fmla="*/ 2116181 w 2116181"/>
              <a:gd name="connsiteY8" fmla="*/ 177598 h 4419488"/>
              <a:gd name="connsiteX9" fmla="*/ 2116181 w 2116181"/>
              <a:gd name="connsiteY9" fmla="*/ 4241890 h 4419488"/>
              <a:gd name="connsiteX10" fmla="*/ 1938559 w 2116181"/>
              <a:gd name="connsiteY10" fmla="*/ 4419488 h 4419488"/>
              <a:gd name="connsiteX11" fmla="*/ 177622 w 2116181"/>
              <a:gd name="connsiteY11" fmla="*/ 4419488 h 4419488"/>
              <a:gd name="connsiteX12" fmla="*/ 0 w 2116181"/>
              <a:gd name="connsiteY12" fmla="*/ 4241890 h 4419488"/>
              <a:gd name="connsiteX13" fmla="*/ 0 w 2116181"/>
              <a:gd name="connsiteY13" fmla="*/ 177598 h 4419488"/>
              <a:gd name="connsiteX14" fmla="*/ 177622 w 2116181"/>
              <a:gd name="connsiteY14" fmla="*/ 0 h 441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16181" h="4419488">
                <a:moveTo>
                  <a:pt x="177622" y="0"/>
                </a:moveTo>
                <a:lnTo>
                  <a:pt x="281766" y="0"/>
                </a:lnTo>
                <a:cubicBezTo>
                  <a:pt x="310080" y="0"/>
                  <a:pt x="334278" y="23121"/>
                  <a:pt x="334278" y="52584"/>
                </a:cubicBezTo>
                <a:cubicBezTo>
                  <a:pt x="334278" y="164094"/>
                  <a:pt x="424706" y="254325"/>
                  <a:pt x="536099" y="254325"/>
                </a:cubicBezTo>
                <a:lnTo>
                  <a:pt x="1580082" y="254325"/>
                </a:lnTo>
                <a:cubicBezTo>
                  <a:pt x="1691475" y="254325"/>
                  <a:pt x="1781903" y="164094"/>
                  <a:pt x="1781903" y="52584"/>
                </a:cubicBezTo>
                <a:cubicBezTo>
                  <a:pt x="1781903" y="24144"/>
                  <a:pt x="1805024" y="0"/>
                  <a:pt x="1834416" y="0"/>
                </a:cubicBezTo>
                <a:lnTo>
                  <a:pt x="1938559" y="0"/>
                </a:lnTo>
                <a:cubicBezTo>
                  <a:pt x="2036237" y="0"/>
                  <a:pt x="2116181" y="79796"/>
                  <a:pt x="2116181" y="177598"/>
                </a:cubicBezTo>
                <a:lnTo>
                  <a:pt x="2116181" y="4241890"/>
                </a:lnTo>
                <a:cubicBezTo>
                  <a:pt x="2116181" y="4339692"/>
                  <a:pt x="2036335" y="4419488"/>
                  <a:pt x="1938559" y="4419488"/>
                </a:cubicBezTo>
                <a:lnTo>
                  <a:pt x="177622" y="4419488"/>
                </a:lnTo>
                <a:cubicBezTo>
                  <a:pt x="79945" y="4419488"/>
                  <a:pt x="0" y="4339692"/>
                  <a:pt x="0" y="4241890"/>
                </a:cubicBezTo>
                <a:lnTo>
                  <a:pt x="0" y="177598"/>
                </a:lnTo>
                <a:cubicBezTo>
                  <a:pt x="0" y="79796"/>
                  <a:pt x="79847" y="0"/>
                  <a:pt x="177622" y="0"/>
                </a:cubicBezTo>
                <a:close/>
              </a:path>
            </a:pathLst>
          </a:custGeom>
          <a:solidFill>
            <a:schemeClr val="accent3"/>
          </a:solidFill>
        </p:spPr>
        <p:txBody>
          <a:bodyPr wrap="square" anchor="ctr">
            <a:noAutofit/>
          </a:bodyPr>
          <a:lstStyle>
            <a:lvl1pPr marL="0" indent="0" algn="ctr">
              <a:buNone/>
              <a:defRPr b="1"/>
            </a:lvl1pPr>
          </a:lstStyle>
          <a:p>
            <a:endParaRPr lang="en-US"/>
          </a:p>
        </p:txBody>
      </p:sp>
      <p:sp>
        <p:nvSpPr>
          <p:cNvPr id="24" name="Freeform 33">
            <a:extLst>
              <a:ext uri="{FF2B5EF4-FFF2-40B4-BE49-F238E27FC236}">
                <a16:creationId xmlns:a16="http://schemas.microsoft.com/office/drawing/2014/main" id="{A130DB5E-0422-498E-9F56-784936625294}"/>
              </a:ext>
            </a:extLst>
          </p:cNvPr>
          <p:cNvSpPr>
            <a:spLocks noGrp="1"/>
          </p:cNvSpPr>
          <p:nvPr>
            <p:ph type="pic" sz="quarter" idx="11"/>
          </p:nvPr>
        </p:nvSpPr>
        <p:spPr>
          <a:xfrm>
            <a:off x="7160925" y="1980166"/>
            <a:ext cx="1902776" cy="3972705"/>
          </a:xfrm>
          <a:custGeom>
            <a:avLst/>
            <a:gdLst>
              <a:gd name="connsiteX0" fmla="*/ 178714 w 1902776"/>
              <a:gd name="connsiteY0" fmla="*/ 0 h 3972705"/>
              <a:gd name="connsiteX1" fmla="*/ 253351 w 1902776"/>
              <a:gd name="connsiteY1" fmla="*/ 0 h 3972705"/>
              <a:gd name="connsiteX2" fmla="*/ 300656 w 1902776"/>
              <a:gd name="connsiteY2" fmla="*/ 47268 h 3972705"/>
              <a:gd name="connsiteX3" fmla="*/ 481508 w 1902776"/>
              <a:gd name="connsiteY3" fmla="*/ 228063 h 3972705"/>
              <a:gd name="connsiteX4" fmla="*/ 1420211 w 1902776"/>
              <a:gd name="connsiteY4" fmla="*/ 228063 h 3972705"/>
              <a:gd name="connsiteX5" fmla="*/ 1601063 w 1902776"/>
              <a:gd name="connsiteY5" fmla="*/ 47268 h 3972705"/>
              <a:gd name="connsiteX6" fmla="*/ 1649425 w 1902776"/>
              <a:gd name="connsiteY6" fmla="*/ 0 h 3972705"/>
              <a:gd name="connsiteX7" fmla="*/ 1742978 w 1902776"/>
              <a:gd name="connsiteY7" fmla="*/ 0 h 3972705"/>
              <a:gd name="connsiteX8" fmla="*/ 1902776 w 1902776"/>
              <a:gd name="connsiteY8" fmla="*/ 159828 h 3972705"/>
              <a:gd name="connsiteX9" fmla="*/ 1902776 w 1902776"/>
              <a:gd name="connsiteY9" fmla="*/ 3812877 h 3972705"/>
              <a:gd name="connsiteX10" fmla="*/ 1742978 w 1902776"/>
              <a:gd name="connsiteY10" fmla="*/ 3972705 h 3972705"/>
              <a:gd name="connsiteX11" fmla="*/ 159798 w 1902776"/>
              <a:gd name="connsiteY11" fmla="*/ 3972705 h 3972705"/>
              <a:gd name="connsiteX12" fmla="*/ 0 w 1902776"/>
              <a:gd name="connsiteY12" fmla="*/ 3812877 h 3972705"/>
              <a:gd name="connsiteX13" fmla="*/ 0 w 1902776"/>
              <a:gd name="connsiteY13" fmla="*/ 3748908 h 3972705"/>
              <a:gd name="connsiteX14" fmla="*/ 28818 w 1902776"/>
              <a:gd name="connsiteY14" fmla="*/ 3733229 h 3972705"/>
              <a:gd name="connsiteX15" fmla="*/ 178714 w 1902776"/>
              <a:gd name="connsiteY15" fmla="*/ 3451737 h 397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02776" h="3972705">
                <a:moveTo>
                  <a:pt x="178714" y="0"/>
                </a:moveTo>
                <a:lnTo>
                  <a:pt x="253351" y="0"/>
                </a:lnTo>
                <a:cubicBezTo>
                  <a:pt x="279603" y="0"/>
                  <a:pt x="300656" y="20967"/>
                  <a:pt x="300656" y="47268"/>
                </a:cubicBezTo>
                <a:cubicBezTo>
                  <a:pt x="300656" y="147137"/>
                  <a:pt x="381613" y="228063"/>
                  <a:pt x="481508" y="228063"/>
                </a:cubicBezTo>
                <a:lnTo>
                  <a:pt x="1420211" y="228063"/>
                </a:lnTo>
                <a:cubicBezTo>
                  <a:pt x="1520107" y="228063"/>
                  <a:pt x="1601063" y="147137"/>
                  <a:pt x="1601063" y="47268"/>
                </a:cubicBezTo>
                <a:cubicBezTo>
                  <a:pt x="1601063" y="20967"/>
                  <a:pt x="1622117" y="0"/>
                  <a:pt x="1649425" y="0"/>
                </a:cubicBezTo>
                <a:lnTo>
                  <a:pt x="1742978" y="0"/>
                </a:lnTo>
                <a:cubicBezTo>
                  <a:pt x="1831334" y="0"/>
                  <a:pt x="1902776" y="71546"/>
                  <a:pt x="1902776" y="159828"/>
                </a:cubicBezTo>
                <a:lnTo>
                  <a:pt x="1902776" y="3812877"/>
                </a:lnTo>
                <a:cubicBezTo>
                  <a:pt x="1902776" y="3901160"/>
                  <a:pt x="1831334" y="3972705"/>
                  <a:pt x="1742978" y="3972705"/>
                </a:cubicBezTo>
                <a:lnTo>
                  <a:pt x="159798" y="3972705"/>
                </a:lnTo>
                <a:cubicBezTo>
                  <a:pt x="71442" y="3972705"/>
                  <a:pt x="0" y="3901160"/>
                  <a:pt x="0" y="3812877"/>
                </a:cubicBezTo>
                <a:lnTo>
                  <a:pt x="0" y="3748908"/>
                </a:lnTo>
                <a:lnTo>
                  <a:pt x="28818" y="3733229"/>
                </a:lnTo>
                <a:cubicBezTo>
                  <a:pt x="119154" y="3672096"/>
                  <a:pt x="178714" y="3568663"/>
                  <a:pt x="178714" y="3451737"/>
                </a:cubicBezTo>
                <a:close/>
              </a:path>
            </a:pathLst>
          </a:custGeom>
          <a:solidFill>
            <a:schemeClr val="accent3"/>
          </a:solidFill>
        </p:spPr>
        <p:txBody>
          <a:bodyPr wrap="square" anchor="ctr">
            <a:noAutofit/>
          </a:bodyPr>
          <a:lstStyle>
            <a:lvl1pPr marL="0" indent="0" algn="ctr">
              <a:buNone/>
              <a:defRPr b="1"/>
            </a:lvl1pPr>
          </a:lstStyle>
          <a:p>
            <a:endParaRPr lang="en-US"/>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BED517-1B42-4BC4-A329-EBEE8F21FC65}"/>
              </a:ext>
            </a:extLst>
          </p:cNvPr>
          <p:cNvSpPr/>
          <p:nvPr userDrawn="1"/>
        </p:nvSpPr>
        <p:spPr>
          <a:xfrm>
            <a:off x="0" y="2225110"/>
            <a:ext cx="12192000" cy="3223038"/>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BF30912-51B2-4483-9898-BC2D0A76E888}"/>
              </a:ext>
            </a:extLst>
          </p:cNvPr>
          <p:cNvSpPr/>
          <p:nvPr userDrawn="1"/>
        </p:nvSpPr>
        <p:spPr>
          <a:xfrm>
            <a:off x="2504649" y="2225110"/>
            <a:ext cx="1902776" cy="3223038"/>
          </a:xfrm>
          <a:custGeom>
            <a:avLst/>
            <a:gdLst>
              <a:gd name="connsiteX0" fmla="*/ 0 w 1601852"/>
              <a:gd name="connsiteY0" fmla="*/ 0 h 4020565"/>
              <a:gd name="connsiteX1" fmla="*/ 1601852 w 1601852"/>
              <a:gd name="connsiteY1" fmla="*/ 0 h 4020565"/>
              <a:gd name="connsiteX2" fmla="*/ 1601852 w 1601852"/>
              <a:gd name="connsiteY2" fmla="*/ 4020565 h 4020565"/>
              <a:gd name="connsiteX3" fmla="*/ 0 w 1601852"/>
              <a:gd name="connsiteY3" fmla="*/ 4020565 h 4020565"/>
            </a:gdLst>
            <a:ahLst/>
            <a:cxnLst>
              <a:cxn ang="0">
                <a:pos x="connsiteX0" y="connsiteY0"/>
              </a:cxn>
              <a:cxn ang="0">
                <a:pos x="connsiteX1" y="connsiteY1"/>
              </a:cxn>
              <a:cxn ang="0">
                <a:pos x="connsiteX2" y="connsiteY2"/>
              </a:cxn>
              <a:cxn ang="0">
                <a:pos x="connsiteX3" y="connsiteY3"/>
              </a:cxn>
            </a:cxnLst>
            <a:rect l="l" t="t" r="r" b="b"/>
            <a:pathLst>
              <a:path w="1601852" h="4020565">
                <a:moveTo>
                  <a:pt x="0" y="0"/>
                </a:moveTo>
                <a:lnTo>
                  <a:pt x="1601852" y="0"/>
                </a:lnTo>
                <a:lnTo>
                  <a:pt x="1601852" y="4020565"/>
                </a:lnTo>
                <a:lnTo>
                  <a:pt x="0" y="4020565"/>
                </a:lnTo>
                <a:close/>
              </a:path>
            </a:pathLst>
          </a:custGeom>
          <a:gradFill flip="none" rotWithShape="1">
            <a:gsLst>
              <a:gs pos="0">
                <a:schemeClr val="tx1"/>
              </a:gs>
              <a:gs pos="53000">
                <a:schemeClr val="tx1">
                  <a:alpha val="60000"/>
                </a:schemeClr>
              </a:gs>
              <a:gs pos="77000">
                <a:schemeClr val="tx1">
                  <a:alpha val="30000"/>
                </a:schemeClr>
              </a:gs>
              <a:gs pos="100000">
                <a:schemeClr val="accent4">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
        <p:nvSpPr>
          <p:cNvPr id="10" name="Freeform 31">
            <a:extLst>
              <a:ext uri="{FF2B5EF4-FFF2-40B4-BE49-F238E27FC236}">
                <a16:creationId xmlns:a16="http://schemas.microsoft.com/office/drawing/2014/main" id="{A451EDE1-A21D-4C75-9B17-3575C6DAFF2C}"/>
              </a:ext>
            </a:extLst>
          </p:cNvPr>
          <p:cNvSpPr>
            <a:spLocks noGrp="1"/>
          </p:cNvSpPr>
          <p:nvPr>
            <p:ph type="pic" sz="quarter" idx="10"/>
          </p:nvPr>
        </p:nvSpPr>
        <p:spPr>
          <a:xfrm>
            <a:off x="3124095" y="1980166"/>
            <a:ext cx="1902776" cy="3972705"/>
          </a:xfrm>
          <a:custGeom>
            <a:avLst/>
            <a:gdLst>
              <a:gd name="connsiteX0" fmla="*/ 159798 w 1902776"/>
              <a:gd name="connsiteY0" fmla="*/ 0 h 3972705"/>
              <a:gd name="connsiteX1" fmla="*/ 253351 w 1902776"/>
              <a:gd name="connsiteY1" fmla="*/ 0 h 3972705"/>
              <a:gd name="connsiteX2" fmla="*/ 300656 w 1902776"/>
              <a:gd name="connsiteY2" fmla="*/ 47268 h 3972705"/>
              <a:gd name="connsiteX3" fmla="*/ 481508 w 1902776"/>
              <a:gd name="connsiteY3" fmla="*/ 228063 h 3972705"/>
              <a:gd name="connsiteX4" fmla="*/ 1420211 w 1902776"/>
              <a:gd name="connsiteY4" fmla="*/ 228063 h 3972705"/>
              <a:gd name="connsiteX5" fmla="*/ 1601063 w 1902776"/>
              <a:gd name="connsiteY5" fmla="*/ 47268 h 3972705"/>
              <a:gd name="connsiteX6" fmla="*/ 1649425 w 1902776"/>
              <a:gd name="connsiteY6" fmla="*/ 0 h 3972705"/>
              <a:gd name="connsiteX7" fmla="*/ 1734576 w 1902776"/>
              <a:gd name="connsiteY7" fmla="*/ 0 h 3972705"/>
              <a:gd name="connsiteX8" fmla="*/ 1734576 w 1902776"/>
              <a:gd name="connsiteY8" fmla="*/ 3454365 h 3972705"/>
              <a:gd name="connsiteX9" fmla="*/ 1884472 w 1902776"/>
              <a:gd name="connsiteY9" fmla="*/ 3735857 h 3972705"/>
              <a:gd name="connsiteX10" fmla="*/ 1902776 w 1902776"/>
              <a:gd name="connsiteY10" fmla="*/ 3745816 h 3972705"/>
              <a:gd name="connsiteX11" fmla="*/ 1902776 w 1902776"/>
              <a:gd name="connsiteY11" fmla="*/ 3812877 h 3972705"/>
              <a:gd name="connsiteX12" fmla="*/ 1742978 w 1902776"/>
              <a:gd name="connsiteY12" fmla="*/ 3972705 h 3972705"/>
              <a:gd name="connsiteX13" fmla="*/ 159798 w 1902776"/>
              <a:gd name="connsiteY13" fmla="*/ 3972705 h 3972705"/>
              <a:gd name="connsiteX14" fmla="*/ 0 w 1902776"/>
              <a:gd name="connsiteY14" fmla="*/ 3812877 h 3972705"/>
              <a:gd name="connsiteX15" fmla="*/ 0 w 1902776"/>
              <a:gd name="connsiteY15" fmla="*/ 159828 h 3972705"/>
              <a:gd name="connsiteX16" fmla="*/ 159798 w 1902776"/>
              <a:gd name="connsiteY16" fmla="*/ 0 h 397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02776" h="3972705">
                <a:moveTo>
                  <a:pt x="159798" y="0"/>
                </a:moveTo>
                <a:lnTo>
                  <a:pt x="253351" y="0"/>
                </a:lnTo>
                <a:cubicBezTo>
                  <a:pt x="279603" y="0"/>
                  <a:pt x="300656" y="20967"/>
                  <a:pt x="300656" y="47268"/>
                </a:cubicBezTo>
                <a:cubicBezTo>
                  <a:pt x="300656" y="147137"/>
                  <a:pt x="381612" y="228063"/>
                  <a:pt x="481508" y="228063"/>
                </a:cubicBezTo>
                <a:lnTo>
                  <a:pt x="1420211" y="228063"/>
                </a:lnTo>
                <a:cubicBezTo>
                  <a:pt x="1520107" y="228063"/>
                  <a:pt x="1601063" y="147137"/>
                  <a:pt x="1601063" y="47268"/>
                </a:cubicBezTo>
                <a:cubicBezTo>
                  <a:pt x="1601063" y="20967"/>
                  <a:pt x="1622117" y="0"/>
                  <a:pt x="1649425" y="0"/>
                </a:cubicBezTo>
                <a:lnTo>
                  <a:pt x="1734576" y="0"/>
                </a:lnTo>
                <a:lnTo>
                  <a:pt x="1734576" y="3454365"/>
                </a:lnTo>
                <a:cubicBezTo>
                  <a:pt x="1734576" y="3571291"/>
                  <a:pt x="1794137" y="3674724"/>
                  <a:pt x="1884472" y="3735857"/>
                </a:cubicBezTo>
                <a:lnTo>
                  <a:pt x="1902776" y="3745816"/>
                </a:lnTo>
                <a:lnTo>
                  <a:pt x="1902776" y="3812877"/>
                </a:lnTo>
                <a:cubicBezTo>
                  <a:pt x="1902776" y="3901160"/>
                  <a:pt x="1831334" y="3972705"/>
                  <a:pt x="1742978" y="3972705"/>
                </a:cubicBezTo>
                <a:lnTo>
                  <a:pt x="159798" y="3972705"/>
                </a:lnTo>
                <a:cubicBezTo>
                  <a:pt x="71442" y="3972705"/>
                  <a:pt x="0" y="3901160"/>
                  <a:pt x="0" y="3812877"/>
                </a:cubicBezTo>
                <a:lnTo>
                  <a:pt x="0" y="159828"/>
                </a:lnTo>
                <a:cubicBezTo>
                  <a:pt x="0" y="71546"/>
                  <a:pt x="71442" y="0"/>
                  <a:pt x="159798" y="0"/>
                </a:cubicBezTo>
                <a:close/>
              </a:path>
            </a:pathLst>
          </a:custGeom>
          <a:solidFill>
            <a:schemeClr val="accent3"/>
          </a:solidFill>
        </p:spPr>
        <p:txBody>
          <a:bodyPr wrap="square" anchor="ctr">
            <a:noAutofit/>
          </a:bodyPr>
          <a:lstStyle>
            <a:lvl1pPr marL="0" indent="0" algn="ctr">
              <a:buNone/>
              <a:defRPr b="1"/>
            </a:lvl1pPr>
          </a:lstStyle>
          <a:p>
            <a:endParaRPr lang="en-US"/>
          </a:p>
        </p:txBody>
      </p:sp>
      <p:sp>
        <p:nvSpPr>
          <p:cNvPr id="11" name="Freeform 28">
            <a:extLst>
              <a:ext uri="{FF2B5EF4-FFF2-40B4-BE49-F238E27FC236}">
                <a16:creationId xmlns:a16="http://schemas.microsoft.com/office/drawing/2014/main" id="{2FF6C41E-5C1B-40E8-B074-A3285D6372AC}"/>
              </a:ext>
            </a:extLst>
          </p:cNvPr>
          <p:cNvSpPr>
            <a:spLocks noGrp="1"/>
          </p:cNvSpPr>
          <p:nvPr>
            <p:ph type="pic" sz="quarter" idx="12"/>
          </p:nvPr>
        </p:nvSpPr>
        <p:spPr>
          <a:xfrm>
            <a:off x="5037385" y="1170696"/>
            <a:ext cx="2116181" cy="4419488"/>
          </a:xfrm>
          <a:custGeom>
            <a:avLst/>
            <a:gdLst>
              <a:gd name="connsiteX0" fmla="*/ 177622 w 2116181"/>
              <a:gd name="connsiteY0" fmla="*/ 0 h 4419488"/>
              <a:gd name="connsiteX1" fmla="*/ 281766 w 2116181"/>
              <a:gd name="connsiteY1" fmla="*/ 0 h 4419488"/>
              <a:gd name="connsiteX2" fmla="*/ 334278 w 2116181"/>
              <a:gd name="connsiteY2" fmla="*/ 52584 h 4419488"/>
              <a:gd name="connsiteX3" fmla="*/ 536099 w 2116181"/>
              <a:gd name="connsiteY3" fmla="*/ 254325 h 4419488"/>
              <a:gd name="connsiteX4" fmla="*/ 1580082 w 2116181"/>
              <a:gd name="connsiteY4" fmla="*/ 254325 h 4419488"/>
              <a:gd name="connsiteX5" fmla="*/ 1781903 w 2116181"/>
              <a:gd name="connsiteY5" fmla="*/ 52584 h 4419488"/>
              <a:gd name="connsiteX6" fmla="*/ 1834416 w 2116181"/>
              <a:gd name="connsiteY6" fmla="*/ 0 h 4419488"/>
              <a:gd name="connsiteX7" fmla="*/ 1938559 w 2116181"/>
              <a:gd name="connsiteY7" fmla="*/ 0 h 4419488"/>
              <a:gd name="connsiteX8" fmla="*/ 2116181 w 2116181"/>
              <a:gd name="connsiteY8" fmla="*/ 177598 h 4419488"/>
              <a:gd name="connsiteX9" fmla="*/ 2116181 w 2116181"/>
              <a:gd name="connsiteY9" fmla="*/ 4241890 h 4419488"/>
              <a:gd name="connsiteX10" fmla="*/ 1938559 w 2116181"/>
              <a:gd name="connsiteY10" fmla="*/ 4419488 h 4419488"/>
              <a:gd name="connsiteX11" fmla="*/ 177622 w 2116181"/>
              <a:gd name="connsiteY11" fmla="*/ 4419488 h 4419488"/>
              <a:gd name="connsiteX12" fmla="*/ 0 w 2116181"/>
              <a:gd name="connsiteY12" fmla="*/ 4241890 h 4419488"/>
              <a:gd name="connsiteX13" fmla="*/ 0 w 2116181"/>
              <a:gd name="connsiteY13" fmla="*/ 177598 h 4419488"/>
              <a:gd name="connsiteX14" fmla="*/ 177622 w 2116181"/>
              <a:gd name="connsiteY14" fmla="*/ 0 h 441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16181" h="4419488">
                <a:moveTo>
                  <a:pt x="177622" y="0"/>
                </a:moveTo>
                <a:lnTo>
                  <a:pt x="281766" y="0"/>
                </a:lnTo>
                <a:cubicBezTo>
                  <a:pt x="310080" y="0"/>
                  <a:pt x="334278" y="23121"/>
                  <a:pt x="334278" y="52584"/>
                </a:cubicBezTo>
                <a:cubicBezTo>
                  <a:pt x="334278" y="164094"/>
                  <a:pt x="424706" y="254325"/>
                  <a:pt x="536099" y="254325"/>
                </a:cubicBezTo>
                <a:lnTo>
                  <a:pt x="1580082" y="254325"/>
                </a:lnTo>
                <a:cubicBezTo>
                  <a:pt x="1691475" y="254325"/>
                  <a:pt x="1781903" y="164094"/>
                  <a:pt x="1781903" y="52584"/>
                </a:cubicBezTo>
                <a:cubicBezTo>
                  <a:pt x="1781903" y="24144"/>
                  <a:pt x="1805024" y="0"/>
                  <a:pt x="1834416" y="0"/>
                </a:cubicBezTo>
                <a:lnTo>
                  <a:pt x="1938559" y="0"/>
                </a:lnTo>
                <a:cubicBezTo>
                  <a:pt x="2036237" y="0"/>
                  <a:pt x="2116181" y="79796"/>
                  <a:pt x="2116181" y="177598"/>
                </a:cubicBezTo>
                <a:lnTo>
                  <a:pt x="2116181" y="4241890"/>
                </a:lnTo>
                <a:cubicBezTo>
                  <a:pt x="2116181" y="4339692"/>
                  <a:pt x="2036335" y="4419488"/>
                  <a:pt x="1938559" y="4419488"/>
                </a:cubicBezTo>
                <a:lnTo>
                  <a:pt x="177622" y="4419488"/>
                </a:lnTo>
                <a:cubicBezTo>
                  <a:pt x="79945" y="4419488"/>
                  <a:pt x="0" y="4339692"/>
                  <a:pt x="0" y="4241890"/>
                </a:cubicBezTo>
                <a:lnTo>
                  <a:pt x="0" y="177598"/>
                </a:lnTo>
                <a:cubicBezTo>
                  <a:pt x="0" y="79796"/>
                  <a:pt x="79847" y="0"/>
                  <a:pt x="177622" y="0"/>
                </a:cubicBezTo>
                <a:close/>
              </a:path>
            </a:pathLst>
          </a:custGeom>
          <a:solidFill>
            <a:schemeClr val="accent3"/>
          </a:solidFill>
        </p:spPr>
        <p:txBody>
          <a:bodyPr wrap="square" anchor="ctr">
            <a:noAutofit/>
          </a:bodyPr>
          <a:lstStyle>
            <a:lvl1pPr marL="0" indent="0" algn="ctr">
              <a:buNone/>
              <a:defRPr b="1"/>
            </a:lvl1pPr>
          </a:lstStyle>
          <a:p>
            <a:endParaRPr lang="en-US"/>
          </a:p>
        </p:txBody>
      </p:sp>
      <p:sp>
        <p:nvSpPr>
          <p:cNvPr id="12" name="Freeform 33">
            <a:extLst>
              <a:ext uri="{FF2B5EF4-FFF2-40B4-BE49-F238E27FC236}">
                <a16:creationId xmlns:a16="http://schemas.microsoft.com/office/drawing/2014/main" id="{73A6C1E1-7D8F-433B-80DF-589C68CFD46D}"/>
              </a:ext>
            </a:extLst>
          </p:cNvPr>
          <p:cNvSpPr>
            <a:spLocks noGrp="1"/>
          </p:cNvSpPr>
          <p:nvPr>
            <p:ph type="pic" sz="quarter" idx="11"/>
          </p:nvPr>
        </p:nvSpPr>
        <p:spPr>
          <a:xfrm>
            <a:off x="7160925" y="1980166"/>
            <a:ext cx="1902776" cy="3972705"/>
          </a:xfrm>
          <a:custGeom>
            <a:avLst/>
            <a:gdLst>
              <a:gd name="connsiteX0" fmla="*/ 178714 w 1902776"/>
              <a:gd name="connsiteY0" fmla="*/ 0 h 3972705"/>
              <a:gd name="connsiteX1" fmla="*/ 253351 w 1902776"/>
              <a:gd name="connsiteY1" fmla="*/ 0 h 3972705"/>
              <a:gd name="connsiteX2" fmla="*/ 300656 w 1902776"/>
              <a:gd name="connsiteY2" fmla="*/ 47268 h 3972705"/>
              <a:gd name="connsiteX3" fmla="*/ 481508 w 1902776"/>
              <a:gd name="connsiteY3" fmla="*/ 228063 h 3972705"/>
              <a:gd name="connsiteX4" fmla="*/ 1420211 w 1902776"/>
              <a:gd name="connsiteY4" fmla="*/ 228063 h 3972705"/>
              <a:gd name="connsiteX5" fmla="*/ 1601063 w 1902776"/>
              <a:gd name="connsiteY5" fmla="*/ 47268 h 3972705"/>
              <a:gd name="connsiteX6" fmla="*/ 1649425 w 1902776"/>
              <a:gd name="connsiteY6" fmla="*/ 0 h 3972705"/>
              <a:gd name="connsiteX7" fmla="*/ 1742978 w 1902776"/>
              <a:gd name="connsiteY7" fmla="*/ 0 h 3972705"/>
              <a:gd name="connsiteX8" fmla="*/ 1902776 w 1902776"/>
              <a:gd name="connsiteY8" fmla="*/ 159828 h 3972705"/>
              <a:gd name="connsiteX9" fmla="*/ 1902776 w 1902776"/>
              <a:gd name="connsiteY9" fmla="*/ 3812877 h 3972705"/>
              <a:gd name="connsiteX10" fmla="*/ 1742978 w 1902776"/>
              <a:gd name="connsiteY10" fmla="*/ 3972705 h 3972705"/>
              <a:gd name="connsiteX11" fmla="*/ 159798 w 1902776"/>
              <a:gd name="connsiteY11" fmla="*/ 3972705 h 3972705"/>
              <a:gd name="connsiteX12" fmla="*/ 0 w 1902776"/>
              <a:gd name="connsiteY12" fmla="*/ 3812877 h 3972705"/>
              <a:gd name="connsiteX13" fmla="*/ 0 w 1902776"/>
              <a:gd name="connsiteY13" fmla="*/ 3748908 h 3972705"/>
              <a:gd name="connsiteX14" fmla="*/ 28818 w 1902776"/>
              <a:gd name="connsiteY14" fmla="*/ 3733229 h 3972705"/>
              <a:gd name="connsiteX15" fmla="*/ 178714 w 1902776"/>
              <a:gd name="connsiteY15" fmla="*/ 3451737 h 397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02776" h="3972705">
                <a:moveTo>
                  <a:pt x="178714" y="0"/>
                </a:moveTo>
                <a:lnTo>
                  <a:pt x="253351" y="0"/>
                </a:lnTo>
                <a:cubicBezTo>
                  <a:pt x="279603" y="0"/>
                  <a:pt x="300656" y="20967"/>
                  <a:pt x="300656" y="47268"/>
                </a:cubicBezTo>
                <a:cubicBezTo>
                  <a:pt x="300656" y="147137"/>
                  <a:pt x="381613" y="228063"/>
                  <a:pt x="481508" y="228063"/>
                </a:cubicBezTo>
                <a:lnTo>
                  <a:pt x="1420211" y="228063"/>
                </a:lnTo>
                <a:cubicBezTo>
                  <a:pt x="1520107" y="228063"/>
                  <a:pt x="1601063" y="147137"/>
                  <a:pt x="1601063" y="47268"/>
                </a:cubicBezTo>
                <a:cubicBezTo>
                  <a:pt x="1601063" y="20967"/>
                  <a:pt x="1622117" y="0"/>
                  <a:pt x="1649425" y="0"/>
                </a:cubicBezTo>
                <a:lnTo>
                  <a:pt x="1742978" y="0"/>
                </a:lnTo>
                <a:cubicBezTo>
                  <a:pt x="1831334" y="0"/>
                  <a:pt x="1902776" y="71546"/>
                  <a:pt x="1902776" y="159828"/>
                </a:cubicBezTo>
                <a:lnTo>
                  <a:pt x="1902776" y="3812877"/>
                </a:lnTo>
                <a:cubicBezTo>
                  <a:pt x="1902776" y="3901160"/>
                  <a:pt x="1831334" y="3972705"/>
                  <a:pt x="1742978" y="3972705"/>
                </a:cubicBezTo>
                <a:lnTo>
                  <a:pt x="159798" y="3972705"/>
                </a:lnTo>
                <a:cubicBezTo>
                  <a:pt x="71442" y="3972705"/>
                  <a:pt x="0" y="3901160"/>
                  <a:pt x="0" y="3812877"/>
                </a:cubicBezTo>
                <a:lnTo>
                  <a:pt x="0" y="3748908"/>
                </a:lnTo>
                <a:lnTo>
                  <a:pt x="28818" y="3733229"/>
                </a:lnTo>
                <a:cubicBezTo>
                  <a:pt x="119154" y="3672096"/>
                  <a:pt x="178714" y="3568663"/>
                  <a:pt x="178714" y="3451737"/>
                </a:cubicBezTo>
                <a:close/>
              </a:path>
            </a:pathLst>
          </a:custGeom>
          <a:solidFill>
            <a:schemeClr val="accent3"/>
          </a:solidFill>
        </p:spPr>
        <p:txBody>
          <a:bodyPr wrap="square" anchor="ctr">
            <a:noAutofit/>
          </a:bodyPr>
          <a:lstStyle>
            <a:lvl1pPr marL="0" indent="0" algn="ctr">
              <a:buNone/>
              <a:defRPr b="1"/>
            </a:lvl1pPr>
          </a:lstStyle>
          <a:p>
            <a:endParaRPr lang="en-US"/>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2/22/2022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AD1B1E39-8B32-41D5-9EC6-B8932405EDC4}"/>
              </a:ext>
            </a:extLst>
          </p:cNvPr>
          <p:cNvGrpSpPr/>
          <p:nvPr/>
        </p:nvGrpSpPr>
        <p:grpSpPr>
          <a:xfrm>
            <a:off x="2966406" y="991982"/>
            <a:ext cx="6259188" cy="5128036"/>
            <a:chOff x="2966406" y="864982"/>
            <a:chExt cx="6259188" cy="5128036"/>
          </a:xfrm>
        </p:grpSpPr>
        <p:sp>
          <p:nvSpPr>
            <p:cNvPr id="39" name="Shape">
              <a:extLst>
                <a:ext uri="{FF2B5EF4-FFF2-40B4-BE49-F238E27FC236}">
                  <a16:creationId xmlns:a16="http://schemas.microsoft.com/office/drawing/2014/main" id="{561ECA6F-610D-426D-92A1-BDF2EA7BDAEF}"/>
                </a:ext>
              </a:extLst>
            </p:cNvPr>
            <p:cNvSpPr/>
            <p:nvPr/>
          </p:nvSpPr>
          <p:spPr>
            <a:xfrm>
              <a:off x="7003235" y="1695476"/>
              <a:ext cx="2222359" cy="4297542"/>
            </a:xfrm>
            <a:custGeom>
              <a:avLst/>
              <a:gdLst/>
              <a:ahLst/>
              <a:cxnLst>
                <a:cxn ang="0">
                  <a:pos x="wd2" y="hd2"/>
                </a:cxn>
                <a:cxn ang="5400000">
                  <a:pos x="wd2" y="hd2"/>
                </a:cxn>
                <a:cxn ang="10800000">
                  <a:pos x="wd2" y="hd2"/>
                </a:cxn>
                <a:cxn ang="16200000">
                  <a:pos x="wd2" y="hd2"/>
                </a:cxn>
              </a:cxnLst>
              <a:rect l="0" t="0" r="r" b="b"/>
              <a:pathLst>
                <a:path w="21600" h="21600" extrusionOk="0">
                  <a:moveTo>
                    <a:pt x="18637" y="21600"/>
                  </a:moveTo>
                  <a:lnTo>
                    <a:pt x="2963" y="21600"/>
                  </a:lnTo>
                  <a:cubicBezTo>
                    <a:pt x="1328" y="21600"/>
                    <a:pt x="0" y="20913"/>
                    <a:pt x="0" y="20068"/>
                  </a:cubicBezTo>
                  <a:lnTo>
                    <a:pt x="0" y="1532"/>
                  </a:lnTo>
                  <a:cubicBezTo>
                    <a:pt x="0" y="687"/>
                    <a:pt x="1328" y="0"/>
                    <a:pt x="2963" y="0"/>
                  </a:cubicBezTo>
                  <a:lnTo>
                    <a:pt x="18637" y="0"/>
                  </a:lnTo>
                  <a:cubicBezTo>
                    <a:pt x="20272" y="0"/>
                    <a:pt x="21600" y="687"/>
                    <a:pt x="21600" y="1532"/>
                  </a:cubicBezTo>
                  <a:lnTo>
                    <a:pt x="21600" y="20068"/>
                  </a:lnTo>
                  <a:cubicBezTo>
                    <a:pt x="21600" y="20913"/>
                    <a:pt x="20272" y="21600"/>
                    <a:pt x="18637" y="21600"/>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F78FA0A9-193C-45AE-A545-F449CDDC0EE2}"/>
                </a:ext>
              </a:extLst>
            </p:cNvPr>
            <p:cNvSpPr/>
            <p:nvPr/>
          </p:nvSpPr>
          <p:spPr>
            <a:xfrm>
              <a:off x="7045286" y="1727014"/>
              <a:ext cx="2178203" cy="4217648"/>
            </a:xfrm>
            <a:custGeom>
              <a:avLst/>
              <a:gdLst/>
              <a:ahLst/>
              <a:cxnLst>
                <a:cxn ang="0">
                  <a:pos x="wd2" y="hd2"/>
                </a:cxn>
                <a:cxn ang="5400000">
                  <a:pos x="wd2" y="hd2"/>
                </a:cxn>
                <a:cxn ang="10800000">
                  <a:pos x="wd2" y="hd2"/>
                </a:cxn>
                <a:cxn ang="16200000">
                  <a:pos x="wd2" y="hd2"/>
                </a:cxn>
              </a:cxnLst>
              <a:rect l="0" t="0" r="r" b="b"/>
              <a:pathLst>
                <a:path w="21600" h="21600" extrusionOk="0">
                  <a:moveTo>
                    <a:pt x="21600" y="4813"/>
                  </a:moveTo>
                  <a:lnTo>
                    <a:pt x="21600" y="2789"/>
                  </a:lnTo>
                  <a:cubicBezTo>
                    <a:pt x="21600" y="2735"/>
                    <a:pt x="21517" y="2697"/>
                    <a:pt x="21423" y="2697"/>
                  </a:cubicBezTo>
                  <a:lnTo>
                    <a:pt x="21423" y="2697"/>
                  </a:lnTo>
                  <a:cubicBezTo>
                    <a:pt x="21319" y="2697"/>
                    <a:pt x="21246" y="2654"/>
                    <a:pt x="21246" y="2606"/>
                  </a:cubicBezTo>
                  <a:lnTo>
                    <a:pt x="21246" y="1384"/>
                  </a:lnTo>
                  <a:cubicBezTo>
                    <a:pt x="21246" y="619"/>
                    <a:pt x="20047" y="0"/>
                    <a:pt x="18566" y="0"/>
                  </a:cubicBezTo>
                  <a:lnTo>
                    <a:pt x="2679" y="0"/>
                  </a:lnTo>
                  <a:cubicBezTo>
                    <a:pt x="1199" y="0"/>
                    <a:pt x="0" y="619"/>
                    <a:pt x="0" y="1384"/>
                  </a:cubicBezTo>
                  <a:lnTo>
                    <a:pt x="0" y="20216"/>
                  </a:lnTo>
                  <a:cubicBezTo>
                    <a:pt x="0" y="20981"/>
                    <a:pt x="1199" y="21600"/>
                    <a:pt x="2679" y="21600"/>
                  </a:cubicBezTo>
                  <a:lnTo>
                    <a:pt x="18566" y="21600"/>
                  </a:lnTo>
                  <a:cubicBezTo>
                    <a:pt x="20047" y="21600"/>
                    <a:pt x="21246" y="20981"/>
                    <a:pt x="21246" y="20216"/>
                  </a:cubicBezTo>
                  <a:lnTo>
                    <a:pt x="21246" y="9734"/>
                  </a:lnTo>
                  <a:cubicBezTo>
                    <a:pt x="21246" y="9680"/>
                    <a:pt x="21329" y="9642"/>
                    <a:pt x="21423" y="9642"/>
                  </a:cubicBezTo>
                  <a:lnTo>
                    <a:pt x="21423" y="9642"/>
                  </a:lnTo>
                  <a:cubicBezTo>
                    <a:pt x="21527" y="9642"/>
                    <a:pt x="21600" y="9599"/>
                    <a:pt x="21600" y="9551"/>
                  </a:cubicBezTo>
                  <a:lnTo>
                    <a:pt x="21600" y="5454"/>
                  </a:lnTo>
                  <a:cubicBezTo>
                    <a:pt x="21600" y="5400"/>
                    <a:pt x="21517" y="5362"/>
                    <a:pt x="21423" y="5362"/>
                  </a:cubicBezTo>
                  <a:lnTo>
                    <a:pt x="21423" y="5362"/>
                  </a:lnTo>
                  <a:cubicBezTo>
                    <a:pt x="21319" y="5362"/>
                    <a:pt x="21246" y="5319"/>
                    <a:pt x="21246" y="5271"/>
                  </a:cubicBezTo>
                  <a:lnTo>
                    <a:pt x="21246" y="5007"/>
                  </a:lnTo>
                  <a:cubicBezTo>
                    <a:pt x="21246" y="4953"/>
                    <a:pt x="21329" y="4915"/>
                    <a:pt x="21423" y="4915"/>
                  </a:cubicBezTo>
                  <a:lnTo>
                    <a:pt x="21423" y="4915"/>
                  </a:lnTo>
                  <a:cubicBezTo>
                    <a:pt x="21527" y="4905"/>
                    <a:pt x="21600" y="4862"/>
                    <a:pt x="21600" y="4813"/>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37A15D71-6502-450D-85F0-C4E46C1E3A59}"/>
                </a:ext>
              </a:extLst>
            </p:cNvPr>
            <p:cNvSpPr/>
            <p:nvPr/>
          </p:nvSpPr>
          <p:spPr>
            <a:xfrm>
              <a:off x="7865267" y="1853165"/>
              <a:ext cx="498296" cy="108280"/>
            </a:xfrm>
            <a:custGeom>
              <a:avLst/>
              <a:gdLst/>
              <a:ahLst/>
              <a:cxnLst>
                <a:cxn ang="0">
                  <a:pos x="wd2" y="hd2"/>
                </a:cxn>
                <a:cxn ang="5400000">
                  <a:pos x="wd2" y="hd2"/>
                </a:cxn>
                <a:cxn ang="10800000">
                  <a:pos x="wd2" y="hd2"/>
                </a:cxn>
                <a:cxn ang="16200000">
                  <a:pos x="wd2" y="hd2"/>
                </a:cxn>
              </a:cxnLst>
              <a:rect l="0" t="0" r="r" b="b"/>
              <a:pathLst>
                <a:path w="21600" h="21600" extrusionOk="0">
                  <a:moveTo>
                    <a:pt x="20051" y="21600"/>
                  </a:moveTo>
                  <a:lnTo>
                    <a:pt x="1549" y="21600"/>
                  </a:lnTo>
                  <a:cubicBezTo>
                    <a:pt x="684" y="21600"/>
                    <a:pt x="0" y="18454"/>
                    <a:pt x="0" y="14470"/>
                  </a:cubicBezTo>
                  <a:lnTo>
                    <a:pt x="0" y="7130"/>
                  </a:lnTo>
                  <a:cubicBezTo>
                    <a:pt x="0" y="3146"/>
                    <a:pt x="684" y="0"/>
                    <a:pt x="1549" y="0"/>
                  </a:cubicBezTo>
                  <a:lnTo>
                    <a:pt x="20051" y="0"/>
                  </a:lnTo>
                  <a:cubicBezTo>
                    <a:pt x="20916" y="0"/>
                    <a:pt x="21600" y="3146"/>
                    <a:pt x="21600" y="7130"/>
                  </a:cubicBezTo>
                  <a:lnTo>
                    <a:pt x="21600" y="14470"/>
                  </a:lnTo>
                  <a:cubicBezTo>
                    <a:pt x="21600" y="18245"/>
                    <a:pt x="20916" y="21600"/>
                    <a:pt x="20051" y="21600"/>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Circle">
              <a:extLst>
                <a:ext uri="{FF2B5EF4-FFF2-40B4-BE49-F238E27FC236}">
                  <a16:creationId xmlns:a16="http://schemas.microsoft.com/office/drawing/2014/main" id="{7B358CC5-DCA5-46B2-AD00-A820F3EBB1BB}"/>
                </a:ext>
              </a:extLst>
            </p:cNvPr>
            <p:cNvSpPr/>
            <p:nvPr/>
          </p:nvSpPr>
          <p:spPr>
            <a:xfrm>
              <a:off x="7570915" y="1800602"/>
              <a:ext cx="210252" cy="210252"/>
            </a:xfrm>
            <a:prstGeom prst="ellipse">
              <a:avLst/>
            </a:pr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Shape">
              <a:extLst>
                <a:ext uri="{FF2B5EF4-FFF2-40B4-BE49-F238E27FC236}">
                  <a16:creationId xmlns:a16="http://schemas.microsoft.com/office/drawing/2014/main" id="{B594BDB1-720A-4527-966C-B2DCCF9F8F8C}"/>
                </a:ext>
              </a:extLst>
            </p:cNvPr>
            <p:cNvSpPr/>
            <p:nvPr/>
          </p:nvSpPr>
          <p:spPr>
            <a:xfrm>
              <a:off x="2966406" y="1695476"/>
              <a:ext cx="2222359" cy="4297542"/>
            </a:xfrm>
            <a:custGeom>
              <a:avLst/>
              <a:gdLst/>
              <a:ahLst/>
              <a:cxnLst>
                <a:cxn ang="0">
                  <a:pos x="wd2" y="hd2"/>
                </a:cxn>
                <a:cxn ang="5400000">
                  <a:pos x="wd2" y="hd2"/>
                </a:cxn>
                <a:cxn ang="10800000">
                  <a:pos x="wd2" y="hd2"/>
                </a:cxn>
                <a:cxn ang="16200000">
                  <a:pos x="wd2" y="hd2"/>
                </a:cxn>
              </a:cxnLst>
              <a:rect l="0" t="0" r="r" b="b"/>
              <a:pathLst>
                <a:path w="21600" h="21600" extrusionOk="0">
                  <a:moveTo>
                    <a:pt x="18637" y="21600"/>
                  </a:moveTo>
                  <a:lnTo>
                    <a:pt x="2963" y="21600"/>
                  </a:lnTo>
                  <a:cubicBezTo>
                    <a:pt x="1328" y="21600"/>
                    <a:pt x="0" y="20913"/>
                    <a:pt x="0" y="20068"/>
                  </a:cubicBezTo>
                  <a:lnTo>
                    <a:pt x="0" y="1532"/>
                  </a:lnTo>
                  <a:cubicBezTo>
                    <a:pt x="0" y="687"/>
                    <a:pt x="1328" y="0"/>
                    <a:pt x="2963" y="0"/>
                  </a:cubicBezTo>
                  <a:lnTo>
                    <a:pt x="18637" y="0"/>
                  </a:lnTo>
                  <a:cubicBezTo>
                    <a:pt x="20272" y="0"/>
                    <a:pt x="21600" y="687"/>
                    <a:pt x="21600" y="1532"/>
                  </a:cubicBezTo>
                  <a:lnTo>
                    <a:pt x="21600" y="20068"/>
                  </a:lnTo>
                  <a:cubicBezTo>
                    <a:pt x="21600" y="20913"/>
                    <a:pt x="20262" y="21600"/>
                    <a:pt x="18637" y="21600"/>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Shape">
              <a:extLst>
                <a:ext uri="{FF2B5EF4-FFF2-40B4-BE49-F238E27FC236}">
                  <a16:creationId xmlns:a16="http://schemas.microsoft.com/office/drawing/2014/main" id="{566DADFA-6FB0-4C05-82F0-07D9264BA655}"/>
                </a:ext>
              </a:extLst>
            </p:cNvPr>
            <p:cNvSpPr/>
            <p:nvPr/>
          </p:nvSpPr>
          <p:spPr>
            <a:xfrm>
              <a:off x="3008456" y="1727014"/>
              <a:ext cx="2178203" cy="4217648"/>
            </a:xfrm>
            <a:custGeom>
              <a:avLst/>
              <a:gdLst/>
              <a:ahLst/>
              <a:cxnLst>
                <a:cxn ang="0">
                  <a:pos x="wd2" y="hd2"/>
                </a:cxn>
                <a:cxn ang="5400000">
                  <a:pos x="wd2" y="hd2"/>
                </a:cxn>
                <a:cxn ang="10800000">
                  <a:pos x="wd2" y="hd2"/>
                </a:cxn>
                <a:cxn ang="16200000">
                  <a:pos x="wd2" y="hd2"/>
                </a:cxn>
              </a:cxnLst>
              <a:rect l="0" t="0" r="r" b="b"/>
              <a:pathLst>
                <a:path w="21600" h="21600" extrusionOk="0">
                  <a:moveTo>
                    <a:pt x="21600" y="4813"/>
                  </a:moveTo>
                  <a:lnTo>
                    <a:pt x="21600" y="2789"/>
                  </a:lnTo>
                  <a:cubicBezTo>
                    <a:pt x="21600" y="2735"/>
                    <a:pt x="21517" y="2697"/>
                    <a:pt x="21423" y="2697"/>
                  </a:cubicBezTo>
                  <a:lnTo>
                    <a:pt x="21423" y="2697"/>
                  </a:lnTo>
                  <a:cubicBezTo>
                    <a:pt x="21319" y="2697"/>
                    <a:pt x="21246" y="2654"/>
                    <a:pt x="21246" y="2606"/>
                  </a:cubicBezTo>
                  <a:lnTo>
                    <a:pt x="21246" y="1384"/>
                  </a:lnTo>
                  <a:cubicBezTo>
                    <a:pt x="21246" y="619"/>
                    <a:pt x="20047" y="0"/>
                    <a:pt x="18566" y="0"/>
                  </a:cubicBezTo>
                  <a:lnTo>
                    <a:pt x="2679" y="0"/>
                  </a:lnTo>
                  <a:cubicBezTo>
                    <a:pt x="1199" y="0"/>
                    <a:pt x="0" y="619"/>
                    <a:pt x="0" y="1384"/>
                  </a:cubicBezTo>
                  <a:lnTo>
                    <a:pt x="0" y="20216"/>
                  </a:lnTo>
                  <a:cubicBezTo>
                    <a:pt x="0" y="20981"/>
                    <a:pt x="1199" y="21600"/>
                    <a:pt x="2679" y="21600"/>
                  </a:cubicBezTo>
                  <a:lnTo>
                    <a:pt x="18566" y="21600"/>
                  </a:lnTo>
                  <a:cubicBezTo>
                    <a:pt x="20047" y="21600"/>
                    <a:pt x="21246" y="20981"/>
                    <a:pt x="21246" y="20216"/>
                  </a:cubicBezTo>
                  <a:lnTo>
                    <a:pt x="21246" y="9734"/>
                  </a:lnTo>
                  <a:cubicBezTo>
                    <a:pt x="21246" y="9680"/>
                    <a:pt x="21329" y="9642"/>
                    <a:pt x="21423" y="9642"/>
                  </a:cubicBezTo>
                  <a:lnTo>
                    <a:pt x="21423" y="9642"/>
                  </a:lnTo>
                  <a:cubicBezTo>
                    <a:pt x="21527" y="9642"/>
                    <a:pt x="21600" y="9599"/>
                    <a:pt x="21600" y="9551"/>
                  </a:cubicBezTo>
                  <a:lnTo>
                    <a:pt x="21600" y="5454"/>
                  </a:lnTo>
                  <a:cubicBezTo>
                    <a:pt x="21600" y="5400"/>
                    <a:pt x="21517" y="5362"/>
                    <a:pt x="21423" y="5362"/>
                  </a:cubicBezTo>
                  <a:lnTo>
                    <a:pt x="21423" y="5362"/>
                  </a:lnTo>
                  <a:cubicBezTo>
                    <a:pt x="21319" y="5362"/>
                    <a:pt x="21246" y="5319"/>
                    <a:pt x="21246" y="5271"/>
                  </a:cubicBezTo>
                  <a:lnTo>
                    <a:pt x="21246" y="5007"/>
                  </a:lnTo>
                  <a:cubicBezTo>
                    <a:pt x="21246" y="4953"/>
                    <a:pt x="21329" y="4915"/>
                    <a:pt x="21423" y="4915"/>
                  </a:cubicBezTo>
                  <a:lnTo>
                    <a:pt x="21423" y="4915"/>
                  </a:lnTo>
                  <a:cubicBezTo>
                    <a:pt x="21527" y="4905"/>
                    <a:pt x="21600" y="4862"/>
                    <a:pt x="21600" y="4813"/>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75A66266-D49D-4854-B7BC-7F4A3124A842}"/>
                </a:ext>
              </a:extLst>
            </p:cNvPr>
            <p:cNvSpPr/>
            <p:nvPr/>
          </p:nvSpPr>
          <p:spPr>
            <a:xfrm>
              <a:off x="3828437" y="1853165"/>
              <a:ext cx="498296" cy="108280"/>
            </a:xfrm>
            <a:custGeom>
              <a:avLst/>
              <a:gdLst/>
              <a:ahLst/>
              <a:cxnLst>
                <a:cxn ang="0">
                  <a:pos x="wd2" y="hd2"/>
                </a:cxn>
                <a:cxn ang="5400000">
                  <a:pos x="wd2" y="hd2"/>
                </a:cxn>
                <a:cxn ang="10800000">
                  <a:pos x="wd2" y="hd2"/>
                </a:cxn>
                <a:cxn ang="16200000">
                  <a:pos x="wd2" y="hd2"/>
                </a:cxn>
              </a:cxnLst>
              <a:rect l="0" t="0" r="r" b="b"/>
              <a:pathLst>
                <a:path w="21600" h="21600" extrusionOk="0">
                  <a:moveTo>
                    <a:pt x="20051" y="21600"/>
                  </a:moveTo>
                  <a:lnTo>
                    <a:pt x="1549" y="21600"/>
                  </a:lnTo>
                  <a:cubicBezTo>
                    <a:pt x="684" y="21600"/>
                    <a:pt x="0" y="18454"/>
                    <a:pt x="0" y="14470"/>
                  </a:cubicBezTo>
                  <a:lnTo>
                    <a:pt x="0" y="7130"/>
                  </a:lnTo>
                  <a:cubicBezTo>
                    <a:pt x="0" y="3146"/>
                    <a:pt x="684" y="0"/>
                    <a:pt x="1549" y="0"/>
                  </a:cubicBezTo>
                  <a:lnTo>
                    <a:pt x="20051" y="0"/>
                  </a:lnTo>
                  <a:cubicBezTo>
                    <a:pt x="20916" y="0"/>
                    <a:pt x="21600" y="3146"/>
                    <a:pt x="21600" y="7130"/>
                  </a:cubicBezTo>
                  <a:lnTo>
                    <a:pt x="21600" y="14470"/>
                  </a:lnTo>
                  <a:cubicBezTo>
                    <a:pt x="21600" y="18245"/>
                    <a:pt x="20916" y="21600"/>
                    <a:pt x="20051" y="21600"/>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Circle">
              <a:extLst>
                <a:ext uri="{FF2B5EF4-FFF2-40B4-BE49-F238E27FC236}">
                  <a16:creationId xmlns:a16="http://schemas.microsoft.com/office/drawing/2014/main" id="{2A97DDF3-469C-4EFF-A316-06154A36D37D}"/>
                </a:ext>
              </a:extLst>
            </p:cNvPr>
            <p:cNvSpPr/>
            <p:nvPr/>
          </p:nvSpPr>
          <p:spPr>
            <a:xfrm>
              <a:off x="3534086" y="1800602"/>
              <a:ext cx="210252" cy="210252"/>
            </a:xfrm>
            <a:prstGeom prst="ellipse">
              <a:avLst/>
            </a:pr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Shape">
              <a:extLst>
                <a:ext uri="{FF2B5EF4-FFF2-40B4-BE49-F238E27FC236}">
                  <a16:creationId xmlns:a16="http://schemas.microsoft.com/office/drawing/2014/main" id="{BBFF3DC2-01B6-4EEF-B07C-72EE3D870FA0}"/>
                </a:ext>
              </a:extLst>
            </p:cNvPr>
            <p:cNvSpPr/>
            <p:nvPr/>
          </p:nvSpPr>
          <p:spPr>
            <a:xfrm>
              <a:off x="4858671" y="864982"/>
              <a:ext cx="2472560" cy="4782172"/>
            </a:xfrm>
            <a:custGeom>
              <a:avLst/>
              <a:gdLst/>
              <a:ahLst/>
              <a:cxnLst>
                <a:cxn ang="0">
                  <a:pos x="wd2" y="hd2"/>
                </a:cxn>
                <a:cxn ang="5400000">
                  <a:pos x="wd2" y="hd2"/>
                </a:cxn>
                <a:cxn ang="10800000">
                  <a:pos x="wd2" y="hd2"/>
                </a:cxn>
                <a:cxn ang="16200000">
                  <a:pos x="wd2" y="hd2"/>
                </a:cxn>
              </a:cxnLst>
              <a:rect l="0" t="0" r="r" b="b"/>
              <a:pathLst>
                <a:path w="21600" h="21600" extrusionOk="0">
                  <a:moveTo>
                    <a:pt x="18634" y="21600"/>
                  </a:moveTo>
                  <a:lnTo>
                    <a:pt x="2966" y="21600"/>
                  </a:lnTo>
                  <a:cubicBezTo>
                    <a:pt x="1332" y="21600"/>
                    <a:pt x="0" y="20911"/>
                    <a:pt x="0" y="20066"/>
                  </a:cubicBezTo>
                  <a:lnTo>
                    <a:pt x="0" y="1534"/>
                  </a:lnTo>
                  <a:cubicBezTo>
                    <a:pt x="0" y="689"/>
                    <a:pt x="1332" y="0"/>
                    <a:pt x="2966" y="0"/>
                  </a:cubicBezTo>
                  <a:lnTo>
                    <a:pt x="18634" y="0"/>
                  </a:lnTo>
                  <a:cubicBezTo>
                    <a:pt x="20268" y="0"/>
                    <a:pt x="21600" y="689"/>
                    <a:pt x="21600" y="1534"/>
                  </a:cubicBezTo>
                  <a:lnTo>
                    <a:pt x="21600" y="20066"/>
                  </a:lnTo>
                  <a:cubicBezTo>
                    <a:pt x="21600" y="20911"/>
                    <a:pt x="20268" y="21600"/>
                    <a:pt x="18634" y="21600"/>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Shape">
              <a:extLst>
                <a:ext uri="{FF2B5EF4-FFF2-40B4-BE49-F238E27FC236}">
                  <a16:creationId xmlns:a16="http://schemas.microsoft.com/office/drawing/2014/main" id="{51BA505C-7253-4607-A526-746D9070C9D2}"/>
                </a:ext>
              </a:extLst>
            </p:cNvPr>
            <p:cNvSpPr/>
            <p:nvPr/>
          </p:nvSpPr>
          <p:spPr>
            <a:xfrm>
              <a:off x="4911233" y="907032"/>
              <a:ext cx="2424202" cy="4692816"/>
            </a:xfrm>
            <a:custGeom>
              <a:avLst/>
              <a:gdLst/>
              <a:ahLst/>
              <a:cxnLst>
                <a:cxn ang="0">
                  <a:pos x="wd2" y="hd2"/>
                </a:cxn>
                <a:cxn ang="5400000">
                  <a:pos x="wd2" y="hd2"/>
                </a:cxn>
                <a:cxn ang="10800000">
                  <a:pos x="wd2" y="hd2"/>
                </a:cxn>
                <a:cxn ang="16200000">
                  <a:pos x="wd2" y="hd2"/>
                </a:cxn>
              </a:cxnLst>
              <a:rect l="0" t="0" r="r" b="b"/>
              <a:pathLst>
                <a:path w="21600" h="21600" extrusionOk="0">
                  <a:moveTo>
                    <a:pt x="21600" y="4810"/>
                  </a:moveTo>
                  <a:lnTo>
                    <a:pt x="21600" y="2787"/>
                  </a:lnTo>
                  <a:cubicBezTo>
                    <a:pt x="21600" y="2734"/>
                    <a:pt x="21516" y="2695"/>
                    <a:pt x="21422" y="2695"/>
                  </a:cubicBezTo>
                  <a:lnTo>
                    <a:pt x="21422" y="2695"/>
                  </a:lnTo>
                  <a:cubicBezTo>
                    <a:pt x="21319" y="2695"/>
                    <a:pt x="21244" y="2652"/>
                    <a:pt x="21244" y="2603"/>
                  </a:cubicBezTo>
                  <a:lnTo>
                    <a:pt x="21244" y="1384"/>
                  </a:lnTo>
                  <a:cubicBezTo>
                    <a:pt x="21244" y="619"/>
                    <a:pt x="20045" y="0"/>
                    <a:pt x="18565" y="0"/>
                  </a:cubicBezTo>
                  <a:lnTo>
                    <a:pt x="2679" y="0"/>
                  </a:lnTo>
                  <a:cubicBezTo>
                    <a:pt x="1199" y="0"/>
                    <a:pt x="0" y="619"/>
                    <a:pt x="0" y="1384"/>
                  </a:cubicBezTo>
                  <a:lnTo>
                    <a:pt x="0" y="20216"/>
                  </a:lnTo>
                  <a:cubicBezTo>
                    <a:pt x="0" y="20981"/>
                    <a:pt x="1199" y="21600"/>
                    <a:pt x="2679" y="21600"/>
                  </a:cubicBezTo>
                  <a:lnTo>
                    <a:pt x="18565" y="21600"/>
                  </a:lnTo>
                  <a:cubicBezTo>
                    <a:pt x="20045" y="21600"/>
                    <a:pt x="21244" y="20981"/>
                    <a:pt x="21244" y="20216"/>
                  </a:cubicBezTo>
                  <a:lnTo>
                    <a:pt x="21244" y="9731"/>
                  </a:lnTo>
                  <a:cubicBezTo>
                    <a:pt x="21244" y="9677"/>
                    <a:pt x="21328" y="9639"/>
                    <a:pt x="21422" y="9639"/>
                  </a:cubicBezTo>
                  <a:lnTo>
                    <a:pt x="21422" y="9639"/>
                  </a:lnTo>
                  <a:cubicBezTo>
                    <a:pt x="21525" y="9639"/>
                    <a:pt x="21600" y="9595"/>
                    <a:pt x="21600" y="9547"/>
                  </a:cubicBezTo>
                  <a:lnTo>
                    <a:pt x="21600" y="5453"/>
                  </a:lnTo>
                  <a:cubicBezTo>
                    <a:pt x="21600" y="5400"/>
                    <a:pt x="21516" y="5361"/>
                    <a:pt x="21422" y="5361"/>
                  </a:cubicBezTo>
                  <a:lnTo>
                    <a:pt x="21422" y="5361"/>
                  </a:lnTo>
                  <a:cubicBezTo>
                    <a:pt x="21319" y="5361"/>
                    <a:pt x="21244" y="5318"/>
                    <a:pt x="21244" y="5269"/>
                  </a:cubicBezTo>
                  <a:lnTo>
                    <a:pt x="21244" y="5003"/>
                  </a:lnTo>
                  <a:cubicBezTo>
                    <a:pt x="21244" y="4950"/>
                    <a:pt x="21328" y="4911"/>
                    <a:pt x="21422" y="4911"/>
                  </a:cubicBezTo>
                  <a:lnTo>
                    <a:pt x="21422" y="4911"/>
                  </a:lnTo>
                  <a:cubicBezTo>
                    <a:pt x="21516" y="4906"/>
                    <a:pt x="21600" y="4863"/>
                    <a:pt x="21600" y="4810"/>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Shape">
              <a:extLst>
                <a:ext uri="{FF2B5EF4-FFF2-40B4-BE49-F238E27FC236}">
                  <a16:creationId xmlns:a16="http://schemas.microsoft.com/office/drawing/2014/main" id="{2C401D80-D703-4E00-8E92-ACC976310E00}"/>
                </a:ext>
              </a:extLst>
            </p:cNvPr>
            <p:cNvSpPr/>
            <p:nvPr/>
          </p:nvSpPr>
          <p:spPr>
            <a:xfrm>
              <a:off x="5825828" y="1043696"/>
              <a:ext cx="555062" cy="120896"/>
            </a:xfrm>
            <a:custGeom>
              <a:avLst/>
              <a:gdLst/>
              <a:ahLst/>
              <a:cxnLst>
                <a:cxn ang="0">
                  <a:pos x="wd2" y="hd2"/>
                </a:cxn>
                <a:cxn ang="5400000">
                  <a:pos x="wd2" y="hd2"/>
                </a:cxn>
                <a:cxn ang="10800000">
                  <a:pos x="wd2" y="hd2"/>
                </a:cxn>
                <a:cxn ang="16200000">
                  <a:pos x="wd2" y="hd2"/>
                </a:cxn>
              </a:cxnLst>
              <a:rect l="0" t="0" r="r" b="b"/>
              <a:pathLst>
                <a:path w="21600" h="21600" extrusionOk="0">
                  <a:moveTo>
                    <a:pt x="20209" y="21600"/>
                  </a:moveTo>
                  <a:lnTo>
                    <a:pt x="1391" y="21600"/>
                  </a:lnTo>
                  <a:cubicBezTo>
                    <a:pt x="614" y="21600"/>
                    <a:pt x="0" y="18783"/>
                    <a:pt x="0" y="15214"/>
                  </a:cubicBezTo>
                  <a:lnTo>
                    <a:pt x="0" y="6386"/>
                  </a:lnTo>
                  <a:cubicBezTo>
                    <a:pt x="0" y="2817"/>
                    <a:pt x="614" y="0"/>
                    <a:pt x="1391" y="0"/>
                  </a:cubicBezTo>
                  <a:lnTo>
                    <a:pt x="20209" y="0"/>
                  </a:lnTo>
                  <a:cubicBezTo>
                    <a:pt x="20986" y="0"/>
                    <a:pt x="21600" y="2817"/>
                    <a:pt x="21600" y="6386"/>
                  </a:cubicBezTo>
                  <a:lnTo>
                    <a:pt x="21600" y="15214"/>
                  </a:lnTo>
                  <a:cubicBezTo>
                    <a:pt x="21600" y="18595"/>
                    <a:pt x="20986" y="21600"/>
                    <a:pt x="20209" y="21600"/>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Circle">
              <a:extLst>
                <a:ext uri="{FF2B5EF4-FFF2-40B4-BE49-F238E27FC236}">
                  <a16:creationId xmlns:a16="http://schemas.microsoft.com/office/drawing/2014/main" id="{629AF49D-4CFE-4B79-9E00-1E514226F2F5}"/>
                </a:ext>
              </a:extLst>
            </p:cNvPr>
            <p:cNvSpPr/>
            <p:nvPr/>
          </p:nvSpPr>
          <p:spPr>
            <a:xfrm>
              <a:off x="5489425" y="991134"/>
              <a:ext cx="233382" cy="233380"/>
            </a:xfrm>
            <a:prstGeom prst="ellipse">
              <a:avLst/>
            </a:pr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Podium Phone Mockup – </a:t>
            </a:r>
            <a:r>
              <a:rPr lang="en-US"/>
              <a:t>Slide Template</a:t>
            </a:r>
            <a:endParaRPr lang="en-US" dirty="0"/>
          </a:p>
        </p:txBody>
      </p:sp>
      <p:sp>
        <p:nvSpPr>
          <p:cNvPr id="13" name="Picture Placeholder 12">
            <a:extLst>
              <a:ext uri="{FF2B5EF4-FFF2-40B4-BE49-F238E27FC236}">
                <a16:creationId xmlns:a16="http://schemas.microsoft.com/office/drawing/2014/main" id="{590E806D-8841-4245-9351-6E8C93BF74C0}"/>
              </a:ext>
            </a:extLst>
          </p:cNvPr>
          <p:cNvSpPr>
            <a:spLocks noGrp="1"/>
          </p:cNvSpPr>
          <p:nvPr>
            <p:ph type="pic" sz="quarter" idx="10"/>
          </p:nvPr>
        </p:nvSpPr>
        <p:spPr/>
      </p:sp>
      <p:sp>
        <p:nvSpPr>
          <p:cNvPr id="15" name="Picture Placeholder 14">
            <a:extLst>
              <a:ext uri="{FF2B5EF4-FFF2-40B4-BE49-F238E27FC236}">
                <a16:creationId xmlns:a16="http://schemas.microsoft.com/office/drawing/2014/main" id="{26CE0D58-C14D-4FD1-B3EA-257ADF6645C9}"/>
              </a:ext>
            </a:extLst>
          </p:cNvPr>
          <p:cNvSpPr>
            <a:spLocks noGrp="1"/>
          </p:cNvSpPr>
          <p:nvPr>
            <p:ph type="pic" sz="quarter" idx="12"/>
          </p:nvPr>
        </p:nvSpPr>
        <p:spPr/>
      </p:sp>
      <p:sp>
        <p:nvSpPr>
          <p:cNvPr id="14" name="Picture Placeholder 13">
            <a:extLst>
              <a:ext uri="{FF2B5EF4-FFF2-40B4-BE49-F238E27FC236}">
                <a16:creationId xmlns:a16="http://schemas.microsoft.com/office/drawing/2014/main" id="{C8CDAA38-9CC7-43AB-A9E1-C8F984871ACC}"/>
              </a:ext>
            </a:extLst>
          </p:cNvPr>
          <p:cNvSpPr>
            <a:spLocks noGrp="1"/>
          </p:cNvSpPr>
          <p:nvPr>
            <p:ph type="pic" sz="quarter" idx="11"/>
          </p:nvPr>
        </p:nvSpPr>
        <p:spPr/>
      </p:sp>
      <p:grpSp>
        <p:nvGrpSpPr>
          <p:cNvPr id="51" name="Group 50">
            <a:extLst>
              <a:ext uri="{FF2B5EF4-FFF2-40B4-BE49-F238E27FC236}">
                <a16:creationId xmlns:a16="http://schemas.microsoft.com/office/drawing/2014/main" id="{397D1193-BA81-45E8-AD06-7A2115AA84AD}"/>
              </a:ext>
            </a:extLst>
          </p:cNvPr>
          <p:cNvGrpSpPr/>
          <p:nvPr/>
        </p:nvGrpSpPr>
        <p:grpSpPr>
          <a:xfrm>
            <a:off x="340731" y="2372450"/>
            <a:ext cx="2251426" cy="2921369"/>
            <a:chOff x="332936" y="2627766"/>
            <a:chExt cx="2926080" cy="2921369"/>
          </a:xfrm>
        </p:grpSpPr>
        <p:sp>
          <p:nvSpPr>
            <p:cNvPr id="52" name="TextBox 51">
              <a:extLst>
                <a:ext uri="{FF2B5EF4-FFF2-40B4-BE49-F238E27FC236}">
                  <a16:creationId xmlns:a16="http://schemas.microsoft.com/office/drawing/2014/main" id="{472240F3-FFE2-45DC-AD9D-7D83A615B1A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3" name="TextBox 52">
              <a:extLst>
                <a:ext uri="{FF2B5EF4-FFF2-40B4-BE49-F238E27FC236}">
                  <a16:creationId xmlns:a16="http://schemas.microsoft.com/office/drawing/2014/main" id="{27E96081-3E12-4477-8530-67FF20090E98}"/>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2536676D-B9A3-4BD5-9872-C702456A62F1}"/>
              </a:ext>
            </a:extLst>
          </p:cNvPr>
          <p:cNvGrpSpPr/>
          <p:nvPr/>
        </p:nvGrpSpPr>
        <p:grpSpPr>
          <a:xfrm>
            <a:off x="9599843" y="2372450"/>
            <a:ext cx="2251426" cy="2921369"/>
            <a:chOff x="332936" y="2627766"/>
            <a:chExt cx="2926080" cy="2921369"/>
          </a:xfrm>
        </p:grpSpPr>
        <p:sp>
          <p:nvSpPr>
            <p:cNvPr id="55" name="TextBox 54">
              <a:extLst>
                <a:ext uri="{FF2B5EF4-FFF2-40B4-BE49-F238E27FC236}">
                  <a16:creationId xmlns:a16="http://schemas.microsoft.com/office/drawing/2014/main" id="{9285BAA1-603C-4BEA-A0BF-A5222CC7890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6" name="TextBox 55">
              <a:extLst>
                <a:ext uri="{FF2B5EF4-FFF2-40B4-BE49-F238E27FC236}">
                  <a16:creationId xmlns:a16="http://schemas.microsoft.com/office/drawing/2014/main" id="{5EE668AC-6817-44B4-A399-D4B4FF74B4C7}"/>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98003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AD1B1E39-8B32-41D5-9EC6-B8932405EDC4}"/>
              </a:ext>
            </a:extLst>
          </p:cNvPr>
          <p:cNvGrpSpPr/>
          <p:nvPr/>
        </p:nvGrpSpPr>
        <p:grpSpPr>
          <a:xfrm>
            <a:off x="2966406" y="991982"/>
            <a:ext cx="6259188" cy="5128036"/>
            <a:chOff x="2966406" y="864982"/>
            <a:chExt cx="6259188" cy="5128036"/>
          </a:xfrm>
        </p:grpSpPr>
        <p:sp>
          <p:nvSpPr>
            <p:cNvPr id="39" name="Shape">
              <a:extLst>
                <a:ext uri="{FF2B5EF4-FFF2-40B4-BE49-F238E27FC236}">
                  <a16:creationId xmlns:a16="http://schemas.microsoft.com/office/drawing/2014/main" id="{561ECA6F-610D-426D-92A1-BDF2EA7BDAEF}"/>
                </a:ext>
              </a:extLst>
            </p:cNvPr>
            <p:cNvSpPr/>
            <p:nvPr/>
          </p:nvSpPr>
          <p:spPr>
            <a:xfrm>
              <a:off x="7003235" y="1695476"/>
              <a:ext cx="2222359" cy="4297542"/>
            </a:xfrm>
            <a:custGeom>
              <a:avLst/>
              <a:gdLst/>
              <a:ahLst/>
              <a:cxnLst>
                <a:cxn ang="0">
                  <a:pos x="wd2" y="hd2"/>
                </a:cxn>
                <a:cxn ang="5400000">
                  <a:pos x="wd2" y="hd2"/>
                </a:cxn>
                <a:cxn ang="10800000">
                  <a:pos x="wd2" y="hd2"/>
                </a:cxn>
                <a:cxn ang="16200000">
                  <a:pos x="wd2" y="hd2"/>
                </a:cxn>
              </a:cxnLst>
              <a:rect l="0" t="0" r="r" b="b"/>
              <a:pathLst>
                <a:path w="21600" h="21600" extrusionOk="0">
                  <a:moveTo>
                    <a:pt x="18637" y="21600"/>
                  </a:moveTo>
                  <a:lnTo>
                    <a:pt x="2963" y="21600"/>
                  </a:lnTo>
                  <a:cubicBezTo>
                    <a:pt x="1328" y="21600"/>
                    <a:pt x="0" y="20913"/>
                    <a:pt x="0" y="20068"/>
                  </a:cubicBezTo>
                  <a:lnTo>
                    <a:pt x="0" y="1532"/>
                  </a:lnTo>
                  <a:cubicBezTo>
                    <a:pt x="0" y="687"/>
                    <a:pt x="1328" y="0"/>
                    <a:pt x="2963" y="0"/>
                  </a:cubicBezTo>
                  <a:lnTo>
                    <a:pt x="18637" y="0"/>
                  </a:lnTo>
                  <a:cubicBezTo>
                    <a:pt x="20272" y="0"/>
                    <a:pt x="21600" y="687"/>
                    <a:pt x="21600" y="1532"/>
                  </a:cubicBezTo>
                  <a:lnTo>
                    <a:pt x="21600" y="20068"/>
                  </a:lnTo>
                  <a:cubicBezTo>
                    <a:pt x="21600" y="20913"/>
                    <a:pt x="20272" y="21600"/>
                    <a:pt x="18637" y="21600"/>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F78FA0A9-193C-45AE-A545-F449CDDC0EE2}"/>
                </a:ext>
              </a:extLst>
            </p:cNvPr>
            <p:cNvSpPr/>
            <p:nvPr/>
          </p:nvSpPr>
          <p:spPr>
            <a:xfrm>
              <a:off x="7045286" y="1727014"/>
              <a:ext cx="2178203" cy="4217648"/>
            </a:xfrm>
            <a:custGeom>
              <a:avLst/>
              <a:gdLst/>
              <a:ahLst/>
              <a:cxnLst>
                <a:cxn ang="0">
                  <a:pos x="wd2" y="hd2"/>
                </a:cxn>
                <a:cxn ang="5400000">
                  <a:pos x="wd2" y="hd2"/>
                </a:cxn>
                <a:cxn ang="10800000">
                  <a:pos x="wd2" y="hd2"/>
                </a:cxn>
                <a:cxn ang="16200000">
                  <a:pos x="wd2" y="hd2"/>
                </a:cxn>
              </a:cxnLst>
              <a:rect l="0" t="0" r="r" b="b"/>
              <a:pathLst>
                <a:path w="21600" h="21600" extrusionOk="0">
                  <a:moveTo>
                    <a:pt x="21600" y="4813"/>
                  </a:moveTo>
                  <a:lnTo>
                    <a:pt x="21600" y="2789"/>
                  </a:lnTo>
                  <a:cubicBezTo>
                    <a:pt x="21600" y="2735"/>
                    <a:pt x="21517" y="2697"/>
                    <a:pt x="21423" y="2697"/>
                  </a:cubicBezTo>
                  <a:lnTo>
                    <a:pt x="21423" y="2697"/>
                  </a:lnTo>
                  <a:cubicBezTo>
                    <a:pt x="21319" y="2697"/>
                    <a:pt x="21246" y="2654"/>
                    <a:pt x="21246" y="2606"/>
                  </a:cubicBezTo>
                  <a:lnTo>
                    <a:pt x="21246" y="1384"/>
                  </a:lnTo>
                  <a:cubicBezTo>
                    <a:pt x="21246" y="619"/>
                    <a:pt x="20047" y="0"/>
                    <a:pt x="18566" y="0"/>
                  </a:cubicBezTo>
                  <a:lnTo>
                    <a:pt x="2679" y="0"/>
                  </a:lnTo>
                  <a:cubicBezTo>
                    <a:pt x="1199" y="0"/>
                    <a:pt x="0" y="619"/>
                    <a:pt x="0" y="1384"/>
                  </a:cubicBezTo>
                  <a:lnTo>
                    <a:pt x="0" y="20216"/>
                  </a:lnTo>
                  <a:cubicBezTo>
                    <a:pt x="0" y="20981"/>
                    <a:pt x="1199" y="21600"/>
                    <a:pt x="2679" y="21600"/>
                  </a:cubicBezTo>
                  <a:lnTo>
                    <a:pt x="18566" y="21600"/>
                  </a:lnTo>
                  <a:cubicBezTo>
                    <a:pt x="20047" y="21600"/>
                    <a:pt x="21246" y="20981"/>
                    <a:pt x="21246" y="20216"/>
                  </a:cubicBezTo>
                  <a:lnTo>
                    <a:pt x="21246" y="9734"/>
                  </a:lnTo>
                  <a:cubicBezTo>
                    <a:pt x="21246" y="9680"/>
                    <a:pt x="21329" y="9642"/>
                    <a:pt x="21423" y="9642"/>
                  </a:cubicBezTo>
                  <a:lnTo>
                    <a:pt x="21423" y="9642"/>
                  </a:lnTo>
                  <a:cubicBezTo>
                    <a:pt x="21527" y="9642"/>
                    <a:pt x="21600" y="9599"/>
                    <a:pt x="21600" y="9551"/>
                  </a:cubicBezTo>
                  <a:lnTo>
                    <a:pt x="21600" y="5454"/>
                  </a:lnTo>
                  <a:cubicBezTo>
                    <a:pt x="21600" y="5400"/>
                    <a:pt x="21517" y="5362"/>
                    <a:pt x="21423" y="5362"/>
                  </a:cubicBezTo>
                  <a:lnTo>
                    <a:pt x="21423" y="5362"/>
                  </a:lnTo>
                  <a:cubicBezTo>
                    <a:pt x="21319" y="5362"/>
                    <a:pt x="21246" y="5319"/>
                    <a:pt x="21246" y="5271"/>
                  </a:cubicBezTo>
                  <a:lnTo>
                    <a:pt x="21246" y="5007"/>
                  </a:lnTo>
                  <a:cubicBezTo>
                    <a:pt x="21246" y="4953"/>
                    <a:pt x="21329" y="4915"/>
                    <a:pt x="21423" y="4915"/>
                  </a:cubicBezTo>
                  <a:lnTo>
                    <a:pt x="21423" y="4915"/>
                  </a:lnTo>
                  <a:cubicBezTo>
                    <a:pt x="21527" y="4905"/>
                    <a:pt x="21600" y="4862"/>
                    <a:pt x="21600" y="4813"/>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37A15D71-6502-450D-85F0-C4E46C1E3A59}"/>
                </a:ext>
              </a:extLst>
            </p:cNvPr>
            <p:cNvSpPr/>
            <p:nvPr/>
          </p:nvSpPr>
          <p:spPr>
            <a:xfrm>
              <a:off x="7865267" y="1853165"/>
              <a:ext cx="498296" cy="108280"/>
            </a:xfrm>
            <a:custGeom>
              <a:avLst/>
              <a:gdLst/>
              <a:ahLst/>
              <a:cxnLst>
                <a:cxn ang="0">
                  <a:pos x="wd2" y="hd2"/>
                </a:cxn>
                <a:cxn ang="5400000">
                  <a:pos x="wd2" y="hd2"/>
                </a:cxn>
                <a:cxn ang="10800000">
                  <a:pos x="wd2" y="hd2"/>
                </a:cxn>
                <a:cxn ang="16200000">
                  <a:pos x="wd2" y="hd2"/>
                </a:cxn>
              </a:cxnLst>
              <a:rect l="0" t="0" r="r" b="b"/>
              <a:pathLst>
                <a:path w="21600" h="21600" extrusionOk="0">
                  <a:moveTo>
                    <a:pt x="20051" y="21600"/>
                  </a:moveTo>
                  <a:lnTo>
                    <a:pt x="1549" y="21600"/>
                  </a:lnTo>
                  <a:cubicBezTo>
                    <a:pt x="684" y="21600"/>
                    <a:pt x="0" y="18454"/>
                    <a:pt x="0" y="14470"/>
                  </a:cubicBezTo>
                  <a:lnTo>
                    <a:pt x="0" y="7130"/>
                  </a:lnTo>
                  <a:cubicBezTo>
                    <a:pt x="0" y="3146"/>
                    <a:pt x="684" y="0"/>
                    <a:pt x="1549" y="0"/>
                  </a:cubicBezTo>
                  <a:lnTo>
                    <a:pt x="20051" y="0"/>
                  </a:lnTo>
                  <a:cubicBezTo>
                    <a:pt x="20916" y="0"/>
                    <a:pt x="21600" y="3146"/>
                    <a:pt x="21600" y="7130"/>
                  </a:cubicBezTo>
                  <a:lnTo>
                    <a:pt x="21600" y="14470"/>
                  </a:lnTo>
                  <a:cubicBezTo>
                    <a:pt x="21600" y="18245"/>
                    <a:pt x="20916" y="21600"/>
                    <a:pt x="20051" y="21600"/>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Circle">
              <a:extLst>
                <a:ext uri="{FF2B5EF4-FFF2-40B4-BE49-F238E27FC236}">
                  <a16:creationId xmlns:a16="http://schemas.microsoft.com/office/drawing/2014/main" id="{7B358CC5-DCA5-46B2-AD00-A820F3EBB1BB}"/>
                </a:ext>
              </a:extLst>
            </p:cNvPr>
            <p:cNvSpPr/>
            <p:nvPr/>
          </p:nvSpPr>
          <p:spPr>
            <a:xfrm>
              <a:off x="7570915" y="1800602"/>
              <a:ext cx="210252" cy="210252"/>
            </a:xfrm>
            <a:prstGeom prst="ellipse">
              <a:avLst/>
            </a:pr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Shape">
              <a:extLst>
                <a:ext uri="{FF2B5EF4-FFF2-40B4-BE49-F238E27FC236}">
                  <a16:creationId xmlns:a16="http://schemas.microsoft.com/office/drawing/2014/main" id="{B594BDB1-720A-4527-966C-B2DCCF9F8F8C}"/>
                </a:ext>
              </a:extLst>
            </p:cNvPr>
            <p:cNvSpPr/>
            <p:nvPr/>
          </p:nvSpPr>
          <p:spPr>
            <a:xfrm>
              <a:off x="2966406" y="1695476"/>
              <a:ext cx="2222359" cy="4297542"/>
            </a:xfrm>
            <a:custGeom>
              <a:avLst/>
              <a:gdLst/>
              <a:ahLst/>
              <a:cxnLst>
                <a:cxn ang="0">
                  <a:pos x="wd2" y="hd2"/>
                </a:cxn>
                <a:cxn ang="5400000">
                  <a:pos x="wd2" y="hd2"/>
                </a:cxn>
                <a:cxn ang="10800000">
                  <a:pos x="wd2" y="hd2"/>
                </a:cxn>
                <a:cxn ang="16200000">
                  <a:pos x="wd2" y="hd2"/>
                </a:cxn>
              </a:cxnLst>
              <a:rect l="0" t="0" r="r" b="b"/>
              <a:pathLst>
                <a:path w="21600" h="21600" extrusionOk="0">
                  <a:moveTo>
                    <a:pt x="18637" y="21600"/>
                  </a:moveTo>
                  <a:lnTo>
                    <a:pt x="2963" y="21600"/>
                  </a:lnTo>
                  <a:cubicBezTo>
                    <a:pt x="1328" y="21600"/>
                    <a:pt x="0" y="20913"/>
                    <a:pt x="0" y="20068"/>
                  </a:cubicBezTo>
                  <a:lnTo>
                    <a:pt x="0" y="1532"/>
                  </a:lnTo>
                  <a:cubicBezTo>
                    <a:pt x="0" y="687"/>
                    <a:pt x="1328" y="0"/>
                    <a:pt x="2963" y="0"/>
                  </a:cubicBezTo>
                  <a:lnTo>
                    <a:pt x="18637" y="0"/>
                  </a:lnTo>
                  <a:cubicBezTo>
                    <a:pt x="20272" y="0"/>
                    <a:pt x="21600" y="687"/>
                    <a:pt x="21600" y="1532"/>
                  </a:cubicBezTo>
                  <a:lnTo>
                    <a:pt x="21600" y="20068"/>
                  </a:lnTo>
                  <a:cubicBezTo>
                    <a:pt x="21600" y="20913"/>
                    <a:pt x="20262" y="21600"/>
                    <a:pt x="18637" y="21600"/>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Shape">
              <a:extLst>
                <a:ext uri="{FF2B5EF4-FFF2-40B4-BE49-F238E27FC236}">
                  <a16:creationId xmlns:a16="http://schemas.microsoft.com/office/drawing/2014/main" id="{566DADFA-6FB0-4C05-82F0-07D9264BA655}"/>
                </a:ext>
              </a:extLst>
            </p:cNvPr>
            <p:cNvSpPr/>
            <p:nvPr/>
          </p:nvSpPr>
          <p:spPr>
            <a:xfrm>
              <a:off x="3008456" y="1727014"/>
              <a:ext cx="2178203" cy="4217648"/>
            </a:xfrm>
            <a:custGeom>
              <a:avLst/>
              <a:gdLst/>
              <a:ahLst/>
              <a:cxnLst>
                <a:cxn ang="0">
                  <a:pos x="wd2" y="hd2"/>
                </a:cxn>
                <a:cxn ang="5400000">
                  <a:pos x="wd2" y="hd2"/>
                </a:cxn>
                <a:cxn ang="10800000">
                  <a:pos x="wd2" y="hd2"/>
                </a:cxn>
                <a:cxn ang="16200000">
                  <a:pos x="wd2" y="hd2"/>
                </a:cxn>
              </a:cxnLst>
              <a:rect l="0" t="0" r="r" b="b"/>
              <a:pathLst>
                <a:path w="21600" h="21600" extrusionOk="0">
                  <a:moveTo>
                    <a:pt x="21600" y="4813"/>
                  </a:moveTo>
                  <a:lnTo>
                    <a:pt x="21600" y="2789"/>
                  </a:lnTo>
                  <a:cubicBezTo>
                    <a:pt x="21600" y="2735"/>
                    <a:pt x="21517" y="2697"/>
                    <a:pt x="21423" y="2697"/>
                  </a:cubicBezTo>
                  <a:lnTo>
                    <a:pt x="21423" y="2697"/>
                  </a:lnTo>
                  <a:cubicBezTo>
                    <a:pt x="21319" y="2697"/>
                    <a:pt x="21246" y="2654"/>
                    <a:pt x="21246" y="2606"/>
                  </a:cubicBezTo>
                  <a:lnTo>
                    <a:pt x="21246" y="1384"/>
                  </a:lnTo>
                  <a:cubicBezTo>
                    <a:pt x="21246" y="619"/>
                    <a:pt x="20047" y="0"/>
                    <a:pt x="18566" y="0"/>
                  </a:cubicBezTo>
                  <a:lnTo>
                    <a:pt x="2679" y="0"/>
                  </a:lnTo>
                  <a:cubicBezTo>
                    <a:pt x="1199" y="0"/>
                    <a:pt x="0" y="619"/>
                    <a:pt x="0" y="1384"/>
                  </a:cubicBezTo>
                  <a:lnTo>
                    <a:pt x="0" y="20216"/>
                  </a:lnTo>
                  <a:cubicBezTo>
                    <a:pt x="0" y="20981"/>
                    <a:pt x="1199" y="21600"/>
                    <a:pt x="2679" y="21600"/>
                  </a:cubicBezTo>
                  <a:lnTo>
                    <a:pt x="18566" y="21600"/>
                  </a:lnTo>
                  <a:cubicBezTo>
                    <a:pt x="20047" y="21600"/>
                    <a:pt x="21246" y="20981"/>
                    <a:pt x="21246" y="20216"/>
                  </a:cubicBezTo>
                  <a:lnTo>
                    <a:pt x="21246" y="9734"/>
                  </a:lnTo>
                  <a:cubicBezTo>
                    <a:pt x="21246" y="9680"/>
                    <a:pt x="21329" y="9642"/>
                    <a:pt x="21423" y="9642"/>
                  </a:cubicBezTo>
                  <a:lnTo>
                    <a:pt x="21423" y="9642"/>
                  </a:lnTo>
                  <a:cubicBezTo>
                    <a:pt x="21527" y="9642"/>
                    <a:pt x="21600" y="9599"/>
                    <a:pt x="21600" y="9551"/>
                  </a:cubicBezTo>
                  <a:lnTo>
                    <a:pt x="21600" y="5454"/>
                  </a:lnTo>
                  <a:cubicBezTo>
                    <a:pt x="21600" y="5400"/>
                    <a:pt x="21517" y="5362"/>
                    <a:pt x="21423" y="5362"/>
                  </a:cubicBezTo>
                  <a:lnTo>
                    <a:pt x="21423" y="5362"/>
                  </a:lnTo>
                  <a:cubicBezTo>
                    <a:pt x="21319" y="5362"/>
                    <a:pt x="21246" y="5319"/>
                    <a:pt x="21246" y="5271"/>
                  </a:cubicBezTo>
                  <a:lnTo>
                    <a:pt x="21246" y="5007"/>
                  </a:lnTo>
                  <a:cubicBezTo>
                    <a:pt x="21246" y="4953"/>
                    <a:pt x="21329" y="4915"/>
                    <a:pt x="21423" y="4915"/>
                  </a:cubicBezTo>
                  <a:lnTo>
                    <a:pt x="21423" y="4915"/>
                  </a:lnTo>
                  <a:cubicBezTo>
                    <a:pt x="21527" y="4905"/>
                    <a:pt x="21600" y="4862"/>
                    <a:pt x="21600" y="4813"/>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75A66266-D49D-4854-B7BC-7F4A3124A842}"/>
                </a:ext>
              </a:extLst>
            </p:cNvPr>
            <p:cNvSpPr/>
            <p:nvPr/>
          </p:nvSpPr>
          <p:spPr>
            <a:xfrm>
              <a:off x="3828437" y="1853165"/>
              <a:ext cx="498296" cy="108280"/>
            </a:xfrm>
            <a:custGeom>
              <a:avLst/>
              <a:gdLst/>
              <a:ahLst/>
              <a:cxnLst>
                <a:cxn ang="0">
                  <a:pos x="wd2" y="hd2"/>
                </a:cxn>
                <a:cxn ang="5400000">
                  <a:pos x="wd2" y="hd2"/>
                </a:cxn>
                <a:cxn ang="10800000">
                  <a:pos x="wd2" y="hd2"/>
                </a:cxn>
                <a:cxn ang="16200000">
                  <a:pos x="wd2" y="hd2"/>
                </a:cxn>
              </a:cxnLst>
              <a:rect l="0" t="0" r="r" b="b"/>
              <a:pathLst>
                <a:path w="21600" h="21600" extrusionOk="0">
                  <a:moveTo>
                    <a:pt x="20051" y="21600"/>
                  </a:moveTo>
                  <a:lnTo>
                    <a:pt x="1549" y="21600"/>
                  </a:lnTo>
                  <a:cubicBezTo>
                    <a:pt x="684" y="21600"/>
                    <a:pt x="0" y="18454"/>
                    <a:pt x="0" y="14470"/>
                  </a:cubicBezTo>
                  <a:lnTo>
                    <a:pt x="0" y="7130"/>
                  </a:lnTo>
                  <a:cubicBezTo>
                    <a:pt x="0" y="3146"/>
                    <a:pt x="684" y="0"/>
                    <a:pt x="1549" y="0"/>
                  </a:cubicBezTo>
                  <a:lnTo>
                    <a:pt x="20051" y="0"/>
                  </a:lnTo>
                  <a:cubicBezTo>
                    <a:pt x="20916" y="0"/>
                    <a:pt x="21600" y="3146"/>
                    <a:pt x="21600" y="7130"/>
                  </a:cubicBezTo>
                  <a:lnTo>
                    <a:pt x="21600" y="14470"/>
                  </a:lnTo>
                  <a:cubicBezTo>
                    <a:pt x="21600" y="18245"/>
                    <a:pt x="20916" y="21600"/>
                    <a:pt x="20051" y="21600"/>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Circle">
              <a:extLst>
                <a:ext uri="{FF2B5EF4-FFF2-40B4-BE49-F238E27FC236}">
                  <a16:creationId xmlns:a16="http://schemas.microsoft.com/office/drawing/2014/main" id="{2A97DDF3-469C-4EFF-A316-06154A36D37D}"/>
                </a:ext>
              </a:extLst>
            </p:cNvPr>
            <p:cNvSpPr/>
            <p:nvPr/>
          </p:nvSpPr>
          <p:spPr>
            <a:xfrm>
              <a:off x="3534086" y="1800602"/>
              <a:ext cx="210252" cy="210252"/>
            </a:xfrm>
            <a:prstGeom prst="ellipse">
              <a:avLst/>
            </a:pr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Shape">
              <a:extLst>
                <a:ext uri="{FF2B5EF4-FFF2-40B4-BE49-F238E27FC236}">
                  <a16:creationId xmlns:a16="http://schemas.microsoft.com/office/drawing/2014/main" id="{BBFF3DC2-01B6-4EEF-B07C-72EE3D870FA0}"/>
                </a:ext>
              </a:extLst>
            </p:cNvPr>
            <p:cNvSpPr/>
            <p:nvPr/>
          </p:nvSpPr>
          <p:spPr>
            <a:xfrm>
              <a:off x="4858671" y="864982"/>
              <a:ext cx="2472560" cy="4782172"/>
            </a:xfrm>
            <a:custGeom>
              <a:avLst/>
              <a:gdLst/>
              <a:ahLst/>
              <a:cxnLst>
                <a:cxn ang="0">
                  <a:pos x="wd2" y="hd2"/>
                </a:cxn>
                <a:cxn ang="5400000">
                  <a:pos x="wd2" y="hd2"/>
                </a:cxn>
                <a:cxn ang="10800000">
                  <a:pos x="wd2" y="hd2"/>
                </a:cxn>
                <a:cxn ang="16200000">
                  <a:pos x="wd2" y="hd2"/>
                </a:cxn>
              </a:cxnLst>
              <a:rect l="0" t="0" r="r" b="b"/>
              <a:pathLst>
                <a:path w="21600" h="21600" extrusionOk="0">
                  <a:moveTo>
                    <a:pt x="18634" y="21600"/>
                  </a:moveTo>
                  <a:lnTo>
                    <a:pt x="2966" y="21600"/>
                  </a:lnTo>
                  <a:cubicBezTo>
                    <a:pt x="1332" y="21600"/>
                    <a:pt x="0" y="20911"/>
                    <a:pt x="0" y="20066"/>
                  </a:cubicBezTo>
                  <a:lnTo>
                    <a:pt x="0" y="1534"/>
                  </a:lnTo>
                  <a:cubicBezTo>
                    <a:pt x="0" y="689"/>
                    <a:pt x="1332" y="0"/>
                    <a:pt x="2966" y="0"/>
                  </a:cubicBezTo>
                  <a:lnTo>
                    <a:pt x="18634" y="0"/>
                  </a:lnTo>
                  <a:cubicBezTo>
                    <a:pt x="20268" y="0"/>
                    <a:pt x="21600" y="689"/>
                    <a:pt x="21600" y="1534"/>
                  </a:cubicBezTo>
                  <a:lnTo>
                    <a:pt x="21600" y="20066"/>
                  </a:lnTo>
                  <a:cubicBezTo>
                    <a:pt x="21600" y="20911"/>
                    <a:pt x="20268" y="21600"/>
                    <a:pt x="18634" y="21600"/>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Shape">
              <a:extLst>
                <a:ext uri="{FF2B5EF4-FFF2-40B4-BE49-F238E27FC236}">
                  <a16:creationId xmlns:a16="http://schemas.microsoft.com/office/drawing/2014/main" id="{51BA505C-7253-4607-A526-746D9070C9D2}"/>
                </a:ext>
              </a:extLst>
            </p:cNvPr>
            <p:cNvSpPr/>
            <p:nvPr/>
          </p:nvSpPr>
          <p:spPr>
            <a:xfrm>
              <a:off x="4911233" y="907032"/>
              <a:ext cx="2424202" cy="4692816"/>
            </a:xfrm>
            <a:custGeom>
              <a:avLst/>
              <a:gdLst/>
              <a:ahLst/>
              <a:cxnLst>
                <a:cxn ang="0">
                  <a:pos x="wd2" y="hd2"/>
                </a:cxn>
                <a:cxn ang="5400000">
                  <a:pos x="wd2" y="hd2"/>
                </a:cxn>
                <a:cxn ang="10800000">
                  <a:pos x="wd2" y="hd2"/>
                </a:cxn>
                <a:cxn ang="16200000">
                  <a:pos x="wd2" y="hd2"/>
                </a:cxn>
              </a:cxnLst>
              <a:rect l="0" t="0" r="r" b="b"/>
              <a:pathLst>
                <a:path w="21600" h="21600" extrusionOk="0">
                  <a:moveTo>
                    <a:pt x="21600" y="4810"/>
                  </a:moveTo>
                  <a:lnTo>
                    <a:pt x="21600" y="2787"/>
                  </a:lnTo>
                  <a:cubicBezTo>
                    <a:pt x="21600" y="2734"/>
                    <a:pt x="21516" y="2695"/>
                    <a:pt x="21422" y="2695"/>
                  </a:cubicBezTo>
                  <a:lnTo>
                    <a:pt x="21422" y="2695"/>
                  </a:lnTo>
                  <a:cubicBezTo>
                    <a:pt x="21319" y="2695"/>
                    <a:pt x="21244" y="2652"/>
                    <a:pt x="21244" y="2603"/>
                  </a:cubicBezTo>
                  <a:lnTo>
                    <a:pt x="21244" y="1384"/>
                  </a:lnTo>
                  <a:cubicBezTo>
                    <a:pt x="21244" y="619"/>
                    <a:pt x="20045" y="0"/>
                    <a:pt x="18565" y="0"/>
                  </a:cubicBezTo>
                  <a:lnTo>
                    <a:pt x="2679" y="0"/>
                  </a:lnTo>
                  <a:cubicBezTo>
                    <a:pt x="1199" y="0"/>
                    <a:pt x="0" y="619"/>
                    <a:pt x="0" y="1384"/>
                  </a:cubicBezTo>
                  <a:lnTo>
                    <a:pt x="0" y="20216"/>
                  </a:lnTo>
                  <a:cubicBezTo>
                    <a:pt x="0" y="20981"/>
                    <a:pt x="1199" y="21600"/>
                    <a:pt x="2679" y="21600"/>
                  </a:cubicBezTo>
                  <a:lnTo>
                    <a:pt x="18565" y="21600"/>
                  </a:lnTo>
                  <a:cubicBezTo>
                    <a:pt x="20045" y="21600"/>
                    <a:pt x="21244" y="20981"/>
                    <a:pt x="21244" y="20216"/>
                  </a:cubicBezTo>
                  <a:lnTo>
                    <a:pt x="21244" y="9731"/>
                  </a:lnTo>
                  <a:cubicBezTo>
                    <a:pt x="21244" y="9677"/>
                    <a:pt x="21328" y="9639"/>
                    <a:pt x="21422" y="9639"/>
                  </a:cubicBezTo>
                  <a:lnTo>
                    <a:pt x="21422" y="9639"/>
                  </a:lnTo>
                  <a:cubicBezTo>
                    <a:pt x="21525" y="9639"/>
                    <a:pt x="21600" y="9595"/>
                    <a:pt x="21600" y="9547"/>
                  </a:cubicBezTo>
                  <a:lnTo>
                    <a:pt x="21600" y="5453"/>
                  </a:lnTo>
                  <a:cubicBezTo>
                    <a:pt x="21600" y="5400"/>
                    <a:pt x="21516" y="5361"/>
                    <a:pt x="21422" y="5361"/>
                  </a:cubicBezTo>
                  <a:lnTo>
                    <a:pt x="21422" y="5361"/>
                  </a:lnTo>
                  <a:cubicBezTo>
                    <a:pt x="21319" y="5361"/>
                    <a:pt x="21244" y="5318"/>
                    <a:pt x="21244" y="5269"/>
                  </a:cubicBezTo>
                  <a:lnTo>
                    <a:pt x="21244" y="5003"/>
                  </a:lnTo>
                  <a:cubicBezTo>
                    <a:pt x="21244" y="4950"/>
                    <a:pt x="21328" y="4911"/>
                    <a:pt x="21422" y="4911"/>
                  </a:cubicBezTo>
                  <a:lnTo>
                    <a:pt x="21422" y="4911"/>
                  </a:lnTo>
                  <a:cubicBezTo>
                    <a:pt x="21516" y="4906"/>
                    <a:pt x="21600" y="4863"/>
                    <a:pt x="21600" y="4810"/>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Shape">
              <a:extLst>
                <a:ext uri="{FF2B5EF4-FFF2-40B4-BE49-F238E27FC236}">
                  <a16:creationId xmlns:a16="http://schemas.microsoft.com/office/drawing/2014/main" id="{2C401D80-D703-4E00-8E92-ACC976310E00}"/>
                </a:ext>
              </a:extLst>
            </p:cNvPr>
            <p:cNvSpPr/>
            <p:nvPr/>
          </p:nvSpPr>
          <p:spPr>
            <a:xfrm>
              <a:off x="5825828" y="1043696"/>
              <a:ext cx="555062" cy="120896"/>
            </a:xfrm>
            <a:custGeom>
              <a:avLst/>
              <a:gdLst/>
              <a:ahLst/>
              <a:cxnLst>
                <a:cxn ang="0">
                  <a:pos x="wd2" y="hd2"/>
                </a:cxn>
                <a:cxn ang="5400000">
                  <a:pos x="wd2" y="hd2"/>
                </a:cxn>
                <a:cxn ang="10800000">
                  <a:pos x="wd2" y="hd2"/>
                </a:cxn>
                <a:cxn ang="16200000">
                  <a:pos x="wd2" y="hd2"/>
                </a:cxn>
              </a:cxnLst>
              <a:rect l="0" t="0" r="r" b="b"/>
              <a:pathLst>
                <a:path w="21600" h="21600" extrusionOk="0">
                  <a:moveTo>
                    <a:pt x="20209" y="21600"/>
                  </a:moveTo>
                  <a:lnTo>
                    <a:pt x="1391" y="21600"/>
                  </a:lnTo>
                  <a:cubicBezTo>
                    <a:pt x="614" y="21600"/>
                    <a:pt x="0" y="18783"/>
                    <a:pt x="0" y="15214"/>
                  </a:cubicBezTo>
                  <a:lnTo>
                    <a:pt x="0" y="6386"/>
                  </a:lnTo>
                  <a:cubicBezTo>
                    <a:pt x="0" y="2817"/>
                    <a:pt x="614" y="0"/>
                    <a:pt x="1391" y="0"/>
                  </a:cubicBezTo>
                  <a:lnTo>
                    <a:pt x="20209" y="0"/>
                  </a:lnTo>
                  <a:cubicBezTo>
                    <a:pt x="20986" y="0"/>
                    <a:pt x="21600" y="2817"/>
                    <a:pt x="21600" y="6386"/>
                  </a:cubicBezTo>
                  <a:lnTo>
                    <a:pt x="21600" y="15214"/>
                  </a:lnTo>
                  <a:cubicBezTo>
                    <a:pt x="21600" y="18595"/>
                    <a:pt x="20986" y="21600"/>
                    <a:pt x="20209" y="21600"/>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Circle">
              <a:extLst>
                <a:ext uri="{FF2B5EF4-FFF2-40B4-BE49-F238E27FC236}">
                  <a16:creationId xmlns:a16="http://schemas.microsoft.com/office/drawing/2014/main" id="{629AF49D-4CFE-4B79-9E00-1E514226F2F5}"/>
                </a:ext>
              </a:extLst>
            </p:cNvPr>
            <p:cNvSpPr/>
            <p:nvPr/>
          </p:nvSpPr>
          <p:spPr>
            <a:xfrm>
              <a:off x="5489425" y="991134"/>
              <a:ext cx="233382" cy="233380"/>
            </a:xfrm>
            <a:prstGeom prst="ellipse">
              <a:avLst/>
            </a:pr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Podium Phone Mockup – Slide Template</a:t>
            </a:r>
          </a:p>
        </p:txBody>
      </p:sp>
      <p:sp>
        <p:nvSpPr>
          <p:cNvPr id="3" name="Picture Placeholder 2">
            <a:extLst>
              <a:ext uri="{FF2B5EF4-FFF2-40B4-BE49-F238E27FC236}">
                <a16:creationId xmlns:a16="http://schemas.microsoft.com/office/drawing/2014/main" id="{419A18AA-1FD8-4719-A5A0-6ABCC74855B1}"/>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344EFC43-2EF5-420D-92CB-893448ECD6DE}"/>
              </a:ext>
            </a:extLst>
          </p:cNvPr>
          <p:cNvSpPr>
            <a:spLocks noGrp="1"/>
          </p:cNvSpPr>
          <p:nvPr>
            <p:ph type="pic" sz="quarter" idx="12"/>
          </p:nvPr>
        </p:nvSpPr>
        <p:spPr/>
      </p:sp>
      <p:sp>
        <p:nvSpPr>
          <p:cNvPr id="4" name="Picture Placeholder 3">
            <a:extLst>
              <a:ext uri="{FF2B5EF4-FFF2-40B4-BE49-F238E27FC236}">
                <a16:creationId xmlns:a16="http://schemas.microsoft.com/office/drawing/2014/main" id="{5803BAA8-B457-4E78-8BAF-A602982FEEE9}"/>
              </a:ext>
            </a:extLst>
          </p:cNvPr>
          <p:cNvSpPr>
            <a:spLocks noGrp="1"/>
          </p:cNvSpPr>
          <p:nvPr>
            <p:ph type="pic" sz="quarter" idx="11"/>
          </p:nvPr>
        </p:nvSpPr>
        <p:spPr/>
      </p:sp>
      <p:grpSp>
        <p:nvGrpSpPr>
          <p:cNvPr id="51" name="Group 50">
            <a:extLst>
              <a:ext uri="{FF2B5EF4-FFF2-40B4-BE49-F238E27FC236}">
                <a16:creationId xmlns:a16="http://schemas.microsoft.com/office/drawing/2014/main" id="{397D1193-BA81-45E8-AD06-7A2115AA84AD}"/>
              </a:ext>
            </a:extLst>
          </p:cNvPr>
          <p:cNvGrpSpPr/>
          <p:nvPr/>
        </p:nvGrpSpPr>
        <p:grpSpPr>
          <a:xfrm>
            <a:off x="340731" y="2372450"/>
            <a:ext cx="2251426" cy="2921369"/>
            <a:chOff x="332936" y="2627766"/>
            <a:chExt cx="2926080" cy="2921369"/>
          </a:xfrm>
        </p:grpSpPr>
        <p:sp>
          <p:nvSpPr>
            <p:cNvPr id="52" name="TextBox 51">
              <a:extLst>
                <a:ext uri="{FF2B5EF4-FFF2-40B4-BE49-F238E27FC236}">
                  <a16:creationId xmlns:a16="http://schemas.microsoft.com/office/drawing/2014/main" id="{472240F3-FFE2-45DC-AD9D-7D83A615B1A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3" name="TextBox 52">
              <a:extLst>
                <a:ext uri="{FF2B5EF4-FFF2-40B4-BE49-F238E27FC236}">
                  <a16:creationId xmlns:a16="http://schemas.microsoft.com/office/drawing/2014/main" id="{27E96081-3E12-4477-8530-67FF20090E98}"/>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t>Lorem ipsum dolor sit amet, consectetur adipiscing elit, sed do eiusmod tempor incididunt ut labore et dolore magna aliqua. Ut enim ad minim veniam, quis.</a:t>
              </a:r>
            </a:p>
            <a:p>
              <a:pPr algn="just">
                <a:spcAft>
                  <a:spcPts val="1200"/>
                </a:spcAft>
              </a:pPr>
              <a:r>
                <a:rPr lang="en-US" sz="1200" noProof="1"/>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2536676D-B9A3-4BD5-9872-C702456A62F1}"/>
              </a:ext>
            </a:extLst>
          </p:cNvPr>
          <p:cNvGrpSpPr/>
          <p:nvPr/>
        </p:nvGrpSpPr>
        <p:grpSpPr>
          <a:xfrm>
            <a:off x="9599843" y="2372450"/>
            <a:ext cx="2251426" cy="2921369"/>
            <a:chOff x="332936" y="2627766"/>
            <a:chExt cx="2926080" cy="2921369"/>
          </a:xfrm>
        </p:grpSpPr>
        <p:sp>
          <p:nvSpPr>
            <p:cNvPr id="55" name="TextBox 54">
              <a:extLst>
                <a:ext uri="{FF2B5EF4-FFF2-40B4-BE49-F238E27FC236}">
                  <a16:creationId xmlns:a16="http://schemas.microsoft.com/office/drawing/2014/main" id="{9285BAA1-603C-4BEA-A0BF-A5222CC7890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6" name="TextBox 55">
              <a:extLst>
                <a:ext uri="{FF2B5EF4-FFF2-40B4-BE49-F238E27FC236}">
                  <a16:creationId xmlns:a16="http://schemas.microsoft.com/office/drawing/2014/main" id="{5EE668AC-6817-44B4-A399-D4B4FF74B4C7}"/>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t>Lorem ipsum dolor sit amet, consectetur adipiscing elit, sed do eiusmod tempor incididunt ut labore et dolore magna aliqua. Ut enim ad minim veniam, quis.</a:t>
              </a:r>
            </a:p>
            <a:p>
              <a:pPr algn="just">
                <a:spcAft>
                  <a:spcPts val="1200"/>
                </a:spcAft>
              </a:pPr>
              <a:r>
                <a:rPr lang="en-US" sz="1200" noProof="1"/>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3397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8512</TotalTime>
  <Words>329</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Podium Phone Mockup – Slide Template</vt:lpstr>
      <vt:lpstr>Podium 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Podium Phone Mockup</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2022-02-22T20:33:55Z</dcterms:modified>
  <cp:category>Graphics &amp; Metaphors</cp:category>
</cp:coreProperties>
</file>