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2" r:id="rId4"/>
    <p:sldId id="354" r:id="rId5"/>
    <p:sldId id="356" r:id="rId6"/>
    <p:sldId id="358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DF361F"/>
    <a:srgbClr val="2B323B"/>
    <a:srgbClr val="00B09B"/>
    <a:srgbClr val="F0EEEF"/>
    <a:srgbClr val="0D95BC"/>
    <a:srgbClr val="6C2B43"/>
    <a:srgbClr val="7B0051"/>
    <a:srgbClr val="063951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7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93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0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97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72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107">
            <a:extLst>
              <a:ext uri="{FF2B5EF4-FFF2-40B4-BE49-F238E27FC236}">
                <a16:creationId xmlns:a16="http://schemas.microsoft.com/office/drawing/2014/main" id="{4BB82573-4FCC-476C-AF35-88EAA1C16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945" y="2150705"/>
            <a:ext cx="1691879" cy="21014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Polaroid Mockups for PowerPoint</a:t>
            </a:r>
          </a:p>
        </p:txBody>
      </p:sp>
      <p:sp>
        <p:nvSpPr>
          <p:cNvPr id="81" name="Rectangle 108">
            <a:extLst>
              <a:ext uri="{FF2B5EF4-FFF2-40B4-BE49-F238E27FC236}">
                <a16:creationId xmlns:a16="http://schemas.microsoft.com/office/drawing/2014/main" id="{4EC66840-62C7-49A1-8F11-D97BDA638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51" y="2238812"/>
            <a:ext cx="1515666" cy="1469231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E7DBE0B-A877-4041-B3B7-610A4608D8C1}"/>
              </a:ext>
            </a:extLst>
          </p:cNvPr>
          <p:cNvGrpSpPr/>
          <p:nvPr/>
        </p:nvGrpSpPr>
        <p:grpSpPr>
          <a:xfrm>
            <a:off x="1081553" y="2003068"/>
            <a:ext cx="288661" cy="729874"/>
            <a:chOff x="1081553" y="2003068"/>
            <a:chExt cx="288661" cy="729874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BE4D1B4-EB71-4204-8114-D5AF55C16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687" y="2384324"/>
              <a:ext cx="225527" cy="348618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DAF54A8-5E03-401A-A23F-B5FC53446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957" y="2211428"/>
              <a:ext cx="41372" cy="170518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79DFB78-5CFD-4D3A-9C57-689198D70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054" y="2212619"/>
              <a:ext cx="19988" cy="169327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 194">
              <a:extLst>
                <a:ext uri="{FF2B5EF4-FFF2-40B4-BE49-F238E27FC236}">
                  <a16:creationId xmlns:a16="http://schemas.microsoft.com/office/drawing/2014/main" id="{52114148-7ADE-4EE9-9B90-FCE5A50AD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553" y="2124512"/>
              <a:ext cx="195263" cy="163116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195">
              <a:extLst>
                <a:ext uri="{FF2B5EF4-FFF2-40B4-BE49-F238E27FC236}">
                  <a16:creationId xmlns:a16="http://schemas.microsoft.com/office/drawing/2014/main" id="{D516F441-6BF9-48D6-8070-EB600186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697" y="2126893"/>
              <a:ext cx="182166" cy="150019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Freeform 196">
              <a:extLst>
                <a:ext uri="{FF2B5EF4-FFF2-40B4-BE49-F238E27FC236}">
                  <a16:creationId xmlns:a16="http://schemas.microsoft.com/office/drawing/2014/main" id="{9985EF85-DC2E-48AD-A04E-C30BF9D5E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941" y="2105462"/>
              <a:ext cx="100013" cy="122635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Freeform 197">
              <a:extLst>
                <a:ext uri="{FF2B5EF4-FFF2-40B4-BE49-F238E27FC236}">
                  <a16:creationId xmlns:a16="http://schemas.microsoft.com/office/drawing/2014/main" id="{08338468-3159-466D-9D00-840257299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894" y="2113796"/>
              <a:ext cx="86916" cy="107156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198">
              <a:extLst>
                <a:ext uri="{FF2B5EF4-FFF2-40B4-BE49-F238E27FC236}">
                  <a16:creationId xmlns:a16="http://schemas.microsoft.com/office/drawing/2014/main" id="{91105991-9128-48E9-8928-37BE038F8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895" y="2113796"/>
              <a:ext cx="35719" cy="102394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199">
              <a:extLst>
                <a:ext uri="{FF2B5EF4-FFF2-40B4-BE49-F238E27FC236}">
                  <a16:creationId xmlns:a16="http://schemas.microsoft.com/office/drawing/2014/main" id="{06EA0E5E-AF80-4BAC-B2B7-27F987F92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651" y="2149515"/>
              <a:ext cx="86916" cy="115491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200">
              <a:extLst>
                <a:ext uri="{FF2B5EF4-FFF2-40B4-BE49-F238E27FC236}">
                  <a16:creationId xmlns:a16="http://schemas.microsoft.com/office/drawing/2014/main" id="{5CE54378-A78F-4381-AFDC-A6C96CF97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939" y="2003068"/>
              <a:ext cx="165497" cy="138113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201">
              <a:extLst>
                <a:ext uri="{FF2B5EF4-FFF2-40B4-BE49-F238E27FC236}">
                  <a16:creationId xmlns:a16="http://schemas.microsoft.com/office/drawing/2014/main" id="{1E5D86BB-836D-4032-B1C3-933C85F74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272" y="2007831"/>
              <a:ext cx="150019" cy="125016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202">
              <a:extLst>
                <a:ext uri="{FF2B5EF4-FFF2-40B4-BE49-F238E27FC236}">
                  <a16:creationId xmlns:a16="http://schemas.microsoft.com/office/drawing/2014/main" id="{A6FF61A4-9EAF-47C0-96C0-DCB0BF683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132" y="2016164"/>
              <a:ext cx="76200" cy="63104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96" name="Rectangle 107">
            <a:extLst>
              <a:ext uri="{FF2B5EF4-FFF2-40B4-BE49-F238E27FC236}">
                <a16:creationId xmlns:a16="http://schemas.microsoft.com/office/drawing/2014/main" id="{A100ADCB-414C-4120-A63A-86B6EACC8120}"/>
              </a:ext>
            </a:extLst>
          </p:cNvPr>
          <p:cNvSpPr>
            <a:spLocks noChangeArrowheads="1"/>
          </p:cNvSpPr>
          <p:nvPr/>
        </p:nvSpPr>
        <p:spPr bwMode="auto">
          <a:xfrm rot="20700000">
            <a:off x="2636998" y="2222008"/>
            <a:ext cx="1691879" cy="21014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7" name="Rectangle 108">
            <a:extLst>
              <a:ext uri="{FF2B5EF4-FFF2-40B4-BE49-F238E27FC236}">
                <a16:creationId xmlns:a16="http://schemas.microsoft.com/office/drawing/2014/main" id="{53E16E77-F1E3-4FE3-A123-2A409770CD30}"/>
              </a:ext>
            </a:extLst>
          </p:cNvPr>
          <p:cNvSpPr>
            <a:spLocks noChangeArrowheads="1"/>
          </p:cNvSpPr>
          <p:nvPr/>
        </p:nvSpPr>
        <p:spPr bwMode="auto">
          <a:xfrm rot="20700000">
            <a:off x="2666093" y="2317884"/>
            <a:ext cx="1515666" cy="1469231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020AA4-9B8C-4B09-8961-25E5EE23D89B}"/>
              </a:ext>
            </a:extLst>
          </p:cNvPr>
          <p:cNvGrpSpPr/>
          <p:nvPr/>
        </p:nvGrpSpPr>
        <p:grpSpPr>
          <a:xfrm>
            <a:off x="3714085" y="1929072"/>
            <a:ext cx="384953" cy="696275"/>
            <a:chOff x="4952113" y="1545210"/>
            <a:chExt cx="513270" cy="928367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C728401E-4B69-486D-9D82-CF2D1CB21B6C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164680" y="2008753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4108B5A-5713-4190-B64D-C42D8208D456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78816" y="1821808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4C61C8A-2F46-4E5B-BE8C-D4E861B00122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88647" y="1824609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 194">
              <a:extLst>
                <a:ext uri="{FF2B5EF4-FFF2-40B4-BE49-F238E27FC236}">
                  <a16:creationId xmlns:a16="http://schemas.microsoft.com/office/drawing/2014/main" id="{AC89FB6C-E505-41D5-B8EC-67EE8B0F825D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62391" y="1705364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195">
              <a:extLst>
                <a:ext uri="{FF2B5EF4-FFF2-40B4-BE49-F238E27FC236}">
                  <a16:creationId xmlns:a16="http://schemas.microsoft.com/office/drawing/2014/main" id="{F058430E-0AD3-4DAE-B99D-6BB3E26EAC77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70451" y="1708522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" name="Freeform 196">
              <a:extLst>
                <a:ext uri="{FF2B5EF4-FFF2-40B4-BE49-F238E27FC236}">
                  <a16:creationId xmlns:a16="http://schemas.microsoft.com/office/drawing/2014/main" id="{58989D52-4009-4CC4-B424-959AAC87C2A5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18466" y="1680105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197">
              <a:extLst>
                <a:ext uri="{FF2B5EF4-FFF2-40B4-BE49-F238E27FC236}">
                  <a16:creationId xmlns:a16="http://schemas.microsoft.com/office/drawing/2014/main" id="{DE690CCF-45B3-486A-9974-7CC0B13B4BCE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26636" y="1691395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198">
              <a:extLst>
                <a:ext uri="{FF2B5EF4-FFF2-40B4-BE49-F238E27FC236}">
                  <a16:creationId xmlns:a16="http://schemas.microsoft.com/office/drawing/2014/main" id="{99E5F33C-9D31-4543-93BC-F41B05AE47F4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26977" y="1700337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" name="Freeform 199">
              <a:extLst>
                <a:ext uri="{FF2B5EF4-FFF2-40B4-BE49-F238E27FC236}">
                  <a16:creationId xmlns:a16="http://schemas.microsoft.com/office/drawing/2014/main" id="{788FB548-0F52-43B7-9665-9EE031333414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82131" y="1752821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200">
              <a:extLst>
                <a:ext uri="{FF2B5EF4-FFF2-40B4-BE49-F238E27FC236}">
                  <a16:creationId xmlns:a16="http://schemas.microsoft.com/office/drawing/2014/main" id="{813DDFFA-28F6-48D0-BF79-DAED0979F7F6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52113" y="1545210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201">
              <a:extLst>
                <a:ext uri="{FF2B5EF4-FFF2-40B4-BE49-F238E27FC236}">
                  <a16:creationId xmlns:a16="http://schemas.microsoft.com/office/drawing/2014/main" id="{9E9E0651-CCB2-4F84-B0CE-6A0D7E70A026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62581" y="1551436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202">
              <a:extLst>
                <a:ext uri="{FF2B5EF4-FFF2-40B4-BE49-F238E27FC236}">
                  <a16:creationId xmlns:a16="http://schemas.microsoft.com/office/drawing/2014/main" id="{978C7146-91C6-4F8B-A283-3EDBFA3D1029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79453" y="1570149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28" name="Rectangle 107">
            <a:extLst>
              <a:ext uri="{FF2B5EF4-FFF2-40B4-BE49-F238E27FC236}">
                <a16:creationId xmlns:a16="http://schemas.microsoft.com/office/drawing/2014/main" id="{E6A691C0-4114-4665-8DE0-741CCB33C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5997" y="1799093"/>
            <a:ext cx="1691879" cy="21014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9" name="Rectangle 108">
            <a:extLst>
              <a:ext uri="{FF2B5EF4-FFF2-40B4-BE49-F238E27FC236}">
                <a16:creationId xmlns:a16="http://schemas.microsoft.com/office/drawing/2014/main" id="{A00E027F-36FC-43ED-9E4C-02DADF0FB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103" y="1887200"/>
            <a:ext cx="1515666" cy="1469231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5D1756-B5FB-4209-ABB8-1FE5C771D016}"/>
              </a:ext>
            </a:extLst>
          </p:cNvPr>
          <p:cNvGrpSpPr/>
          <p:nvPr/>
        </p:nvGrpSpPr>
        <p:grpSpPr>
          <a:xfrm>
            <a:off x="7247606" y="1651456"/>
            <a:ext cx="288661" cy="729874"/>
            <a:chOff x="9663474" y="1175056"/>
            <a:chExt cx="384881" cy="973165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CDC00E6-777F-4DDD-ACF0-509FD960F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7652" y="1683397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E0FCD3C-AF9A-4E8A-A183-04994B29B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8012" y="1452869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39D7F89-239B-493D-BD65-607519BAA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7475" y="1454457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4" name="Freeform 194">
              <a:extLst>
                <a:ext uri="{FF2B5EF4-FFF2-40B4-BE49-F238E27FC236}">
                  <a16:creationId xmlns:a16="http://schemas.microsoft.com/office/drawing/2014/main" id="{0795AAF8-273B-467F-8E0B-A5DC7484D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3474" y="1336981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5" name="Freeform 195">
              <a:extLst>
                <a:ext uri="{FF2B5EF4-FFF2-40B4-BE49-F238E27FC236}">
                  <a16:creationId xmlns:a16="http://schemas.microsoft.com/office/drawing/2014/main" id="{7FBAAA41-6233-4EC7-B5B2-BD2CC89F4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2999" y="1340156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" name="Freeform 196">
              <a:extLst>
                <a:ext uri="{FF2B5EF4-FFF2-40B4-BE49-F238E27FC236}">
                  <a16:creationId xmlns:a16="http://schemas.microsoft.com/office/drawing/2014/main" id="{9B4C15D7-2F80-4234-B433-D9C96DB31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3324" y="1311581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7" name="Freeform 197">
              <a:extLst>
                <a:ext uri="{FF2B5EF4-FFF2-40B4-BE49-F238E27FC236}">
                  <a16:creationId xmlns:a16="http://schemas.microsoft.com/office/drawing/2014/main" id="{86A65B7D-5634-4C09-8BF8-311C943FF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1262" y="1322693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8" name="Freeform 198">
              <a:extLst>
                <a:ext uri="{FF2B5EF4-FFF2-40B4-BE49-F238E27FC236}">
                  <a16:creationId xmlns:a16="http://schemas.microsoft.com/office/drawing/2014/main" id="{9D2A402E-200D-41D6-92F7-871BA9E34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1262" y="1322693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Freeform 199">
              <a:extLst>
                <a:ext uri="{FF2B5EF4-FFF2-40B4-BE49-F238E27FC236}">
                  <a16:creationId xmlns:a16="http://schemas.microsoft.com/office/drawing/2014/main" id="{75A5AD5A-6D9E-4C1B-87C6-F10A24FEA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937" y="1370318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0" name="Freeform 200">
              <a:extLst>
                <a:ext uri="{FF2B5EF4-FFF2-40B4-BE49-F238E27FC236}">
                  <a16:creationId xmlns:a16="http://schemas.microsoft.com/office/drawing/2014/main" id="{16EB2C38-5080-434E-BA93-C628D6C9B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99987" y="1175056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1" name="Freeform 201">
              <a:extLst>
                <a:ext uri="{FF2B5EF4-FFF2-40B4-BE49-F238E27FC236}">
                  <a16:creationId xmlns:a16="http://schemas.microsoft.com/office/drawing/2014/main" id="{B8A2E8DE-8682-49EA-87FC-023642A37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1099" y="1181406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2" name="Freeform 202">
              <a:extLst>
                <a:ext uri="{FF2B5EF4-FFF2-40B4-BE49-F238E27FC236}">
                  <a16:creationId xmlns:a16="http://schemas.microsoft.com/office/drawing/2014/main" id="{72B0082C-4D9E-4559-9714-84347F1EB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4912" y="1192518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614E6CC1-D2F3-40BE-85A0-256928CBE0C1}"/>
              </a:ext>
            </a:extLst>
          </p:cNvPr>
          <p:cNvGrpSpPr/>
          <p:nvPr/>
        </p:nvGrpSpPr>
        <p:grpSpPr>
          <a:xfrm>
            <a:off x="6434858" y="4108438"/>
            <a:ext cx="2202816" cy="1260003"/>
            <a:chOff x="8921977" y="1394910"/>
            <a:chExt cx="2937088" cy="1680003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E4F3ABA8-C032-4066-873A-375AD5F9B7B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8A1A10F-6015-45DB-8F4C-E23E7C8B656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DC7DA12-A208-4566-BA4B-1AE0855C7A48}"/>
              </a:ext>
            </a:extLst>
          </p:cNvPr>
          <p:cNvGrpSpPr/>
          <p:nvPr/>
        </p:nvGrpSpPr>
        <p:grpSpPr>
          <a:xfrm>
            <a:off x="379945" y="4460102"/>
            <a:ext cx="2202816" cy="1260003"/>
            <a:chOff x="8921977" y="1394910"/>
            <a:chExt cx="2937088" cy="1680003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D6A776D1-B6DC-4670-A787-09419EB349D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08EA06D-007B-4B53-AE6D-75F2CEF567E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861379B-CCB5-43F4-A960-ECA2D3BA99D7}"/>
              </a:ext>
            </a:extLst>
          </p:cNvPr>
          <p:cNvSpPr txBox="1"/>
          <p:nvPr/>
        </p:nvSpPr>
        <p:spPr>
          <a:xfrm>
            <a:off x="772075" y="3641183"/>
            <a:ext cx="90762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>
                <a:latin typeface="Freestyle Script" panose="030804020302050B0404" pitchFamily="66" charset="0"/>
              </a:rPr>
              <a:t>James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32EE55E-7E7D-44BD-B97F-14573546C3F3}"/>
              </a:ext>
            </a:extLst>
          </p:cNvPr>
          <p:cNvSpPr txBox="1"/>
          <p:nvPr/>
        </p:nvSpPr>
        <p:spPr>
          <a:xfrm rot="20700000">
            <a:off x="3249294" y="3686114"/>
            <a:ext cx="86434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>
                <a:latin typeface="Freestyle Script" panose="030804020302050B0404" pitchFamily="66" charset="0"/>
              </a:rPr>
              <a:t>Mary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68FAA0A5-56EC-4593-9E0F-A13FA9C5A8F7}"/>
              </a:ext>
            </a:extLst>
          </p:cNvPr>
          <p:cNvSpPr txBox="1"/>
          <p:nvPr/>
        </p:nvSpPr>
        <p:spPr>
          <a:xfrm>
            <a:off x="6932571" y="3294334"/>
            <a:ext cx="93487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>
                <a:latin typeface="Freestyle Script" panose="030804020302050B0404" pitchFamily="66" charset="0"/>
              </a:rPr>
              <a:t>Nancy</a:t>
            </a:r>
          </a:p>
        </p:txBody>
      </p:sp>
      <p:sp>
        <p:nvSpPr>
          <p:cNvPr id="112" name="Rectangle 107">
            <a:extLst>
              <a:ext uri="{FF2B5EF4-FFF2-40B4-BE49-F238E27FC236}">
                <a16:creationId xmlns:a16="http://schemas.microsoft.com/office/drawing/2014/main" id="{F7BB0195-DD59-457E-B21B-F5AD93A0EBE4}"/>
              </a:ext>
            </a:extLst>
          </p:cNvPr>
          <p:cNvSpPr>
            <a:spLocks noChangeArrowheads="1"/>
          </p:cNvSpPr>
          <p:nvPr/>
        </p:nvSpPr>
        <p:spPr bwMode="auto">
          <a:xfrm rot="900000">
            <a:off x="4185501" y="2708289"/>
            <a:ext cx="1691879" cy="21014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3" name="Rectangle 108">
            <a:extLst>
              <a:ext uri="{FF2B5EF4-FFF2-40B4-BE49-F238E27FC236}">
                <a16:creationId xmlns:a16="http://schemas.microsoft.com/office/drawing/2014/main" id="{B90EB673-5CDF-42A3-8977-4FBC6AFDEAF9}"/>
              </a:ext>
            </a:extLst>
          </p:cNvPr>
          <p:cNvSpPr>
            <a:spLocks noChangeArrowheads="1"/>
          </p:cNvSpPr>
          <p:nvPr/>
        </p:nvSpPr>
        <p:spPr bwMode="auto">
          <a:xfrm rot="900000">
            <a:off x="4332619" y="2804165"/>
            <a:ext cx="1515666" cy="1469231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44B9749-E587-482F-BD95-DAC9186C8071}"/>
              </a:ext>
            </a:extLst>
          </p:cNvPr>
          <p:cNvGrpSpPr/>
          <p:nvPr/>
        </p:nvGrpSpPr>
        <p:grpSpPr>
          <a:xfrm>
            <a:off x="4558463" y="2369236"/>
            <a:ext cx="257907" cy="730318"/>
            <a:chOff x="6077951" y="2132095"/>
            <a:chExt cx="343876" cy="973757"/>
          </a:xfrm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A0124B1-4E84-42E6-B177-049698FFA7A0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077951" y="2641028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8FDE4C0-A618-4024-9D60-C71642E04521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72877" y="2390719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64E2FF5-4E74-4BC6-8284-1E75FB213EF6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82298" y="2391039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 194">
              <a:extLst>
                <a:ext uri="{FF2B5EF4-FFF2-40B4-BE49-F238E27FC236}">
                  <a16:creationId xmlns:a16="http://schemas.microsoft.com/office/drawing/2014/main" id="{67351E02-0B3B-4F5E-BB54-27A170C248FA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18995" y="2283621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195">
              <a:extLst>
                <a:ext uri="{FF2B5EF4-FFF2-40B4-BE49-F238E27FC236}">
                  <a16:creationId xmlns:a16="http://schemas.microsoft.com/office/drawing/2014/main" id="{AE962562-F113-4362-9B89-0EA592B1AF5F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29931" y="2287190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196">
              <a:extLst>
                <a:ext uri="{FF2B5EF4-FFF2-40B4-BE49-F238E27FC236}">
                  <a16:creationId xmlns:a16="http://schemas.microsoft.com/office/drawing/2014/main" id="{C40FC31A-9B22-4FDE-8564-D177D0628E14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2188" y="2261649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197">
              <a:extLst>
                <a:ext uri="{FF2B5EF4-FFF2-40B4-BE49-F238E27FC236}">
                  <a16:creationId xmlns:a16="http://schemas.microsoft.com/office/drawing/2014/main" id="{FCAF885E-3449-40A7-BB70-E939A8B4BFAE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9947" y="2272529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Freeform 198">
              <a:extLst>
                <a:ext uri="{FF2B5EF4-FFF2-40B4-BE49-F238E27FC236}">
                  <a16:creationId xmlns:a16="http://schemas.microsoft.com/office/drawing/2014/main" id="{599EA115-3425-42B0-886A-28F7F9305DD8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11932" y="2263803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3" name="Freeform 199">
              <a:extLst>
                <a:ext uri="{FF2B5EF4-FFF2-40B4-BE49-F238E27FC236}">
                  <a16:creationId xmlns:a16="http://schemas.microsoft.com/office/drawing/2014/main" id="{1EAC3AC8-35AA-4601-AD76-6BB1603C0247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37914" y="2302728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4" name="Freeform 200">
              <a:extLst>
                <a:ext uri="{FF2B5EF4-FFF2-40B4-BE49-F238E27FC236}">
                  <a16:creationId xmlns:a16="http://schemas.microsoft.com/office/drawing/2014/main" id="{3EC9EE7E-4181-4DD4-B086-EBAFE7A41C52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1164" y="2132095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5" name="Freeform 201">
              <a:extLst>
                <a:ext uri="{FF2B5EF4-FFF2-40B4-BE49-F238E27FC236}">
                  <a16:creationId xmlns:a16="http://schemas.microsoft.com/office/drawing/2014/main" id="{6FC207F9-11E1-4111-ABBA-228FCC861F6C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12865" y="2138732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6" name="Freeform 202">
              <a:extLst>
                <a:ext uri="{FF2B5EF4-FFF2-40B4-BE49-F238E27FC236}">
                  <a16:creationId xmlns:a16="http://schemas.microsoft.com/office/drawing/2014/main" id="{5A594456-B8A8-4369-B06C-4BB6F535D609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45350" y="2144298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D20D8BD7-4A9B-41FD-8F82-2F471AE7E755}"/>
              </a:ext>
            </a:extLst>
          </p:cNvPr>
          <p:cNvSpPr txBox="1"/>
          <p:nvPr/>
        </p:nvSpPr>
        <p:spPr>
          <a:xfrm rot="900000">
            <a:off x="4267920" y="4164137"/>
            <a:ext cx="112562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>
                <a:latin typeface="Freestyle Script" panose="030804020302050B0404" pitchFamily="66" charset="0"/>
              </a:rPr>
              <a:t>Michael</a:t>
            </a:r>
          </a:p>
        </p:txBody>
      </p:sp>
    </p:spTree>
    <p:extLst>
      <p:ext uri="{BB962C8B-B14F-4D97-AF65-F5344CB8AC3E}">
        <p14:creationId xmlns:p14="http://schemas.microsoft.com/office/powerpoint/2010/main" val="107132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107">
            <a:extLst>
              <a:ext uri="{FF2B5EF4-FFF2-40B4-BE49-F238E27FC236}">
                <a16:creationId xmlns:a16="http://schemas.microsoft.com/office/drawing/2014/main" id="{4BB82573-4FCC-476C-AF35-88EAA1C16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945" y="2150705"/>
            <a:ext cx="1691879" cy="21014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Polaroid Mockups for PowerPoint</a:t>
            </a:r>
          </a:p>
        </p:txBody>
      </p:sp>
      <p:sp>
        <p:nvSpPr>
          <p:cNvPr id="81" name="Rectangle 108">
            <a:extLst>
              <a:ext uri="{FF2B5EF4-FFF2-40B4-BE49-F238E27FC236}">
                <a16:creationId xmlns:a16="http://schemas.microsoft.com/office/drawing/2014/main" id="{4EC66840-62C7-49A1-8F11-D97BDA638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51" y="2238812"/>
            <a:ext cx="1515666" cy="1469231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A9F670-C5C4-4D01-B624-12FDF2035C29}"/>
              </a:ext>
            </a:extLst>
          </p:cNvPr>
          <p:cNvGrpSpPr/>
          <p:nvPr/>
        </p:nvGrpSpPr>
        <p:grpSpPr>
          <a:xfrm>
            <a:off x="1081553" y="2003068"/>
            <a:ext cx="288661" cy="729874"/>
            <a:chOff x="1081553" y="2003068"/>
            <a:chExt cx="288661" cy="729874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BE4D1B4-EB71-4204-8114-D5AF55C16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687" y="2384324"/>
              <a:ext cx="225527" cy="348618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DAF54A8-5E03-401A-A23F-B5FC53446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957" y="2211428"/>
              <a:ext cx="41372" cy="170518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79DFB78-5CFD-4D3A-9C57-689198D70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054" y="2212619"/>
              <a:ext cx="19988" cy="169327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 194">
              <a:extLst>
                <a:ext uri="{FF2B5EF4-FFF2-40B4-BE49-F238E27FC236}">
                  <a16:creationId xmlns:a16="http://schemas.microsoft.com/office/drawing/2014/main" id="{52114148-7ADE-4EE9-9B90-FCE5A50AD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553" y="2124512"/>
              <a:ext cx="195263" cy="163116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195">
              <a:extLst>
                <a:ext uri="{FF2B5EF4-FFF2-40B4-BE49-F238E27FC236}">
                  <a16:creationId xmlns:a16="http://schemas.microsoft.com/office/drawing/2014/main" id="{D516F441-6BF9-48D6-8070-EB600186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697" y="2126893"/>
              <a:ext cx="182166" cy="150019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Freeform 196">
              <a:extLst>
                <a:ext uri="{FF2B5EF4-FFF2-40B4-BE49-F238E27FC236}">
                  <a16:creationId xmlns:a16="http://schemas.microsoft.com/office/drawing/2014/main" id="{9985EF85-DC2E-48AD-A04E-C30BF9D5E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941" y="2105462"/>
              <a:ext cx="100013" cy="122635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Freeform 197">
              <a:extLst>
                <a:ext uri="{FF2B5EF4-FFF2-40B4-BE49-F238E27FC236}">
                  <a16:creationId xmlns:a16="http://schemas.microsoft.com/office/drawing/2014/main" id="{08338468-3159-466D-9D00-840257299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894" y="2113796"/>
              <a:ext cx="86916" cy="107156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198">
              <a:extLst>
                <a:ext uri="{FF2B5EF4-FFF2-40B4-BE49-F238E27FC236}">
                  <a16:creationId xmlns:a16="http://schemas.microsoft.com/office/drawing/2014/main" id="{91105991-9128-48E9-8928-37BE038F8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895" y="2113796"/>
              <a:ext cx="35719" cy="102394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199">
              <a:extLst>
                <a:ext uri="{FF2B5EF4-FFF2-40B4-BE49-F238E27FC236}">
                  <a16:creationId xmlns:a16="http://schemas.microsoft.com/office/drawing/2014/main" id="{06EA0E5E-AF80-4BAC-B2B7-27F987F92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651" y="2149515"/>
              <a:ext cx="86916" cy="115491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200">
              <a:extLst>
                <a:ext uri="{FF2B5EF4-FFF2-40B4-BE49-F238E27FC236}">
                  <a16:creationId xmlns:a16="http://schemas.microsoft.com/office/drawing/2014/main" id="{5CE54378-A78F-4381-AFDC-A6C96CF97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939" y="2003068"/>
              <a:ext cx="165497" cy="138113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201">
              <a:extLst>
                <a:ext uri="{FF2B5EF4-FFF2-40B4-BE49-F238E27FC236}">
                  <a16:creationId xmlns:a16="http://schemas.microsoft.com/office/drawing/2014/main" id="{1E5D86BB-836D-4032-B1C3-933C85F74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272" y="2007831"/>
              <a:ext cx="150019" cy="125016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202">
              <a:extLst>
                <a:ext uri="{FF2B5EF4-FFF2-40B4-BE49-F238E27FC236}">
                  <a16:creationId xmlns:a16="http://schemas.microsoft.com/office/drawing/2014/main" id="{A6FF61A4-9EAF-47C0-96C0-DCB0BF683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132" y="2016164"/>
              <a:ext cx="76200" cy="63104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96" name="Rectangle 107">
            <a:extLst>
              <a:ext uri="{FF2B5EF4-FFF2-40B4-BE49-F238E27FC236}">
                <a16:creationId xmlns:a16="http://schemas.microsoft.com/office/drawing/2014/main" id="{A100ADCB-414C-4120-A63A-86B6EACC8120}"/>
              </a:ext>
            </a:extLst>
          </p:cNvPr>
          <p:cNvSpPr>
            <a:spLocks noChangeArrowheads="1"/>
          </p:cNvSpPr>
          <p:nvPr/>
        </p:nvSpPr>
        <p:spPr bwMode="auto">
          <a:xfrm rot="20700000">
            <a:off x="2636998" y="2222008"/>
            <a:ext cx="1691879" cy="21014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7" name="Rectangle 108">
            <a:extLst>
              <a:ext uri="{FF2B5EF4-FFF2-40B4-BE49-F238E27FC236}">
                <a16:creationId xmlns:a16="http://schemas.microsoft.com/office/drawing/2014/main" id="{53E16E77-F1E3-4FE3-A123-2A409770CD30}"/>
              </a:ext>
            </a:extLst>
          </p:cNvPr>
          <p:cNvSpPr>
            <a:spLocks noChangeArrowheads="1"/>
          </p:cNvSpPr>
          <p:nvPr/>
        </p:nvSpPr>
        <p:spPr bwMode="auto">
          <a:xfrm rot="20700000">
            <a:off x="2666093" y="2317884"/>
            <a:ext cx="1515666" cy="1469231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020AA4-9B8C-4B09-8961-25E5EE23D89B}"/>
              </a:ext>
            </a:extLst>
          </p:cNvPr>
          <p:cNvGrpSpPr/>
          <p:nvPr/>
        </p:nvGrpSpPr>
        <p:grpSpPr>
          <a:xfrm>
            <a:off x="3714085" y="1929072"/>
            <a:ext cx="384953" cy="696275"/>
            <a:chOff x="4952113" y="1545210"/>
            <a:chExt cx="513270" cy="928367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C728401E-4B69-486D-9D82-CF2D1CB21B6C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164680" y="2008753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4108B5A-5713-4190-B64D-C42D8208D456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78816" y="1821808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4C61C8A-2F46-4E5B-BE8C-D4E861B00122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88647" y="1824609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 194">
              <a:extLst>
                <a:ext uri="{FF2B5EF4-FFF2-40B4-BE49-F238E27FC236}">
                  <a16:creationId xmlns:a16="http://schemas.microsoft.com/office/drawing/2014/main" id="{AC89FB6C-E505-41D5-B8EC-67EE8B0F825D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62391" y="1705364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195">
              <a:extLst>
                <a:ext uri="{FF2B5EF4-FFF2-40B4-BE49-F238E27FC236}">
                  <a16:creationId xmlns:a16="http://schemas.microsoft.com/office/drawing/2014/main" id="{F058430E-0AD3-4DAE-B99D-6BB3E26EAC77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70451" y="1708522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" name="Freeform 196">
              <a:extLst>
                <a:ext uri="{FF2B5EF4-FFF2-40B4-BE49-F238E27FC236}">
                  <a16:creationId xmlns:a16="http://schemas.microsoft.com/office/drawing/2014/main" id="{58989D52-4009-4CC4-B424-959AAC87C2A5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18466" y="1680105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197">
              <a:extLst>
                <a:ext uri="{FF2B5EF4-FFF2-40B4-BE49-F238E27FC236}">
                  <a16:creationId xmlns:a16="http://schemas.microsoft.com/office/drawing/2014/main" id="{DE690CCF-45B3-486A-9974-7CC0B13B4BCE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26636" y="1691395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198">
              <a:extLst>
                <a:ext uri="{FF2B5EF4-FFF2-40B4-BE49-F238E27FC236}">
                  <a16:creationId xmlns:a16="http://schemas.microsoft.com/office/drawing/2014/main" id="{99E5F33C-9D31-4543-93BC-F41B05AE47F4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5026977" y="1700337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" name="Freeform 199">
              <a:extLst>
                <a:ext uri="{FF2B5EF4-FFF2-40B4-BE49-F238E27FC236}">
                  <a16:creationId xmlns:a16="http://schemas.microsoft.com/office/drawing/2014/main" id="{788FB548-0F52-43B7-9665-9EE031333414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82131" y="1752821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200">
              <a:extLst>
                <a:ext uri="{FF2B5EF4-FFF2-40B4-BE49-F238E27FC236}">
                  <a16:creationId xmlns:a16="http://schemas.microsoft.com/office/drawing/2014/main" id="{813DDFFA-28F6-48D0-BF79-DAED0979F7F6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52113" y="1545210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201">
              <a:extLst>
                <a:ext uri="{FF2B5EF4-FFF2-40B4-BE49-F238E27FC236}">
                  <a16:creationId xmlns:a16="http://schemas.microsoft.com/office/drawing/2014/main" id="{9E9E0651-CCB2-4F84-B0CE-6A0D7E70A026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62581" y="1551436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202">
              <a:extLst>
                <a:ext uri="{FF2B5EF4-FFF2-40B4-BE49-F238E27FC236}">
                  <a16:creationId xmlns:a16="http://schemas.microsoft.com/office/drawing/2014/main" id="{978C7146-91C6-4F8B-A283-3EDBFA3D1029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4979453" y="1570149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28" name="Rectangle 107">
            <a:extLst>
              <a:ext uri="{FF2B5EF4-FFF2-40B4-BE49-F238E27FC236}">
                <a16:creationId xmlns:a16="http://schemas.microsoft.com/office/drawing/2014/main" id="{E6A691C0-4114-4665-8DE0-741CCB33C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5997" y="1799093"/>
            <a:ext cx="1691879" cy="21014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9" name="Rectangle 108">
            <a:extLst>
              <a:ext uri="{FF2B5EF4-FFF2-40B4-BE49-F238E27FC236}">
                <a16:creationId xmlns:a16="http://schemas.microsoft.com/office/drawing/2014/main" id="{A00E027F-36FC-43ED-9E4C-02DADF0FB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103" y="1887200"/>
            <a:ext cx="1515666" cy="1469231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5D1756-B5FB-4209-ABB8-1FE5C771D016}"/>
              </a:ext>
            </a:extLst>
          </p:cNvPr>
          <p:cNvGrpSpPr/>
          <p:nvPr/>
        </p:nvGrpSpPr>
        <p:grpSpPr>
          <a:xfrm>
            <a:off x="7247606" y="1651456"/>
            <a:ext cx="288661" cy="729874"/>
            <a:chOff x="9663474" y="1175056"/>
            <a:chExt cx="384881" cy="973165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CDC00E6-777F-4DDD-ACF0-509FD960F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7652" y="1683397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E0FCD3C-AF9A-4E8A-A183-04994B29B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8012" y="1452869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39D7F89-239B-493D-BD65-607519BAA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7475" y="1454457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4" name="Freeform 194">
              <a:extLst>
                <a:ext uri="{FF2B5EF4-FFF2-40B4-BE49-F238E27FC236}">
                  <a16:creationId xmlns:a16="http://schemas.microsoft.com/office/drawing/2014/main" id="{0795AAF8-273B-467F-8E0B-A5DC7484D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3474" y="1336981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5" name="Freeform 195">
              <a:extLst>
                <a:ext uri="{FF2B5EF4-FFF2-40B4-BE49-F238E27FC236}">
                  <a16:creationId xmlns:a16="http://schemas.microsoft.com/office/drawing/2014/main" id="{7FBAAA41-6233-4EC7-B5B2-BD2CC89F4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2999" y="1340156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" name="Freeform 196">
              <a:extLst>
                <a:ext uri="{FF2B5EF4-FFF2-40B4-BE49-F238E27FC236}">
                  <a16:creationId xmlns:a16="http://schemas.microsoft.com/office/drawing/2014/main" id="{9B4C15D7-2F80-4234-B433-D9C96DB31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3324" y="1311581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7" name="Freeform 197">
              <a:extLst>
                <a:ext uri="{FF2B5EF4-FFF2-40B4-BE49-F238E27FC236}">
                  <a16:creationId xmlns:a16="http://schemas.microsoft.com/office/drawing/2014/main" id="{86A65B7D-5634-4C09-8BF8-311C943FF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1262" y="1322693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8" name="Freeform 198">
              <a:extLst>
                <a:ext uri="{FF2B5EF4-FFF2-40B4-BE49-F238E27FC236}">
                  <a16:creationId xmlns:a16="http://schemas.microsoft.com/office/drawing/2014/main" id="{9D2A402E-200D-41D6-92F7-871BA9E34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1262" y="1322693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Freeform 199">
              <a:extLst>
                <a:ext uri="{FF2B5EF4-FFF2-40B4-BE49-F238E27FC236}">
                  <a16:creationId xmlns:a16="http://schemas.microsoft.com/office/drawing/2014/main" id="{75A5AD5A-6D9E-4C1B-87C6-F10A24FEA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937" y="1370318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0" name="Freeform 200">
              <a:extLst>
                <a:ext uri="{FF2B5EF4-FFF2-40B4-BE49-F238E27FC236}">
                  <a16:creationId xmlns:a16="http://schemas.microsoft.com/office/drawing/2014/main" id="{16EB2C38-5080-434E-BA93-C628D6C9B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99987" y="1175056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1" name="Freeform 201">
              <a:extLst>
                <a:ext uri="{FF2B5EF4-FFF2-40B4-BE49-F238E27FC236}">
                  <a16:creationId xmlns:a16="http://schemas.microsoft.com/office/drawing/2014/main" id="{B8A2E8DE-8682-49EA-87FC-023642A37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1099" y="1181406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2" name="Freeform 202">
              <a:extLst>
                <a:ext uri="{FF2B5EF4-FFF2-40B4-BE49-F238E27FC236}">
                  <a16:creationId xmlns:a16="http://schemas.microsoft.com/office/drawing/2014/main" id="{72B0082C-4D9E-4559-9714-84347F1EB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4912" y="1192518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614E6CC1-D2F3-40BE-85A0-256928CBE0C1}"/>
              </a:ext>
            </a:extLst>
          </p:cNvPr>
          <p:cNvGrpSpPr/>
          <p:nvPr/>
        </p:nvGrpSpPr>
        <p:grpSpPr>
          <a:xfrm>
            <a:off x="6434858" y="4108438"/>
            <a:ext cx="2202816" cy="1260003"/>
            <a:chOff x="8921977" y="1394910"/>
            <a:chExt cx="2937088" cy="1680003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E4F3ABA8-C032-4066-873A-375AD5F9B7B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8A1A10F-6015-45DB-8F4C-E23E7C8B656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DC7DA12-A208-4566-BA4B-1AE0855C7A48}"/>
              </a:ext>
            </a:extLst>
          </p:cNvPr>
          <p:cNvGrpSpPr/>
          <p:nvPr/>
        </p:nvGrpSpPr>
        <p:grpSpPr>
          <a:xfrm>
            <a:off x="379945" y="4460102"/>
            <a:ext cx="2202816" cy="1260003"/>
            <a:chOff x="8921977" y="1394910"/>
            <a:chExt cx="2937088" cy="1680003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D6A776D1-B6DC-4670-A787-09419EB349D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08EA06D-007B-4B53-AE6D-75F2CEF567E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861379B-CCB5-43F4-A960-ECA2D3BA99D7}"/>
              </a:ext>
            </a:extLst>
          </p:cNvPr>
          <p:cNvSpPr txBox="1"/>
          <p:nvPr/>
        </p:nvSpPr>
        <p:spPr>
          <a:xfrm>
            <a:off x="772075" y="3641183"/>
            <a:ext cx="90762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>
                <a:latin typeface="Freestyle Script" panose="030804020302050B0404" pitchFamily="66" charset="0"/>
              </a:rPr>
              <a:t>James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32EE55E-7E7D-44BD-B97F-14573546C3F3}"/>
              </a:ext>
            </a:extLst>
          </p:cNvPr>
          <p:cNvSpPr txBox="1"/>
          <p:nvPr/>
        </p:nvSpPr>
        <p:spPr>
          <a:xfrm rot="20700000">
            <a:off x="3249294" y="3686114"/>
            <a:ext cx="86434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>
                <a:latin typeface="Freestyle Script" panose="030804020302050B0404" pitchFamily="66" charset="0"/>
              </a:rPr>
              <a:t>Mary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68FAA0A5-56EC-4593-9E0F-A13FA9C5A8F7}"/>
              </a:ext>
            </a:extLst>
          </p:cNvPr>
          <p:cNvSpPr txBox="1"/>
          <p:nvPr/>
        </p:nvSpPr>
        <p:spPr>
          <a:xfrm>
            <a:off x="6932571" y="3294334"/>
            <a:ext cx="93487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>
                <a:latin typeface="Freestyle Script" panose="030804020302050B0404" pitchFamily="66" charset="0"/>
              </a:rPr>
              <a:t>Nancy</a:t>
            </a:r>
          </a:p>
        </p:txBody>
      </p:sp>
      <p:sp>
        <p:nvSpPr>
          <p:cNvPr id="112" name="Rectangle 107">
            <a:extLst>
              <a:ext uri="{FF2B5EF4-FFF2-40B4-BE49-F238E27FC236}">
                <a16:creationId xmlns:a16="http://schemas.microsoft.com/office/drawing/2014/main" id="{F7BB0195-DD59-457E-B21B-F5AD93A0EBE4}"/>
              </a:ext>
            </a:extLst>
          </p:cNvPr>
          <p:cNvSpPr>
            <a:spLocks noChangeArrowheads="1"/>
          </p:cNvSpPr>
          <p:nvPr/>
        </p:nvSpPr>
        <p:spPr bwMode="auto">
          <a:xfrm rot="900000">
            <a:off x="4185501" y="2708289"/>
            <a:ext cx="1691879" cy="21014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3" name="Rectangle 108">
            <a:extLst>
              <a:ext uri="{FF2B5EF4-FFF2-40B4-BE49-F238E27FC236}">
                <a16:creationId xmlns:a16="http://schemas.microsoft.com/office/drawing/2014/main" id="{B90EB673-5CDF-42A3-8977-4FBC6AFDEAF9}"/>
              </a:ext>
            </a:extLst>
          </p:cNvPr>
          <p:cNvSpPr>
            <a:spLocks noChangeArrowheads="1"/>
          </p:cNvSpPr>
          <p:nvPr/>
        </p:nvSpPr>
        <p:spPr bwMode="auto">
          <a:xfrm rot="900000">
            <a:off x="4332619" y="2804165"/>
            <a:ext cx="1515666" cy="1469231"/>
          </a:xfrm>
          <a:prstGeom prst="rect">
            <a:avLst/>
          </a:prstGeom>
          <a:solidFill>
            <a:srgbClr val="254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44B9749-E587-482F-BD95-DAC9186C8071}"/>
              </a:ext>
            </a:extLst>
          </p:cNvPr>
          <p:cNvGrpSpPr/>
          <p:nvPr/>
        </p:nvGrpSpPr>
        <p:grpSpPr>
          <a:xfrm>
            <a:off x="4558463" y="2369236"/>
            <a:ext cx="257907" cy="730318"/>
            <a:chOff x="6077951" y="2132095"/>
            <a:chExt cx="343876" cy="973757"/>
          </a:xfrm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A0124B1-4E84-42E6-B177-049698FFA7A0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077951" y="2641028"/>
              <a:ext cx="300703" cy="464824"/>
            </a:xfrm>
            <a:custGeom>
              <a:avLst/>
              <a:gdLst>
                <a:gd name="connsiteX0" fmla="*/ 29 w 300703"/>
                <a:gd name="connsiteY0" fmla="*/ 0 h 464824"/>
                <a:gd name="connsiteX1" fmla="*/ 38050 w 300703"/>
                <a:gd name="connsiteY1" fmla="*/ 0 h 464824"/>
                <a:gd name="connsiteX2" fmla="*/ 89469 w 300703"/>
                <a:gd name="connsiteY2" fmla="*/ 113672 h 464824"/>
                <a:gd name="connsiteX3" fmla="*/ 238070 w 300703"/>
                <a:gd name="connsiteY3" fmla="*/ 159321 h 464824"/>
                <a:gd name="connsiteX4" fmla="*/ 215960 w 300703"/>
                <a:gd name="connsiteY4" fmla="*/ 268057 h 464824"/>
                <a:gd name="connsiteX5" fmla="*/ 223159 w 300703"/>
                <a:gd name="connsiteY5" fmla="*/ 283958 h 464824"/>
                <a:gd name="connsiteX6" fmla="*/ 294117 w 300703"/>
                <a:gd name="connsiteY6" fmla="*/ 330119 h 464824"/>
                <a:gd name="connsiteX7" fmla="*/ 232928 w 300703"/>
                <a:gd name="connsiteY7" fmla="*/ 453218 h 464824"/>
                <a:gd name="connsiteX8" fmla="*/ 99753 w 300703"/>
                <a:gd name="connsiteY8" fmla="*/ 418340 h 464824"/>
                <a:gd name="connsiteX9" fmla="*/ 111579 w 300703"/>
                <a:gd name="connsiteY9" fmla="*/ 334736 h 464824"/>
                <a:gd name="connsiteX10" fmla="*/ 104381 w 300703"/>
                <a:gd name="connsiteY10" fmla="*/ 318835 h 464824"/>
                <a:gd name="connsiteX11" fmla="*/ 7713 w 300703"/>
                <a:gd name="connsiteY11" fmla="*/ 263441 h 464824"/>
                <a:gd name="connsiteX12" fmla="*/ 58104 w 300703"/>
                <a:gd name="connsiteY12" fmla="*/ 129572 h 464824"/>
                <a:gd name="connsiteX13" fmla="*/ 0 w 300703"/>
                <a:gd name="connsiteY13" fmla="*/ 2371 h 46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703" h="464824">
                  <a:moveTo>
                    <a:pt x="29" y="0"/>
                  </a:moveTo>
                  <a:lnTo>
                    <a:pt x="38050" y="0"/>
                  </a:lnTo>
                  <a:lnTo>
                    <a:pt x="89469" y="113672"/>
                  </a:lnTo>
                  <a:cubicBezTo>
                    <a:pt x="150658" y="90591"/>
                    <a:pt x="215446" y="110082"/>
                    <a:pt x="238070" y="159321"/>
                  </a:cubicBezTo>
                  <a:cubicBezTo>
                    <a:pt x="254010" y="194199"/>
                    <a:pt x="244240" y="236257"/>
                    <a:pt x="215960" y="268057"/>
                  </a:cubicBezTo>
                  <a:lnTo>
                    <a:pt x="223159" y="283958"/>
                  </a:lnTo>
                  <a:cubicBezTo>
                    <a:pt x="255038" y="287035"/>
                    <a:pt x="281776" y="303448"/>
                    <a:pt x="294117" y="330119"/>
                  </a:cubicBezTo>
                  <a:cubicBezTo>
                    <a:pt x="314170" y="373717"/>
                    <a:pt x="286918" y="429111"/>
                    <a:pt x="232928" y="453218"/>
                  </a:cubicBezTo>
                  <a:cubicBezTo>
                    <a:pt x="179452" y="477837"/>
                    <a:pt x="119806" y="461937"/>
                    <a:pt x="99753" y="418340"/>
                  </a:cubicBezTo>
                  <a:cubicBezTo>
                    <a:pt x="87927" y="391156"/>
                    <a:pt x="93068" y="360381"/>
                    <a:pt x="111579" y="334736"/>
                  </a:cubicBezTo>
                  <a:lnTo>
                    <a:pt x="104381" y="318835"/>
                  </a:lnTo>
                  <a:cubicBezTo>
                    <a:pt x="61703" y="318835"/>
                    <a:pt x="23653" y="298832"/>
                    <a:pt x="7713" y="263441"/>
                  </a:cubicBezTo>
                  <a:cubicBezTo>
                    <a:pt x="-12855" y="217792"/>
                    <a:pt x="9255" y="161885"/>
                    <a:pt x="58104" y="129572"/>
                  </a:cubicBezTo>
                  <a:lnTo>
                    <a:pt x="0" y="237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8FDE4C0-A618-4024-9D60-C71642E04521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72877" y="2390719"/>
              <a:ext cx="55163" cy="227357"/>
            </a:xfrm>
            <a:custGeom>
              <a:avLst/>
              <a:gdLst>
                <a:gd name="connsiteX0" fmla="*/ 20179 w 55163"/>
                <a:gd name="connsiteY0" fmla="*/ 0 h 227357"/>
                <a:gd name="connsiteX1" fmla="*/ 55163 w 55163"/>
                <a:gd name="connsiteY1" fmla="*/ 3085 h 227357"/>
                <a:gd name="connsiteX2" fmla="*/ 35756 w 55163"/>
                <a:gd name="connsiteY2" fmla="*/ 227357 h 227357"/>
                <a:gd name="connsiteX3" fmla="*/ 0 w 55163"/>
                <a:gd name="connsiteY3" fmla="*/ 227357 h 2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3" h="227357">
                  <a:moveTo>
                    <a:pt x="20179" y="0"/>
                  </a:moveTo>
                  <a:lnTo>
                    <a:pt x="55163" y="3085"/>
                  </a:lnTo>
                  <a:lnTo>
                    <a:pt x="35756" y="227357"/>
                  </a:lnTo>
                  <a:lnTo>
                    <a:pt x="0" y="22735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64E2FF5-4E74-4BC6-8284-1E75FB213EF6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82298" y="2391039"/>
              <a:ext cx="26650" cy="225769"/>
            </a:xfrm>
            <a:custGeom>
              <a:avLst/>
              <a:gdLst>
                <a:gd name="connsiteX0" fmla="*/ 19521 w 26650"/>
                <a:gd name="connsiteY0" fmla="*/ 0 h 225769"/>
                <a:gd name="connsiteX1" fmla="*/ 26650 w 26650"/>
                <a:gd name="connsiteY1" fmla="*/ 511 h 225769"/>
                <a:gd name="connsiteX2" fmla="*/ 7173 w 26650"/>
                <a:gd name="connsiteY2" fmla="*/ 225769 h 225769"/>
                <a:gd name="connsiteX3" fmla="*/ 0 w 26650"/>
                <a:gd name="connsiteY3" fmla="*/ 225769 h 22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50" h="225769">
                  <a:moveTo>
                    <a:pt x="19521" y="0"/>
                  </a:moveTo>
                  <a:lnTo>
                    <a:pt x="26650" y="511"/>
                  </a:lnTo>
                  <a:lnTo>
                    <a:pt x="7173" y="225769"/>
                  </a:lnTo>
                  <a:lnTo>
                    <a:pt x="0" y="225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 194">
              <a:extLst>
                <a:ext uri="{FF2B5EF4-FFF2-40B4-BE49-F238E27FC236}">
                  <a16:creationId xmlns:a16="http://schemas.microsoft.com/office/drawing/2014/main" id="{67351E02-0B3B-4F5E-BB54-27A170C248FA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18995" y="2283621"/>
              <a:ext cx="260350" cy="217488"/>
            </a:xfrm>
            <a:custGeom>
              <a:avLst/>
              <a:gdLst>
                <a:gd name="T0" fmla="*/ 272 w 509"/>
                <a:gd name="T1" fmla="*/ 12 h 424"/>
                <a:gd name="T2" fmla="*/ 500 w 509"/>
                <a:gd name="T3" fmla="*/ 234 h 424"/>
                <a:gd name="T4" fmla="*/ 237 w 509"/>
                <a:gd name="T5" fmla="*/ 412 h 424"/>
                <a:gd name="T6" fmla="*/ 10 w 509"/>
                <a:gd name="T7" fmla="*/ 191 h 424"/>
                <a:gd name="T8" fmla="*/ 272 w 509"/>
                <a:gd name="T9" fmla="*/ 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424">
                  <a:moveTo>
                    <a:pt x="272" y="12"/>
                  </a:moveTo>
                  <a:cubicBezTo>
                    <a:pt x="407" y="24"/>
                    <a:pt x="509" y="123"/>
                    <a:pt x="500" y="234"/>
                  </a:cubicBezTo>
                  <a:cubicBezTo>
                    <a:pt x="490" y="344"/>
                    <a:pt x="372" y="424"/>
                    <a:pt x="237" y="412"/>
                  </a:cubicBezTo>
                  <a:cubicBezTo>
                    <a:pt x="102" y="400"/>
                    <a:pt x="0" y="301"/>
                    <a:pt x="10" y="191"/>
                  </a:cubicBezTo>
                  <a:cubicBezTo>
                    <a:pt x="20" y="80"/>
                    <a:pt x="137" y="0"/>
                    <a:pt x="272" y="1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195">
              <a:extLst>
                <a:ext uri="{FF2B5EF4-FFF2-40B4-BE49-F238E27FC236}">
                  <a16:creationId xmlns:a16="http://schemas.microsoft.com/office/drawing/2014/main" id="{AE962562-F113-4362-9B89-0EA592B1AF5F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29931" y="2287190"/>
              <a:ext cx="242888" cy="200025"/>
            </a:xfrm>
            <a:custGeom>
              <a:avLst/>
              <a:gdLst>
                <a:gd name="T0" fmla="*/ 252 w 471"/>
                <a:gd name="T1" fmla="*/ 11 h 392"/>
                <a:gd name="T2" fmla="*/ 462 w 471"/>
                <a:gd name="T3" fmla="*/ 216 h 392"/>
                <a:gd name="T4" fmla="*/ 219 w 471"/>
                <a:gd name="T5" fmla="*/ 381 h 392"/>
                <a:gd name="T6" fmla="*/ 9 w 471"/>
                <a:gd name="T7" fmla="*/ 176 h 392"/>
                <a:gd name="T8" fmla="*/ 252 w 471"/>
                <a:gd name="T9" fmla="*/ 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92">
                  <a:moveTo>
                    <a:pt x="252" y="11"/>
                  </a:moveTo>
                  <a:cubicBezTo>
                    <a:pt x="377" y="22"/>
                    <a:pt x="471" y="114"/>
                    <a:pt x="462" y="216"/>
                  </a:cubicBezTo>
                  <a:cubicBezTo>
                    <a:pt x="453" y="318"/>
                    <a:pt x="345" y="392"/>
                    <a:pt x="219" y="381"/>
                  </a:cubicBezTo>
                  <a:cubicBezTo>
                    <a:pt x="94" y="370"/>
                    <a:pt x="0" y="279"/>
                    <a:pt x="9" y="176"/>
                  </a:cubicBezTo>
                  <a:cubicBezTo>
                    <a:pt x="18" y="74"/>
                    <a:pt x="127" y="0"/>
                    <a:pt x="252" y="1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196">
              <a:extLst>
                <a:ext uri="{FF2B5EF4-FFF2-40B4-BE49-F238E27FC236}">
                  <a16:creationId xmlns:a16="http://schemas.microsoft.com/office/drawing/2014/main" id="{C40FC31A-9B22-4FDE-8564-D177D0628E14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2188" y="2261649"/>
              <a:ext cx="133350" cy="163513"/>
            </a:xfrm>
            <a:custGeom>
              <a:avLst/>
              <a:gdLst>
                <a:gd name="T0" fmla="*/ 23 w 260"/>
                <a:gd name="T1" fmla="*/ 0 h 318"/>
                <a:gd name="T2" fmla="*/ 260 w 260"/>
                <a:gd name="T3" fmla="*/ 21 h 318"/>
                <a:gd name="T4" fmla="*/ 243 w 260"/>
                <a:gd name="T5" fmla="*/ 225 h 318"/>
                <a:gd name="T6" fmla="*/ 115 w 260"/>
                <a:gd name="T7" fmla="*/ 312 h 318"/>
                <a:gd name="T8" fmla="*/ 5 w 260"/>
                <a:gd name="T9" fmla="*/ 204 h 318"/>
                <a:gd name="T10" fmla="*/ 23 w 260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318">
                  <a:moveTo>
                    <a:pt x="23" y="0"/>
                  </a:moveTo>
                  <a:lnTo>
                    <a:pt x="260" y="21"/>
                  </a:lnTo>
                  <a:lnTo>
                    <a:pt x="243" y="225"/>
                  </a:lnTo>
                  <a:cubicBezTo>
                    <a:pt x="238" y="279"/>
                    <a:pt x="181" y="318"/>
                    <a:pt x="115" y="312"/>
                  </a:cubicBezTo>
                  <a:cubicBezTo>
                    <a:pt x="50" y="306"/>
                    <a:pt x="0" y="258"/>
                    <a:pt x="5" y="20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197">
              <a:extLst>
                <a:ext uri="{FF2B5EF4-FFF2-40B4-BE49-F238E27FC236}">
                  <a16:creationId xmlns:a16="http://schemas.microsoft.com/office/drawing/2014/main" id="{FCAF885E-3449-40A7-BB70-E939A8B4BFAE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9947" y="2272529"/>
              <a:ext cx="115888" cy="142875"/>
            </a:xfrm>
            <a:custGeom>
              <a:avLst/>
              <a:gdLst>
                <a:gd name="T0" fmla="*/ 20 w 228"/>
                <a:gd name="T1" fmla="*/ 0 h 278"/>
                <a:gd name="T2" fmla="*/ 228 w 228"/>
                <a:gd name="T3" fmla="*/ 18 h 278"/>
                <a:gd name="T4" fmla="*/ 212 w 228"/>
                <a:gd name="T5" fmla="*/ 197 h 278"/>
                <a:gd name="T6" fmla="*/ 101 w 228"/>
                <a:gd name="T7" fmla="*/ 273 h 278"/>
                <a:gd name="T8" fmla="*/ 4 w 228"/>
                <a:gd name="T9" fmla="*/ 179 h 278"/>
                <a:gd name="T10" fmla="*/ 20 w 228"/>
                <a:gd name="T1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78">
                  <a:moveTo>
                    <a:pt x="20" y="0"/>
                  </a:moveTo>
                  <a:lnTo>
                    <a:pt x="228" y="18"/>
                  </a:lnTo>
                  <a:lnTo>
                    <a:pt x="212" y="197"/>
                  </a:lnTo>
                  <a:cubicBezTo>
                    <a:pt x="208" y="244"/>
                    <a:pt x="158" y="278"/>
                    <a:pt x="101" y="273"/>
                  </a:cubicBezTo>
                  <a:cubicBezTo>
                    <a:pt x="43" y="268"/>
                    <a:pt x="0" y="226"/>
                    <a:pt x="4" y="17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Freeform 198">
              <a:extLst>
                <a:ext uri="{FF2B5EF4-FFF2-40B4-BE49-F238E27FC236}">
                  <a16:creationId xmlns:a16="http://schemas.microsoft.com/office/drawing/2014/main" id="{599EA115-3425-42B0-886A-28F7F9305DD8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11932" y="2263803"/>
              <a:ext cx="47625" cy="136525"/>
            </a:xfrm>
            <a:custGeom>
              <a:avLst/>
              <a:gdLst>
                <a:gd name="T0" fmla="*/ 19 w 94"/>
                <a:gd name="T1" fmla="*/ 0 h 267"/>
                <a:gd name="T2" fmla="*/ 94 w 94"/>
                <a:gd name="T3" fmla="*/ 7 h 267"/>
                <a:gd name="T4" fmla="*/ 71 w 94"/>
                <a:gd name="T5" fmla="*/ 267 h 267"/>
                <a:gd name="T6" fmla="*/ 3 w 94"/>
                <a:gd name="T7" fmla="*/ 179 h 267"/>
                <a:gd name="T8" fmla="*/ 19 w 94"/>
                <a:gd name="T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67">
                  <a:moveTo>
                    <a:pt x="19" y="0"/>
                  </a:moveTo>
                  <a:lnTo>
                    <a:pt x="94" y="7"/>
                  </a:lnTo>
                  <a:lnTo>
                    <a:pt x="71" y="267"/>
                  </a:lnTo>
                  <a:cubicBezTo>
                    <a:pt x="29" y="253"/>
                    <a:pt x="0" y="218"/>
                    <a:pt x="3" y="17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3" name="Freeform 199">
              <a:extLst>
                <a:ext uri="{FF2B5EF4-FFF2-40B4-BE49-F238E27FC236}">
                  <a16:creationId xmlns:a16="http://schemas.microsoft.com/office/drawing/2014/main" id="{1EAC3AC8-35AA-4601-AD76-6BB1603C0247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137914" y="2302728"/>
              <a:ext cx="115888" cy="153988"/>
            </a:xfrm>
            <a:custGeom>
              <a:avLst/>
              <a:gdLst>
                <a:gd name="T0" fmla="*/ 168 w 228"/>
                <a:gd name="T1" fmla="*/ 298 h 301"/>
                <a:gd name="T2" fmla="*/ 6 w 228"/>
                <a:gd name="T3" fmla="*/ 124 h 301"/>
                <a:gd name="T4" fmla="*/ 89 w 228"/>
                <a:gd name="T5" fmla="*/ 0 h 301"/>
                <a:gd name="T6" fmla="*/ 80 w 228"/>
                <a:gd name="T7" fmla="*/ 107 h 301"/>
                <a:gd name="T8" fmla="*/ 192 w 228"/>
                <a:gd name="T9" fmla="*/ 221 h 301"/>
                <a:gd name="T10" fmla="*/ 220 w 228"/>
                <a:gd name="T11" fmla="*/ 272 h 301"/>
                <a:gd name="T12" fmla="*/ 168 w 228"/>
                <a:gd name="T13" fmla="*/ 29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301">
                  <a:moveTo>
                    <a:pt x="168" y="298"/>
                  </a:moveTo>
                  <a:cubicBezTo>
                    <a:pt x="70" y="281"/>
                    <a:pt x="0" y="194"/>
                    <a:pt x="6" y="124"/>
                  </a:cubicBezTo>
                  <a:cubicBezTo>
                    <a:pt x="12" y="54"/>
                    <a:pt x="46" y="24"/>
                    <a:pt x="89" y="0"/>
                  </a:cubicBezTo>
                  <a:cubicBezTo>
                    <a:pt x="103" y="45"/>
                    <a:pt x="84" y="62"/>
                    <a:pt x="80" y="107"/>
                  </a:cubicBezTo>
                  <a:cubicBezTo>
                    <a:pt x="76" y="159"/>
                    <a:pt x="129" y="215"/>
                    <a:pt x="192" y="221"/>
                  </a:cubicBezTo>
                  <a:cubicBezTo>
                    <a:pt x="216" y="224"/>
                    <a:pt x="228" y="246"/>
                    <a:pt x="220" y="272"/>
                  </a:cubicBezTo>
                  <a:cubicBezTo>
                    <a:pt x="213" y="299"/>
                    <a:pt x="197" y="301"/>
                    <a:pt x="168" y="298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4" name="Freeform 200">
              <a:extLst>
                <a:ext uri="{FF2B5EF4-FFF2-40B4-BE49-F238E27FC236}">
                  <a16:creationId xmlns:a16="http://schemas.microsoft.com/office/drawing/2014/main" id="{3EC9EE7E-4181-4DD4-B086-EBAFE7A41C52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01164" y="2132095"/>
              <a:ext cx="220663" cy="184150"/>
            </a:xfrm>
            <a:custGeom>
              <a:avLst/>
              <a:gdLst>
                <a:gd name="T0" fmla="*/ 230 w 430"/>
                <a:gd name="T1" fmla="*/ 10 h 359"/>
                <a:gd name="T2" fmla="*/ 422 w 430"/>
                <a:gd name="T3" fmla="*/ 198 h 359"/>
                <a:gd name="T4" fmla="*/ 200 w 430"/>
                <a:gd name="T5" fmla="*/ 349 h 359"/>
                <a:gd name="T6" fmla="*/ 8 w 430"/>
                <a:gd name="T7" fmla="*/ 161 h 359"/>
                <a:gd name="T8" fmla="*/ 230 w 430"/>
                <a:gd name="T9" fmla="*/ 1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59">
                  <a:moveTo>
                    <a:pt x="230" y="10"/>
                  </a:moveTo>
                  <a:cubicBezTo>
                    <a:pt x="344" y="20"/>
                    <a:pt x="430" y="104"/>
                    <a:pt x="422" y="198"/>
                  </a:cubicBezTo>
                  <a:cubicBezTo>
                    <a:pt x="414" y="291"/>
                    <a:pt x="314" y="359"/>
                    <a:pt x="200" y="349"/>
                  </a:cubicBezTo>
                  <a:cubicBezTo>
                    <a:pt x="86" y="339"/>
                    <a:pt x="0" y="255"/>
                    <a:pt x="8" y="161"/>
                  </a:cubicBezTo>
                  <a:cubicBezTo>
                    <a:pt x="17" y="68"/>
                    <a:pt x="116" y="0"/>
                    <a:pt x="230" y="1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5" name="Freeform 201">
              <a:extLst>
                <a:ext uri="{FF2B5EF4-FFF2-40B4-BE49-F238E27FC236}">
                  <a16:creationId xmlns:a16="http://schemas.microsoft.com/office/drawing/2014/main" id="{6FC207F9-11E1-4111-ABBA-228FCC861F6C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12865" y="2138732"/>
              <a:ext cx="200025" cy="166688"/>
            </a:xfrm>
            <a:custGeom>
              <a:avLst/>
              <a:gdLst>
                <a:gd name="T0" fmla="*/ 209 w 391"/>
                <a:gd name="T1" fmla="*/ 9 h 326"/>
                <a:gd name="T2" fmla="*/ 384 w 391"/>
                <a:gd name="T3" fmla="*/ 180 h 326"/>
                <a:gd name="T4" fmla="*/ 182 w 391"/>
                <a:gd name="T5" fmla="*/ 317 h 326"/>
                <a:gd name="T6" fmla="*/ 7 w 391"/>
                <a:gd name="T7" fmla="*/ 147 h 326"/>
                <a:gd name="T8" fmla="*/ 209 w 391"/>
                <a:gd name="T9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26">
                  <a:moveTo>
                    <a:pt x="209" y="9"/>
                  </a:moveTo>
                  <a:cubicBezTo>
                    <a:pt x="313" y="18"/>
                    <a:pt x="391" y="95"/>
                    <a:pt x="384" y="180"/>
                  </a:cubicBezTo>
                  <a:cubicBezTo>
                    <a:pt x="376" y="265"/>
                    <a:pt x="286" y="326"/>
                    <a:pt x="182" y="317"/>
                  </a:cubicBezTo>
                  <a:cubicBezTo>
                    <a:pt x="78" y="308"/>
                    <a:pt x="0" y="232"/>
                    <a:pt x="7" y="147"/>
                  </a:cubicBezTo>
                  <a:cubicBezTo>
                    <a:pt x="15" y="62"/>
                    <a:pt x="105" y="0"/>
                    <a:pt x="209" y="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6" name="Freeform 202">
              <a:extLst>
                <a:ext uri="{FF2B5EF4-FFF2-40B4-BE49-F238E27FC236}">
                  <a16:creationId xmlns:a16="http://schemas.microsoft.com/office/drawing/2014/main" id="{5A594456-B8A8-4369-B06C-4BB6F535D609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6245350" y="2144298"/>
              <a:ext cx="101600" cy="84138"/>
            </a:xfrm>
            <a:custGeom>
              <a:avLst/>
              <a:gdLst>
                <a:gd name="T0" fmla="*/ 106 w 198"/>
                <a:gd name="T1" fmla="*/ 5 h 166"/>
                <a:gd name="T2" fmla="*/ 194 w 198"/>
                <a:gd name="T3" fmla="*/ 91 h 166"/>
                <a:gd name="T4" fmla="*/ 92 w 198"/>
                <a:gd name="T5" fmla="*/ 161 h 166"/>
                <a:gd name="T6" fmla="*/ 3 w 198"/>
                <a:gd name="T7" fmla="*/ 75 h 166"/>
                <a:gd name="T8" fmla="*/ 106 w 198"/>
                <a:gd name="T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6">
                  <a:moveTo>
                    <a:pt x="106" y="5"/>
                  </a:moveTo>
                  <a:cubicBezTo>
                    <a:pt x="158" y="10"/>
                    <a:pt x="198" y="48"/>
                    <a:pt x="194" y="91"/>
                  </a:cubicBezTo>
                  <a:cubicBezTo>
                    <a:pt x="190" y="135"/>
                    <a:pt x="145" y="166"/>
                    <a:pt x="92" y="161"/>
                  </a:cubicBezTo>
                  <a:cubicBezTo>
                    <a:pt x="39" y="157"/>
                    <a:pt x="0" y="118"/>
                    <a:pt x="3" y="75"/>
                  </a:cubicBezTo>
                  <a:cubicBezTo>
                    <a:pt x="7" y="32"/>
                    <a:pt x="53" y="0"/>
                    <a:pt x="106" y="5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D20D8BD7-4A9B-41FD-8F82-2F471AE7E755}"/>
              </a:ext>
            </a:extLst>
          </p:cNvPr>
          <p:cNvSpPr txBox="1"/>
          <p:nvPr/>
        </p:nvSpPr>
        <p:spPr>
          <a:xfrm rot="900000">
            <a:off x="4267920" y="4164137"/>
            <a:ext cx="112562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>
                <a:latin typeface="Freestyle Script" panose="030804020302050B0404" pitchFamily="66" charset="0"/>
              </a:rPr>
              <a:t>Michael</a:t>
            </a:r>
          </a:p>
        </p:txBody>
      </p:sp>
    </p:spTree>
    <p:extLst>
      <p:ext uri="{BB962C8B-B14F-4D97-AF65-F5344CB8AC3E}">
        <p14:creationId xmlns:p14="http://schemas.microsoft.com/office/powerpoint/2010/main" val="274760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2F4054-ED6C-4C17-A495-22A5F58A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HOW TO... make sure the size of the photo will perfectly fit the frame?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46CE29D-56DC-40E8-91C8-14010681DBB7}"/>
              </a:ext>
            </a:extLst>
          </p:cNvPr>
          <p:cNvGrpSpPr/>
          <p:nvPr/>
        </p:nvGrpSpPr>
        <p:grpSpPr>
          <a:xfrm>
            <a:off x="263340" y="1211739"/>
            <a:ext cx="8617321" cy="5043973"/>
            <a:chOff x="374468" y="1211739"/>
            <a:chExt cx="8617321" cy="5043973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2B23B6A4-04D3-489D-AF18-E490EE55B8C1}"/>
                </a:ext>
              </a:extLst>
            </p:cNvPr>
            <p:cNvSpPr/>
            <p:nvPr/>
          </p:nvSpPr>
          <p:spPr>
            <a:xfrm>
              <a:off x="5264767" y="4065842"/>
              <a:ext cx="3727022" cy="2129217"/>
            </a:xfrm>
            <a:prstGeom prst="roundRect">
              <a:avLst>
                <a:gd name="adj" fmla="val 972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A3FF16CB-60BC-4390-929E-50A51D483B2D}"/>
                </a:ext>
              </a:extLst>
            </p:cNvPr>
            <p:cNvSpPr/>
            <p:nvPr/>
          </p:nvSpPr>
          <p:spPr>
            <a:xfrm>
              <a:off x="374468" y="4065842"/>
              <a:ext cx="4755843" cy="2129217"/>
            </a:xfrm>
            <a:prstGeom prst="roundRect">
              <a:avLst>
                <a:gd name="adj" fmla="val 972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D4E37426-4AB1-424C-931F-677CCEA168C3}"/>
                </a:ext>
              </a:extLst>
            </p:cNvPr>
            <p:cNvSpPr/>
            <p:nvPr/>
          </p:nvSpPr>
          <p:spPr>
            <a:xfrm>
              <a:off x="3948046" y="1380308"/>
              <a:ext cx="5040648" cy="2582021"/>
            </a:xfrm>
            <a:prstGeom prst="roundRect">
              <a:avLst>
                <a:gd name="adj" fmla="val 972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A03D43C5-2FDB-4A94-8687-7C0BD90A773F}"/>
                </a:ext>
              </a:extLst>
            </p:cNvPr>
            <p:cNvSpPr/>
            <p:nvPr/>
          </p:nvSpPr>
          <p:spPr>
            <a:xfrm>
              <a:off x="374468" y="1380725"/>
              <a:ext cx="4365171" cy="2582021"/>
            </a:xfrm>
            <a:prstGeom prst="roundRect">
              <a:avLst>
                <a:gd name="adj" fmla="val 972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E530C54-5D14-4ACA-91B7-6D6B1A21F5D8}"/>
                </a:ext>
              </a:extLst>
            </p:cNvPr>
            <p:cNvSpPr txBox="1"/>
            <p:nvPr/>
          </p:nvSpPr>
          <p:spPr>
            <a:xfrm>
              <a:off x="523728" y="1407453"/>
              <a:ext cx="688009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400" dirty="0">
                  <a:solidFill>
                    <a:schemeClr val="accent1"/>
                  </a:solidFill>
                  <a:sym typeface="Wingdings 2" panose="05020102010507070707" pitchFamily="18" charset="2"/>
                </a:rPr>
                <a:t></a:t>
              </a:r>
              <a:endParaRPr lang="en-US" sz="4400" dirty="0">
                <a:solidFill>
                  <a:schemeClr val="accent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03D21E4-7784-4848-92F3-F53D0DC758EC}"/>
                </a:ext>
              </a:extLst>
            </p:cNvPr>
            <p:cNvSpPr txBox="1"/>
            <p:nvPr/>
          </p:nvSpPr>
          <p:spPr>
            <a:xfrm>
              <a:off x="1044955" y="1467643"/>
              <a:ext cx="24186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Insert your photo into a (blank) slide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EE7E9F-66F5-4A79-BC7A-85A5FE1F3FBB}"/>
                </a:ext>
              </a:extLst>
            </p:cNvPr>
            <p:cNvSpPr txBox="1"/>
            <p:nvPr/>
          </p:nvSpPr>
          <p:spPr>
            <a:xfrm>
              <a:off x="3594453" y="1407453"/>
              <a:ext cx="688009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400" dirty="0">
                  <a:solidFill>
                    <a:schemeClr val="accent1"/>
                  </a:solidFill>
                  <a:sym typeface="Wingdings 2" panose="05020102010507070707" pitchFamily="18" charset="2"/>
                </a:rPr>
                <a:t></a:t>
              </a:r>
              <a:endParaRPr lang="en-US" sz="4400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A198C05-0AEB-4345-B9A2-EBA7A963CC94}"/>
                </a:ext>
              </a:extLst>
            </p:cNvPr>
            <p:cNvSpPr txBox="1"/>
            <p:nvPr/>
          </p:nvSpPr>
          <p:spPr>
            <a:xfrm>
              <a:off x="4134670" y="1469008"/>
              <a:ext cx="2671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Copy/paste this </a:t>
              </a:r>
            </a:p>
            <a:p>
              <a:r>
                <a:rPr lang="en-US" dirty="0">
                  <a:solidFill>
                    <a:schemeClr val="accent1"/>
                  </a:solidFill>
                </a:rPr>
                <a:t>red transparent rectangle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C09F8FF-879B-484B-928A-C18608526B72}"/>
                </a:ext>
              </a:extLst>
            </p:cNvPr>
            <p:cNvGrpSpPr/>
            <p:nvPr/>
          </p:nvGrpSpPr>
          <p:grpSpPr>
            <a:xfrm>
              <a:off x="3594453" y="2676811"/>
              <a:ext cx="2458925" cy="521406"/>
              <a:chOff x="3659369" y="4866891"/>
              <a:chExt cx="4392488" cy="931411"/>
            </a:xfrm>
          </p:grpSpPr>
          <p:sp>
            <p:nvSpPr>
              <p:cNvPr id="21" name="Double Wave 20">
                <a:extLst>
                  <a:ext uri="{FF2B5EF4-FFF2-40B4-BE49-F238E27FC236}">
                    <a16:creationId xmlns:a16="http://schemas.microsoft.com/office/drawing/2014/main" id="{49DD61DA-2730-4026-BCF6-948B5C348CA0}"/>
                  </a:ext>
                </a:extLst>
              </p:cNvPr>
              <p:cNvSpPr/>
              <p:nvPr/>
            </p:nvSpPr>
            <p:spPr>
              <a:xfrm>
                <a:off x="3659369" y="4866891"/>
                <a:ext cx="4392488" cy="844791"/>
              </a:xfrm>
              <a:prstGeom prst="doubleWave">
                <a:avLst>
                  <a:gd name="adj1" fmla="val 5653"/>
                  <a:gd name="adj2" fmla="val 0"/>
                </a:avLst>
              </a:prstGeom>
              <a:solidFill>
                <a:schemeClr val="bg1">
                  <a:lumMod val="65000"/>
                </a:schemeClr>
              </a:solidFill>
            </p:spPr>
            <p:txBody>
              <a:bodyPr wrap="square" lIns="640080" rIns="182880">
                <a:spAutoFit/>
              </a:bodyPr>
              <a:lstStyle/>
              <a:p>
                <a:pPr algn="just"/>
                <a:r>
                  <a:rPr lang="en-US" dirty="0"/>
                  <a:t>Lock aspect ratio!</a:t>
                </a:r>
              </a:p>
            </p:txBody>
          </p:sp>
          <p:pic>
            <p:nvPicPr>
              <p:cNvPr id="22" name="Graphic 21" descr="Lightbulb">
                <a:extLst>
                  <a:ext uri="{FF2B5EF4-FFF2-40B4-BE49-F238E27FC236}">
                    <a16:creationId xmlns:a16="http://schemas.microsoft.com/office/drawing/2014/main" id="{84F6025B-E72E-4B7F-948B-18C7E2F7E6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767380" y="5065802"/>
                <a:ext cx="732496" cy="732500"/>
              </a:xfrm>
              <a:prstGeom prst="rect">
                <a:avLst/>
              </a:prstGeom>
            </p:spPr>
          </p:pic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2C35A97-5748-4AAF-91F1-AF80B91D43EC}"/>
                </a:ext>
              </a:extLst>
            </p:cNvPr>
            <p:cNvSpPr txBox="1"/>
            <p:nvPr/>
          </p:nvSpPr>
          <p:spPr>
            <a:xfrm>
              <a:off x="3594453" y="2004150"/>
              <a:ext cx="688009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400" dirty="0">
                  <a:solidFill>
                    <a:schemeClr val="accent1"/>
                  </a:solidFill>
                  <a:sym typeface="Wingdings 2" panose="05020102010507070707" pitchFamily="18" charset="2"/>
                </a:rPr>
                <a:t></a:t>
              </a:r>
              <a:endParaRPr lang="en-US" sz="4400" dirty="0">
                <a:solidFill>
                  <a:schemeClr val="accent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D7CD631-79E4-4442-BAC2-2416C0E03319}"/>
                </a:ext>
              </a:extLst>
            </p:cNvPr>
            <p:cNvSpPr txBox="1"/>
            <p:nvPr/>
          </p:nvSpPr>
          <p:spPr>
            <a:xfrm>
              <a:off x="4134670" y="2204204"/>
              <a:ext cx="18195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Resize it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F4AA3EA-E1CD-4410-872A-BC3E81A6FDEF}"/>
                </a:ext>
              </a:extLst>
            </p:cNvPr>
            <p:cNvSpPr txBox="1"/>
            <p:nvPr/>
          </p:nvSpPr>
          <p:spPr>
            <a:xfrm>
              <a:off x="3594453" y="3175520"/>
              <a:ext cx="688009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400" dirty="0">
                  <a:solidFill>
                    <a:schemeClr val="accent1"/>
                  </a:solidFill>
                  <a:sym typeface="Wingdings 2" panose="05020102010507070707" pitchFamily="18" charset="2"/>
                </a:rPr>
                <a:t></a:t>
              </a:r>
              <a:endParaRPr lang="en-US" sz="4400" dirty="0">
                <a:solidFill>
                  <a:schemeClr val="accent1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F508CA-0DE7-4705-820D-3204FFCFE575}"/>
                </a:ext>
              </a:extLst>
            </p:cNvPr>
            <p:cNvSpPr txBox="1"/>
            <p:nvPr/>
          </p:nvSpPr>
          <p:spPr>
            <a:xfrm>
              <a:off x="4134670" y="3375574"/>
              <a:ext cx="18195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Position it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49D715F-616B-47A3-8C15-045319BEB16A}"/>
                </a:ext>
              </a:extLst>
            </p:cNvPr>
            <p:cNvSpPr txBox="1"/>
            <p:nvPr/>
          </p:nvSpPr>
          <p:spPr>
            <a:xfrm>
              <a:off x="5579559" y="4130235"/>
              <a:ext cx="10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Et voila!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8C5C12E-24D8-4F61-BC25-83376E91CFEA}"/>
                </a:ext>
              </a:extLst>
            </p:cNvPr>
            <p:cNvSpPr txBox="1"/>
            <p:nvPr/>
          </p:nvSpPr>
          <p:spPr>
            <a:xfrm>
              <a:off x="5460051" y="5486271"/>
              <a:ext cx="688009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400" dirty="0">
                  <a:solidFill>
                    <a:schemeClr val="accent1"/>
                  </a:solidFill>
                  <a:sym typeface="Wingdings 2" panose="05020102010507070707" pitchFamily="18" charset="2"/>
                </a:rPr>
                <a:t></a:t>
              </a:r>
              <a:endParaRPr lang="en-US" sz="4400" dirty="0">
                <a:solidFill>
                  <a:schemeClr val="accent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6718849-E419-435A-AE9F-B507EFF2CDFB}"/>
                </a:ext>
              </a:extLst>
            </p:cNvPr>
            <p:cNvSpPr txBox="1"/>
            <p:nvPr/>
          </p:nvSpPr>
          <p:spPr>
            <a:xfrm>
              <a:off x="6094997" y="5547826"/>
              <a:ext cx="28936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Now just right-click the picture and </a:t>
              </a:r>
              <a:r>
                <a:rPr lang="en-US" b="1" dirty="0">
                  <a:solidFill>
                    <a:schemeClr val="accent1"/>
                  </a:solidFill>
                </a:rPr>
                <a:t>Save as Picture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138183B-C36E-4781-8D31-53B121A095A4}"/>
                </a:ext>
              </a:extLst>
            </p:cNvPr>
            <p:cNvSpPr txBox="1"/>
            <p:nvPr/>
          </p:nvSpPr>
          <p:spPr>
            <a:xfrm>
              <a:off x="2009079" y="4216694"/>
              <a:ext cx="688009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400" dirty="0">
                  <a:solidFill>
                    <a:schemeClr val="accent1"/>
                  </a:solidFill>
                  <a:sym typeface="Wingdings 2" panose="05020102010507070707" pitchFamily="18" charset="2"/>
                </a:rPr>
                <a:t></a:t>
              </a:r>
              <a:endParaRPr lang="en-US" sz="4400" dirty="0">
                <a:solidFill>
                  <a:schemeClr val="accent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72D41B7-5ABF-476A-A35D-EE84B6A02171}"/>
                </a:ext>
              </a:extLst>
            </p:cNvPr>
            <p:cNvSpPr txBox="1"/>
            <p:nvPr/>
          </p:nvSpPr>
          <p:spPr>
            <a:xfrm>
              <a:off x="2644026" y="4278249"/>
              <a:ext cx="21507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Select </a:t>
              </a:r>
              <a:r>
                <a:rPr lang="en-US" u="sng" dirty="0">
                  <a:solidFill>
                    <a:schemeClr val="accent1"/>
                  </a:solidFill>
                </a:rPr>
                <a:t>both</a:t>
              </a:r>
              <a:r>
                <a:rPr lang="en-US" dirty="0">
                  <a:solidFill>
                    <a:schemeClr val="accent1"/>
                  </a:solidFill>
                </a:rPr>
                <a:t> picture (1</a:t>
              </a:r>
              <a:r>
                <a:rPr lang="en-US" baseline="30000" dirty="0">
                  <a:solidFill>
                    <a:schemeClr val="accent1"/>
                  </a:solidFill>
                </a:rPr>
                <a:t>st</a:t>
              </a:r>
              <a:r>
                <a:rPr lang="en-US" dirty="0">
                  <a:solidFill>
                    <a:schemeClr val="accent1"/>
                  </a:solidFill>
                </a:rPr>
                <a:t>) and shape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F98DD70-64F7-47DD-A387-035A272E9EED}"/>
                </a:ext>
              </a:extLst>
            </p:cNvPr>
            <p:cNvSpPr txBox="1"/>
            <p:nvPr/>
          </p:nvSpPr>
          <p:spPr>
            <a:xfrm>
              <a:off x="2009079" y="5063079"/>
              <a:ext cx="688009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400" dirty="0">
                  <a:solidFill>
                    <a:schemeClr val="accent1"/>
                  </a:solidFill>
                  <a:sym typeface="Wingdings 2" panose="05020102010507070707" pitchFamily="18" charset="2"/>
                </a:rPr>
                <a:t></a:t>
              </a:r>
              <a:endParaRPr lang="en-US" sz="4400" dirty="0">
                <a:solidFill>
                  <a:schemeClr val="accent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8196A05-764A-46E0-8C0D-1BF7D81E5F28}"/>
                </a:ext>
              </a:extLst>
            </p:cNvPr>
            <p:cNvSpPr txBox="1"/>
            <p:nvPr/>
          </p:nvSpPr>
          <p:spPr>
            <a:xfrm>
              <a:off x="2644026" y="5124634"/>
              <a:ext cx="2454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Format</a:t>
              </a:r>
              <a:r>
                <a:rPr lang="en-US" dirty="0">
                  <a:solidFill>
                    <a:schemeClr val="accent1"/>
                  </a:solidFill>
                </a:rPr>
                <a:t> &gt; </a:t>
              </a:r>
              <a:r>
                <a:rPr lang="en-US" b="1" dirty="0">
                  <a:solidFill>
                    <a:schemeClr val="accent1"/>
                  </a:solidFill>
                </a:rPr>
                <a:t>Merge Shapes</a:t>
              </a:r>
              <a:r>
                <a:rPr lang="en-US" dirty="0">
                  <a:solidFill>
                    <a:schemeClr val="accent1"/>
                  </a:solidFill>
                </a:rPr>
                <a:t> &gt; </a:t>
              </a:r>
              <a:r>
                <a:rPr lang="en-US" b="1" dirty="0">
                  <a:solidFill>
                    <a:schemeClr val="accent1"/>
                  </a:solidFill>
                </a:rPr>
                <a:t>Intersect</a:t>
              </a:r>
              <a:r>
                <a:rPr lang="en-US" dirty="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AC7FCFBB-EC41-46D7-8EF2-588561FE2C7B}"/>
                </a:ext>
              </a:extLst>
            </p:cNvPr>
            <p:cNvSpPr/>
            <p:nvPr/>
          </p:nvSpPr>
          <p:spPr>
            <a:xfrm flipV="1">
              <a:off x="5291542" y="1505221"/>
              <a:ext cx="504060" cy="305863"/>
            </a:xfrm>
            <a:prstGeom prst="arc">
              <a:avLst>
                <a:gd name="adj1" fmla="val 1412568"/>
                <a:gd name="adj2" fmla="val 21254712"/>
              </a:avLst>
            </a:prstGeom>
            <a:noFill/>
            <a:ln w="381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3" name="Graphic 72" descr="Line Arrow: Clockwise curve">
              <a:extLst>
                <a:ext uri="{FF2B5EF4-FFF2-40B4-BE49-F238E27FC236}">
                  <a16:creationId xmlns:a16="http://schemas.microsoft.com/office/drawing/2014/main" id="{6B7D2091-FA5B-4F3B-B6C7-1C949E46D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3600000" flipH="1">
              <a:off x="5297550" y="3286707"/>
              <a:ext cx="1142658" cy="873181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5351B8A8-A48D-4499-890E-9B710B45992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9363" y="2200892"/>
              <a:ext cx="1098489" cy="1649488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A670DFB0-4A8F-4C6A-886D-E69D0D87A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4834" y="2184570"/>
              <a:ext cx="1098489" cy="1649488"/>
            </a:xfrm>
            <a:prstGeom prst="rect">
              <a:avLst/>
            </a:prstGeom>
          </p:spPr>
        </p:pic>
        <p:sp>
          <p:nvSpPr>
            <p:cNvPr id="35" name="Rectangle 108">
              <a:extLst>
                <a:ext uri="{FF2B5EF4-FFF2-40B4-BE49-F238E27FC236}">
                  <a16:creationId xmlns:a16="http://schemas.microsoft.com/office/drawing/2014/main" id="{4C2B42BF-3754-472C-AA68-A2DD9890C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6395" y="2608218"/>
              <a:ext cx="569812" cy="552355"/>
            </a:xfrm>
            <a:prstGeom prst="rect">
              <a:avLst/>
            </a:prstGeom>
            <a:solidFill>
              <a:srgbClr val="EB1E42">
                <a:alpha val="34000"/>
              </a:srgb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80B2C5DF-3161-478B-BB21-AE325CE36D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22513" y="2634841"/>
              <a:ext cx="131040" cy="131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6FD9D1D-AE4E-4D42-9F5E-0CBA096E73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29049" y="3010217"/>
              <a:ext cx="119257" cy="119257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4A4784B5-97CD-4706-8291-899E3EB31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1408" y="4208832"/>
              <a:ext cx="1243830" cy="1204218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B0ED3BCD-685A-46BD-B077-9BAE5D574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31" y="3989474"/>
              <a:ext cx="1247775" cy="2181225"/>
            </a:xfrm>
            <a:prstGeom prst="rect">
              <a:avLst/>
            </a:prstGeom>
          </p:spPr>
        </p:pic>
        <p:sp>
          <p:nvSpPr>
            <p:cNvPr id="4" name="Rectangle 108">
              <a:extLst>
                <a:ext uri="{FF2B5EF4-FFF2-40B4-BE49-F238E27FC236}">
                  <a16:creationId xmlns:a16="http://schemas.microsoft.com/office/drawing/2014/main" id="{A8999B42-E519-47AD-9A11-8E0D03411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0935" y="1211739"/>
              <a:ext cx="1323165" cy="1282628"/>
            </a:xfrm>
            <a:prstGeom prst="rect">
              <a:avLst/>
            </a:prstGeom>
            <a:solidFill>
              <a:srgbClr val="EB1E42">
                <a:alpha val="34000"/>
              </a:srgb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28" name="Graphic 27" descr="Line Arrow: Clockwise curve">
            <a:extLst>
              <a:ext uri="{FF2B5EF4-FFF2-40B4-BE49-F238E27FC236}">
                <a16:creationId xmlns:a16="http://schemas.microsoft.com/office/drawing/2014/main" id="{1549193F-245C-487D-98D9-9F7C9B54FE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7200000">
            <a:off x="5818097" y="801736"/>
            <a:ext cx="1363148" cy="136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5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2F4054-ED6C-4C17-A495-22A5F58A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TO... insert your picture?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2774497-43C5-4C2D-91A9-31D9F59F0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037" y="1609725"/>
            <a:ext cx="2562225" cy="32575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386BA93-3D44-449F-8F5B-9B520A8923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7" y="902537"/>
            <a:ext cx="3743325" cy="5314950"/>
          </a:xfrm>
          <a:prstGeom prst="rect">
            <a:avLst/>
          </a:prstGeom>
        </p:spPr>
      </p:pic>
      <p:sp>
        <p:nvSpPr>
          <p:cNvPr id="33" name="Arc 32">
            <a:extLst>
              <a:ext uri="{FF2B5EF4-FFF2-40B4-BE49-F238E27FC236}">
                <a16:creationId xmlns:a16="http://schemas.microsoft.com/office/drawing/2014/main" id="{34109974-65B2-47FB-88F9-17A8037307F1}"/>
              </a:ext>
            </a:extLst>
          </p:cNvPr>
          <p:cNvSpPr/>
          <p:nvPr/>
        </p:nvSpPr>
        <p:spPr>
          <a:xfrm flipV="1">
            <a:off x="5101038" y="4438650"/>
            <a:ext cx="864218" cy="524406"/>
          </a:xfrm>
          <a:prstGeom prst="arc">
            <a:avLst>
              <a:gd name="adj1" fmla="val 1412568"/>
              <a:gd name="adj2" fmla="val 21254712"/>
            </a:avLst>
          </a:prstGeom>
          <a:noFill/>
          <a:ln w="38100">
            <a:solidFill>
              <a:srgbClr val="DF3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E3B09520-3A43-4F28-A179-9369C420A5AE}"/>
              </a:ext>
            </a:extLst>
          </p:cNvPr>
          <p:cNvSpPr/>
          <p:nvPr/>
        </p:nvSpPr>
        <p:spPr>
          <a:xfrm flipV="1">
            <a:off x="2528512" y="5431057"/>
            <a:ext cx="1577406" cy="524406"/>
          </a:xfrm>
          <a:prstGeom prst="arc">
            <a:avLst>
              <a:gd name="adj1" fmla="val 1412568"/>
              <a:gd name="adj2" fmla="val 21254712"/>
            </a:avLst>
          </a:prstGeom>
          <a:noFill/>
          <a:ln w="38100">
            <a:solidFill>
              <a:srgbClr val="DF3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31473B6E-FA16-41D3-AEC0-BF5F41A54C0F}"/>
              </a:ext>
            </a:extLst>
          </p:cNvPr>
          <p:cNvSpPr/>
          <p:nvPr/>
        </p:nvSpPr>
        <p:spPr>
          <a:xfrm flipV="1">
            <a:off x="4806950" y="3429000"/>
            <a:ext cx="1951178" cy="524406"/>
          </a:xfrm>
          <a:prstGeom prst="arc">
            <a:avLst>
              <a:gd name="adj1" fmla="val 1412568"/>
              <a:gd name="adj2" fmla="val 21254712"/>
            </a:avLst>
          </a:prstGeom>
          <a:noFill/>
          <a:ln w="38100">
            <a:solidFill>
              <a:srgbClr val="DF3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20DAE0E-3465-484C-B308-EB76EEDD3799}"/>
              </a:ext>
            </a:extLst>
          </p:cNvPr>
          <p:cNvSpPr txBox="1"/>
          <p:nvPr/>
        </p:nvSpPr>
        <p:spPr>
          <a:xfrm>
            <a:off x="381290" y="4785677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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87C8314-E712-4CE5-BA4A-2F31CFC93CDE}"/>
              </a:ext>
            </a:extLst>
          </p:cNvPr>
          <p:cNvSpPr txBox="1"/>
          <p:nvPr/>
        </p:nvSpPr>
        <p:spPr>
          <a:xfrm>
            <a:off x="902518" y="4845867"/>
            <a:ext cx="1513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Right-click the frame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43BAD2-282C-4483-8EE7-ED3A84AD9D56}"/>
              </a:ext>
            </a:extLst>
          </p:cNvPr>
          <p:cNvSpPr txBox="1"/>
          <p:nvPr/>
        </p:nvSpPr>
        <p:spPr>
          <a:xfrm>
            <a:off x="4303230" y="3306482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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89CF94-0777-46D0-A22F-348DCFD15E99}"/>
              </a:ext>
            </a:extLst>
          </p:cNvPr>
          <p:cNvSpPr txBox="1"/>
          <p:nvPr/>
        </p:nvSpPr>
        <p:spPr>
          <a:xfrm>
            <a:off x="4642210" y="4316132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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1F67C9-8890-43DF-8430-876C580F4EB8}"/>
              </a:ext>
            </a:extLst>
          </p:cNvPr>
          <p:cNvSpPr txBox="1"/>
          <p:nvPr/>
        </p:nvSpPr>
        <p:spPr>
          <a:xfrm>
            <a:off x="1842865" y="5308539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</a:t>
            </a:r>
            <a:endParaRPr lang="en-US" sz="4400" dirty="0">
              <a:solidFill>
                <a:schemeClr val="accent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8474A16-0455-4871-BA47-141EE9810AEC}"/>
              </a:ext>
            </a:extLst>
          </p:cNvPr>
          <p:cNvGrpSpPr/>
          <p:nvPr/>
        </p:nvGrpSpPr>
        <p:grpSpPr>
          <a:xfrm>
            <a:off x="1177925" y="2760979"/>
            <a:ext cx="345447" cy="477521"/>
            <a:chOff x="838200" y="2760979"/>
            <a:chExt cx="345447" cy="477521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73DC4B9-D823-4B71-B922-16455A87D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200" y="2760979"/>
              <a:ext cx="311095" cy="310009"/>
            </a:xfrm>
            <a:custGeom>
              <a:avLst/>
              <a:gdLst>
                <a:gd name="connsiteX0" fmla="*/ 718705 w 909638"/>
                <a:gd name="connsiteY0" fmla="*/ 284163 h 906463"/>
                <a:gd name="connsiteX1" fmla="*/ 766234 w 909638"/>
                <a:gd name="connsiteY1" fmla="*/ 284163 h 906463"/>
                <a:gd name="connsiteX2" fmla="*/ 766234 w 909638"/>
                <a:gd name="connsiteY2" fmla="*/ 331780 h 906463"/>
                <a:gd name="connsiteX3" fmla="*/ 813762 w 909638"/>
                <a:gd name="connsiteY3" fmla="*/ 331780 h 906463"/>
                <a:gd name="connsiteX4" fmla="*/ 813762 w 909638"/>
                <a:gd name="connsiteY4" fmla="*/ 379398 h 906463"/>
                <a:gd name="connsiteX5" fmla="*/ 862110 w 909638"/>
                <a:gd name="connsiteY5" fmla="*/ 379398 h 906463"/>
                <a:gd name="connsiteX6" fmla="*/ 862110 w 909638"/>
                <a:gd name="connsiteY6" fmla="*/ 427836 h 906463"/>
                <a:gd name="connsiteX7" fmla="*/ 909638 w 909638"/>
                <a:gd name="connsiteY7" fmla="*/ 427836 h 906463"/>
                <a:gd name="connsiteX8" fmla="*/ 909638 w 909638"/>
                <a:gd name="connsiteY8" fmla="*/ 475453 h 906463"/>
                <a:gd name="connsiteX9" fmla="*/ 862110 w 909638"/>
                <a:gd name="connsiteY9" fmla="*/ 475453 h 906463"/>
                <a:gd name="connsiteX10" fmla="*/ 862110 w 909638"/>
                <a:gd name="connsiteY10" fmla="*/ 523892 h 906463"/>
                <a:gd name="connsiteX11" fmla="*/ 813762 w 909638"/>
                <a:gd name="connsiteY11" fmla="*/ 523892 h 906463"/>
                <a:gd name="connsiteX12" fmla="*/ 813762 w 909638"/>
                <a:gd name="connsiteY12" fmla="*/ 571509 h 906463"/>
                <a:gd name="connsiteX13" fmla="*/ 766234 w 909638"/>
                <a:gd name="connsiteY13" fmla="*/ 571509 h 906463"/>
                <a:gd name="connsiteX14" fmla="*/ 766234 w 909638"/>
                <a:gd name="connsiteY14" fmla="*/ 619126 h 906463"/>
                <a:gd name="connsiteX15" fmla="*/ 718705 w 909638"/>
                <a:gd name="connsiteY15" fmla="*/ 619126 h 906463"/>
                <a:gd name="connsiteX16" fmla="*/ 718705 w 909638"/>
                <a:gd name="connsiteY16" fmla="*/ 571509 h 906463"/>
                <a:gd name="connsiteX17" fmla="*/ 718705 w 909638"/>
                <a:gd name="connsiteY17" fmla="*/ 523892 h 906463"/>
                <a:gd name="connsiteX18" fmla="*/ 718705 w 909638"/>
                <a:gd name="connsiteY18" fmla="*/ 475453 h 906463"/>
                <a:gd name="connsiteX19" fmla="*/ 670358 w 909638"/>
                <a:gd name="connsiteY19" fmla="*/ 475453 h 906463"/>
                <a:gd name="connsiteX20" fmla="*/ 622829 w 909638"/>
                <a:gd name="connsiteY20" fmla="*/ 475453 h 906463"/>
                <a:gd name="connsiteX21" fmla="*/ 575301 w 909638"/>
                <a:gd name="connsiteY21" fmla="*/ 475453 h 906463"/>
                <a:gd name="connsiteX22" fmla="*/ 526953 w 909638"/>
                <a:gd name="connsiteY22" fmla="*/ 475453 h 906463"/>
                <a:gd name="connsiteX23" fmla="*/ 479425 w 909638"/>
                <a:gd name="connsiteY23" fmla="*/ 475453 h 906463"/>
                <a:gd name="connsiteX24" fmla="*/ 479425 w 909638"/>
                <a:gd name="connsiteY24" fmla="*/ 427836 h 906463"/>
                <a:gd name="connsiteX25" fmla="*/ 526953 w 909638"/>
                <a:gd name="connsiteY25" fmla="*/ 427836 h 906463"/>
                <a:gd name="connsiteX26" fmla="*/ 575301 w 909638"/>
                <a:gd name="connsiteY26" fmla="*/ 427836 h 906463"/>
                <a:gd name="connsiteX27" fmla="*/ 622829 w 909638"/>
                <a:gd name="connsiteY27" fmla="*/ 427836 h 906463"/>
                <a:gd name="connsiteX28" fmla="*/ 670358 w 909638"/>
                <a:gd name="connsiteY28" fmla="*/ 427836 h 906463"/>
                <a:gd name="connsiteX29" fmla="*/ 718705 w 909638"/>
                <a:gd name="connsiteY29" fmla="*/ 427836 h 906463"/>
                <a:gd name="connsiteX30" fmla="*/ 718705 w 909638"/>
                <a:gd name="connsiteY30" fmla="*/ 379398 h 906463"/>
                <a:gd name="connsiteX31" fmla="*/ 718705 w 909638"/>
                <a:gd name="connsiteY31" fmla="*/ 331780 h 906463"/>
                <a:gd name="connsiteX32" fmla="*/ 430445 w 909638"/>
                <a:gd name="connsiteY32" fmla="*/ 0 h 906463"/>
                <a:gd name="connsiteX33" fmla="*/ 478818 w 909638"/>
                <a:gd name="connsiteY33" fmla="*/ 0 h 906463"/>
                <a:gd name="connsiteX34" fmla="*/ 478818 w 909638"/>
                <a:gd name="connsiteY34" fmla="*/ 47579 h 906463"/>
                <a:gd name="connsiteX35" fmla="*/ 526372 w 909638"/>
                <a:gd name="connsiteY35" fmla="*/ 47579 h 906463"/>
                <a:gd name="connsiteX36" fmla="*/ 526372 w 909638"/>
                <a:gd name="connsiteY36" fmla="*/ 95978 h 906463"/>
                <a:gd name="connsiteX37" fmla="*/ 573926 w 909638"/>
                <a:gd name="connsiteY37" fmla="*/ 95978 h 906463"/>
                <a:gd name="connsiteX38" fmla="*/ 573926 w 909638"/>
                <a:gd name="connsiteY38" fmla="*/ 143557 h 906463"/>
                <a:gd name="connsiteX39" fmla="*/ 622300 w 909638"/>
                <a:gd name="connsiteY39" fmla="*/ 143557 h 906463"/>
                <a:gd name="connsiteX40" fmla="*/ 622300 w 909638"/>
                <a:gd name="connsiteY40" fmla="*/ 191136 h 906463"/>
                <a:gd name="connsiteX41" fmla="*/ 573926 w 909638"/>
                <a:gd name="connsiteY41" fmla="*/ 191136 h 906463"/>
                <a:gd name="connsiteX42" fmla="*/ 526372 w 909638"/>
                <a:gd name="connsiteY42" fmla="*/ 191136 h 906463"/>
                <a:gd name="connsiteX43" fmla="*/ 478818 w 909638"/>
                <a:gd name="connsiteY43" fmla="*/ 191136 h 906463"/>
                <a:gd name="connsiteX44" fmla="*/ 478818 w 909638"/>
                <a:gd name="connsiteY44" fmla="*/ 239536 h 906463"/>
                <a:gd name="connsiteX45" fmla="*/ 478818 w 909638"/>
                <a:gd name="connsiteY45" fmla="*/ 287115 h 906463"/>
                <a:gd name="connsiteX46" fmla="*/ 478818 w 909638"/>
                <a:gd name="connsiteY46" fmla="*/ 334694 h 906463"/>
                <a:gd name="connsiteX47" fmla="*/ 478818 w 909638"/>
                <a:gd name="connsiteY47" fmla="*/ 383094 h 906463"/>
                <a:gd name="connsiteX48" fmla="*/ 478818 w 909638"/>
                <a:gd name="connsiteY48" fmla="*/ 428212 h 906463"/>
                <a:gd name="connsiteX49" fmla="*/ 478818 w 909638"/>
                <a:gd name="connsiteY49" fmla="*/ 430673 h 906463"/>
                <a:gd name="connsiteX50" fmla="*/ 478818 w 909638"/>
                <a:gd name="connsiteY50" fmla="*/ 475791 h 906463"/>
                <a:gd name="connsiteX51" fmla="*/ 478818 w 909638"/>
                <a:gd name="connsiteY51" fmla="*/ 524190 h 906463"/>
                <a:gd name="connsiteX52" fmla="*/ 478818 w 909638"/>
                <a:gd name="connsiteY52" fmla="*/ 571769 h 906463"/>
                <a:gd name="connsiteX53" fmla="*/ 478818 w 909638"/>
                <a:gd name="connsiteY53" fmla="*/ 619348 h 906463"/>
                <a:gd name="connsiteX54" fmla="*/ 478818 w 909638"/>
                <a:gd name="connsiteY54" fmla="*/ 667748 h 906463"/>
                <a:gd name="connsiteX55" fmla="*/ 478818 w 909638"/>
                <a:gd name="connsiteY55" fmla="*/ 715327 h 906463"/>
                <a:gd name="connsiteX56" fmla="*/ 526372 w 909638"/>
                <a:gd name="connsiteY56" fmla="*/ 715327 h 906463"/>
                <a:gd name="connsiteX57" fmla="*/ 574746 w 909638"/>
                <a:gd name="connsiteY57" fmla="*/ 715327 h 906463"/>
                <a:gd name="connsiteX58" fmla="*/ 622300 w 909638"/>
                <a:gd name="connsiteY58" fmla="*/ 715327 h 906463"/>
                <a:gd name="connsiteX59" fmla="*/ 622300 w 909638"/>
                <a:gd name="connsiteY59" fmla="*/ 762906 h 906463"/>
                <a:gd name="connsiteX60" fmla="*/ 574746 w 909638"/>
                <a:gd name="connsiteY60" fmla="*/ 762906 h 906463"/>
                <a:gd name="connsiteX61" fmla="*/ 574746 w 909638"/>
                <a:gd name="connsiteY61" fmla="*/ 811305 h 906463"/>
                <a:gd name="connsiteX62" fmla="*/ 526372 w 909638"/>
                <a:gd name="connsiteY62" fmla="*/ 811305 h 906463"/>
                <a:gd name="connsiteX63" fmla="*/ 526372 w 909638"/>
                <a:gd name="connsiteY63" fmla="*/ 858884 h 906463"/>
                <a:gd name="connsiteX64" fmla="*/ 478818 w 909638"/>
                <a:gd name="connsiteY64" fmla="*/ 858884 h 906463"/>
                <a:gd name="connsiteX65" fmla="*/ 478818 w 909638"/>
                <a:gd name="connsiteY65" fmla="*/ 906463 h 906463"/>
                <a:gd name="connsiteX66" fmla="*/ 430445 w 909638"/>
                <a:gd name="connsiteY66" fmla="*/ 906463 h 906463"/>
                <a:gd name="connsiteX67" fmla="*/ 430445 w 909638"/>
                <a:gd name="connsiteY67" fmla="*/ 858884 h 906463"/>
                <a:gd name="connsiteX68" fmla="*/ 382891 w 909638"/>
                <a:gd name="connsiteY68" fmla="*/ 858884 h 906463"/>
                <a:gd name="connsiteX69" fmla="*/ 382891 w 909638"/>
                <a:gd name="connsiteY69" fmla="*/ 811305 h 906463"/>
                <a:gd name="connsiteX70" fmla="*/ 335337 w 909638"/>
                <a:gd name="connsiteY70" fmla="*/ 811305 h 906463"/>
                <a:gd name="connsiteX71" fmla="*/ 335337 w 909638"/>
                <a:gd name="connsiteY71" fmla="*/ 762906 h 906463"/>
                <a:gd name="connsiteX72" fmla="*/ 286963 w 909638"/>
                <a:gd name="connsiteY72" fmla="*/ 762906 h 906463"/>
                <a:gd name="connsiteX73" fmla="*/ 286963 w 909638"/>
                <a:gd name="connsiteY73" fmla="*/ 715327 h 906463"/>
                <a:gd name="connsiteX74" fmla="*/ 335337 w 909638"/>
                <a:gd name="connsiteY74" fmla="*/ 715327 h 906463"/>
                <a:gd name="connsiteX75" fmla="*/ 382891 w 909638"/>
                <a:gd name="connsiteY75" fmla="*/ 715327 h 906463"/>
                <a:gd name="connsiteX76" fmla="*/ 430445 w 909638"/>
                <a:gd name="connsiteY76" fmla="*/ 715327 h 906463"/>
                <a:gd name="connsiteX77" fmla="*/ 430445 w 909638"/>
                <a:gd name="connsiteY77" fmla="*/ 667748 h 906463"/>
                <a:gd name="connsiteX78" fmla="*/ 430445 w 909638"/>
                <a:gd name="connsiteY78" fmla="*/ 619348 h 906463"/>
                <a:gd name="connsiteX79" fmla="*/ 430445 w 909638"/>
                <a:gd name="connsiteY79" fmla="*/ 571769 h 906463"/>
                <a:gd name="connsiteX80" fmla="*/ 430445 w 909638"/>
                <a:gd name="connsiteY80" fmla="*/ 524190 h 906463"/>
                <a:gd name="connsiteX81" fmla="*/ 430445 w 909638"/>
                <a:gd name="connsiteY81" fmla="*/ 475791 h 906463"/>
                <a:gd name="connsiteX82" fmla="*/ 382891 w 909638"/>
                <a:gd name="connsiteY82" fmla="*/ 475791 h 906463"/>
                <a:gd name="connsiteX83" fmla="*/ 335337 w 909638"/>
                <a:gd name="connsiteY83" fmla="*/ 475791 h 906463"/>
                <a:gd name="connsiteX84" fmla="*/ 286963 w 909638"/>
                <a:gd name="connsiteY84" fmla="*/ 475791 h 906463"/>
                <a:gd name="connsiteX85" fmla="*/ 239409 w 909638"/>
                <a:gd name="connsiteY85" fmla="*/ 475791 h 906463"/>
                <a:gd name="connsiteX86" fmla="*/ 191855 w 909638"/>
                <a:gd name="connsiteY86" fmla="*/ 475791 h 906463"/>
                <a:gd name="connsiteX87" fmla="*/ 191855 w 909638"/>
                <a:gd name="connsiteY87" fmla="*/ 524190 h 906463"/>
                <a:gd name="connsiteX88" fmla="*/ 191855 w 909638"/>
                <a:gd name="connsiteY88" fmla="*/ 571769 h 906463"/>
                <a:gd name="connsiteX89" fmla="*/ 191855 w 909638"/>
                <a:gd name="connsiteY89" fmla="*/ 619348 h 906463"/>
                <a:gd name="connsiteX90" fmla="*/ 143482 w 909638"/>
                <a:gd name="connsiteY90" fmla="*/ 619348 h 906463"/>
                <a:gd name="connsiteX91" fmla="*/ 143482 w 909638"/>
                <a:gd name="connsiteY91" fmla="*/ 571769 h 906463"/>
                <a:gd name="connsiteX92" fmla="*/ 95928 w 909638"/>
                <a:gd name="connsiteY92" fmla="*/ 571769 h 906463"/>
                <a:gd name="connsiteX93" fmla="*/ 95928 w 909638"/>
                <a:gd name="connsiteY93" fmla="*/ 524190 h 906463"/>
                <a:gd name="connsiteX94" fmla="*/ 48374 w 909638"/>
                <a:gd name="connsiteY94" fmla="*/ 524190 h 906463"/>
                <a:gd name="connsiteX95" fmla="*/ 48374 w 909638"/>
                <a:gd name="connsiteY95" fmla="*/ 475791 h 906463"/>
                <a:gd name="connsiteX96" fmla="*/ 0 w 909638"/>
                <a:gd name="connsiteY96" fmla="*/ 475791 h 906463"/>
                <a:gd name="connsiteX97" fmla="*/ 0 w 909638"/>
                <a:gd name="connsiteY97" fmla="*/ 428212 h 906463"/>
                <a:gd name="connsiteX98" fmla="*/ 48374 w 909638"/>
                <a:gd name="connsiteY98" fmla="*/ 428212 h 906463"/>
                <a:gd name="connsiteX99" fmla="*/ 48374 w 909638"/>
                <a:gd name="connsiteY99" fmla="*/ 379812 h 906463"/>
                <a:gd name="connsiteX100" fmla="*/ 95928 w 909638"/>
                <a:gd name="connsiteY100" fmla="*/ 379812 h 906463"/>
                <a:gd name="connsiteX101" fmla="*/ 95928 w 909638"/>
                <a:gd name="connsiteY101" fmla="*/ 332233 h 906463"/>
                <a:gd name="connsiteX102" fmla="*/ 143482 w 909638"/>
                <a:gd name="connsiteY102" fmla="*/ 332233 h 906463"/>
                <a:gd name="connsiteX103" fmla="*/ 143482 w 909638"/>
                <a:gd name="connsiteY103" fmla="*/ 284654 h 906463"/>
                <a:gd name="connsiteX104" fmla="*/ 191855 w 909638"/>
                <a:gd name="connsiteY104" fmla="*/ 284654 h 906463"/>
                <a:gd name="connsiteX105" fmla="*/ 191855 w 909638"/>
                <a:gd name="connsiteY105" fmla="*/ 332233 h 906463"/>
                <a:gd name="connsiteX106" fmla="*/ 191855 w 909638"/>
                <a:gd name="connsiteY106" fmla="*/ 379812 h 906463"/>
                <a:gd name="connsiteX107" fmla="*/ 191855 w 909638"/>
                <a:gd name="connsiteY107" fmla="*/ 428212 h 906463"/>
                <a:gd name="connsiteX108" fmla="*/ 239409 w 909638"/>
                <a:gd name="connsiteY108" fmla="*/ 428212 h 906463"/>
                <a:gd name="connsiteX109" fmla="*/ 286963 w 909638"/>
                <a:gd name="connsiteY109" fmla="*/ 428212 h 906463"/>
                <a:gd name="connsiteX110" fmla="*/ 335337 w 909638"/>
                <a:gd name="connsiteY110" fmla="*/ 428212 h 906463"/>
                <a:gd name="connsiteX111" fmla="*/ 382891 w 909638"/>
                <a:gd name="connsiteY111" fmla="*/ 428212 h 906463"/>
                <a:gd name="connsiteX112" fmla="*/ 430445 w 909638"/>
                <a:gd name="connsiteY112" fmla="*/ 428212 h 906463"/>
                <a:gd name="connsiteX113" fmla="*/ 430445 w 909638"/>
                <a:gd name="connsiteY113" fmla="*/ 383094 h 906463"/>
                <a:gd name="connsiteX114" fmla="*/ 430445 w 909638"/>
                <a:gd name="connsiteY114" fmla="*/ 334694 h 906463"/>
                <a:gd name="connsiteX115" fmla="*/ 430445 w 909638"/>
                <a:gd name="connsiteY115" fmla="*/ 287115 h 906463"/>
                <a:gd name="connsiteX116" fmla="*/ 430445 w 909638"/>
                <a:gd name="connsiteY116" fmla="*/ 239536 h 906463"/>
                <a:gd name="connsiteX117" fmla="*/ 430445 w 909638"/>
                <a:gd name="connsiteY117" fmla="*/ 191136 h 906463"/>
                <a:gd name="connsiteX118" fmla="*/ 382891 w 909638"/>
                <a:gd name="connsiteY118" fmla="*/ 191136 h 906463"/>
                <a:gd name="connsiteX119" fmla="*/ 335337 w 909638"/>
                <a:gd name="connsiteY119" fmla="*/ 191136 h 906463"/>
                <a:gd name="connsiteX120" fmla="*/ 286963 w 909638"/>
                <a:gd name="connsiteY120" fmla="*/ 191136 h 906463"/>
                <a:gd name="connsiteX121" fmla="*/ 286963 w 909638"/>
                <a:gd name="connsiteY121" fmla="*/ 143557 h 906463"/>
                <a:gd name="connsiteX122" fmla="*/ 335337 w 909638"/>
                <a:gd name="connsiteY122" fmla="*/ 143557 h 906463"/>
                <a:gd name="connsiteX123" fmla="*/ 335337 w 909638"/>
                <a:gd name="connsiteY123" fmla="*/ 95978 h 906463"/>
                <a:gd name="connsiteX124" fmla="*/ 382891 w 909638"/>
                <a:gd name="connsiteY124" fmla="*/ 95978 h 906463"/>
                <a:gd name="connsiteX125" fmla="*/ 382891 w 909638"/>
                <a:gd name="connsiteY125" fmla="*/ 47579 h 906463"/>
                <a:gd name="connsiteX126" fmla="*/ 430445 w 909638"/>
                <a:gd name="connsiteY126" fmla="*/ 47579 h 90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909638" h="906463">
                  <a:moveTo>
                    <a:pt x="718705" y="284163"/>
                  </a:moveTo>
                  <a:lnTo>
                    <a:pt x="766234" y="284163"/>
                  </a:lnTo>
                  <a:lnTo>
                    <a:pt x="766234" y="331780"/>
                  </a:lnTo>
                  <a:lnTo>
                    <a:pt x="813762" y="331780"/>
                  </a:lnTo>
                  <a:lnTo>
                    <a:pt x="813762" y="379398"/>
                  </a:lnTo>
                  <a:lnTo>
                    <a:pt x="862110" y="379398"/>
                  </a:lnTo>
                  <a:lnTo>
                    <a:pt x="862110" y="427836"/>
                  </a:lnTo>
                  <a:lnTo>
                    <a:pt x="909638" y="427836"/>
                  </a:lnTo>
                  <a:lnTo>
                    <a:pt x="909638" y="475453"/>
                  </a:lnTo>
                  <a:lnTo>
                    <a:pt x="862110" y="475453"/>
                  </a:lnTo>
                  <a:lnTo>
                    <a:pt x="862110" y="523892"/>
                  </a:lnTo>
                  <a:lnTo>
                    <a:pt x="813762" y="523892"/>
                  </a:lnTo>
                  <a:lnTo>
                    <a:pt x="813762" y="571509"/>
                  </a:lnTo>
                  <a:lnTo>
                    <a:pt x="766234" y="571509"/>
                  </a:lnTo>
                  <a:lnTo>
                    <a:pt x="766234" y="619126"/>
                  </a:lnTo>
                  <a:lnTo>
                    <a:pt x="718705" y="619126"/>
                  </a:lnTo>
                  <a:lnTo>
                    <a:pt x="718705" y="571509"/>
                  </a:lnTo>
                  <a:lnTo>
                    <a:pt x="718705" y="523892"/>
                  </a:lnTo>
                  <a:lnTo>
                    <a:pt x="718705" y="475453"/>
                  </a:lnTo>
                  <a:lnTo>
                    <a:pt x="670358" y="475453"/>
                  </a:lnTo>
                  <a:lnTo>
                    <a:pt x="622829" y="475453"/>
                  </a:lnTo>
                  <a:lnTo>
                    <a:pt x="575301" y="475453"/>
                  </a:lnTo>
                  <a:lnTo>
                    <a:pt x="526953" y="475453"/>
                  </a:lnTo>
                  <a:lnTo>
                    <a:pt x="479425" y="475453"/>
                  </a:lnTo>
                  <a:lnTo>
                    <a:pt x="479425" y="427836"/>
                  </a:lnTo>
                  <a:lnTo>
                    <a:pt x="526953" y="427836"/>
                  </a:lnTo>
                  <a:lnTo>
                    <a:pt x="575301" y="427836"/>
                  </a:lnTo>
                  <a:lnTo>
                    <a:pt x="622829" y="427836"/>
                  </a:lnTo>
                  <a:lnTo>
                    <a:pt x="670358" y="427836"/>
                  </a:lnTo>
                  <a:lnTo>
                    <a:pt x="718705" y="427836"/>
                  </a:lnTo>
                  <a:lnTo>
                    <a:pt x="718705" y="379398"/>
                  </a:lnTo>
                  <a:lnTo>
                    <a:pt x="718705" y="331780"/>
                  </a:lnTo>
                  <a:close/>
                  <a:moveTo>
                    <a:pt x="430445" y="0"/>
                  </a:moveTo>
                  <a:lnTo>
                    <a:pt x="478818" y="0"/>
                  </a:lnTo>
                  <a:lnTo>
                    <a:pt x="478818" y="47579"/>
                  </a:lnTo>
                  <a:lnTo>
                    <a:pt x="526372" y="47579"/>
                  </a:lnTo>
                  <a:lnTo>
                    <a:pt x="526372" y="95978"/>
                  </a:lnTo>
                  <a:lnTo>
                    <a:pt x="573926" y="95978"/>
                  </a:lnTo>
                  <a:lnTo>
                    <a:pt x="573926" y="143557"/>
                  </a:lnTo>
                  <a:lnTo>
                    <a:pt x="622300" y="143557"/>
                  </a:lnTo>
                  <a:lnTo>
                    <a:pt x="622300" y="191136"/>
                  </a:lnTo>
                  <a:lnTo>
                    <a:pt x="573926" y="191136"/>
                  </a:lnTo>
                  <a:lnTo>
                    <a:pt x="526372" y="191136"/>
                  </a:lnTo>
                  <a:lnTo>
                    <a:pt x="478818" y="191136"/>
                  </a:lnTo>
                  <a:lnTo>
                    <a:pt x="478818" y="239536"/>
                  </a:lnTo>
                  <a:lnTo>
                    <a:pt x="478818" y="287115"/>
                  </a:lnTo>
                  <a:lnTo>
                    <a:pt x="478818" y="334694"/>
                  </a:lnTo>
                  <a:lnTo>
                    <a:pt x="478818" y="383094"/>
                  </a:lnTo>
                  <a:lnTo>
                    <a:pt x="478818" y="428212"/>
                  </a:lnTo>
                  <a:lnTo>
                    <a:pt x="478818" y="430673"/>
                  </a:lnTo>
                  <a:lnTo>
                    <a:pt x="478818" y="475791"/>
                  </a:lnTo>
                  <a:lnTo>
                    <a:pt x="478818" y="524190"/>
                  </a:lnTo>
                  <a:lnTo>
                    <a:pt x="478818" y="571769"/>
                  </a:lnTo>
                  <a:lnTo>
                    <a:pt x="478818" y="619348"/>
                  </a:lnTo>
                  <a:lnTo>
                    <a:pt x="478818" y="667748"/>
                  </a:lnTo>
                  <a:lnTo>
                    <a:pt x="478818" y="715327"/>
                  </a:lnTo>
                  <a:lnTo>
                    <a:pt x="526372" y="715327"/>
                  </a:lnTo>
                  <a:lnTo>
                    <a:pt x="574746" y="715327"/>
                  </a:lnTo>
                  <a:lnTo>
                    <a:pt x="622300" y="715327"/>
                  </a:lnTo>
                  <a:lnTo>
                    <a:pt x="622300" y="762906"/>
                  </a:lnTo>
                  <a:lnTo>
                    <a:pt x="574746" y="762906"/>
                  </a:lnTo>
                  <a:lnTo>
                    <a:pt x="574746" y="811305"/>
                  </a:lnTo>
                  <a:lnTo>
                    <a:pt x="526372" y="811305"/>
                  </a:lnTo>
                  <a:lnTo>
                    <a:pt x="526372" y="858884"/>
                  </a:lnTo>
                  <a:lnTo>
                    <a:pt x="478818" y="858884"/>
                  </a:lnTo>
                  <a:lnTo>
                    <a:pt x="478818" y="906463"/>
                  </a:lnTo>
                  <a:lnTo>
                    <a:pt x="430445" y="906463"/>
                  </a:lnTo>
                  <a:lnTo>
                    <a:pt x="430445" y="858884"/>
                  </a:lnTo>
                  <a:lnTo>
                    <a:pt x="382891" y="858884"/>
                  </a:lnTo>
                  <a:lnTo>
                    <a:pt x="382891" y="811305"/>
                  </a:lnTo>
                  <a:lnTo>
                    <a:pt x="335337" y="811305"/>
                  </a:lnTo>
                  <a:lnTo>
                    <a:pt x="335337" y="762906"/>
                  </a:lnTo>
                  <a:lnTo>
                    <a:pt x="286963" y="762906"/>
                  </a:lnTo>
                  <a:lnTo>
                    <a:pt x="286963" y="715327"/>
                  </a:lnTo>
                  <a:lnTo>
                    <a:pt x="335337" y="715327"/>
                  </a:lnTo>
                  <a:lnTo>
                    <a:pt x="382891" y="715327"/>
                  </a:lnTo>
                  <a:lnTo>
                    <a:pt x="430445" y="715327"/>
                  </a:lnTo>
                  <a:lnTo>
                    <a:pt x="430445" y="667748"/>
                  </a:lnTo>
                  <a:lnTo>
                    <a:pt x="430445" y="619348"/>
                  </a:lnTo>
                  <a:lnTo>
                    <a:pt x="430445" y="571769"/>
                  </a:lnTo>
                  <a:lnTo>
                    <a:pt x="430445" y="524190"/>
                  </a:lnTo>
                  <a:lnTo>
                    <a:pt x="430445" y="475791"/>
                  </a:lnTo>
                  <a:lnTo>
                    <a:pt x="382891" y="475791"/>
                  </a:lnTo>
                  <a:lnTo>
                    <a:pt x="335337" y="475791"/>
                  </a:lnTo>
                  <a:lnTo>
                    <a:pt x="286963" y="475791"/>
                  </a:lnTo>
                  <a:lnTo>
                    <a:pt x="239409" y="475791"/>
                  </a:lnTo>
                  <a:lnTo>
                    <a:pt x="191855" y="475791"/>
                  </a:lnTo>
                  <a:lnTo>
                    <a:pt x="191855" y="524190"/>
                  </a:lnTo>
                  <a:lnTo>
                    <a:pt x="191855" y="571769"/>
                  </a:lnTo>
                  <a:lnTo>
                    <a:pt x="191855" y="619348"/>
                  </a:lnTo>
                  <a:lnTo>
                    <a:pt x="143482" y="619348"/>
                  </a:lnTo>
                  <a:lnTo>
                    <a:pt x="143482" y="571769"/>
                  </a:lnTo>
                  <a:lnTo>
                    <a:pt x="95928" y="571769"/>
                  </a:lnTo>
                  <a:lnTo>
                    <a:pt x="95928" y="524190"/>
                  </a:lnTo>
                  <a:lnTo>
                    <a:pt x="48374" y="524190"/>
                  </a:lnTo>
                  <a:lnTo>
                    <a:pt x="48374" y="475791"/>
                  </a:lnTo>
                  <a:lnTo>
                    <a:pt x="0" y="475791"/>
                  </a:lnTo>
                  <a:lnTo>
                    <a:pt x="0" y="428212"/>
                  </a:lnTo>
                  <a:lnTo>
                    <a:pt x="48374" y="428212"/>
                  </a:lnTo>
                  <a:lnTo>
                    <a:pt x="48374" y="379812"/>
                  </a:lnTo>
                  <a:lnTo>
                    <a:pt x="95928" y="379812"/>
                  </a:lnTo>
                  <a:lnTo>
                    <a:pt x="95928" y="332233"/>
                  </a:lnTo>
                  <a:lnTo>
                    <a:pt x="143482" y="332233"/>
                  </a:lnTo>
                  <a:lnTo>
                    <a:pt x="143482" y="284654"/>
                  </a:lnTo>
                  <a:lnTo>
                    <a:pt x="191855" y="284654"/>
                  </a:lnTo>
                  <a:lnTo>
                    <a:pt x="191855" y="332233"/>
                  </a:lnTo>
                  <a:lnTo>
                    <a:pt x="191855" y="379812"/>
                  </a:lnTo>
                  <a:lnTo>
                    <a:pt x="191855" y="428212"/>
                  </a:lnTo>
                  <a:lnTo>
                    <a:pt x="239409" y="428212"/>
                  </a:lnTo>
                  <a:lnTo>
                    <a:pt x="286963" y="428212"/>
                  </a:lnTo>
                  <a:lnTo>
                    <a:pt x="335337" y="428212"/>
                  </a:lnTo>
                  <a:lnTo>
                    <a:pt x="382891" y="428212"/>
                  </a:lnTo>
                  <a:lnTo>
                    <a:pt x="430445" y="428212"/>
                  </a:lnTo>
                  <a:lnTo>
                    <a:pt x="430445" y="383094"/>
                  </a:lnTo>
                  <a:lnTo>
                    <a:pt x="430445" y="334694"/>
                  </a:lnTo>
                  <a:lnTo>
                    <a:pt x="430445" y="287115"/>
                  </a:lnTo>
                  <a:lnTo>
                    <a:pt x="430445" y="239536"/>
                  </a:lnTo>
                  <a:lnTo>
                    <a:pt x="430445" y="191136"/>
                  </a:lnTo>
                  <a:lnTo>
                    <a:pt x="382891" y="191136"/>
                  </a:lnTo>
                  <a:lnTo>
                    <a:pt x="335337" y="191136"/>
                  </a:lnTo>
                  <a:lnTo>
                    <a:pt x="286963" y="191136"/>
                  </a:lnTo>
                  <a:lnTo>
                    <a:pt x="286963" y="143557"/>
                  </a:lnTo>
                  <a:lnTo>
                    <a:pt x="335337" y="143557"/>
                  </a:lnTo>
                  <a:lnTo>
                    <a:pt x="335337" y="95978"/>
                  </a:lnTo>
                  <a:lnTo>
                    <a:pt x="382891" y="95978"/>
                  </a:lnTo>
                  <a:lnTo>
                    <a:pt x="382891" y="47579"/>
                  </a:lnTo>
                  <a:lnTo>
                    <a:pt x="430445" y="475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1263C66-9329-47D4-BE1A-6BF00D98770B}"/>
                </a:ext>
              </a:extLst>
            </p:cNvPr>
            <p:cNvGrpSpPr/>
            <p:nvPr/>
          </p:nvGrpSpPr>
          <p:grpSpPr>
            <a:xfrm>
              <a:off x="983555" y="2920902"/>
              <a:ext cx="200092" cy="317598"/>
              <a:chOff x="1714297" y="1233878"/>
              <a:chExt cx="2921000" cy="4636378"/>
            </a:xfrm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93782BB0-5ABC-4DFC-A1ED-CF8914EEF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747" y="1713581"/>
                <a:ext cx="2451897" cy="3904396"/>
              </a:xfrm>
              <a:custGeom>
                <a:avLst/>
                <a:gdLst>
                  <a:gd name="connsiteX0" fmla="*/ 1464744 w 2451897"/>
                  <a:gd name="connsiteY0" fmla="*/ 3414577 h 3904396"/>
                  <a:gd name="connsiteX1" fmla="*/ 1707486 w 2451897"/>
                  <a:gd name="connsiteY1" fmla="*/ 3414577 h 3904396"/>
                  <a:gd name="connsiteX2" fmla="*/ 1711632 w 2451897"/>
                  <a:gd name="connsiteY2" fmla="*/ 3414577 h 3904396"/>
                  <a:gd name="connsiteX3" fmla="*/ 1954374 w 2451897"/>
                  <a:gd name="connsiteY3" fmla="*/ 3414577 h 3904396"/>
                  <a:gd name="connsiteX4" fmla="*/ 1954374 w 2451897"/>
                  <a:gd name="connsiteY4" fmla="*/ 3657508 h 3904396"/>
                  <a:gd name="connsiteX5" fmla="*/ 1954374 w 2451897"/>
                  <a:gd name="connsiteY5" fmla="*/ 3661465 h 3904396"/>
                  <a:gd name="connsiteX6" fmla="*/ 1954374 w 2451897"/>
                  <a:gd name="connsiteY6" fmla="*/ 3904396 h 3904396"/>
                  <a:gd name="connsiteX7" fmla="*/ 1711632 w 2451897"/>
                  <a:gd name="connsiteY7" fmla="*/ 3904396 h 3904396"/>
                  <a:gd name="connsiteX8" fmla="*/ 1707486 w 2451897"/>
                  <a:gd name="connsiteY8" fmla="*/ 3904396 h 3904396"/>
                  <a:gd name="connsiteX9" fmla="*/ 1464744 w 2451897"/>
                  <a:gd name="connsiteY9" fmla="*/ 3904396 h 3904396"/>
                  <a:gd name="connsiteX10" fmla="*/ 1464744 w 2451897"/>
                  <a:gd name="connsiteY10" fmla="*/ 3661465 h 3904396"/>
                  <a:gd name="connsiteX11" fmla="*/ 1464744 w 2451897"/>
                  <a:gd name="connsiteY11" fmla="*/ 3657508 h 3904396"/>
                  <a:gd name="connsiteX12" fmla="*/ 12137 w 2451897"/>
                  <a:gd name="connsiteY12" fmla="*/ 0 h 3904396"/>
                  <a:gd name="connsiteX13" fmla="*/ 259025 w 2451897"/>
                  <a:gd name="connsiteY13" fmla="*/ 0 h 3904396"/>
                  <a:gd name="connsiteX14" fmla="*/ 259025 w 2451897"/>
                  <a:gd name="connsiteY14" fmla="*/ 246888 h 3904396"/>
                  <a:gd name="connsiteX15" fmla="*/ 216066 w 2451897"/>
                  <a:gd name="connsiteY15" fmla="*/ 246888 h 3904396"/>
                  <a:gd name="connsiteX16" fmla="*/ 218454 w 2451897"/>
                  <a:gd name="connsiteY16" fmla="*/ 253316 h 3904396"/>
                  <a:gd name="connsiteX17" fmla="*/ 246888 w 2451897"/>
                  <a:gd name="connsiteY17" fmla="*/ 253316 h 3904396"/>
                  <a:gd name="connsiteX18" fmla="*/ 251034 w 2451897"/>
                  <a:gd name="connsiteY18" fmla="*/ 253316 h 3904396"/>
                  <a:gd name="connsiteX19" fmla="*/ 493776 w 2451897"/>
                  <a:gd name="connsiteY19" fmla="*/ 253316 h 3904396"/>
                  <a:gd name="connsiteX20" fmla="*/ 493776 w 2451897"/>
                  <a:gd name="connsiteY20" fmla="*/ 490989 h 3904396"/>
                  <a:gd name="connsiteX21" fmla="*/ 732372 w 2451897"/>
                  <a:gd name="connsiteY21" fmla="*/ 490989 h 3904396"/>
                  <a:gd name="connsiteX22" fmla="*/ 732372 w 2451897"/>
                  <a:gd name="connsiteY22" fmla="*/ 729506 h 3904396"/>
                  <a:gd name="connsiteX23" fmla="*/ 736518 w 2451897"/>
                  <a:gd name="connsiteY23" fmla="*/ 729506 h 3904396"/>
                  <a:gd name="connsiteX24" fmla="*/ 979260 w 2451897"/>
                  <a:gd name="connsiteY24" fmla="*/ 729506 h 3904396"/>
                  <a:gd name="connsiteX25" fmla="*/ 979260 w 2451897"/>
                  <a:gd name="connsiteY25" fmla="*/ 976394 h 3904396"/>
                  <a:gd name="connsiteX26" fmla="*/ 872625 w 2451897"/>
                  <a:gd name="connsiteY26" fmla="*/ 976394 h 3904396"/>
                  <a:gd name="connsiteX27" fmla="*/ 872880 w 2451897"/>
                  <a:gd name="connsiteY27" fmla="*/ 976646 h 3904396"/>
                  <a:gd name="connsiteX28" fmla="*/ 970968 w 2451897"/>
                  <a:gd name="connsiteY28" fmla="*/ 976646 h 3904396"/>
                  <a:gd name="connsiteX29" fmla="*/ 975114 w 2451897"/>
                  <a:gd name="connsiteY29" fmla="*/ 976646 h 3904396"/>
                  <a:gd name="connsiteX30" fmla="*/ 1217856 w 2451897"/>
                  <a:gd name="connsiteY30" fmla="*/ 976646 h 3904396"/>
                  <a:gd name="connsiteX31" fmla="*/ 1217856 w 2451897"/>
                  <a:gd name="connsiteY31" fmla="*/ 1223435 h 3904396"/>
                  <a:gd name="connsiteX32" fmla="*/ 1223878 w 2451897"/>
                  <a:gd name="connsiteY32" fmla="*/ 1223435 h 3904396"/>
                  <a:gd name="connsiteX33" fmla="*/ 1228024 w 2451897"/>
                  <a:gd name="connsiteY33" fmla="*/ 1223435 h 3904396"/>
                  <a:gd name="connsiteX34" fmla="*/ 1470766 w 2451897"/>
                  <a:gd name="connsiteY34" fmla="*/ 1223435 h 3904396"/>
                  <a:gd name="connsiteX35" fmla="*/ 1470766 w 2451897"/>
                  <a:gd name="connsiteY35" fmla="*/ 1470323 h 3904396"/>
                  <a:gd name="connsiteX36" fmla="*/ 1372411 w 2451897"/>
                  <a:gd name="connsiteY36" fmla="*/ 1470323 h 3904396"/>
                  <a:gd name="connsiteX37" fmla="*/ 1372666 w 2451897"/>
                  <a:gd name="connsiteY37" fmla="*/ 1470575 h 3904396"/>
                  <a:gd name="connsiteX38" fmla="*/ 1460598 w 2451897"/>
                  <a:gd name="connsiteY38" fmla="*/ 1470575 h 3904396"/>
                  <a:gd name="connsiteX39" fmla="*/ 1464744 w 2451897"/>
                  <a:gd name="connsiteY39" fmla="*/ 1470575 h 3904396"/>
                  <a:gd name="connsiteX40" fmla="*/ 1707486 w 2451897"/>
                  <a:gd name="connsiteY40" fmla="*/ 1470575 h 3904396"/>
                  <a:gd name="connsiteX41" fmla="*/ 1707486 w 2451897"/>
                  <a:gd name="connsiteY41" fmla="*/ 1708217 h 3904396"/>
                  <a:gd name="connsiteX42" fmla="*/ 1727614 w 2451897"/>
                  <a:gd name="connsiteY42" fmla="*/ 1708217 h 3904396"/>
                  <a:gd name="connsiteX43" fmla="*/ 1731760 w 2451897"/>
                  <a:gd name="connsiteY43" fmla="*/ 1708217 h 3904396"/>
                  <a:gd name="connsiteX44" fmla="*/ 1974502 w 2451897"/>
                  <a:gd name="connsiteY44" fmla="*/ 1708217 h 3904396"/>
                  <a:gd name="connsiteX45" fmla="*/ 1974502 w 2451897"/>
                  <a:gd name="connsiteY45" fmla="*/ 1955105 h 3904396"/>
                  <a:gd name="connsiteX46" fmla="*/ 1862941 w 2451897"/>
                  <a:gd name="connsiteY46" fmla="*/ 1955105 h 3904396"/>
                  <a:gd name="connsiteX47" fmla="*/ 1863652 w 2451897"/>
                  <a:gd name="connsiteY47" fmla="*/ 1955808 h 3904396"/>
                  <a:gd name="connsiteX48" fmla="*/ 1966413 w 2451897"/>
                  <a:gd name="connsiteY48" fmla="*/ 1955808 h 3904396"/>
                  <a:gd name="connsiteX49" fmla="*/ 1970559 w 2451897"/>
                  <a:gd name="connsiteY49" fmla="*/ 1955808 h 3904396"/>
                  <a:gd name="connsiteX50" fmla="*/ 2213301 w 2451897"/>
                  <a:gd name="connsiteY50" fmla="*/ 1955808 h 3904396"/>
                  <a:gd name="connsiteX51" fmla="*/ 2213301 w 2451897"/>
                  <a:gd name="connsiteY51" fmla="*/ 2202696 h 3904396"/>
                  <a:gd name="connsiteX52" fmla="*/ 2113468 w 2451897"/>
                  <a:gd name="connsiteY52" fmla="*/ 2202696 h 3904396"/>
                  <a:gd name="connsiteX53" fmla="*/ 2121457 w 2451897"/>
                  <a:gd name="connsiteY53" fmla="*/ 2210592 h 3904396"/>
                  <a:gd name="connsiteX54" fmla="*/ 2205009 w 2451897"/>
                  <a:gd name="connsiteY54" fmla="*/ 2210592 h 3904396"/>
                  <a:gd name="connsiteX55" fmla="*/ 2209155 w 2451897"/>
                  <a:gd name="connsiteY55" fmla="*/ 2210592 h 3904396"/>
                  <a:gd name="connsiteX56" fmla="*/ 2451897 w 2451897"/>
                  <a:gd name="connsiteY56" fmla="*/ 2210592 h 3904396"/>
                  <a:gd name="connsiteX57" fmla="*/ 2451897 w 2451897"/>
                  <a:gd name="connsiteY57" fmla="*/ 2457480 h 3904396"/>
                  <a:gd name="connsiteX58" fmla="*/ 2209155 w 2451897"/>
                  <a:gd name="connsiteY58" fmla="*/ 2457480 h 3904396"/>
                  <a:gd name="connsiteX59" fmla="*/ 2205009 w 2451897"/>
                  <a:gd name="connsiteY59" fmla="*/ 2457480 h 3904396"/>
                  <a:gd name="connsiteX60" fmla="*/ 1966413 w 2451897"/>
                  <a:gd name="connsiteY60" fmla="*/ 2457480 h 3904396"/>
                  <a:gd name="connsiteX61" fmla="*/ 1962267 w 2451897"/>
                  <a:gd name="connsiteY61" fmla="*/ 2457480 h 3904396"/>
                  <a:gd name="connsiteX62" fmla="*/ 1723671 w 2451897"/>
                  <a:gd name="connsiteY62" fmla="*/ 2457480 h 3904396"/>
                  <a:gd name="connsiteX63" fmla="*/ 1719525 w 2451897"/>
                  <a:gd name="connsiteY63" fmla="*/ 2457480 h 3904396"/>
                  <a:gd name="connsiteX64" fmla="*/ 1480929 w 2451897"/>
                  <a:gd name="connsiteY64" fmla="*/ 2457480 h 3904396"/>
                  <a:gd name="connsiteX65" fmla="*/ 1476783 w 2451897"/>
                  <a:gd name="connsiteY65" fmla="*/ 2457480 h 3904396"/>
                  <a:gd name="connsiteX66" fmla="*/ 1410588 w 2451897"/>
                  <a:gd name="connsiteY66" fmla="*/ 2457480 h 3904396"/>
                  <a:gd name="connsiteX67" fmla="*/ 1409757 w 2451897"/>
                  <a:gd name="connsiteY67" fmla="*/ 2461428 h 3904396"/>
                  <a:gd name="connsiteX68" fmla="*/ 1470766 w 2451897"/>
                  <a:gd name="connsiteY68" fmla="*/ 2461428 h 3904396"/>
                  <a:gd name="connsiteX69" fmla="*/ 1470766 w 2451897"/>
                  <a:gd name="connsiteY69" fmla="*/ 2699101 h 3904396"/>
                  <a:gd name="connsiteX70" fmla="*/ 1470766 w 2451897"/>
                  <a:gd name="connsiteY70" fmla="*/ 2708316 h 3904396"/>
                  <a:gd name="connsiteX71" fmla="*/ 1470766 w 2451897"/>
                  <a:gd name="connsiteY71" fmla="*/ 2928844 h 3904396"/>
                  <a:gd name="connsiteX72" fmla="*/ 1472839 w 2451897"/>
                  <a:gd name="connsiteY72" fmla="*/ 2928844 h 3904396"/>
                  <a:gd name="connsiteX73" fmla="*/ 1715581 w 2451897"/>
                  <a:gd name="connsiteY73" fmla="*/ 2928844 h 3904396"/>
                  <a:gd name="connsiteX74" fmla="*/ 1715581 w 2451897"/>
                  <a:gd name="connsiteY74" fmla="*/ 3175732 h 3904396"/>
                  <a:gd name="connsiteX75" fmla="*/ 1707486 w 2451897"/>
                  <a:gd name="connsiteY75" fmla="*/ 3175732 h 3904396"/>
                  <a:gd name="connsiteX76" fmla="*/ 1707486 w 2451897"/>
                  <a:gd name="connsiteY76" fmla="*/ 3414162 h 3904396"/>
                  <a:gd name="connsiteX77" fmla="*/ 1464744 w 2451897"/>
                  <a:gd name="connsiteY77" fmla="*/ 3414162 h 3904396"/>
                  <a:gd name="connsiteX78" fmla="*/ 1460598 w 2451897"/>
                  <a:gd name="connsiteY78" fmla="*/ 3414162 h 3904396"/>
                  <a:gd name="connsiteX79" fmla="*/ 1217856 w 2451897"/>
                  <a:gd name="connsiteY79" fmla="*/ 3414162 h 3904396"/>
                  <a:gd name="connsiteX80" fmla="*/ 1217856 w 2451897"/>
                  <a:gd name="connsiteY80" fmla="*/ 3167274 h 3904396"/>
                  <a:gd name="connsiteX81" fmla="*/ 1225951 w 2451897"/>
                  <a:gd name="connsiteY81" fmla="*/ 3167274 h 3904396"/>
                  <a:gd name="connsiteX82" fmla="*/ 1225951 w 2451897"/>
                  <a:gd name="connsiteY82" fmla="*/ 2945989 h 3904396"/>
                  <a:gd name="connsiteX83" fmla="*/ 1223878 w 2451897"/>
                  <a:gd name="connsiteY83" fmla="*/ 2945989 h 3904396"/>
                  <a:gd name="connsiteX84" fmla="*/ 981136 w 2451897"/>
                  <a:gd name="connsiteY84" fmla="*/ 2945989 h 3904396"/>
                  <a:gd name="connsiteX85" fmla="*/ 981136 w 2451897"/>
                  <a:gd name="connsiteY85" fmla="*/ 2708316 h 3904396"/>
                  <a:gd name="connsiteX86" fmla="*/ 742540 w 2451897"/>
                  <a:gd name="connsiteY86" fmla="*/ 2708316 h 3904396"/>
                  <a:gd name="connsiteX87" fmla="*/ 742540 w 2451897"/>
                  <a:gd name="connsiteY87" fmla="*/ 2945989 h 3904396"/>
                  <a:gd name="connsiteX88" fmla="*/ 501871 w 2451897"/>
                  <a:gd name="connsiteY88" fmla="*/ 2945989 h 3904396"/>
                  <a:gd name="connsiteX89" fmla="*/ 501871 w 2451897"/>
                  <a:gd name="connsiteY89" fmla="*/ 3175732 h 3904396"/>
                  <a:gd name="connsiteX90" fmla="*/ 271370 w 2451897"/>
                  <a:gd name="connsiteY90" fmla="*/ 3175732 h 3904396"/>
                  <a:gd name="connsiteX91" fmla="*/ 271370 w 2451897"/>
                  <a:gd name="connsiteY91" fmla="*/ 3414162 h 3904396"/>
                  <a:gd name="connsiteX92" fmla="*/ 24482 w 2451897"/>
                  <a:gd name="connsiteY92" fmla="*/ 3414162 h 3904396"/>
                  <a:gd name="connsiteX93" fmla="*/ 24482 w 2451897"/>
                  <a:gd name="connsiteY93" fmla="*/ 3175732 h 3904396"/>
                  <a:gd name="connsiteX94" fmla="*/ 12241 w 2451897"/>
                  <a:gd name="connsiteY94" fmla="*/ 3175732 h 3904396"/>
                  <a:gd name="connsiteX95" fmla="*/ 12241 w 2451897"/>
                  <a:gd name="connsiteY95" fmla="*/ 2945989 h 3904396"/>
                  <a:gd name="connsiteX96" fmla="*/ 10168 w 2451897"/>
                  <a:gd name="connsiteY96" fmla="*/ 2945989 h 3904396"/>
                  <a:gd name="connsiteX97" fmla="*/ 10168 w 2451897"/>
                  <a:gd name="connsiteY97" fmla="*/ 2708316 h 3904396"/>
                  <a:gd name="connsiteX98" fmla="*/ 10168 w 2451897"/>
                  <a:gd name="connsiteY98" fmla="*/ 2699101 h 3904396"/>
                  <a:gd name="connsiteX99" fmla="*/ 10168 w 2451897"/>
                  <a:gd name="connsiteY99" fmla="*/ 2461428 h 3904396"/>
                  <a:gd name="connsiteX100" fmla="*/ 85924 w 2451897"/>
                  <a:gd name="connsiteY100" fmla="*/ 2461428 h 3904396"/>
                  <a:gd name="connsiteX101" fmla="*/ 85874 w 2451897"/>
                  <a:gd name="connsiteY101" fmla="*/ 2457227 h 3904396"/>
                  <a:gd name="connsiteX102" fmla="*/ 4043 w 2451897"/>
                  <a:gd name="connsiteY102" fmla="*/ 2457227 h 3904396"/>
                  <a:gd name="connsiteX103" fmla="*/ 4043 w 2451897"/>
                  <a:gd name="connsiteY103" fmla="*/ 2210339 h 3904396"/>
                  <a:gd name="connsiteX104" fmla="*/ 82908 w 2451897"/>
                  <a:gd name="connsiteY104" fmla="*/ 2210339 h 3904396"/>
                  <a:gd name="connsiteX105" fmla="*/ 82817 w 2451897"/>
                  <a:gd name="connsiteY105" fmla="*/ 2202696 h 3904396"/>
                  <a:gd name="connsiteX106" fmla="*/ 16382 w 2451897"/>
                  <a:gd name="connsiteY106" fmla="*/ 2202696 h 3904396"/>
                  <a:gd name="connsiteX107" fmla="*/ 16382 w 2451897"/>
                  <a:gd name="connsiteY107" fmla="*/ 1955808 h 3904396"/>
                  <a:gd name="connsiteX108" fmla="*/ 79851 w 2451897"/>
                  <a:gd name="connsiteY108" fmla="*/ 1955808 h 3904396"/>
                  <a:gd name="connsiteX109" fmla="*/ 79842 w 2451897"/>
                  <a:gd name="connsiteY109" fmla="*/ 1955105 h 3904396"/>
                  <a:gd name="connsiteX110" fmla="*/ 20326 w 2451897"/>
                  <a:gd name="connsiteY110" fmla="*/ 1955105 h 3904396"/>
                  <a:gd name="connsiteX111" fmla="*/ 20326 w 2451897"/>
                  <a:gd name="connsiteY111" fmla="*/ 1717463 h 3904396"/>
                  <a:gd name="connsiteX112" fmla="*/ 4146 w 2451897"/>
                  <a:gd name="connsiteY112" fmla="*/ 1717463 h 3904396"/>
                  <a:gd name="connsiteX113" fmla="*/ 4146 w 2451897"/>
                  <a:gd name="connsiteY113" fmla="*/ 1470575 h 3904396"/>
                  <a:gd name="connsiteX114" fmla="*/ 74022 w 2451897"/>
                  <a:gd name="connsiteY114" fmla="*/ 1470575 h 3904396"/>
                  <a:gd name="connsiteX115" fmla="*/ 74019 w 2451897"/>
                  <a:gd name="connsiteY115" fmla="*/ 1470323 h 3904396"/>
                  <a:gd name="connsiteX116" fmla="*/ 10168 w 2451897"/>
                  <a:gd name="connsiteY116" fmla="*/ 1470323 h 3904396"/>
                  <a:gd name="connsiteX117" fmla="*/ 10168 w 2451897"/>
                  <a:gd name="connsiteY117" fmla="*/ 1223534 h 3904396"/>
                  <a:gd name="connsiteX118" fmla="*/ 0 w 2451897"/>
                  <a:gd name="connsiteY118" fmla="*/ 1223534 h 3904396"/>
                  <a:gd name="connsiteX119" fmla="*/ 0 w 2451897"/>
                  <a:gd name="connsiteY119" fmla="*/ 976646 h 3904396"/>
                  <a:gd name="connsiteX120" fmla="*/ 68089 w 2451897"/>
                  <a:gd name="connsiteY120" fmla="*/ 976646 h 3904396"/>
                  <a:gd name="connsiteX121" fmla="*/ 68086 w 2451897"/>
                  <a:gd name="connsiteY121" fmla="*/ 976394 h 3904396"/>
                  <a:gd name="connsiteX122" fmla="*/ 4146 w 2451897"/>
                  <a:gd name="connsiteY122" fmla="*/ 976394 h 3904396"/>
                  <a:gd name="connsiteX123" fmla="*/ 4146 w 2451897"/>
                  <a:gd name="connsiteY123" fmla="*/ 737877 h 3904396"/>
                  <a:gd name="connsiteX124" fmla="*/ 0 w 2451897"/>
                  <a:gd name="connsiteY124" fmla="*/ 737877 h 3904396"/>
                  <a:gd name="connsiteX125" fmla="*/ 0 w 2451897"/>
                  <a:gd name="connsiteY125" fmla="*/ 490989 h 3904396"/>
                  <a:gd name="connsiteX126" fmla="*/ 4146 w 2451897"/>
                  <a:gd name="connsiteY126" fmla="*/ 490989 h 3904396"/>
                  <a:gd name="connsiteX127" fmla="*/ 4146 w 2451897"/>
                  <a:gd name="connsiteY127" fmla="*/ 253316 h 3904396"/>
                  <a:gd name="connsiteX128" fmla="*/ 59401 w 2451897"/>
                  <a:gd name="connsiteY128" fmla="*/ 253316 h 3904396"/>
                  <a:gd name="connsiteX129" fmla="*/ 59323 w 2451897"/>
                  <a:gd name="connsiteY129" fmla="*/ 246888 h 3904396"/>
                  <a:gd name="connsiteX130" fmla="*/ 12137 w 2451897"/>
                  <a:gd name="connsiteY130" fmla="*/ 246888 h 3904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</a:cxnLst>
                <a:rect l="l" t="t" r="r" b="b"/>
                <a:pathLst>
                  <a:path w="2451897" h="3904396">
                    <a:moveTo>
                      <a:pt x="1464744" y="3414577"/>
                    </a:moveTo>
                    <a:lnTo>
                      <a:pt x="1707486" y="3414577"/>
                    </a:lnTo>
                    <a:lnTo>
                      <a:pt x="1711632" y="3414577"/>
                    </a:lnTo>
                    <a:lnTo>
                      <a:pt x="1954374" y="3414577"/>
                    </a:lnTo>
                    <a:lnTo>
                      <a:pt x="1954374" y="3657508"/>
                    </a:lnTo>
                    <a:lnTo>
                      <a:pt x="1954374" y="3661465"/>
                    </a:lnTo>
                    <a:lnTo>
                      <a:pt x="1954374" y="3904396"/>
                    </a:lnTo>
                    <a:lnTo>
                      <a:pt x="1711632" y="3904396"/>
                    </a:lnTo>
                    <a:lnTo>
                      <a:pt x="1707486" y="3904396"/>
                    </a:lnTo>
                    <a:lnTo>
                      <a:pt x="1464744" y="3904396"/>
                    </a:lnTo>
                    <a:lnTo>
                      <a:pt x="1464744" y="3661465"/>
                    </a:lnTo>
                    <a:lnTo>
                      <a:pt x="1464744" y="3657508"/>
                    </a:lnTo>
                    <a:close/>
                    <a:moveTo>
                      <a:pt x="12137" y="0"/>
                    </a:moveTo>
                    <a:lnTo>
                      <a:pt x="259025" y="0"/>
                    </a:lnTo>
                    <a:lnTo>
                      <a:pt x="259025" y="246888"/>
                    </a:lnTo>
                    <a:lnTo>
                      <a:pt x="216066" y="246888"/>
                    </a:lnTo>
                    <a:lnTo>
                      <a:pt x="218454" y="253316"/>
                    </a:lnTo>
                    <a:lnTo>
                      <a:pt x="246888" y="253316"/>
                    </a:lnTo>
                    <a:lnTo>
                      <a:pt x="251034" y="253316"/>
                    </a:lnTo>
                    <a:lnTo>
                      <a:pt x="493776" y="253316"/>
                    </a:lnTo>
                    <a:lnTo>
                      <a:pt x="493776" y="490989"/>
                    </a:lnTo>
                    <a:lnTo>
                      <a:pt x="732372" y="490989"/>
                    </a:lnTo>
                    <a:lnTo>
                      <a:pt x="732372" y="729506"/>
                    </a:lnTo>
                    <a:lnTo>
                      <a:pt x="736518" y="729506"/>
                    </a:lnTo>
                    <a:lnTo>
                      <a:pt x="979260" y="729506"/>
                    </a:lnTo>
                    <a:lnTo>
                      <a:pt x="979260" y="976394"/>
                    </a:lnTo>
                    <a:lnTo>
                      <a:pt x="872625" y="976394"/>
                    </a:lnTo>
                    <a:lnTo>
                      <a:pt x="872880" y="976646"/>
                    </a:lnTo>
                    <a:lnTo>
                      <a:pt x="970968" y="976646"/>
                    </a:lnTo>
                    <a:lnTo>
                      <a:pt x="975114" y="976646"/>
                    </a:lnTo>
                    <a:lnTo>
                      <a:pt x="1217856" y="976646"/>
                    </a:lnTo>
                    <a:lnTo>
                      <a:pt x="1217856" y="1223435"/>
                    </a:lnTo>
                    <a:lnTo>
                      <a:pt x="1223878" y="1223435"/>
                    </a:lnTo>
                    <a:lnTo>
                      <a:pt x="1228024" y="1223435"/>
                    </a:lnTo>
                    <a:lnTo>
                      <a:pt x="1470766" y="1223435"/>
                    </a:lnTo>
                    <a:lnTo>
                      <a:pt x="1470766" y="1470323"/>
                    </a:lnTo>
                    <a:lnTo>
                      <a:pt x="1372411" y="1470323"/>
                    </a:lnTo>
                    <a:lnTo>
                      <a:pt x="1372666" y="1470575"/>
                    </a:lnTo>
                    <a:lnTo>
                      <a:pt x="1460598" y="1470575"/>
                    </a:lnTo>
                    <a:lnTo>
                      <a:pt x="1464744" y="1470575"/>
                    </a:lnTo>
                    <a:lnTo>
                      <a:pt x="1707486" y="1470575"/>
                    </a:lnTo>
                    <a:lnTo>
                      <a:pt x="1707486" y="1708217"/>
                    </a:lnTo>
                    <a:lnTo>
                      <a:pt x="1727614" y="1708217"/>
                    </a:lnTo>
                    <a:lnTo>
                      <a:pt x="1731760" y="1708217"/>
                    </a:lnTo>
                    <a:lnTo>
                      <a:pt x="1974502" y="1708217"/>
                    </a:lnTo>
                    <a:lnTo>
                      <a:pt x="1974502" y="1955105"/>
                    </a:lnTo>
                    <a:lnTo>
                      <a:pt x="1862941" y="1955105"/>
                    </a:lnTo>
                    <a:lnTo>
                      <a:pt x="1863652" y="1955808"/>
                    </a:lnTo>
                    <a:lnTo>
                      <a:pt x="1966413" y="1955808"/>
                    </a:lnTo>
                    <a:lnTo>
                      <a:pt x="1970559" y="1955808"/>
                    </a:lnTo>
                    <a:lnTo>
                      <a:pt x="2213301" y="1955808"/>
                    </a:lnTo>
                    <a:lnTo>
                      <a:pt x="2213301" y="2202696"/>
                    </a:lnTo>
                    <a:lnTo>
                      <a:pt x="2113468" y="2202696"/>
                    </a:lnTo>
                    <a:lnTo>
                      <a:pt x="2121457" y="2210592"/>
                    </a:lnTo>
                    <a:lnTo>
                      <a:pt x="2205009" y="2210592"/>
                    </a:lnTo>
                    <a:lnTo>
                      <a:pt x="2209155" y="2210592"/>
                    </a:lnTo>
                    <a:lnTo>
                      <a:pt x="2451897" y="2210592"/>
                    </a:lnTo>
                    <a:lnTo>
                      <a:pt x="2451897" y="2457480"/>
                    </a:lnTo>
                    <a:lnTo>
                      <a:pt x="2209155" y="2457480"/>
                    </a:lnTo>
                    <a:lnTo>
                      <a:pt x="2205009" y="2457480"/>
                    </a:lnTo>
                    <a:lnTo>
                      <a:pt x="1966413" y="2457480"/>
                    </a:lnTo>
                    <a:lnTo>
                      <a:pt x="1962267" y="2457480"/>
                    </a:lnTo>
                    <a:lnTo>
                      <a:pt x="1723671" y="2457480"/>
                    </a:lnTo>
                    <a:lnTo>
                      <a:pt x="1719525" y="2457480"/>
                    </a:lnTo>
                    <a:lnTo>
                      <a:pt x="1480929" y="2457480"/>
                    </a:lnTo>
                    <a:lnTo>
                      <a:pt x="1476783" y="2457480"/>
                    </a:lnTo>
                    <a:lnTo>
                      <a:pt x="1410588" y="2457480"/>
                    </a:lnTo>
                    <a:lnTo>
                      <a:pt x="1409757" y="2461428"/>
                    </a:lnTo>
                    <a:lnTo>
                      <a:pt x="1470766" y="2461428"/>
                    </a:lnTo>
                    <a:lnTo>
                      <a:pt x="1470766" y="2699101"/>
                    </a:lnTo>
                    <a:lnTo>
                      <a:pt x="1470766" y="2708316"/>
                    </a:lnTo>
                    <a:lnTo>
                      <a:pt x="1470766" y="2928844"/>
                    </a:lnTo>
                    <a:lnTo>
                      <a:pt x="1472839" y="2928844"/>
                    </a:lnTo>
                    <a:lnTo>
                      <a:pt x="1715581" y="2928844"/>
                    </a:lnTo>
                    <a:lnTo>
                      <a:pt x="1715581" y="3175732"/>
                    </a:lnTo>
                    <a:lnTo>
                      <a:pt x="1707486" y="3175732"/>
                    </a:lnTo>
                    <a:lnTo>
                      <a:pt x="1707486" y="3414162"/>
                    </a:lnTo>
                    <a:lnTo>
                      <a:pt x="1464744" y="3414162"/>
                    </a:lnTo>
                    <a:lnTo>
                      <a:pt x="1460598" y="3414162"/>
                    </a:lnTo>
                    <a:lnTo>
                      <a:pt x="1217856" y="3414162"/>
                    </a:lnTo>
                    <a:lnTo>
                      <a:pt x="1217856" y="3167274"/>
                    </a:lnTo>
                    <a:lnTo>
                      <a:pt x="1225951" y="3167274"/>
                    </a:lnTo>
                    <a:lnTo>
                      <a:pt x="1225951" y="2945989"/>
                    </a:lnTo>
                    <a:lnTo>
                      <a:pt x="1223878" y="2945989"/>
                    </a:lnTo>
                    <a:lnTo>
                      <a:pt x="981136" y="2945989"/>
                    </a:lnTo>
                    <a:lnTo>
                      <a:pt x="981136" y="2708316"/>
                    </a:lnTo>
                    <a:lnTo>
                      <a:pt x="742540" y="2708316"/>
                    </a:lnTo>
                    <a:lnTo>
                      <a:pt x="742540" y="2945989"/>
                    </a:lnTo>
                    <a:lnTo>
                      <a:pt x="501871" y="2945989"/>
                    </a:lnTo>
                    <a:lnTo>
                      <a:pt x="501871" y="3175732"/>
                    </a:lnTo>
                    <a:lnTo>
                      <a:pt x="271370" y="3175732"/>
                    </a:lnTo>
                    <a:lnTo>
                      <a:pt x="271370" y="3414162"/>
                    </a:lnTo>
                    <a:lnTo>
                      <a:pt x="24482" y="3414162"/>
                    </a:lnTo>
                    <a:lnTo>
                      <a:pt x="24482" y="3175732"/>
                    </a:lnTo>
                    <a:lnTo>
                      <a:pt x="12241" y="3175732"/>
                    </a:lnTo>
                    <a:lnTo>
                      <a:pt x="12241" y="2945989"/>
                    </a:lnTo>
                    <a:lnTo>
                      <a:pt x="10168" y="2945989"/>
                    </a:lnTo>
                    <a:lnTo>
                      <a:pt x="10168" y="2708316"/>
                    </a:lnTo>
                    <a:lnTo>
                      <a:pt x="10168" y="2699101"/>
                    </a:lnTo>
                    <a:lnTo>
                      <a:pt x="10168" y="2461428"/>
                    </a:lnTo>
                    <a:lnTo>
                      <a:pt x="85924" y="2461428"/>
                    </a:lnTo>
                    <a:lnTo>
                      <a:pt x="85874" y="2457227"/>
                    </a:lnTo>
                    <a:lnTo>
                      <a:pt x="4043" y="2457227"/>
                    </a:lnTo>
                    <a:lnTo>
                      <a:pt x="4043" y="2210339"/>
                    </a:lnTo>
                    <a:lnTo>
                      <a:pt x="82908" y="2210339"/>
                    </a:lnTo>
                    <a:lnTo>
                      <a:pt x="82817" y="2202696"/>
                    </a:lnTo>
                    <a:lnTo>
                      <a:pt x="16382" y="2202696"/>
                    </a:lnTo>
                    <a:lnTo>
                      <a:pt x="16382" y="1955808"/>
                    </a:lnTo>
                    <a:lnTo>
                      <a:pt x="79851" y="1955808"/>
                    </a:lnTo>
                    <a:lnTo>
                      <a:pt x="79842" y="1955105"/>
                    </a:lnTo>
                    <a:lnTo>
                      <a:pt x="20326" y="1955105"/>
                    </a:lnTo>
                    <a:lnTo>
                      <a:pt x="20326" y="1717463"/>
                    </a:lnTo>
                    <a:lnTo>
                      <a:pt x="4146" y="1717463"/>
                    </a:lnTo>
                    <a:lnTo>
                      <a:pt x="4146" y="1470575"/>
                    </a:lnTo>
                    <a:lnTo>
                      <a:pt x="74022" y="1470575"/>
                    </a:lnTo>
                    <a:lnTo>
                      <a:pt x="74019" y="1470323"/>
                    </a:lnTo>
                    <a:lnTo>
                      <a:pt x="10168" y="1470323"/>
                    </a:lnTo>
                    <a:lnTo>
                      <a:pt x="10168" y="1223534"/>
                    </a:lnTo>
                    <a:lnTo>
                      <a:pt x="0" y="1223534"/>
                    </a:lnTo>
                    <a:lnTo>
                      <a:pt x="0" y="976646"/>
                    </a:lnTo>
                    <a:lnTo>
                      <a:pt x="68089" y="976646"/>
                    </a:lnTo>
                    <a:lnTo>
                      <a:pt x="68086" y="976394"/>
                    </a:lnTo>
                    <a:lnTo>
                      <a:pt x="4146" y="976394"/>
                    </a:lnTo>
                    <a:lnTo>
                      <a:pt x="4146" y="737877"/>
                    </a:lnTo>
                    <a:lnTo>
                      <a:pt x="0" y="737877"/>
                    </a:lnTo>
                    <a:lnTo>
                      <a:pt x="0" y="490989"/>
                    </a:lnTo>
                    <a:lnTo>
                      <a:pt x="4146" y="490989"/>
                    </a:lnTo>
                    <a:lnTo>
                      <a:pt x="4146" y="253316"/>
                    </a:lnTo>
                    <a:lnTo>
                      <a:pt x="59401" y="253316"/>
                    </a:lnTo>
                    <a:lnTo>
                      <a:pt x="59323" y="246888"/>
                    </a:lnTo>
                    <a:lnTo>
                      <a:pt x="12137" y="2468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92C8E6BA-0D2D-480F-AEC9-0E05163D8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297" y="1233878"/>
                <a:ext cx="2921000" cy="4636378"/>
              </a:xfrm>
              <a:custGeom>
                <a:avLst/>
                <a:gdLst>
                  <a:gd name="connsiteX0" fmla="*/ 1707289 w 2921000"/>
                  <a:gd name="connsiteY0" fmla="*/ 4385542 h 4636378"/>
                  <a:gd name="connsiteX1" fmla="*/ 1950031 w 2921000"/>
                  <a:gd name="connsiteY1" fmla="*/ 4385542 h 4636378"/>
                  <a:gd name="connsiteX2" fmla="*/ 2192773 w 2921000"/>
                  <a:gd name="connsiteY2" fmla="*/ 4385542 h 4636378"/>
                  <a:gd name="connsiteX3" fmla="*/ 2192773 w 2921000"/>
                  <a:gd name="connsiteY3" fmla="*/ 4636378 h 4636378"/>
                  <a:gd name="connsiteX4" fmla="*/ 1950031 w 2921000"/>
                  <a:gd name="connsiteY4" fmla="*/ 4636378 h 4636378"/>
                  <a:gd name="connsiteX5" fmla="*/ 1707289 w 2921000"/>
                  <a:gd name="connsiteY5" fmla="*/ 4636378 h 4636378"/>
                  <a:gd name="connsiteX6" fmla="*/ 2192773 w 2921000"/>
                  <a:gd name="connsiteY6" fmla="*/ 3900058 h 4636378"/>
                  <a:gd name="connsiteX7" fmla="*/ 2443609 w 2921000"/>
                  <a:gd name="connsiteY7" fmla="*/ 3900058 h 4636378"/>
                  <a:gd name="connsiteX8" fmla="*/ 2443609 w 2921000"/>
                  <a:gd name="connsiteY8" fmla="*/ 4142800 h 4636378"/>
                  <a:gd name="connsiteX9" fmla="*/ 2443609 w 2921000"/>
                  <a:gd name="connsiteY9" fmla="*/ 4385542 h 4636378"/>
                  <a:gd name="connsiteX10" fmla="*/ 2192773 w 2921000"/>
                  <a:gd name="connsiteY10" fmla="*/ 4385542 h 4636378"/>
                  <a:gd name="connsiteX11" fmla="*/ 2192773 w 2921000"/>
                  <a:gd name="connsiteY11" fmla="*/ 4142800 h 4636378"/>
                  <a:gd name="connsiteX12" fmla="*/ 1464547 w 2921000"/>
                  <a:gd name="connsiteY12" fmla="*/ 3900058 h 4636378"/>
                  <a:gd name="connsiteX13" fmla="*/ 1707289 w 2921000"/>
                  <a:gd name="connsiteY13" fmla="*/ 3900058 h 4636378"/>
                  <a:gd name="connsiteX14" fmla="*/ 1707289 w 2921000"/>
                  <a:gd name="connsiteY14" fmla="*/ 4142800 h 4636378"/>
                  <a:gd name="connsiteX15" fmla="*/ 1707289 w 2921000"/>
                  <a:gd name="connsiteY15" fmla="*/ 4385542 h 4636378"/>
                  <a:gd name="connsiteX16" fmla="*/ 1464547 w 2921000"/>
                  <a:gd name="connsiteY16" fmla="*/ 4385542 h 4636378"/>
                  <a:gd name="connsiteX17" fmla="*/ 1464547 w 2921000"/>
                  <a:gd name="connsiteY17" fmla="*/ 4142800 h 4636378"/>
                  <a:gd name="connsiteX18" fmla="*/ 485484 w 2921000"/>
                  <a:gd name="connsiteY18" fmla="*/ 3657315 h 4636378"/>
                  <a:gd name="connsiteX19" fmla="*/ 728226 w 2921000"/>
                  <a:gd name="connsiteY19" fmla="*/ 3657315 h 4636378"/>
                  <a:gd name="connsiteX20" fmla="*/ 728226 w 2921000"/>
                  <a:gd name="connsiteY20" fmla="*/ 3900057 h 4636378"/>
                  <a:gd name="connsiteX21" fmla="*/ 485484 w 2921000"/>
                  <a:gd name="connsiteY21" fmla="*/ 3900057 h 4636378"/>
                  <a:gd name="connsiteX22" fmla="*/ 1950031 w 2921000"/>
                  <a:gd name="connsiteY22" fmla="*/ 3414573 h 4636378"/>
                  <a:gd name="connsiteX23" fmla="*/ 2192773 w 2921000"/>
                  <a:gd name="connsiteY23" fmla="*/ 3414573 h 4636378"/>
                  <a:gd name="connsiteX24" fmla="*/ 2192773 w 2921000"/>
                  <a:gd name="connsiteY24" fmla="*/ 3655241 h 4636378"/>
                  <a:gd name="connsiteX25" fmla="*/ 2192773 w 2921000"/>
                  <a:gd name="connsiteY25" fmla="*/ 3900057 h 4636378"/>
                  <a:gd name="connsiteX26" fmla="*/ 1950031 w 2921000"/>
                  <a:gd name="connsiteY26" fmla="*/ 3900057 h 4636378"/>
                  <a:gd name="connsiteX27" fmla="*/ 1950031 w 2921000"/>
                  <a:gd name="connsiteY27" fmla="*/ 3655241 h 4636378"/>
                  <a:gd name="connsiteX28" fmla="*/ 1221805 w 2921000"/>
                  <a:gd name="connsiteY28" fmla="*/ 3414573 h 4636378"/>
                  <a:gd name="connsiteX29" fmla="*/ 1464547 w 2921000"/>
                  <a:gd name="connsiteY29" fmla="*/ 3414573 h 4636378"/>
                  <a:gd name="connsiteX30" fmla="*/ 1464547 w 2921000"/>
                  <a:gd name="connsiteY30" fmla="*/ 3655241 h 4636378"/>
                  <a:gd name="connsiteX31" fmla="*/ 1464547 w 2921000"/>
                  <a:gd name="connsiteY31" fmla="*/ 3900057 h 4636378"/>
                  <a:gd name="connsiteX32" fmla="*/ 1221805 w 2921000"/>
                  <a:gd name="connsiteY32" fmla="*/ 3900057 h 4636378"/>
                  <a:gd name="connsiteX33" fmla="*/ 1221805 w 2921000"/>
                  <a:gd name="connsiteY33" fmla="*/ 3655241 h 4636378"/>
                  <a:gd name="connsiteX34" fmla="*/ 728227 w 2921000"/>
                  <a:gd name="connsiteY34" fmla="*/ 3414573 h 4636378"/>
                  <a:gd name="connsiteX35" fmla="*/ 979063 w 2921000"/>
                  <a:gd name="connsiteY35" fmla="*/ 3414573 h 4636378"/>
                  <a:gd name="connsiteX36" fmla="*/ 979063 w 2921000"/>
                  <a:gd name="connsiteY36" fmla="*/ 3657315 h 4636378"/>
                  <a:gd name="connsiteX37" fmla="*/ 728227 w 2921000"/>
                  <a:gd name="connsiteY37" fmla="*/ 3657315 h 4636378"/>
                  <a:gd name="connsiteX38" fmla="*/ 979063 w 2921000"/>
                  <a:gd name="connsiteY38" fmla="*/ 3171831 h 4636378"/>
                  <a:gd name="connsiteX39" fmla="*/ 1221805 w 2921000"/>
                  <a:gd name="connsiteY39" fmla="*/ 3171831 h 4636378"/>
                  <a:gd name="connsiteX40" fmla="*/ 1221805 w 2921000"/>
                  <a:gd name="connsiteY40" fmla="*/ 3414573 h 4636378"/>
                  <a:gd name="connsiteX41" fmla="*/ 979063 w 2921000"/>
                  <a:gd name="connsiteY41" fmla="*/ 3414573 h 4636378"/>
                  <a:gd name="connsiteX42" fmla="*/ 2443605 w 2921000"/>
                  <a:gd name="connsiteY42" fmla="*/ 2443605 h 4636378"/>
                  <a:gd name="connsiteX43" fmla="*/ 2686347 w 2921000"/>
                  <a:gd name="connsiteY43" fmla="*/ 2443605 h 4636378"/>
                  <a:gd name="connsiteX44" fmla="*/ 2686347 w 2921000"/>
                  <a:gd name="connsiteY44" fmla="*/ 2686347 h 4636378"/>
                  <a:gd name="connsiteX45" fmla="*/ 2921000 w 2921000"/>
                  <a:gd name="connsiteY45" fmla="*/ 2686347 h 4636378"/>
                  <a:gd name="connsiteX46" fmla="*/ 2921000 w 2921000"/>
                  <a:gd name="connsiteY46" fmla="*/ 2927702 h 4636378"/>
                  <a:gd name="connsiteX47" fmla="*/ 2921000 w 2921000"/>
                  <a:gd name="connsiteY47" fmla="*/ 3173219 h 4636378"/>
                  <a:gd name="connsiteX48" fmla="*/ 2679092 w 2921000"/>
                  <a:gd name="connsiteY48" fmla="*/ 3173219 h 4636378"/>
                  <a:gd name="connsiteX49" fmla="*/ 2437184 w 2921000"/>
                  <a:gd name="connsiteY49" fmla="*/ 3173219 h 4636378"/>
                  <a:gd name="connsiteX50" fmla="*/ 2191105 w 2921000"/>
                  <a:gd name="connsiteY50" fmla="*/ 3173219 h 4636378"/>
                  <a:gd name="connsiteX51" fmla="*/ 1949197 w 2921000"/>
                  <a:gd name="connsiteY51" fmla="*/ 3173219 h 4636378"/>
                  <a:gd name="connsiteX52" fmla="*/ 1949197 w 2921000"/>
                  <a:gd name="connsiteY52" fmla="*/ 3414574 h 4636378"/>
                  <a:gd name="connsiteX53" fmla="*/ 1707289 w 2921000"/>
                  <a:gd name="connsiteY53" fmla="*/ 3414574 h 4636378"/>
                  <a:gd name="connsiteX54" fmla="*/ 1707289 w 2921000"/>
                  <a:gd name="connsiteY54" fmla="*/ 3173219 h 4636378"/>
                  <a:gd name="connsiteX55" fmla="*/ 1707289 w 2921000"/>
                  <a:gd name="connsiteY55" fmla="*/ 2927702 h 4636378"/>
                  <a:gd name="connsiteX56" fmla="*/ 1949197 w 2921000"/>
                  <a:gd name="connsiteY56" fmla="*/ 2927702 h 4636378"/>
                  <a:gd name="connsiteX57" fmla="*/ 2191105 w 2921000"/>
                  <a:gd name="connsiteY57" fmla="*/ 2927702 h 4636378"/>
                  <a:gd name="connsiteX58" fmla="*/ 2437184 w 2921000"/>
                  <a:gd name="connsiteY58" fmla="*/ 2927702 h 4636378"/>
                  <a:gd name="connsiteX59" fmla="*/ 2679092 w 2921000"/>
                  <a:gd name="connsiteY59" fmla="*/ 2927702 h 4636378"/>
                  <a:gd name="connsiteX60" fmla="*/ 2679092 w 2921000"/>
                  <a:gd name="connsiteY60" fmla="*/ 2686347 h 4636378"/>
                  <a:gd name="connsiteX61" fmla="*/ 2443605 w 2921000"/>
                  <a:gd name="connsiteY61" fmla="*/ 2686347 h 4636378"/>
                  <a:gd name="connsiteX62" fmla="*/ 2192773 w 2921000"/>
                  <a:gd name="connsiteY62" fmla="*/ 2192768 h 4636378"/>
                  <a:gd name="connsiteX63" fmla="*/ 2443609 w 2921000"/>
                  <a:gd name="connsiteY63" fmla="*/ 2192768 h 4636378"/>
                  <a:gd name="connsiteX64" fmla="*/ 2443609 w 2921000"/>
                  <a:gd name="connsiteY64" fmla="*/ 2443604 h 4636378"/>
                  <a:gd name="connsiteX65" fmla="*/ 2192773 w 2921000"/>
                  <a:gd name="connsiteY65" fmla="*/ 2443604 h 4636378"/>
                  <a:gd name="connsiteX66" fmla="*/ 1950031 w 2921000"/>
                  <a:gd name="connsiteY66" fmla="*/ 1950026 h 4636378"/>
                  <a:gd name="connsiteX67" fmla="*/ 2192773 w 2921000"/>
                  <a:gd name="connsiteY67" fmla="*/ 1950026 h 4636378"/>
                  <a:gd name="connsiteX68" fmla="*/ 2192773 w 2921000"/>
                  <a:gd name="connsiteY68" fmla="*/ 2192768 h 4636378"/>
                  <a:gd name="connsiteX69" fmla="*/ 1950031 w 2921000"/>
                  <a:gd name="connsiteY69" fmla="*/ 2192768 h 4636378"/>
                  <a:gd name="connsiteX70" fmla="*/ 1707289 w 2921000"/>
                  <a:gd name="connsiteY70" fmla="*/ 1707284 h 4636378"/>
                  <a:gd name="connsiteX71" fmla="*/ 1950031 w 2921000"/>
                  <a:gd name="connsiteY71" fmla="*/ 1707284 h 4636378"/>
                  <a:gd name="connsiteX72" fmla="*/ 1950031 w 2921000"/>
                  <a:gd name="connsiteY72" fmla="*/ 1950026 h 4636378"/>
                  <a:gd name="connsiteX73" fmla="*/ 1707289 w 2921000"/>
                  <a:gd name="connsiteY73" fmla="*/ 1950026 h 4636378"/>
                  <a:gd name="connsiteX74" fmla="*/ 1464547 w 2921000"/>
                  <a:gd name="connsiteY74" fmla="*/ 1464542 h 4636378"/>
                  <a:gd name="connsiteX75" fmla="*/ 1707289 w 2921000"/>
                  <a:gd name="connsiteY75" fmla="*/ 1464542 h 4636378"/>
                  <a:gd name="connsiteX76" fmla="*/ 1707289 w 2921000"/>
                  <a:gd name="connsiteY76" fmla="*/ 1707284 h 4636378"/>
                  <a:gd name="connsiteX77" fmla="*/ 1464547 w 2921000"/>
                  <a:gd name="connsiteY77" fmla="*/ 1707284 h 4636378"/>
                  <a:gd name="connsiteX78" fmla="*/ 1221805 w 2921000"/>
                  <a:gd name="connsiteY78" fmla="*/ 1221800 h 4636378"/>
                  <a:gd name="connsiteX79" fmla="*/ 1464547 w 2921000"/>
                  <a:gd name="connsiteY79" fmla="*/ 1221800 h 4636378"/>
                  <a:gd name="connsiteX80" fmla="*/ 1464547 w 2921000"/>
                  <a:gd name="connsiteY80" fmla="*/ 1464542 h 4636378"/>
                  <a:gd name="connsiteX81" fmla="*/ 1221805 w 2921000"/>
                  <a:gd name="connsiteY81" fmla="*/ 1464542 h 4636378"/>
                  <a:gd name="connsiteX82" fmla="*/ 728227 w 2921000"/>
                  <a:gd name="connsiteY82" fmla="*/ 728227 h 4636378"/>
                  <a:gd name="connsiteX83" fmla="*/ 979063 w 2921000"/>
                  <a:gd name="connsiteY83" fmla="*/ 728227 h 4636378"/>
                  <a:gd name="connsiteX84" fmla="*/ 979063 w 2921000"/>
                  <a:gd name="connsiteY84" fmla="*/ 979058 h 4636378"/>
                  <a:gd name="connsiteX85" fmla="*/ 1221805 w 2921000"/>
                  <a:gd name="connsiteY85" fmla="*/ 979058 h 4636378"/>
                  <a:gd name="connsiteX86" fmla="*/ 1221805 w 2921000"/>
                  <a:gd name="connsiteY86" fmla="*/ 1221800 h 4636378"/>
                  <a:gd name="connsiteX87" fmla="*/ 979063 w 2921000"/>
                  <a:gd name="connsiteY87" fmla="*/ 1221800 h 4636378"/>
                  <a:gd name="connsiteX88" fmla="*/ 979063 w 2921000"/>
                  <a:gd name="connsiteY88" fmla="*/ 979063 h 4636378"/>
                  <a:gd name="connsiteX89" fmla="*/ 728227 w 2921000"/>
                  <a:gd name="connsiteY89" fmla="*/ 979063 h 4636378"/>
                  <a:gd name="connsiteX90" fmla="*/ 0 w 2921000"/>
                  <a:gd name="connsiteY90" fmla="*/ 0 h 4636378"/>
                  <a:gd name="connsiteX91" fmla="*/ 244817 w 2921000"/>
                  <a:gd name="connsiteY91" fmla="*/ 0 h 4636378"/>
                  <a:gd name="connsiteX92" fmla="*/ 244817 w 2921000"/>
                  <a:gd name="connsiteY92" fmla="*/ 246397 h 4636378"/>
                  <a:gd name="connsiteX93" fmla="*/ 485484 w 2921000"/>
                  <a:gd name="connsiteY93" fmla="*/ 246397 h 4636378"/>
                  <a:gd name="connsiteX94" fmla="*/ 485484 w 2921000"/>
                  <a:gd name="connsiteY94" fmla="*/ 485484 h 4636378"/>
                  <a:gd name="connsiteX95" fmla="*/ 728226 w 2921000"/>
                  <a:gd name="connsiteY95" fmla="*/ 485484 h 4636378"/>
                  <a:gd name="connsiteX96" fmla="*/ 728226 w 2921000"/>
                  <a:gd name="connsiteY96" fmla="*/ 728226 h 4636378"/>
                  <a:gd name="connsiteX97" fmla="*/ 485484 w 2921000"/>
                  <a:gd name="connsiteY97" fmla="*/ 728226 h 4636378"/>
                  <a:gd name="connsiteX98" fmla="*/ 485484 w 2921000"/>
                  <a:gd name="connsiteY98" fmla="*/ 488617 h 4636378"/>
                  <a:gd name="connsiteX99" fmla="*/ 244817 w 2921000"/>
                  <a:gd name="connsiteY99" fmla="*/ 488617 h 4636378"/>
                  <a:gd name="connsiteX100" fmla="*/ 244817 w 2921000"/>
                  <a:gd name="connsiteY100" fmla="*/ 730837 h 4636378"/>
                  <a:gd name="connsiteX101" fmla="*/ 244817 w 2921000"/>
                  <a:gd name="connsiteY101" fmla="*/ 977233 h 4636378"/>
                  <a:gd name="connsiteX102" fmla="*/ 244817 w 2921000"/>
                  <a:gd name="connsiteY102" fmla="*/ 1219453 h 4636378"/>
                  <a:gd name="connsiteX103" fmla="*/ 244817 w 2921000"/>
                  <a:gd name="connsiteY103" fmla="*/ 1461674 h 4636378"/>
                  <a:gd name="connsiteX104" fmla="*/ 244817 w 2921000"/>
                  <a:gd name="connsiteY104" fmla="*/ 1708070 h 4636378"/>
                  <a:gd name="connsiteX105" fmla="*/ 244817 w 2921000"/>
                  <a:gd name="connsiteY105" fmla="*/ 1950290 h 4636378"/>
                  <a:gd name="connsiteX106" fmla="*/ 244817 w 2921000"/>
                  <a:gd name="connsiteY106" fmla="*/ 2192510 h 4636378"/>
                  <a:gd name="connsiteX107" fmla="*/ 244817 w 2921000"/>
                  <a:gd name="connsiteY107" fmla="*/ 2438907 h 4636378"/>
                  <a:gd name="connsiteX108" fmla="*/ 244817 w 2921000"/>
                  <a:gd name="connsiteY108" fmla="*/ 2681127 h 4636378"/>
                  <a:gd name="connsiteX109" fmla="*/ 244817 w 2921000"/>
                  <a:gd name="connsiteY109" fmla="*/ 2923347 h 4636378"/>
                  <a:gd name="connsiteX110" fmla="*/ 244817 w 2921000"/>
                  <a:gd name="connsiteY110" fmla="*/ 3169743 h 4636378"/>
                  <a:gd name="connsiteX111" fmla="*/ 244817 w 2921000"/>
                  <a:gd name="connsiteY111" fmla="*/ 3411963 h 4636378"/>
                  <a:gd name="connsiteX112" fmla="*/ 244817 w 2921000"/>
                  <a:gd name="connsiteY112" fmla="*/ 3654184 h 4636378"/>
                  <a:gd name="connsiteX113" fmla="*/ 244817 w 2921000"/>
                  <a:gd name="connsiteY113" fmla="*/ 3900580 h 4636378"/>
                  <a:gd name="connsiteX114" fmla="*/ 485484 w 2921000"/>
                  <a:gd name="connsiteY114" fmla="*/ 3900580 h 4636378"/>
                  <a:gd name="connsiteX115" fmla="*/ 485484 w 2921000"/>
                  <a:gd name="connsiteY115" fmla="*/ 4142800 h 4636378"/>
                  <a:gd name="connsiteX116" fmla="*/ 244817 w 2921000"/>
                  <a:gd name="connsiteY116" fmla="*/ 4142800 h 4636378"/>
                  <a:gd name="connsiteX117" fmla="*/ 0 w 2921000"/>
                  <a:gd name="connsiteY117" fmla="*/ 4142800 h 4636378"/>
                  <a:gd name="connsiteX118" fmla="*/ 0 w 2921000"/>
                  <a:gd name="connsiteY118" fmla="*/ 3900580 h 4636378"/>
                  <a:gd name="connsiteX119" fmla="*/ 0 w 2921000"/>
                  <a:gd name="connsiteY119" fmla="*/ 3654184 h 4636378"/>
                  <a:gd name="connsiteX120" fmla="*/ 0 w 2921000"/>
                  <a:gd name="connsiteY120" fmla="*/ 3411963 h 4636378"/>
                  <a:gd name="connsiteX121" fmla="*/ 0 w 2921000"/>
                  <a:gd name="connsiteY121" fmla="*/ 3169743 h 4636378"/>
                  <a:gd name="connsiteX122" fmla="*/ 0 w 2921000"/>
                  <a:gd name="connsiteY122" fmla="*/ 2923347 h 4636378"/>
                  <a:gd name="connsiteX123" fmla="*/ 0 w 2921000"/>
                  <a:gd name="connsiteY123" fmla="*/ 2681127 h 4636378"/>
                  <a:gd name="connsiteX124" fmla="*/ 0 w 2921000"/>
                  <a:gd name="connsiteY124" fmla="*/ 2438907 h 4636378"/>
                  <a:gd name="connsiteX125" fmla="*/ 0 w 2921000"/>
                  <a:gd name="connsiteY125" fmla="*/ 2192510 h 4636378"/>
                  <a:gd name="connsiteX126" fmla="*/ 0 w 2921000"/>
                  <a:gd name="connsiteY126" fmla="*/ 1950290 h 4636378"/>
                  <a:gd name="connsiteX127" fmla="*/ 0 w 2921000"/>
                  <a:gd name="connsiteY127" fmla="*/ 1708070 h 4636378"/>
                  <a:gd name="connsiteX128" fmla="*/ 0 w 2921000"/>
                  <a:gd name="connsiteY128" fmla="*/ 1461674 h 4636378"/>
                  <a:gd name="connsiteX129" fmla="*/ 0 w 2921000"/>
                  <a:gd name="connsiteY129" fmla="*/ 1219453 h 4636378"/>
                  <a:gd name="connsiteX130" fmla="*/ 0 w 2921000"/>
                  <a:gd name="connsiteY130" fmla="*/ 977233 h 4636378"/>
                  <a:gd name="connsiteX131" fmla="*/ 0 w 2921000"/>
                  <a:gd name="connsiteY131" fmla="*/ 730837 h 4636378"/>
                  <a:gd name="connsiteX132" fmla="*/ 0 w 2921000"/>
                  <a:gd name="connsiteY132" fmla="*/ 488617 h 4636378"/>
                  <a:gd name="connsiteX133" fmla="*/ 0 w 2921000"/>
                  <a:gd name="connsiteY133" fmla="*/ 246397 h 4636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</a:cxnLst>
                <a:rect l="l" t="t" r="r" b="b"/>
                <a:pathLst>
                  <a:path w="2921000" h="4636378">
                    <a:moveTo>
                      <a:pt x="1707289" y="4385542"/>
                    </a:moveTo>
                    <a:lnTo>
                      <a:pt x="1950031" y="4385542"/>
                    </a:lnTo>
                    <a:lnTo>
                      <a:pt x="2192773" y="4385542"/>
                    </a:lnTo>
                    <a:lnTo>
                      <a:pt x="2192773" y="4636378"/>
                    </a:lnTo>
                    <a:lnTo>
                      <a:pt x="1950031" y="4636378"/>
                    </a:lnTo>
                    <a:lnTo>
                      <a:pt x="1707289" y="4636378"/>
                    </a:lnTo>
                    <a:close/>
                    <a:moveTo>
                      <a:pt x="2192773" y="3900058"/>
                    </a:moveTo>
                    <a:lnTo>
                      <a:pt x="2443609" y="3900058"/>
                    </a:lnTo>
                    <a:lnTo>
                      <a:pt x="2443609" y="4142800"/>
                    </a:lnTo>
                    <a:lnTo>
                      <a:pt x="2443609" y="4385542"/>
                    </a:lnTo>
                    <a:lnTo>
                      <a:pt x="2192773" y="4385542"/>
                    </a:lnTo>
                    <a:lnTo>
                      <a:pt x="2192773" y="4142800"/>
                    </a:lnTo>
                    <a:close/>
                    <a:moveTo>
                      <a:pt x="1464547" y="3900058"/>
                    </a:moveTo>
                    <a:lnTo>
                      <a:pt x="1707289" y="3900058"/>
                    </a:lnTo>
                    <a:lnTo>
                      <a:pt x="1707289" y="4142800"/>
                    </a:lnTo>
                    <a:lnTo>
                      <a:pt x="1707289" y="4385542"/>
                    </a:lnTo>
                    <a:lnTo>
                      <a:pt x="1464547" y="4385542"/>
                    </a:lnTo>
                    <a:lnTo>
                      <a:pt x="1464547" y="4142800"/>
                    </a:lnTo>
                    <a:close/>
                    <a:moveTo>
                      <a:pt x="485484" y="3657315"/>
                    </a:moveTo>
                    <a:lnTo>
                      <a:pt x="728226" y="3657315"/>
                    </a:lnTo>
                    <a:lnTo>
                      <a:pt x="728226" y="3900057"/>
                    </a:lnTo>
                    <a:lnTo>
                      <a:pt x="485484" y="3900057"/>
                    </a:lnTo>
                    <a:close/>
                    <a:moveTo>
                      <a:pt x="1950031" y="3414573"/>
                    </a:moveTo>
                    <a:lnTo>
                      <a:pt x="2192773" y="3414573"/>
                    </a:lnTo>
                    <a:lnTo>
                      <a:pt x="2192773" y="3655241"/>
                    </a:lnTo>
                    <a:lnTo>
                      <a:pt x="2192773" y="3900057"/>
                    </a:lnTo>
                    <a:lnTo>
                      <a:pt x="1950031" y="3900057"/>
                    </a:lnTo>
                    <a:lnTo>
                      <a:pt x="1950031" y="3655241"/>
                    </a:lnTo>
                    <a:close/>
                    <a:moveTo>
                      <a:pt x="1221805" y="3414573"/>
                    </a:moveTo>
                    <a:lnTo>
                      <a:pt x="1464547" y="3414573"/>
                    </a:lnTo>
                    <a:lnTo>
                      <a:pt x="1464547" y="3655241"/>
                    </a:lnTo>
                    <a:lnTo>
                      <a:pt x="1464547" y="3900057"/>
                    </a:lnTo>
                    <a:lnTo>
                      <a:pt x="1221805" y="3900057"/>
                    </a:lnTo>
                    <a:lnTo>
                      <a:pt x="1221805" y="3655241"/>
                    </a:lnTo>
                    <a:close/>
                    <a:moveTo>
                      <a:pt x="728227" y="3414573"/>
                    </a:moveTo>
                    <a:lnTo>
                      <a:pt x="979063" y="3414573"/>
                    </a:lnTo>
                    <a:lnTo>
                      <a:pt x="979063" y="3657315"/>
                    </a:lnTo>
                    <a:lnTo>
                      <a:pt x="728227" y="3657315"/>
                    </a:lnTo>
                    <a:close/>
                    <a:moveTo>
                      <a:pt x="979063" y="3171831"/>
                    </a:moveTo>
                    <a:lnTo>
                      <a:pt x="1221805" y="3171831"/>
                    </a:lnTo>
                    <a:lnTo>
                      <a:pt x="1221805" y="3414573"/>
                    </a:lnTo>
                    <a:lnTo>
                      <a:pt x="979063" y="3414573"/>
                    </a:lnTo>
                    <a:close/>
                    <a:moveTo>
                      <a:pt x="2443605" y="2443605"/>
                    </a:moveTo>
                    <a:lnTo>
                      <a:pt x="2686347" y="2443605"/>
                    </a:lnTo>
                    <a:lnTo>
                      <a:pt x="2686347" y="2686347"/>
                    </a:lnTo>
                    <a:lnTo>
                      <a:pt x="2921000" y="2686347"/>
                    </a:lnTo>
                    <a:lnTo>
                      <a:pt x="2921000" y="2927702"/>
                    </a:lnTo>
                    <a:lnTo>
                      <a:pt x="2921000" y="3173219"/>
                    </a:lnTo>
                    <a:lnTo>
                      <a:pt x="2679092" y="3173219"/>
                    </a:lnTo>
                    <a:lnTo>
                      <a:pt x="2437184" y="3173219"/>
                    </a:lnTo>
                    <a:lnTo>
                      <a:pt x="2191105" y="3173219"/>
                    </a:lnTo>
                    <a:lnTo>
                      <a:pt x="1949197" y="3173219"/>
                    </a:lnTo>
                    <a:lnTo>
                      <a:pt x="1949197" y="3414574"/>
                    </a:lnTo>
                    <a:lnTo>
                      <a:pt x="1707289" y="3414574"/>
                    </a:lnTo>
                    <a:lnTo>
                      <a:pt x="1707289" y="3173219"/>
                    </a:lnTo>
                    <a:lnTo>
                      <a:pt x="1707289" y="2927702"/>
                    </a:lnTo>
                    <a:lnTo>
                      <a:pt x="1949197" y="2927702"/>
                    </a:lnTo>
                    <a:lnTo>
                      <a:pt x="2191105" y="2927702"/>
                    </a:lnTo>
                    <a:lnTo>
                      <a:pt x="2437184" y="2927702"/>
                    </a:lnTo>
                    <a:lnTo>
                      <a:pt x="2679092" y="2927702"/>
                    </a:lnTo>
                    <a:lnTo>
                      <a:pt x="2679092" y="2686347"/>
                    </a:lnTo>
                    <a:lnTo>
                      <a:pt x="2443605" y="2686347"/>
                    </a:lnTo>
                    <a:close/>
                    <a:moveTo>
                      <a:pt x="2192773" y="2192768"/>
                    </a:moveTo>
                    <a:lnTo>
                      <a:pt x="2443609" y="2192768"/>
                    </a:lnTo>
                    <a:lnTo>
                      <a:pt x="2443609" y="2443604"/>
                    </a:lnTo>
                    <a:lnTo>
                      <a:pt x="2192773" y="2443604"/>
                    </a:lnTo>
                    <a:close/>
                    <a:moveTo>
                      <a:pt x="1950031" y="1950026"/>
                    </a:moveTo>
                    <a:lnTo>
                      <a:pt x="2192773" y="1950026"/>
                    </a:lnTo>
                    <a:lnTo>
                      <a:pt x="2192773" y="2192768"/>
                    </a:lnTo>
                    <a:lnTo>
                      <a:pt x="1950031" y="2192768"/>
                    </a:lnTo>
                    <a:close/>
                    <a:moveTo>
                      <a:pt x="1707289" y="1707284"/>
                    </a:moveTo>
                    <a:lnTo>
                      <a:pt x="1950031" y="1707284"/>
                    </a:lnTo>
                    <a:lnTo>
                      <a:pt x="1950031" y="1950026"/>
                    </a:lnTo>
                    <a:lnTo>
                      <a:pt x="1707289" y="1950026"/>
                    </a:lnTo>
                    <a:close/>
                    <a:moveTo>
                      <a:pt x="1464547" y="1464542"/>
                    </a:moveTo>
                    <a:lnTo>
                      <a:pt x="1707289" y="1464542"/>
                    </a:lnTo>
                    <a:lnTo>
                      <a:pt x="1707289" y="1707284"/>
                    </a:lnTo>
                    <a:lnTo>
                      <a:pt x="1464547" y="1707284"/>
                    </a:lnTo>
                    <a:close/>
                    <a:moveTo>
                      <a:pt x="1221805" y="1221800"/>
                    </a:moveTo>
                    <a:lnTo>
                      <a:pt x="1464547" y="1221800"/>
                    </a:lnTo>
                    <a:lnTo>
                      <a:pt x="1464547" y="1464542"/>
                    </a:lnTo>
                    <a:lnTo>
                      <a:pt x="1221805" y="1464542"/>
                    </a:lnTo>
                    <a:close/>
                    <a:moveTo>
                      <a:pt x="728227" y="728227"/>
                    </a:moveTo>
                    <a:lnTo>
                      <a:pt x="979063" y="728227"/>
                    </a:lnTo>
                    <a:lnTo>
                      <a:pt x="979063" y="979058"/>
                    </a:lnTo>
                    <a:lnTo>
                      <a:pt x="1221805" y="979058"/>
                    </a:lnTo>
                    <a:lnTo>
                      <a:pt x="1221805" y="1221800"/>
                    </a:lnTo>
                    <a:lnTo>
                      <a:pt x="979063" y="1221800"/>
                    </a:lnTo>
                    <a:lnTo>
                      <a:pt x="979063" y="979063"/>
                    </a:lnTo>
                    <a:lnTo>
                      <a:pt x="728227" y="979063"/>
                    </a:lnTo>
                    <a:close/>
                    <a:moveTo>
                      <a:pt x="0" y="0"/>
                    </a:moveTo>
                    <a:lnTo>
                      <a:pt x="244817" y="0"/>
                    </a:lnTo>
                    <a:lnTo>
                      <a:pt x="244817" y="246397"/>
                    </a:lnTo>
                    <a:lnTo>
                      <a:pt x="485484" y="246397"/>
                    </a:lnTo>
                    <a:lnTo>
                      <a:pt x="485484" y="485484"/>
                    </a:lnTo>
                    <a:lnTo>
                      <a:pt x="728226" y="485484"/>
                    </a:lnTo>
                    <a:lnTo>
                      <a:pt x="728226" y="728226"/>
                    </a:lnTo>
                    <a:lnTo>
                      <a:pt x="485484" y="728226"/>
                    </a:lnTo>
                    <a:lnTo>
                      <a:pt x="485484" y="488617"/>
                    </a:lnTo>
                    <a:lnTo>
                      <a:pt x="244817" y="488617"/>
                    </a:lnTo>
                    <a:lnTo>
                      <a:pt x="244817" y="730837"/>
                    </a:lnTo>
                    <a:lnTo>
                      <a:pt x="244817" y="977233"/>
                    </a:lnTo>
                    <a:lnTo>
                      <a:pt x="244817" y="1219453"/>
                    </a:lnTo>
                    <a:lnTo>
                      <a:pt x="244817" y="1461674"/>
                    </a:lnTo>
                    <a:lnTo>
                      <a:pt x="244817" y="1708070"/>
                    </a:lnTo>
                    <a:lnTo>
                      <a:pt x="244817" y="1950290"/>
                    </a:lnTo>
                    <a:lnTo>
                      <a:pt x="244817" y="2192510"/>
                    </a:lnTo>
                    <a:lnTo>
                      <a:pt x="244817" y="2438907"/>
                    </a:lnTo>
                    <a:lnTo>
                      <a:pt x="244817" y="2681127"/>
                    </a:lnTo>
                    <a:lnTo>
                      <a:pt x="244817" y="2923347"/>
                    </a:lnTo>
                    <a:lnTo>
                      <a:pt x="244817" y="3169743"/>
                    </a:lnTo>
                    <a:lnTo>
                      <a:pt x="244817" y="3411963"/>
                    </a:lnTo>
                    <a:lnTo>
                      <a:pt x="244817" y="3654184"/>
                    </a:lnTo>
                    <a:lnTo>
                      <a:pt x="244817" y="3900580"/>
                    </a:lnTo>
                    <a:lnTo>
                      <a:pt x="485484" y="3900580"/>
                    </a:lnTo>
                    <a:lnTo>
                      <a:pt x="485484" y="4142800"/>
                    </a:lnTo>
                    <a:lnTo>
                      <a:pt x="244817" y="4142800"/>
                    </a:lnTo>
                    <a:lnTo>
                      <a:pt x="0" y="4142800"/>
                    </a:lnTo>
                    <a:lnTo>
                      <a:pt x="0" y="3900580"/>
                    </a:lnTo>
                    <a:lnTo>
                      <a:pt x="0" y="3654184"/>
                    </a:lnTo>
                    <a:lnTo>
                      <a:pt x="0" y="3411963"/>
                    </a:lnTo>
                    <a:lnTo>
                      <a:pt x="0" y="3169743"/>
                    </a:lnTo>
                    <a:lnTo>
                      <a:pt x="0" y="2923347"/>
                    </a:lnTo>
                    <a:lnTo>
                      <a:pt x="0" y="2681127"/>
                    </a:lnTo>
                    <a:lnTo>
                      <a:pt x="0" y="2438907"/>
                    </a:lnTo>
                    <a:lnTo>
                      <a:pt x="0" y="2192510"/>
                    </a:lnTo>
                    <a:lnTo>
                      <a:pt x="0" y="1950290"/>
                    </a:lnTo>
                    <a:lnTo>
                      <a:pt x="0" y="1708070"/>
                    </a:lnTo>
                    <a:lnTo>
                      <a:pt x="0" y="1461674"/>
                    </a:lnTo>
                    <a:lnTo>
                      <a:pt x="0" y="1219453"/>
                    </a:lnTo>
                    <a:lnTo>
                      <a:pt x="0" y="977233"/>
                    </a:lnTo>
                    <a:lnTo>
                      <a:pt x="0" y="730837"/>
                    </a:lnTo>
                    <a:lnTo>
                      <a:pt x="0" y="488617"/>
                    </a:lnTo>
                    <a:lnTo>
                      <a:pt x="0" y="2463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D4CA932-31A2-43C8-9486-1D0C03FDD37C}"/>
              </a:ext>
            </a:extLst>
          </p:cNvPr>
          <p:cNvGrpSpPr/>
          <p:nvPr/>
        </p:nvGrpSpPr>
        <p:grpSpPr>
          <a:xfrm>
            <a:off x="3776806" y="5693259"/>
            <a:ext cx="200092" cy="317598"/>
            <a:chOff x="1714297" y="1233878"/>
            <a:chExt cx="2921000" cy="4636378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77DA1AF-A065-4F0E-90BB-08FBE606C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747" y="1713581"/>
              <a:ext cx="2451897" cy="3904396"/>
            </a:xfrm>
            <a:custGeom>
              <a:avLst/>
              <a:gdLst>
                <a:gd name="connsiteX0" fmla="*/ 1464744 w 2451897"/>
                <a:gd name="connsiteY0" fmla="*/ 3414577 h 3904396"/>
                <a:gd name="connsiteX1" fmla="*/ 1707486 w 2451897"/>
                <a:gd name="connsiteY1" fmla="*/ 3414577 h 3904396"/>
                <a:gd name="connsiteX2" fmla="*/ 1711632 w 2451897"/>
                <a:gd name="connsiteY2" fmla="*/ 3414577 h 3904396"/>
                <a:gd name="connsiteX3" fmla="*/ 1954374 w 2451897"/>
                <a:gd name="connsiteY3" fmla="*/ 3414577 h 3904396"/>
                <a:gd name="connsiteX4" fmla="*/ 1954374 w 2451897"/>
                <a:gd name="connsiteY4" fmla="*/ 3657508 h 3904396"/>
                <a:gd name="connsiteX5" fmla="*/ 1954374 w 2451897"/>
                <a:gd name="connsiteY5" fmla="*/ 3661465 h 3904396"/>
                <a:gd name="connsiteX6" fmla="*/ 1954374 w 2451897"/>
                <a:gd name="connsiteY6" fmla="*/ 3904396 h 3904396"/>
                <a:gd name="connsiteX7" fmla="*/ 1711632 w 2451897"/>
                <a:gd name="connsiteY7" fmla="*/ 3904396 h 3904396"/>
                <a:gd name="connsiteX8" fmla="*/ 1707486 w 2451897"/>
                <a:gd name="connsiteY8" fmla="*/ 3904396 h 3904396"/>
                <a:gd name="connsiteX9" fmla="*/ 1464744 w 2451897"/>
                <a:gd name="connsiteY9" fmla="*/ 3904396 h 3904396"/>
                <a:gd name="connsiteX10" fmla="*/ 1464744 w 2451897"/>
                <a:gd name="connsiteY10" fmla="*/ 3661465 h 3904396"/>
                <a:gd name="connsiteX11" fmla="*/ 1464744 w 2451897"/>
                <a:gd name="connsiteY11" fmla="*/ 3657508 h 3904396"/>
                <a:gd name="connsiteX12" fmla="*/ 12137 w 2451897"/>
                <a:gd name="connsiteY12" fmla="*/ 0 h 3904396"/>
                <a:gd name="connsiteX13" fmla="*/ 259025 w 2451897"/>
                <a:gd name="connsiteY13" fmla="*/ 0 h 3904396"/>
                <a:gd name="connsiteX14" fmla="*/ 259025 w 2451897"/>
                <a:gd name="connsiteY14" fmla="*/ 246888 h 3904396"/>
                <a:gd name="connsiteX15" fmla="*/ 216066 w 2451897"/>
                <a:gd name="connsiteY15" fmla="*/ 246888 h 3904396"/>
                <a:gd name="connsiteX16" fmla="*/ 218454 w 2451897"/>
                <a:gd name="connsiteY16" fmla="*/ 253316 h 3904396"/>
                <a:gd name="connsiteX17" fmla="*/ 246888 w 2451897"/>
                <a:gd name="connsiteY17" fmla="*/ 253316 h 3904396"/>
                <a:gd name="connsiteX18" fmla="*/ 251034 w 2451897"/>
                <a:gd name="connsiteY18" fmla="*/ 253316 h 3904396"/>
                <a:gd name="connsiteX19" fmla="*/ 493776 w 2451897"/>
                <a:gd name="connsiteY19" fmla="*/ 253316 h 3904396"/>
                <a:gd name="connsiteX20" fmla="*/ 493776 w 2451897"/>
                <a:gd name="connsiteY20" fmla="*/ 490989 h 3904396"/>
                <a:gd name="connsiteX21" fmla="*/ 732372 w 2451897"/>
                <a:gd name="connsiteY21" fmla="*/ 490989 h 3904396"/>
                <a:gd name="connsiteX22" fmla="*/ 732372 w 2451897"/>
                <a:gd name="connsiteY22" fmla="*/ 729506 h 3904396"/>
                <a:gd name="connsiteX23" fmla="*/ 736518 w 2451897"/>
                <a:gd name="connsiteY23" fmla="*/ 729506 h 3904396"/>
                <a:gd name="connsiteX24" fmla="*/ 979260 w 2451897"/>
                <a:gd name="connsiteY24" fmla="*/ 729506 h 3904396"/>
                <a:gd name="connsiteX25" fmla="*/ 979260 w 2451897"/>
                <a:gd name="connsiteY25" fmla="*/ 976394 h 3904396"/>
                <a:gd name="connsiteX26" fmla="*/ 872625 w 2451897"/>
                <a:gd name="connsiteY26" fmla="*/ 976394 h 3904396"/>
                <a:gd name="connsiteX27" fmla="*/ 872880 w 2451897"/>
                <a:gd name="connsiteY27" fmla="*/ 976646 h 3904396"/>
                <a:gd name="connsiteX28" fmla="*/ 970968 w 2451897"/>
                <a:gd name="connsiteY28" fmla="*/ 976646 h 3904396"/>
                <a:gd name="connsiteX29" fmla="*/ 975114 w 2451897"/>
                <a:gd name="connsiteY29" fmla="*/ 976646 h 3904396"/>
                <a:gd name="connsiteX30" fmla="*/ 1217856 w 2451897"/>
                <a:gd name="connsiteY30" fmla="*/ 976646 h 3904396"/>
                <a:gd name="connsiteX31" fmla="*/ 1217856 w 2451897"/>
                <a:gd name="connsiteY31" fmla="*/ 1223435 h 3904396"/>
                <a:gd name="connsiteX32" fmla="*/ 1223878 w 2451897"/>
                <a:gd name="connsiteY32" fmla="*/ 1223435 h 3904396"/>
                <a:gd name="connsiteX33" fmla="*/ 1228024 w 2451897"/>
                <a:gd name="connsiteY33" fmla="*/ 1223435 h 3904396"/>
                <a:gd name="connsiteX34" fmla="*/ 1470766 w 2451897"/>
                <a:gd name="connsiteY34" fmla="*/ 1223435 h 3904396"/>
                <a:gd name="connsiteX35" fmla="*/ 1470766 w 2451897"/>
                <a:gd name="connsiteY35" fmla="*/ 1470323 h 3904396"/>
                <a:gd name="connsiteX36" fmla="*/ 1372411 w 2451897"/>
                <a:gd name="connsiteY36" fmla="*/ 1470323 h 3904396"/>
                <a:gd name="connsiteX37" fmla="*/ 1372666 w 2451897"/>
                <a:gd name="connsiteY37" fmla="*/ 1470575 h 3904396"/>
                <a:gd name="connsiteX38" fmla="*/ 1460598 w 2451897"/>
                <a:gd name="connsiteY38" fmla="*/ 1470575 h 3904396"/>
                <a:gd name="connsiteX39" fmla="*/ 1464744 w 2451897"/>
                <a:gd name="connsiteY39" fmla="*/ 1470575 h 3904396"/>
                <a:gd name="connsiteX40" fmla="*/ 1707486 w 2451897"/>
                <a:gd name="connsiteY40" fmla="*/ 1470575 h 3904396"/>
                <a:gd name="connsiteX41" fmla="*/ 1707486 w 2451897"/>
                <a:gd name="connsiteY41" fmla="*/ 1708217 h 3904396"/>
                <a:gd name="connsiteX42" fmla="*/ 1727614 w 2451897"/>
                <a:gd name="connsiteY42" fmla="*/ 1708217 h 3904396"/>
                <a:gd name="connsiteX43" fmla="*/ 1731760 w 2451897"/>
                <a:gd name="connsiteY43" fmla="*/ 1708217 h 3904396"/>
                <a:gd name="connsiteX44" fmla="*/ 1974502 w 2451897"/>
                <a:gd name="connsiteY44" fmla="*/ 1708217 h 3904396"/>
                <a:gd name="connsiteX45" fmla="*/ 1974502 w 2451897"/>
                <a:gd name="connsiteY45" fmla="*/ 1955105 h 3904396"/>
                <a:gd name="connsiteX46" fmla="*/ 1862941 w 2451897"/>
                <a:gd name="connsiteY46" fmla="*/ 1955105 h 3904396"/>
                <a:gd name="connsiteX47" fmla="*/ 1863652 w 2451897"/>
                <a:gd name="connsiteY47" fmla="*/ 1955808 h 3904396"/>
                <a:gd name="connsiteX48" fmla="*/ 1966413 w 2451897"/>
                <a:gd name="connsiteY48" fmla="*/ 1955808 h 3904396"/>
                <a:gd name="connsiteX49" fmla="*/ 1970559 w 2451897"/>
                <a:gd name="connsiteY49" fmla="*/ 1955808 h 3904396"/>
                <a:gd name="connsiteX50" fmla="*/ 2213301 w 2451897"/>
                <a:gd name="connsiteY50" fmla="*/ 1955808 h 3904396"/>
                <a:gd name="connsiteX51" fmla="*/ 2213301 w 2451897"/>
                <a:gd name="connsiteY51" fmla="*/ 2202696 h 3904396"/>
                <a:gd name="connsiteX52" fmla="*/ 2113468 w 2451897"/>
                <a:gd name="connsiteY52" fmla="*/ 2202696 h 3904396"/>
                <a:gd name="connsiteX53" fmla="*/ 2121457 w 2451897"/>
                <a:gd name="connsiteY53" fmla="*/ 2210592 h 3904396"/>
                <a:gd name="connsiteX54" fmla="*/ 2205009 w 2451897"/>
                <a:gd name="connsiteY54" fmla="*/ 2210592 h 3904396"/>
                <a:gd name="connsiteX55" fmla="*/ 2209155 w 2451897"/>
                <a:gd name="connsiteY55" fmla="*/ 2210592 h 3904396"/>
                <a:gd name="connsiteX56" fmla="*/ 2451897 w 2451897"/>
                <a:gd name="connsiteY56" fmla="*/ 2210592 h 3904396"/>
                <a:gd name="connsiteX57" fmla="*/ 2451897 w 2451897"/>
                <a:gd name="connsiteY57" fmla="*/ 2457480 h 3904396"/>
                <a:gd name="connsiteX58" fmla="*/ 2209155 w 2451897"/>
                <a:gd name="connsiteY58" fmla="*/ 2457480 h 3904396"/>
                <a:gd name="connsiteX59" fmla="*/ 2205009 w 2451897"/>
                <a:gd name="connsiteY59" fmla="*/ 2457480 h 3904396"/>
                <a:gd name="connsiteX60" fmla="*/ 1966413 w 2451897"/>
                <a:gd name="connsiteY60" fmla="*/ 2457480 h 3904396"/>
                <a:gd name="connsiteX61" fmla="*/ 1962267 w 2451897"/>
                <a:gd name="connsiteY61" fmla="*/ 2457480 h 3904396"/>
                <a:gd name="connsiteX62" fmla="*/ 1723671 w 2451897"/>
                <a:gd name="connsiteY62" fmla="*/ 2457480 h 3904396"/>
                <a:gd name="connsiteX63" fmla="*/ 1719525 w 2451897"/>
                <a:gd name="connsiteY63" fmla="*/ 2457480 h 3904396"/>
                <a:gd name="connsiteX64" fmla="*/ 1480929 w 2451897"/>
                <a:gd name="connsiteY64" fmla="*/ 2457480 h 3904396"/>
                <a:gd name="connsiteX65" fmla="*/ 1476783 w 2451897"/>
                <a:gd name="connsiteY65" fmla="*/ 2457480 h 3904396"/>
                <a:gd name="connsiteX66" fmla="*/ 1410588 w 2451897"/>
                <a:gd name="connsiteY66" fmla="*/ 2457480 h 3904396"/>
                <a:gd name="connsiteX67" fmla="*/ 1409757 w 2451897"/>
                <a:gd name="connsiteY67" fmla="*/ 2461428 h 3904396"/>
                <a:gd name="connsiteX68" fmla="*/ 1470766 w 2451897"/>
                <a:gd name="connsiteY68" fmla="*/ 2461428 h 3904396"/>
                <a:gd name="connsiteX69" fmla="*/ 1470766 w 2451897"/>
                <a:gd name="connsiteY69" fmla="*/ 2699101 h 3904396"/>
                <a:gd name="connsiteX70" fmla="*/ 1470766 w 2451897"/>
                <a:gd name="connsiteY70" fmla="*/ 2708316 h 3904396"/>
                <a:gd name="connsiteX71" fmla="*/ 1470766 w 2451897"/>
                <a:gd name="connsiteY71" fmla="*/ 2928844 h 3904396"/>
                <a:gd name="connsiteX72" fmla="*/ 1472839 w 2451897"/>
                <a:gd name="connsiteY72" fmla="*/ 2928844 h 3904396"/>
                <a:gd name="connsiteX73" fmla="*/ 1715581 w 2451897"/>
                <a:gd name="connsiteY73" fmla="*/ 2928844 h 3904396"/>
                <a:gd name="connsiteX74" fmla="*/ 1715581 w 2451897"/>
                <a:gd name="connsiteY74" fmla="*/ 3175732 h 3904396"/>
                <a:gd name="connsiteX75" fmla="*/ 1707486 w 2451897"/>
                <a:gd name="connsiteY75" fmla="*/ 3175732 h 3904396"/>
                <a:gd name="connsiteX76" fmla="*/ 1707486 w 2451897"/>
                <a:gd name="connsiteY76" fmla="*/ 3414162 h 3904396"/>
                <a:gd name="connsiteX77" fmla="*/ 1464744 w 2451897"/>
                <a:gd name="connsiteY77" fmla="*/ 3414162 h 3904396"/>
                <a:gd name="connsiteX78" fmla="*/ 1460598 w 2451897"/>
                <a:gd name="connsiteY78" fmla="*/ 3414162 h 3904396"/>
                <a:gd name="connsiteX79" fmla="*/ 1217856 w 2451897"/>
                <a:gd name="connsiteY79" fmla="*/ 3414162 h 3904396"/>
                <a:gd name="connsiteX80" fmla="*/ 1217856 w 2451897"/>
                <a:gd name="connsiteY80" fmla="*/ 3167274 h 3904396"/>
                <a:gd name="connsiteX81" fmla="*/ 1225951 w 2451897"/>
                <a:gd name="connsiteY81" fmla="*/ 3167274 h 3904396"/>
                <a:gd name="connsiteX82" fmla="*/ 1225951 w 2451897"/>
                <a:gd name="connsiteY82" fmla="*/ 2945989 h 3904396"/>
                <a:gd name="connsiteX83" fmla="*/ 1223878 w 2451897"/>
                <a:gd name="connsiteY83" fmla="*/ 2945989 h 3904396"/>
                <a:gd name="connsiteX84" fmla="*/ 981136 w 2451897"/>
                <a:gd name="connsiteY84" fmla="*/ 2945989 h 3904396"/>
                <a:gd name="connsiteX85" fmla="*/ 981136 w 2451897"/>
                <a:gd name="connsiteY85" fmla="*/ 2708316 h 3904396"/>
                <a:gd name="connsiteX86" fmla="*/ 742540 w 2451897"/>
                <a:gd name="connsiteY86" fmla="*/ 2708316 h 3904396"/>
                <a:gd name="connsiteX87" fmla="*/ 742540 w 2451897"/>
                <a:gd name="connsiteY87" fmla="*/ 2945989 h 3904396"/>
                <a:gd name="connsiteX88" fmla="*/ 501871 w 2451897"/>
                <a:gd name="connsiteY88" fmla="*/ 2945989 h 3904396"/>
                <a:gd name="connsiteX89" fmla="*/ 501871 w 2451897"/>
                <a:gd name="connsiteY89" fmla="*/ 3175732 h 3904396"/>
                <a:gd name="connsiteX90" fmla="*/ 271370 w 2451897"/>
                <a:gd name="connsiteY90" fmla="*/ 3175732 h 3904396"/>
                <a:gd name="connsiteX91" fmla="*/ 271370 w 2451897"/>
                <a:gd name="connsiteY91" fmla="*/ 3414162 h 3904396"/>
                <a:gd name="connsiteX92" fmla="*/ 24482 w 2451897"/>
                <a:gd name="connsiteY92" fmla="*/ 3414162 h 3904396"/>
                <a:gd name="connsiteX93" fmla="*/ 24482 w 2451897"/>
                <a:gd name="connsiteY93" fmla="*/ 3175732 h 3904396"/>
                <a:gd name="connsiteX94" fmla="*/ 12241 w 2451897"/>
                <a:gd name="connsiteY94" fmla="*/ 3175732 h 3904396"/>
                <a:gd name="connsiteX95" fmla="*/ 12241 w 2451897"/>
                <a:gd name="connsiteY95" fmla="*/ 2945989 h 3904396"/>
                <a:gd name="connsiteX96" fmla="*/ 10168 w 2451897"/>
                <a:gd name="connsiteY96" fmla="*/ 2945989 h 3904396"/>
                <a:gd name="connsiteX97" fmla="*/ 10168 w 2451897"/>
                <a:gd name="connsiteY97" fmla="*/ 2708316 h 3904396"/>
                <a:gd name="connsiteX98" fmla="*/ 10168 w 2451897"/>
                <a:gd name="connsiteY98" fmla="*/ 2699101 h 3904396"/>
                <a:gd name="connsiteX99" fmla="*/ 10168 w 2451897"/>
                <a:gd name="connsiteY99" fmla="*/ 2461428 h 3904396"/>
                <a:gd name="connsiteX100" fmla="*/ 85924 w 2451897"/>
                <a:gd name="connsiteY100" fmla="*/ 2461428 h 3904396"/>
                <a:gd name="connsiteX101" fmla="*/ 85874 w 2451897"/>
                <a:gd name="connsiteY101" fmla="*/ 2457227 h 3904396"/>
                <a:gd name="connsiteX102" fmla="*/ 4043 w 2451897"/>
                <a:gd name="connsiteY102" fmla="*/ 2457227 h 3904396"/>
                <a:gd name="connsiteX103" fmla="*/ 4043 w 2451897"/>
                <a:gd name="connsiteY103" fmla="*/ 2210339 h 3904396"/>
                <a:gd name="connsiteX104" fmla="*/ 82908 w 2451897"/>
                <a:gd name="connsiteY104" fmla="*/ 2210339 h 3904396"/>
                <a:gd name="connsiteX105" fmla="*/ 82817 w 2451897"/>
                <a:gd name="connsiteY105" fmla="*/ 2202696 h 3904396"/>
                <a:gd name="connsiteX106" fmla="*/ 16382 w 2451897"/>
                <a:gd name="connsiteY106" fmla="*/ 2202696 h 3904396"/>
                <a:gd name="connsiteX107" fmla="*/ 16382 w 2451897"/>
                <a:gd name="connsiteY107" fmla="*/ 1955808 h 3904396"/>
                <a:gd name="connsiteX108" fmla="*/ 79851 w 2451897"/>
                <a:gd name="connsiteY108" fmla="*/ 1955808 h 3904396"/>
                <a:gd name="connsiteX109" fmla="*/ 79842 w 2451897"/>
                <a:gd name="connsiteY109" fmla="*/ 1955105 h 3904396"/>
                <a:gd name="connsiteX110" fmla="*/ 20326 w 2451897"/>
                <a:gd name="connsiteY110" fmla="*/ 1955105 h 3904396"/>
                <a:gd name="connsiteX111" fmla="*/ 20326 w 2451897"/>
                <a:gd name="connsiteY111" fmla="*/ 1717463 h 3904396"/>
                <a:gd name="connsiteX112" fmla="*/ 4146 w 2451897"/>
                <a:gd name="connsiteY112" fmla="*/ 1717463 h 3904396"/>
                <a:gd name="connsiteX113" fmla="*/ 4146 w 2451897"/>
                <a:gd name="connsiteY113" fmla="*/ 1470575 h 3904396"/>
                <a:gd name="connsiteX114" fmla="*/ 74022 w 2451897"/>
                <a:gd name="connsiteY114" fmla="*/ 1470575 h 3904396"/>
                <a:gd name="connsiteX115" fmla="*/ 74019 w 2451897"/>
                <a:gd name="connsiteY115" fmla="*/ 1470323 h 3904396"/>
                <a:gd name="connsiteX116" fmla="*/ 10168 w 2451897"/>
                <a:gd name="connsiteY116" fmla="*/ 1470323 h 3904396"/>
                <a:gd name="connsiteX117" fmla="*/ 10168 w 2451897"/>
                <a:gd name="connsiteY117" fmla="*/ 1223534 h 3904396"/>
                <a:gd name="connsiteX118" fmla="*/ 0 w 2451897"/>
                <a:gd name="connsiteY118" fmla="*/ 1223534 h 3904396"/>
                <a:gd name="connsiteX119" fmla="*/ 0 w 2451897"/>
                <a:gd name="connsiteY119" fmla="*/ 976646 h 3904396"/>
                <a:gd name="connsiteX120" fmla="*/ 68089 w 2451897"/>
                <a:gd name="connsiteY120" fmla="*/ 976646 h 3904396"/>
                <a:gd name="connsiteX121" fmla="*/ 68086 w 2451897"/>
                <a:gd name="connsiteY121" fmla="*/ 976394 h 3904396"/>
                <a:gd name="connsiteX122" fmla="*/ 4146 w 2451897"/>
                <a:gd name="connsiteY122" fmla="*/ 976394 h 3904396"/>
                <a:gd name="connsiteX123" fmla="*/ 4146 w 2451897"/>
                <a:gd name="connsiteY123" fmla="*/ 737877 h 3904396"/>
                <a:gd name="connsiteX124" fmla="*/ 0 w 2451897"/>
                <a:gd name="connsiteY124" fmla="*/ 737877 h 3904396"/>
                <a:gd name="connsiteX125" fmla="*/ 0 w 2451897"/>
                <a:gd name="connsiteY125" fmla="*/ 490989 h 3904396"/>
                <a:gd name="connsiteX126" fmla="*/ 4146 w 2451897"/>
                <a:gd name="connsiteY126" fmla="*/ 490989 h 3904396"/>
                <a:gd name="connsiteX127" fmla="*/ 4146 w 2451897"/>
                <a:gd name="connsiteY127" fmla="*/ 253316 h 3904396"/>
                <a:gd name="connsiteX128" fmla="*/ 59401 w 2451897"/>
                <a:gd name="connsiteY128" fmla="*/ 253316 h 3904396"/>
                <a:gd name="connsiteX129" fmla="*/ 59323 w 2451897"/>
                <a:gd name="connsiteY129" fmla="*/ 246888 h 3904396"/>
                <a:gd name="connsiteX130" fmla="*/ 12137 w 2451897"/>
                <a:gd name="connsiteY130" fmla="*/ 246888 h 3904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</a:cxnLst>
              <a:rect l="l" t="t" r="r" b="b"/>
              <a:pathLst>
                <a:path w="2451897" h="3904396">
                  <a:moveTo>
                    <a:pt x="1464744" y="3414577"/>
                  </a:moveTo>
                  <a:lnTo>
                    <a:pt x="1707486" y="3414577"/>
                  </a:lnTo>
                  <a:lnTo>
                    <a:pt x="1711632" y="3414577"/>
                  </a:lnTo>
                  <a:lnTo>
                    <a:pt x="1954374" y="3414577"/>
                  </a:lnTo>
                  <a:lnTo>
                    <a:pt x="1954374" y="3657508"/>
                  </a:lnTo>
                  <a:lnTo>
                    <a:pt x="1954374" y="3661465"/>
                  </a:lnTo>
                  <a:lnTo>
                    <a:pt x="1954374" y="3904396"/>
                  </a:lnTo>
                  <a:lnTo>
                    <a:pt x="1711632" y="3904396"/>
                  </a:lnTo>
                  <a:lnTo>
                    <a:pt x="1707486" y="3904396"/>
                  </a:lnTo>
                  <a:lnTo>
                    <a:pt x="1464744" y="3904396"/>
                  </a:lnTo>
                  <a:lnTo>
                    <a:pt x="1464744" y="3661465"/>
                  </a:lnTo>
                  <a:lnTo>
                    <a:pt x="1464744" y="3657508"/>
                  </a:lnTo>
                  <a:close/>
                  <a:moveTo>
                    <a:pt x="12137" y="0"/>
                  </a:moveTo>
                  <a:lnTo>
                    <a:pt x="259025" y="0"/>
                  </a:lnTo>
                  <a:lnTo>
                    <a:pt x="259025" y="246888"/>
                  </a:lnTo>
                  <a:lnTo>
                    <a:pt x="216066" y="246888"/>
                  </a:lnTo>
                  <a:lnTo>
                    <a:pt x="218454" y="253316"/>
                  </a:lnTo>
                  <a:lnTo>
                    <a:pt x="246888" y="253316"/>
                  </a:lnTo>
                  <a:lnTo>
                    <a:pt x="251034" y="253316"/>
                  </a:lnTo>
                  <a:lnTo>
                    <a:pt x="493776" y="253316"/>
                  </a:lnTo>
                  <a:lnTo>
                    <a:pt x="493776" y="490989"/>
                  </a:lnTo>
                  <a:lnTo>
                    <a:pt x="732372" y="490989"/>
                  </a:lnTo>
                  <a:lnTo>
                    <a:pt x="732372" y="729506"/>
                  </a:lnTo>
                  <a:lnTo>
                    <a:pt x="736518" y="729506"/>
                  </a:lnTo>
                  <a:lnTo>
                    <a:pt x="979260" y="729506"/>
                  </a:lnTo>
                  <a:lnTo>
                    <a:pt x="979260" y="976394"/>
                  </a:lnTo>
                  <a:lnTo>
                    <a:pt x="872625" y="976394"/>
                  </a:lnTo>
                  <a:lnTo>
                    <a:pt x="872880" y="976646"/>
                  </a:lnTo>
                  <a:lnTo>
                    <a:pt x="970968" y="976646"/>
                  </a:lnTo>
                  <a:lnTo>
                    <a:pt x="975114" y="976646"/>
                  </a:lnTo>
                  <a:lnTo>
                    <a:pt x="1217856" y="976646"/>
                  </a:lnTo>
                  <a:lnTo>
                    <a:pt x="1217856" y="1223435"/>
                  </a:lnTo>
                  <a:lnTo>
                    <a:pt x="1223878" y="1223435"/>
                  </a:lnTo>
                  <a:lnTo>
                    <a:pt x="1228024" y="1223435"/>
                  </a:lnTo>
                  <a:lnTo>
                    <a:pt x="1470766" y="1223435"/>
                  </a:lnTo>
                  <a:lnTo>
                    <a:pt x="1470766" y="1470323"/>
                  </a:lnTo>
                  <a:lnTo>
                    <a:pt x="1372411" y="1470323"/>
                  </a:lnTo>
                  <a:lnTo>
                    <a:pt x="1372666" y="1470575"/>
                  </a:lnTo>
                  <a:lnTo>
                    <a:pt x="1460598" y="1470575"/>
                  </a:lnTo>
                  <a:lnTo>
                    <a:pt x="1464744" y="1470575"/>
                  </a:lnTo>
                  <a:lnTo>
                    <a:pt x="1707486" y="1470575"/>
                  </a:lnTo>
                  <a:lnTo>
                    <a:pt x="1707486" y="1708217"/>
                  </a:lnTo>
                  <a:lnTo>
                    <a:pt x="1727614" y="1708217"/>
                  </a:lnTo>
                  <a:lnTo>
                    <a:pt x="1731760" y="1708217"/>
                  </a:lnTo>
                  <a:lnTo>
                    <a:pt x="1974502" y="1708217"/>
                  </a:lnTo>
                  <a:lnTo>
                    <a:pt x="1974502" y="1955105"/>
                  </a:lnTo>
                  <a:lnTo>
                    <a:pt x="1862941" y="1955105"/>
                  </a:lnTo>
                  <a:lnTo>
                    <a:pt x="1863652" y="1955808"/>
                  </a:lnTo>
                  <a:lnTo>
                    <a:pt x="1966413" y="1955808"/>
                  </a:lnTo>
                  <a:lnTo>
                    <a:pt x="1970559" y="1955808"/>
                  </a:lnTo>
                  <a:lnTo>
                    <a:pt x="2213301" y="1955808"/>
                  </a:lnTo>
                  <a:lnTo>
                    <a:pt x="2213301" y="2202696"/>
                  </a:lnTo>
                  <a:lnTo>
                    <a:pt x="2113468" y="2202696"/>
                  </a:lnTo>
                  <a:lnTo>
                    <a:pt x="2121457" y="2210592"/>
                  </a:lnTo>
                  <a:lnTo>
                    <a:pt x="2205009" y="2210592"/>
                  </a:lnTo>
                  <a:lnTo>
                    <a:pt x="2209155" y="2210592"/>
                  </a:lnTo>
                  <a:lnTo>
                    <a:pt x="2451897" y="2210592"/>
                  </a:lnTo>
                  <a:lnTo>
                    <a:pt x="2451897" y="2457480"/>
                  </a:lnTo>
                  <a:lnTo>
                    <a:pt x="2209155" y="2457480"/>
                  </a:lnTo>
                  <a:lnTo>
                    <a:pt x="2205009" y="2457480"/>
                  </a:lnTo>
                  <a:lnTo>
                    <a:pt x="1966413" y="2457480"/>
                  </a:lnTo>
                  <a:lnTo>
                    <a:pt x="1962267" y="2457480"/>
                  </a:lnTo>
                  <a:lnTo>
                    <a:pt x="1723671" y="2457480"/>
                  </a:lnTo>
                  <a:lnTo>
                    <a:pt x="1719525" y="2457480"/>
                  </a:lnTo>
                  <a:lnTo>
                    <a:pt x="1480929" y="2457480"/>
                  </a:lnTo>
                  <a:lnTo>
                    <a:pt x="1476783" y="2457480"/>
                  </a:lnTo>
                  <a:lnTo>
                    <a:pt x="1410588" y="2457480"/>
                  </a:lnTo>
                  <a:lnTo>
                    <a:pt x="1409757" y="2461428"/>
                  </a:lnTo>
                  <a:lnTo>
                    <a:pt x="1470766" y="2461428"/>
                  </a:lnTo>
                  <a:lnTo>
                    <a:pt x="1470766" y="2699101"/>
                  </a:lnTo>
                  <a:lnTo>
                    <a:pt x="1470766" y="2708316"/>
                  </a:lnTo>
                  <a:lnTo>
                    <a:pt x="1470766" y="2928844"/>
                  </a:lnTo>
                  <a:lnTo>
                    <a:pt x="1472839" y="2928844"/>
                  </a:lnTo>
                  <a:lnTo>
                    <a:pt x="1715581" y="2928844"/>
                  </a:lnTo>
                  <a:lnTo>
                    <a:pt x="1715581" y="3175732"/>
                  </a:lnTo>
                  <a:lnTo>
                    <a:pt x="1707486" y="3175732"/>
                  </a:lnTo>
                  <a:lnTo>
                    <a:pt x="1707486" y="3414162"/>
                  </a:lnTo>
                  <a:lnTo>
                    <a:pt x="1464744" y="3414162"/>
                  </a:lnTo>
                  <a:lnTo>
                    <a:pt x="1460598" y="3414162"/>
                  </a:lnTo>
                  <a:lnTo>
                    <a:pt x="1217856" y="3414162"/>
                  </a:lnTo>
                  <a:lnTo>
                    <a:pt x="1217856" y="3167274"/>
                  </a:lnTo>
                  <a:lnTo>
                    <a:pt x="1225951" y="3167274"/>
                  </a:lnTo>
                  <a:lnTo>
                    <a:pt x="1225951" y="2945989"/>
                  </a:lnTo>
                  <a:lnTo>
                    <a:pt x="1223878" y="2945989"/>
                  </a:lnTo>
                  <a:lnTo>
                    <a:pt x="981136" y="2945989"/>
                  </a:lnTo>
                  <a:lnTo>
                    <a:pt x="981136" y="2708316"/>
                  </a:lnTo>
                  <a:lnTo>
                    <a:pt x="742540" y="2708316"/>
                  </a:lnTo>
                  <a:lnTo>
                    <a:pt x="742540" y="2945989"/>
                  </a:lnTo>
                  <a:lnTo>
                    <a:pt x="501871" y="2945989"/>
                  </a:lnTo>
                  <a:lnTo>
                    <a:pt x="501871" y="3175732"/>
                  </a:lnTo>
                  <a:lnTo>
                    <a:pt x="271370" y="3175732"/>
                  </a:lnTo>
                  <a:lnTo>
                    <a:pt x="271370" y="3414162"/>
                  </a:lnTo>
                  <a:lnTo>
                    <a:pt x="24482" y="3414162"/>
                  </a:lnTo>
                  <a:lnTo>
                    <a:pt x="24482" y="3175732"/>
                  </a:lnTo>
                  <a:lnTo>
                    <a:pt x="12241" y="3175732"/>
                  </a:lnTo>
                  <a:lnTo>
                    <a:pt x="12241" y="2945989"/>
                  </a:lnTo>
                  <a:lnTo>
                    <a:pt x="10168" y="2945989"/>
                  </a:lnTo>
                  <a:lnTo>
                    <a:pt x="10168" y="2708316"/>
                  </a:lnTo>
                  <a:lnTo>
                    <a:pt x="10168" y="2699101"/>
                  </a:lnTo>
                  <a:lnTo>
                    <a:pt x="10168" y="2461428"/>
                  </a:lnTo>
                  <a:lnTo>
                    <a:pt x="85924" y="2461428"/>
                  </a:lnTo>
                  <a:lnTo>
                    <a:pt x="85874" y="2457227"/>
                  </a:lnTo>
                  <a:lnTo>
                    <a:pt x="4043" y="2457227"/>
                  </a:lnTo>
                  <a:lnTo>
                    <a:pt x="4043" y="2210339"/>
                  </a:lnTo>
                  <a:lnTo>
                    <a:pt x="82908" y="2210339"/>
                  </a:lnTo>
                  <a:lnTo>
                    <a:pt x="82817" y="2202696"/>
                  </a:lnTo>
                  <a:lnTo>
                    <a:pt x="16382" y="2202696"/>
                  </a:lnTo>
                  <a:lnTo>
                    <a:pt x="16382" y="1955808"/>
                  </a:lnTo>
                  <a:lnTo>
                    <a:pt x="79851" y="1955808"/>
                  </a:lnTo>
                  <a:lnTo>
                    <a:pt x="79842" y="1955105"/>
                  </a:lnTo>
                  <a:lnTo>
                    <a:pt x="20326" y="1955105"/>
                  </a:lnTo>
                  <a:lnTo>
                    <a:pt x="20326" y="1717463"/>
                  </a:lnTo>
                  <a:lnTo>
                    <a:pt x="4146" y="1717463"/>
                  </a:lnTo>
                  <a:lnTo>
                    <a:pt x="4146" y="1470575"/>
                  </a:lnTo>
                  <a:lnTo>
                    <a:pt x="74022" y="1470575"/>
                  </a:lnTo>
                  <a:lnTo>
                    <a:pt x="74019" y="1470323"/>
                  </a:lnTo>
                  <a:lnTo>
                    <a:pt x="10168" y="1470323"/>
                  </a:lnTo>
                  <a:lnTo>
                    <a:pt x="10168" y="1223534"/>
                  </a:lnTo>
                  <a:lnTo>
                    <a:pt x="0" y="1223534"/>
                  </a:lnTo>
                  <a:lnTo>
                    <a:pt x="0" y="976646"/>
                  </a:lnTo>
                  <a:lnTo>
                    <a:pt x="68089" y="976646"/>
                  </a:lnTo>
                  <a:lnTo>
                    <a:pt x="68086" y="976394"/>
                  </a:lnTo>
                  <a:lnTo>
                    <a:pt x="4146" y="976394"/>
                  </a:lnTo>
                  <a:lnTo>
                    <a:pt x="4146" y="737877"/>
                  </a:lnTo>
                  <a:lnTo>
                    <a:pt x="0" y="737877"/>
                  </a:lnTo>
                  <a:lnTo>
                    <a:pt x="0" y="490989"/>
                  </a:lnTo>
                  <a:lnTo>
                    <a:pt x="4146" y="490989"/>
                  </a:lnTo>
                  <a:lnTo>
                    <a:pt x="4146" y="253316"/>
                  </a:lnTo>
                  <a:lnTo>
                    <a:pt x="59401" y="253316"/>
                  </a:lnTo>
                  <a:lnTo>
                    <a:pt x="59323" y="246888"/>
                  </a:lnTo>
                  <a:lnTo>
                    <a:pt x="12137" y="2468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65F3BFA-85E8-4275-807E-E60A57A98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297" y="1233878"/>
              <a:ext cx="2921000" cy="4636378"/>
            </a:xfrm>
            <a:custGeom>
              <a:avLst/>
              <a:gdLst>
                <a:gd name="connsiteX0" fmla="*/ 1707289 w 2921000"/>
                <a:gd name="connsiteY0" fmla="*/ 4385542 h 4636378"/>
                <a:gd name="connsiteX1" fmla="*/ 1950031 w 2921000"/>
                <a:gd name="connsiteY1" fmla="*/ 4385542 h 4636378"/>
                <a:gd name="connsiteX2" fmla="*/ 2192773 w 2921000"/>
                <a:gd name="connsiteY2" fmla="*/ 4385542 h 4636378"/>
                <a:gd name="connsiteX3" fmla="*/ 2192773 w 2921000"/>
                <a:gd name="connsiteY3" fmla="*/ 4636378 h 4636378"/>
                <a:gd name="connsiteX4" fmla="*/ 1950031 w 2921000"/>
                <a:gd name="connsiteY4" fmla="*/ 4636378 h 4636378"/>
                <a:gd name="connsiteX5" fmla="*/ 1707289 w 2921000"/>
                <a:gd name="connsiteY5" fmla="*/ 4636378 h 4636378"/>
                <a:gd name="connsiteX6" fmla="*/ 2192773 w 2921000"/>
                <a:gd name="connsiteY6" fmla="*/ 3900058 h 4636378"/>
                <a:gd name="connsiteX7" fmla="*/ 2443609 w 2921000"/>
                <a:gd name="connsiteY7" fmla="*/ 3900058 h 4636378"/>
                <a:gd name="connsiteX8" fmla="*/ 2443609 w 2921000"/>
                <a:gd name="connsiteY8" fmla="*/ 4142800 h 4636378"/>
                <a:gd name="connsiteX9" fmla="*/ 2443609 w 2921000"/>
                <a:gd name="connsiteY9" fmla="*/ 4385542 h 4636378"/>
                <a:gd name="connsiteX10" fmla="*/ 2192773 w 2921000"/>
                <a:gd name="connsiteY10" fmla="*/ 4385542 h 4636378"/>
                <a:gd name="connsiteX11" fmla="*/ 2192773 w 2921000"/>
                <a:gd name="connsiteY11" fmla="*/ 4142800 h 4636378"/>
                <a:gd name="connsiteX12" fmla="*/ 1464547 w 2921000"/>
                <a:gd name="connsiteY12" fmla="*/ 3900058 h 4636378"/>
                <a:gd name="connsiteX13" fmla="*/ 1707289 w 2921000"/>
                <a:gd name="connsiteY13" fmla="*/ 3900058 h 4636378"/>
                <a:gd name="connsiteX14" fmla="*/ 1707289 w 2921000"/>
                <a:gd name="connsiteY14" fmla="*/ 4142800 h 4636378"/>
                <a:gd name="connsiteX15" fmla="*/ 1707289 w 2921000"/>
                <a:gd name="connsiteY15" fmla="*/ 4385542 h 4636378"/>
                <a:gd name="connsiteX16" fmla="*/ 1464547 w 2921000"/>
                <a:gd name="connsiteY16" fmla="*/ 4385542 h 4636378"/>
                <a:gd name="connsiteX17" fmla="*/ 1464547 w 2921000"/>
                <a:gd name="connsiteY17" fmla="*/ 4142800 h 4636378"/>
                <a:gd name="connsiteX18" fmla="*/ 485484 w 2921000"/>
                <a:gd name="connsiteY18" fmla="*/ 3657315 h 4636378"/>
                <a:gd name="connsiteX19" fmla="*/ 728226 w 2921000"/>
                <a:gd name="connsiteY19" fmla="*/ 3657315 h 4636378"/>
                <a:gd name="connsiteX20" fmla="*/ 728226 w 2921000"/>
                <a:gd name="connsiteY20" fmla="*/ 3900057 h 4636378"/>
                <a:gd name="connsiteX21" fmla="*/ 485484 w 2921000"/>
                <a:gd name="connsiteY21" fmla="*/ 3900057 h 4636378"/>
                <a:gd name="connsiteX22" fmla="*/ 1950031 w 2921000"/>
                <a:gd name="connsiteY22" fmla="*/ 3414573 h 4636378"/>
                <a:gd name="connsiteX23" fmla="*/ 2192773 w 2921000"/>
                <a:gd name="connsiteY23" fmla="*/ 3414573 h 4636378"/>
                <a:gd name="connsiteX24" fmla="*/ 2192773 w 2921000"/>
                <a:gd name="connsiteY24" fmla="*/ 3655241 h 4636378"/>
                <a:gd name="connsiteX25" fmla="*/ 2192773 w 2921000"/>
                <a:gd name="connsiteY25" fmla="*/ 3900057 h 4636378"/>
                <a:gd name="connsiteX26" fmla="*/ 1950031 w 2921000"/>
                <a:gd name="connsiteY26" fmla="*/ 3900057 h 4636378"/>
                <a:gd name="connsiteX27" fmla="*/ 1950031 w 2921000"/>
                <a:gd name="connsiteY27" fmla="*/ 3655241 h 4636378"/>
                <a:gd name="connsiteX28" fmla="*/ 1221805 w 2921000"/>
                <a:gd name="connsiteY28" fmla="*/ 3414573 h 4636378"/>
                <a:gd name="connsiteX29" fmla="*/ 1464547 w 2921000"/>
                <a:gd name="connsiteY29" fmla="*/ 3414573 h 4636378"/>
                <a:gd name="connsiteX30" fmla="*/ 1464547 w 2921000"/>
                <a:gd name="connsiteY30" fmla="*/ 3655241 h 4636378"/>
                <a:gd name="connsiteX31" fmla="*/ 1464547 w 2921000"/>
                <a:gd name="connsiteY31" fmla="*/ 3900057 h 4636378"/>
                <a:gd name="connsiteX32" fmla="*/ 1221805 w 2921000"/>
                <a:gd name="connsiteY32" fmla="*/ 3900057 h 4636378"/>
                <a:gd name="connsiteX33" fmla="*/ 1221805 w 2921000"/>
                <a:gd name="connsiteY33" fmla="*/ 3655241 h 4636378"/>
                <a:gd name="connsiteX34" fmla="*/ 728227 w 2921000"/>
                <a:gd name="connsiteY34" fmla="*/ 3414573 h 4636378"/>
                <a:gd name="connsiteX35" fmla="*/ 979063 w 2921000"/>
                <a:gd name="connsiteY35" fmla="*/ 3414573 h 4636378"/>
                <a:gd name="connsiteX36" fmla="*/ 979063 w 2921000"/>
                <a:gd name="connsiteY36" fmla="*/ 3657315 h 4636378"/>
                <a:gd name="connsiteX37" fmla="*/ 728227 w 2921000"/>
                <a:gd name="connsiteY37" fmla="*/ 3657315 h 4636378"/>
                <a:gd name="connsiteX38" fmla="*/ 979063 w 2921000"/>
                <a:gd name="connsiteY38" fmla="*/ 3171831 h 4636378"/>
                <a:gd name="connsiteX39" fmla="*/ 1221805 w 2921000"/>
                <a:gd name="connsiteY39" fmla="*/ 3171831 h 4636378"/>
                <a:gd name="connsiteX40" fmla="*/ 1221805 w 2921000"/>
                <a:gd name="connsiteY40" fmla="*/ 3414573 h 4636378"/>
                <a:gd name="connsiteX41" fmla="*/ 979063 w 2921000"/>
                <a:gd name="connsiteY41" fmla="*/ 3414573 h 4636378"/>
                <a:gd name="connsiteX42" fmla="*/ 2443605 w 2921000"/>
                <a:gd name="connsiteY42" fmla="*/ 2443605 h 4636378"/>
                <a:gd name="connsiteX43" fmla="*/ 2686347 w 2921000"/>
                <a:gd name="connsiteY43" fmla="*/ 2443605 h 4636378"/>
                <a:gd name="connsiteX44" fmla="*/ 2686347 w 2921000"/>
                <a:gd name="connsiteY44" fmla="*/ 2686347 h 4636378"/>
                <a:gd name="connsiteX45" fmla="*/ 2921000 w 2921000"/>
                <a:gd name="connsiteY45" fmla="*/ 2686347 h 4636378"/>
                <a:gd name="connsiteX46" fmla="*/ 2921000 w 2921000"/>
                <a:gd name="connsiteY46" fmla="*/ 2927702 h 4636378"/>
                <a:gd name="connsiteX47" fmla="*/ 2921000 w 2921000"/>
                <a:gd name="connsiteY47" fmla="*/ 3173219 h 4636378"/>
                <a:gd name="connsiteX48" fmla="*/ 2679092 w 2921000"/>
                <a:gd name="connsiteY48" fmla="*/ 3173219 h 4636378"/>
                <a:gd name="connsiteX49" fmla="*/ 2437184 w 2921000"/>
                <a:gd name="connsiteY49" fmla="*/ 3173219 h 4636378"/>
                <a:gd name="connsiteX50" fmla="*/ 2191105 w 2921000"/>
                <a:gd name="connsiteY50" fmla="*/ 3173219 h 4636378"/>
                <a:gd name="connsiteX51" fmla="*/ 1949197 w 2921000"/>
                <a:gd name="connsiteY51" fmla="*/ 3173219 h 4636378"/>
                <a:gd name="connsiteX52" fmla="*/ 1949197 w 2921000"/>
                <a:gd name="connsiteY52" fmla="*/ 3414574 h 4636378"/>
                <a:gd name="connsiteX53" fmla="*/ 1707289 w 2921000"/>
                <a:gd name="connsiteY53" fmla="*/ 3414574 h 4636378"/>
                <a:gd name="connsiteX54" fmla="*/ 1707289 w 2921000"/>
                <a:gd name="connsiteY54" fmla="*/ 3173219 h 4636378"/>
                <a:gd name="connsiteX55" fmla="*/ 1707289 w 2921000"/>
                <a:gd name="connsiteY55" fmla="*/ 2927702 h 4636378"/>
                <a:gd name="connsiteX56" fmla="*/ 1949197 w 2921000"/>
                <a:gd name="connsiteY56" fmla="*/ 2927702 h 4636378"/>
                <a:gd name="connsiteX57" fmla="*/ 2191105 w 2921000"/>
                <a:gd name="connsiteY57" fmla="*/ 2927702 h 4636378"/>
                <a:gd name="connsiteX58" fmla="*/ 2437184 w 2921000"/>
                <a:gd name="connsiteY58" fmla="*/ 2927702 h 4636378"/>
                <a:gd name="connsiteX59" fmla="*/ 2679092 w 2921000"/>
                <a:gd name="connsiteY59" fmla="*/ 2927702 h 4636378"/>
                <a:gd name="connsiteX60" fmla="*/ 2679092 w 2921000"/>
                <a:gd name="connsiteY60" fmla="*/ 2686347 h 4636378"/>
                <a:gd name="connsiteX61" fmla="*/ 2443605 w 2921000"/>
                <a:gd name="connsiteY61" fmla="*/ 2686347 h 4636378"/>
                <a:gd name="connsiteX62" fmla="*/ 2192773 w 2921000"/>
                <a:gd name="connsiteY62" fmla="*/ 2192768 h 4636378"/>
                <a:gd name="connsiteX63" fmla="*/ 2443609 w 2921000"/>
                <a:gd name="connsiteY63" fmla="*/ 2192768 h 4636378"/>
                <a:gd name="connsiteX64" fmla="*/ 2443609 w 2921000"/>
                <a:gd name="connsiteY64" fmla="*/ 2443604 h 4636378"/>
                <a:gd name="connsiteX65" fmla="*/ 2192773 w 2921000"/>
                <a:gd name="connsiteY65" fmla="*/ 2443604 h 4636378"/>
                <a:gd name="connsiteX66" fmla="*/ 1950031 w 2921000"/>
                <a:gd name="connsiteY66" fmla="*/ 1950026 h 4636378"/>
                <a:gd name="connsiteX67" fmla="*/ 2192773 w 2921000"/>
                <a:gd name="connsiteY67" fmla="*/ 1950026 h 4636378"/>
                <a:gd name="connsiteX68" fmla="*/ 2192773 w 2921000"/>
                <a:gd name="connsiteY68" fmla="*/ 2192768 h 4636378"/>
                <a:gd name="connsiteX69" fmla="*/ 1950031 w 2921000"/>
                <a:gd name="connsiteY69" fmla="*/ 2192768 h 4636378"/>
                <a:gd name="connsiteX70" fmla="*/ 1707289 w 2921000"/>
                <a:gd name="connsiteY70" fmla="*/ 1707284 h 4636378"/>
                <a:gd name="connsiteX71" fmla="*/ 1950031 w 2921000"/>
                <a:gd name="connsiteY71" fmla="*/ 1707284 h 4636378"/>
                <a:gd name="connsiteX72" fmla="*/ 1950031 w 2921000"/>
                <a:gd name="connsiteY72" fmla="*/ 1950026 h 4636378"/>
                <a:gd name="connsiteX73" fmla="*/ 1707289 w 2921000"/>
                <a:gd name="connsiteY73" fmla="*/ 1950026 h 4636378"/>
                <a:gd name="connsiteX74" fmla="*/ 1464547 w 2921000"/>
                <a:gd name="connsiteY74" fmla="*/ 1464542 h 4636378"/>
                <a:gd name="connsiteX75" fmla="*/ 1707289 w 2921000"/>
                <a:gd name="connsiteY75" fmla="*/ 1464542 h 4636378"/>
                <a:gd name="connsiteX76" fmla="*/ 1707289 w 2921000"/>
                <a:gd name="connsiteY76" fmla="*/ 1707284 h 4636378"/>
                <a:gd name="connsiteX77" fmla="*/ 1464547 w 2921000"/>
                <a:gd name="connsiteY77" fmla="*/ 1707284 h 4636378"/>
                <a:gd name="connsiteX78" fmla="*/ 1221805 w 2921000"/>
                <a:gd name="connsiteY78" fmla="*/ 1221800 h 4636378"/>
                <a:gd name="connsiteX79" fmla="*/ 1464547 w 2921000"/>
                <a:gd name="connsiteY79" fmla="*/ 1221800 h 4636378"/>
                <a:gd name="connsiteX80" fmla="*/ 1464547 w 2921000"/>
                <a:gd name="connsiteY80" fmla="*/ 1464542 h 4636378"/>
                <a:gd name="connsiteX81" fmla="*/ 1221805 w 2921000"/>
                <a:gd name="connsiteY81" fmla="*/ 1464542 h 4636378"/>
                <a:gd name="connsiteX82" fmla="*/ 728227 w 2921000"/>
                <a:gd name="connsiteY82" fmla="*/ 728227 h 4636378"/>
                <a:gd name="connsiteX83" fmla="*/ 979063 w 2921000"/>
                <a:gd name="connsiteY83" fmla="*/ 728227 h 4636378"/>
                <a:gd name="connsiteX84" fmla="*/ 979063 w 2921000"/>
                <a:gd name="connsiteY84" fmla="*/ 979058 h 4636378"/>
                <a:gd name="connsiteX85" fmla="*/ 1221805 w 2921000"/>
                <a:gd name="connsiteY85" fmla="*/ 979058 h 4636378"/>
                <a:gd name="connsiteX86" fmla="*/ 1221805 w 2921000"/>
                <a:gd name="connsiteY86" fmla="*/ 1221800 h 4636378"/>
                <a:gd name="connsiteX87" fmla="*/ 979063 w 2921000"/>
                <a:gd name="connsiteY87" fmla="*/ 1221800 h 4636378"/>
                <a:gd name="connsiteX88" fmla="*/ 979063 w 2921000"/>
                <a:gd name="connsiteY88" fmla="*/ 979063 h 4636378"/>
                <a:gd name="connsiteX89" fmla="*/ 728227 w 2921000"/>
                <a:gd name="connsiteY89" fmla="*/ 979063 h 4636378"/>
                <a:gd name="connsiteX90" fmla="*/ 0 w 2921000"/>
                <a:gd name="connsiteY90" fmla="*/ 0 h 4636378"/>
                <a:gd name="connsiteX91" fmla="*/ 244817 w 2921000"/>
                <a:gd name="connsiteY91" fmla="*/ 0 h 4636378"/>
                <a:gd name="connsiteX92" fmla="*/ 244817 w 2921000"/>
                <a:gd name="connsiteY92" fmla="*/ 246397 h 4636378"/>
                <a:gd name="connsiteX93" fmla="*/ 485484 w 2921000"/>
                <a:gd name="connsiteY93" fmla="*/ 246397 h 4636378"/>
                <a:gd name="connsiteX94" fmla="*/ 485484 w 2921000"/>
                <a:gd name="connsiteY94" fmla="*/ 485484 h 4636378"/>
                <a:gd name="connsiteX95" fmla="*/ 728226 w 2921000"/>
                <a:gd name="connsiteY95" fmla="*/ 485484 h 4636378"/>
                <a:gd name="connsiteX96" fmla="*/ 728226 w 2921000"/>
                <a:gd name="connsiteY96" fmla="*/ 728226 h 4636378"/>
                <a:gd name="connsiteX97" fmla="*/ 485484 w 2921000"/>
                <a:gd name="connsiteY97" fmla="*/ 728226 h 4636378"/>
                <a:gd name="connsiteX98" fmla="*/ 485484 w 2921000"/>
                <a:gd name="connsiteY98" fmla="*/ 488617 h 4636378"/>
                <a:gd name="connsiteX99" fmla="*/ 244817 w 2921000"/>
                <a:gd name="connsiteY99" fmla="*/ 488617 h 4636378"/>
                <a:gd name="connsiteX100" fmla="*/ 244817 w 2921000"/>
                <a:gd name="connsiteY100" fmla="*/ 730837 h 4636378"/>
                <a:gd name="connsiteX101" fmla="*/ 244817 w 2921000"/>
                <a:gd name="connsiteY101" fmla="*/ 977233 h 4636378"/>
                <a:gd name="connsiteX102" fmla="*/ 244817 w 2921000"/>
                <a:gd name="connsiteY102" fmla="*/ 1219453 h 4636378"/>
                <a:gd name="connsiteX103" fmla="*/ 244817 w 2921000"/>
                <a:gd name="connsiteY103" fmla="*/ 1461674 h 4636378"/>
                <a:gd name="connsiteX104" fmla="*/ 244817 w 2921000"/>
                <a:gd name="connsiteY104" fmla="*/ 1708070 h 4636378"/>
                <a:gd name="connsiteX105" fmla="*/ 244817 w 2921000"/>
                <a:gd name="connsiteY105" fmla="*/ 1950290 h 4636378"/>
                <a:gd name="connsiteX106" fmla="*/ 244817 w 2921000"/>
                <a:gd name="connsiteY106" fmla="*/ 2192510 h 4636378"/>
                <a:gd name="connsiteX107" fmla="*/ 244817 w 2921000"/>
                <a:gd name="connsiteY107" fmla="*/ 2438907 h 4636378"/>
                <a:gd name="connsiteX108" fmla="*/ 244817 w 2921000"/>
                <a:gd name="connsiteY108" fmla="*/ 2681127 h 4636378"/>
                <a:gd name="connsiteX109" fmla="*/ 244817 w 2921000"/>
                <a:gd name="connsiteY109" fmla="*/ 2923347 h 4636378"/>
                <a:gd name="connsiteX110" fmla="*/ 244817 w 2921000"/>
                <a:gd name="connsiteY110" fmla="*/ 3169743 h 4636378"/>
                <a:gd name="connsiteX111" fmla="*/ 244817 w 2921000"/>
                <a:gd name="connsiteY111" fmla="*/ 3411963 h 4636378"/>
                <a:gd name="connsiteX112" fmla="*/ 244817 w 2921000"/>
                <a:gd name="connsiteY112" fmla="*/ 3654184 h 4636378"/>
                <a:gd name="connsiteX113" fmla="*/ 244817 w 2921000"/>
                <a:gd name="connsiteY113" fmla="*/ 3900580 h 4636378"/>
                <a:gd name="connsiteX114" fmla="*/ 485484 w 2921000"/>
                <a:gd name="connsiteY114" fmla="*/ 3900580 h 4636378"/>
                <a:gd name="connsiteX115" fmla="*/ 485484 w 2921000"/>
                <a:gd name="connsiteY115" fmla="*/ 4142800 h 4636378"/>
                <a:gd name="connsiteX116" fmla="*/ 244817 w 2921000"/>
                <a:gd name="connsiteY116" fmla="*/ 4142800 h 4636378"/>
                <a:gd name="connsiteX117" fmla="*/ 0 w 2921000"/>
                <a:gd name="connsiteY117" fmla="*/ 4142800 h 4636378"/>
                <a:gd name="connsiteX118" fmla="*/ 0 w 2921000"/>
                <a:gd name="connsiteY118" fmla="*/ 3900580 h 4636378"/>
                <a:gd name="connsiteX119" fmla="*/ 0 w 2921000"/>
                <a:gd name="connsiteY119" fmla="*/ 3654184 h 4636378"/>
                <a:gd name="connsiteX120" fmla="*/ 0 w 2921000"/>
                <a:gd name="connsiteY120" fmla="*/ 3411963 h 4636378"/>
                <a:gd name="connsiteX121" fmla="*/ 0 w 2921000"/>
                <a:gd name="connsiteY121" fmla="*/ 3169743 h 4636378"/>
                <a:gd name="connsiteX122" fmla="*/ 0 w 2921000"/>
                <a:gd name="connsiteY122" fmla="*/ 2923347 h 4636378"/>
                <a:gd name="connsiteX123" fmla="*/ 0 w 2921000"/>
                <a:gd name="connsiteY123" fmla="*/ 2681127 h 4636378"/>
                <a:gd name="connsiteX124" fmla="*/ 0 w 2921000"/>
                <a:gd name="connsiteY124" fmla="*/ 2438907 h 4636378"/>
                <a:gd name="connsiteX125" fmla="*/ 0 w 2921000"/>
                <a:gd name="connsiteY125" fmla="*/ 2192510 h 4636378"/>
                <a:gd name="connsiteX126" fmla="*/ 0 w 2921000"/>
                <a:gd name="connsiteY126" fmla="*/ 1950290 h 4636378"/>
                <a:gd name="connsiteX127" fmla="*/ 0 w 2921000"/>
                <a:gd name="connsiteY127" fmla="*/ 1708070 h 4636378"/>
                <a:gd name="connsiteX128" fmla="*/ 0 w 2921000"/>
                <a:gd name="connsiteY128" fmla="*/ 1461674 h 4636378"/>
                <a:gd name="connsiteX129" fmla="*/ 0 w 2921000"/>
                <a:gd name="connsiteY129" fmla="*/ 1219453 h 4636378"/>
                <a:gd name="connsiteX130" fmla="*/ 0 w 2921000"/>
                <a:gd name="connsiteY130" fmla="*/ 977233 h 4636378"/>
                <a:gd name="connsiteX131" fmla="*/ 0 w 2921000"/>
                <a:gd name="connsiteY131" fmla="*/ 730837 h 4636378"/>
                <a:gd name="connsiteX132" fmla="*/ 0 w 2921000"/>
                <a:gd name="connsiteY132" fmla="*/ 488617 h 4636378"/>
                <a:gd name="connsiteX133" fmla="*/ 0 w 2921000"/>
                <a:gd name="connsiteY133" fmla="*/ 246397 h 463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2921000" h="4636378">
                  <a:moveTo>
                    <a:pt x="1707289" y="4385542"/>
                  </a:moveTo>
                  <a:lnTo>
                    <a:pt x="1950031" y="4385542"/>
                  </a:lnTo>
                  <a:lnTo>
                    <a:pt x="2192773" y="4385542"/>
                  </a:lnTo>
                  <a:lnTo>
                    <a:pt x="2192773" y="4636378"/>
                  </a:lnTo>
                  <a:lnTo>
                    <a:pt x="1950031" y="4636378"/>
                  </a:lnTo>
                  <a:lnTo>
                    <a:pt x="1707289" y="4636378"/>
                  </a:lnTo>
                  <a:close/>
                  <a:moveTo>
                    <a:pt x="2192773" y="3900058"/>
                  </a:moveTo>
                  <a:lnTo>
                    <a:pt x="2443609" y="3900058"/>
                  </a:lnTo>
                  <a:lnTo>
                    <a:pt x="2443609" y="4142800"/>
                  </a:lnTo>
                  <a:lnTo>
                    <a:pt x="2443609" y="4385542"/>
                  </a:lnTo>
                  <a:lnTo>
                    <a:pt x="2192773" y="4385542"/>
                  </a:lnTo>
                  <a:lnTo>
                    <a:pt x="2192773" y="4142800"/>
                  </a:lnTo>
                  <a:close/>
                  <a:moveTo>
                    <a:pt x="1464547" y="3900058"/>
                  </a:moveTo>
                  <a:lnTo>
                    <a:pt x="1707289" y="3900058"/>
                  </a:lnTo>
                  <a:lnTo>
                    <a:pt x="1707289" y="4142800"/>
                  </a:lnTo>
                  <a:lnTo>
                    <a:pt x="1707289" y="4385542"/>
                  </a:lnTo>
                  <a:lnTo>
                    <a:pt x="1464547" y="4385542"/>
                  </a:lnTo>
                  <a:lnTo>
                    <a:pt x="1464547" y="4142800"/>
                  </a:lnTo>
                  <a:close/>
                  <a:moveTo>
                    <a:pt x="485484" y="3657315"/>
                  </a:moveTo>
                  <a:lnTo>
                    <a:pt x="728226" y="3657315"/>
                  </a:lnTo>
                  <a:lnTo>
                    <a:pt x="728226" y="3900057"/>
                  </a:lnTo>
                  <a:lnTo>
                    <a:pt x="485484" y="3900057"/>
                  </a:lnTo>
                  <a:close/>
                  <a:moveTo>
                    <a:pt x="1950031" y="3414573"/>
                  </a:moveTo>
                  <a:lnTo>
                    <a:pt x="2192773" y="3414573"/>
                  </a:lnTo>
                  <a:lnTo>
                    <a:pt x="2192773" y="3655241"/>
                  </a:lnTo>
                  <a:lnTo>
                    <a:pt x="2192773" y="3900057"/>
                  </a:lnTo>
                  <a:lnTo>
                    <a:pt x="1950031" y="3900057"/>
                  </a:lnTo>
                  <a:lnTo>
                    <a:pt x="1950031" y="3655241"/>
                  </a:lnTo>
                  <a:close/>
                  <a:moveTo>
                    <a:pt x="1221805" y="3414573"/>
                  </a:moveTo>
                  <a:lnTo>
                    <a:pt x="1464547" y="3414573"/>
                  </a:lnTo>
                  <a:lnTo>
                    <a:pt x="1464547" y="3655241"/>
                  </a:lnTo>
                  <a:lnTo>
                    <a:pt x="1464547" y="3900057"/>
                  </a:lnTo>
                  <a:lnTo>
                    <a:pt x="1221805" y="3900057"/>
                  </a:lnTo>
                  <a:lnTo>
                    <a:pt x="1221805" y="3655241"/>
                  </a:lnTo>
                  <a:close/>
                  <a:moveTo>
                    <a:pt x="728227" y="3414573"/>
                  </a:moveTo>
                  <a:lnTo>
                    <a:pt x="979063" y="3414573"/>
                  </a:lnTo>
                  <a:lnTo>
                    <a:pt x="979063" y="3657315"/>
                  </a:lnTo>
                  <a:lnTo>
                    <a:pt x="728227" y="3657315"/>
                  </a:lnTo>
                  <a:close/>
                  <a:moveTo>
                    <a:pt x="979063" y="3171831"/>
                  </a:moveTo>
                  <a:lnTo>
                    <a:pt x="1221805" y="3171831"/>
                  </a:lnTo>
                  <a:lnTo>
                    <a:pt x="1221805" y="3414573"/>
                  </a:lnTo>
                  <a:lnTo>
                    <a:pt x="979063" y="3414573"/>
                  </a:lnTo>
                  <a:close/>
                  <a:moveTo>
                    <a:pt x="2443605" y="2443605"/>
                  </a:moveTo>
                  <a:lnTo>
                    <a:pt x="2686347" y="2443605"/>
                  </a:lnTo>
                  <a:lnTo>
                    <a:pt x="2686347" y="2686347"/>
                  </a:lnTo>
                  <a:lnTo>
                    <a:pt x="2921000" y="2686347"/>
                  </a:lnTo>
                  <a:lnTo>
                    <a:pt x="2921000" y="2927702"/>
                  </a:lnTo>
                  <a:lnTo>
                    <a:pt x="2921000" y="3173219"/>
                  </a:lnTo>
                  <a:lnTo>
                    <a:pt x="2679092" y="3173219"/>
                  </a:lnTo>
                  <a:lnTo>
                    <a:pt x="2437184" y="3173219"/>
                  </a:lnTo>
                  <a:lnTo>
                    <a:pt x="2191105" y="3173219"/>
                  </a:lnTo>
                  <a:lnTo>
                    <a:pt x="1949197" y="3173219"/>
                  </a:lnTo>
                  <a:lnTo>
                    <a:pt x="1949197" y="3414574"/>
                  </a:lnTo>
                  <a:lnTo>
                    <a:pt x="1707289" y="3414574"/>
                  </a:lnTo>
                  <a:lnTo>
                    <a:pt x="1707289" y="3173219"/>
                  </a:lnTo>
                  <a:lnTo>
                    <a:pt x="1707289" y="2927702"/>
                  </a:lnTo>
                  <a:lnTo>
                    <a:pt x="1949197" y="2927702"/>
                  </a:lnTo>
                  <a:lnTo>
                    <a:pt x="2191105" y="2927702"/>
                  </a:lnTo>
                  <a:lnTo>
                    <a:pt x="2437184" y="2927702"/>
                  </a:lnTo>
                  <a:lnTo>
                    <a:pt x="2679092" y="2927702"/>
                  </a:lnTo>
                  <a:lnTo>
                    <a:pt x="2679092" y="2686347"/>
                  </a:lnTo>
                  <a:lnTo>
                    <a:pt x="2443605" y="2686347"/>
                  </a:lnTo>
                  <a:close/>
                  <a:moveTo>
                    <a:pt x="2192773" y="2192768"/>
                  </a:moveTo>
                  <a:lnTo>
                    <a:pt x="2443609" y="2192768"/>
                  </a:lnTo>
                  <a:lnTo>
                    <a:pt x="2443609" y="2443604"/>
                  </a:lnTo>
                  <a:lnTo>
                    <a:pt x="2192773" y="2443604"/>
                  </a:lnTo>
                  <a:close/>
                  <a:moveTo>
                    <a:pt x="1950031" y="1950026"/>
                  </a:moveTo>
                  <a:lnTo>
                    <a:pt x="2192773" y="1950026"/>
                  </a:lnTo>
                  <a:lnTo>
                    <a:pt x="2192773" y="2192768"/>
                  </a:lnTo>
                  <a:lnTo>
                    <a:pt x="1950031" y="2192768"/>
                  </a:lnTo>
                  <a:close/>
                  <a:moveTo>
                    <a:pt x="1707289" y="1707284"/>
                  </a:moveTo>
                  <a:lnTo>
                    <a:pt x="1950031" y="1707284"/>
                  </a:lnTo>
                  <a:lnTo>
                    <a:pt x="1950031" y="1950026"/>
                  </a:lnTo>
                  <a:lnTo>
                    <a:pt x="1707289" y="1950026"/>
                  </a:lnTo>
                  <a:close/>
                  <a:moveTo>
                    <a:pt x="1464547" y="1464542"/>
                  </a:moveTo>
                  <a:lnTo>
                    <a:pt x="1707289" y="1464542"/>
                  </a:lnTo>
                  <a:lnTo>
                    <a:pt x="1707289" y="1707284"/>
                  </a:lnTo>
                  <a:lnTo>
                    <a:pt x="1464547" y="1707284"/>
                  </a:lnTo>
                  <a:close/>
                  <a:moveTo>
                    <a:pt x="1221805" y="1221800"/>
                  </a:moveTo>
                  <a:lnTo>
                    <a:pt x="1464547" y="1221800"/>
                  </a:lnTo>
                  <a:lnTo>
                    <a:pt x="1464547" y="1464542"/>
                  </a:lnTo>
                  <a:lnTo>
                    <a:pt x="1221805" y="1464542"/>
                  </a:lnTo>
                  <a:close/>
                  <a:moveTo>
                    <a:pt x="728227" y="728227"/>
                  </a:moveTo>
                  <a:lnTo>
                    <a:pt x="979063" y="728227"/>
                  </a:lnTo>
                  <a:lnTo>
                    <a:pt x="979063" y="979058"/>
                  </a:lnTo>
                  <a:lnTo>
                    <a:pt x="1221805" y="979058"/>
                  </a:lnTo>
                  <a:lnTo>
                    <a:pt x="1221805" y="1221800"/>
                  </a:lnTo>
                  <a:lnTo>
                    <a:pt x="979063" y="1221800"/>
                  </a:lnTo>
                  <a:lnTo>
                    <a:pt x="979063" y="979063"/>
                  </a:lnTo>
                  <a:lnTo>
                    <a:pt x="728227" y="979063"/>
                  </a:lnTo>
                  <a:close/>
                  <a:moveTo>
                    <a:pt x="0" y="0"/>
                  </a:moveTo>
                  <a:lnTo>
                    <a:pt x="244817" y="0"/>
                  </a:lnTo>
                  <a:lnTo>
                    <a:pt x="244817" y="246397"/>
                  </a:lnTo>
                  <a:lnTo>
                    <a:pt x="485484" y="246397"/>
                  </a:lnTo>
                  <a:lnTo>
                    <a:pt x="485484" y="485484"/>
                  </a:lnTo>
                  <a:lnTo>
                    <a:pt x="728226" y="485484"/>
                  </a:lnTo>
                  <a:lnTo>
                    <a:pt x="728226" y="728226"/>
                  </a:lnTo>
                  <a:lnTo>
                    <a:pt x="485484" y="728226"/>
                  </a:lnTo>
                  <a:lnTo>
                    <a:pt x="485484" y="488617"/>
                  </a:lnTo>
                  <a:lnTo>
                    <a:pt x="244817" y="488617"/>
                  </a:lnTo>
                  <a:lnTo>
                    <a:pt x="244817" y="730837"/>
                  </a:lnTo>
                  <a:lnTo>
                    <a:pt x="244817" y="977233"/>
                  </a:lnTo>
                  <a:lnTo>
                    <a:pt x="244817" y="1219453"/>
                  </a:lnTo>
                  <a:lnTo>
                    <a:pt x="244817" y="1461674"/>
                  </a:lnTo>
                  <a:lnTo>
                    <a:pt x="244817" y="1708070"/>
                  </a:lnTo>
                  <a:lnTo>
                    <a:pt x="244817" y="1950290"/>
                  </a:lnTo>
                  <a:lnTo>
                    <a:pt x="244817" y="2192510"/>
                  </a:lnTo>
                  <a:lnTo>
                    <a:pt x="244817" y="2438907"/>
                  </a:lnTo>
                  <a:lnTo>
                    <a:pt x="244817" y="2681127"/>
                  </a:lnTo>
                  <a:lnTo>
                    <a:pt x="244817" y="2923347"/>
                  </a:lnTo>
                  <a:lnTo>
                    <a:pt x="244817" y="3169743"/>
                  </a:lnTo>
                  <a:lnTo>
                    <a:pt x="244817" y="3411963"/>
                  </a:lnTo>
                  <a:lnTo>
                    <a:pt x="244817" y="3654184"/>
                  </a:lnTo>
                  <a:lnTo>
                    <a:pt x="244817" y="3900580"/>
                  </a:lnTo>
                  <a:lnTo>
                    <a:pt x="485484" y="3900580"/>
                  </a:lnTo>
                  <a:lnTo>
                    <a:pt x="485484" y="4142800"/>
                  </a:lnTo>
                  <a:lnTo>
                    <a:pt x="244817" y="4142800"/>
                  </a:lnTo>
                  <a:lnTo>
                    <a:pt x="0" y="4142800"/>
                  </a:lnTo>
                  <a:lnTo>
                    <a:pt x="0" y="3900580"/>
                  </a:lnTo>
                  <a:lnTo>
                    <a:pt x="0" y="3654184"/>
                  </a:lnTo>
                  <a:lnTo>
                    <a:pt x="0" y="3411963"/>
                  </a:lnTo>
                  <a:lnTo>
                    <a:pt x="0" y="3169743"/>
                  </a:lnTo>
                  <a:lnTo>
                    <a:pt x="0" y="2923347"/>
                  </a:lnTo>
                  <a:lnTo>
                    <a:pt x="0" y="2681127"/>
                  </a:lnTo>
                  <a:lnTo>
                    <a:pt x="0" y="2438907"/>
                  </a:lnTo>
                  <a:lnTo>
                    <a:pt x="0" y="2192510"/>
                  </a:lnTo>
                  <a:lnTo>
                    <a:pt x="0" y="1950290"/>
                  </a:lnTo>
                  <a:lnTo>
                    <a:pt x="0" y="1708070"/>
                  </a:lnTo>
                  <a:lnTo>
                    <a:pt x="0" y="1461674"/>
                  </a:lnTo>
                  <a:lnTo>
                    <a:pt x="0" y="1219453"/>
                  </a:lnTo>
                  <a:lnTo>
                    <a:pt x="0" y="977233"/>
                  </a:lnTo>
                  <a:lnTo>
                    <a:pt x="0" y="730837"/>
                  </a:lnTo>
                  <a:lnTo>
                    <a:pt x="0" y="488617"/>
                  </a:lnTo>
                  <a:lnTo>
                    <a:pt x="0" y="2463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1854CD3-16EF-4322-B70D-202178A6182D}"/>
              </a:ext>
            </a:extLst>
          </p:cNvPr>
          <p:cNvGrpSpPr/>
          <p:nvPr/>
        </p:nvGrpSpPr>
        <p:grpSpPr>
          <a:xfrm>
            <a:off x="5294867" y="3742535"/>
            <a:ext cx="200092" cy="317598"/>
            <a:chOff x="1714297" y="1233878"/>
            <a:chExt cx="2921000" cy="4636378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1128B94-8D25-441A-B32F-CAB210A38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747" y="1713581"/>
              <a:ext cx="2451897" cy="3904396"/>
            </a:xfrm>
            <a:custGeom>
              <a:avLst/>
              <a:gdLst>
                <a:gd name="connsiteX0" fmla="*/ 1464744 w 2451897"/>
                <a:gd name="connsiteY0" fmla="*/ 3414577 h 3904396"/>
                <a:gd name="connsiteX1" fmla="*/ 1707486 w 2451897"/>
                <a:gd name="connsiteY1" fmla="*/ 3414577 h 3904396"/>
                <a:gd name="connsiteX2" fmla="*/ 1711632 w 2451897"/>
                <a:gd name="connsiteY2" fmla="*/ 3414577 h 3904396"/>
                <a:gd name="connsiteX3" fmla="*/ 1954374 w 2451897"/>
                <a:gd name="connsiteY3" fmla="*/ 3414577 h 3904396"/>
                <a:gd name="connsiteX4" fmla="*/ 1954374 w 2451897"/>
                <a:gd name="connsiteY4" fmla="*/ 3657508 h 3904396"/>
                <a:gd name="connsiteX5" fmla="*/ 1954374 w 2451897"/>
                <a:gd name="connsiteY5" fmla="*/ 3661465 h 3904396"/>
                <a:gd name="connsiteX6" fmla="*/ 1954374 w 2451897"/>
                <a:gd name="connsiteY6" fmla="*/ 3904396 h 3904396"/>
                <a:gd name="connsiteX7" fmla="*/ 1711632 w 2451897"/>
                <a:gd name="connsiteY7" fmla="*/ 3904396 h 3904396"/>
                <a:gd name="connsiteX8" fmla="*/ 1707486 w 2451897"/>
                <a:gd name="connsiteY8" fmla="*/ 3904396 h 3904396"/>
                <a:gd name="connsiteX9" fmla="*/ 1464744 w 2451897"/>
                <a:gd name="connsiteY9" fmla="*/ 3904396 h 3904396"/>
                <a:gd name="connsiteX10" fmla="*/ 1464744 w 2451897"/>
                <a:gd name="connsiteY10" fmla="*/ 3661465 h 3904396"/>
                <a:gd name="connsiteX11" fmla="*/ 1464744 w 2451897"/>
                <a:gd name="connsiteY11" fmla="*/ 3657508 h 3904396"/>
                <a:gd name="connsiteX12" fmla="*/ 12137 w 2451897"/>
                <a:gd name="connsiteY12" fmla="*/ 0 h 3904396"/>
                <a:gd name="connsiteX13" fmla="*/ 259025 w 2451897"/>
                <a:gd name="connsiteY13" fmla="*/ 0 h 3904396"/>
                <a:gd name="connsiteX14" fmla="*/ 259025 w 2451897"/>
                <a:gd name="connsiteY14" fmla="*/ 246888 h 3904396"/>
                <a:gd name="connsiteX15" fmla="*/ 216066 w 2451897"/>
                <a:gd name="connsiteY15" fmla="*/ 246888 h 3904396"/>
                <a:gd name="connsiteX16" fmla="*/ 218454 w 2451897"/>
                <a:gd name="connsiteY16" fmla="*/ 253316 h 3904396"/>
                <a:gd name="connsiteX17" fmla="*/ 246888 w 2451897"/>
                <a:gd name="connsiteY17" fmla="*/ 253316 h 3904396"/>
                <a:gd name="connsiteX18" fmla="*/ 251034 w 2451897"/>
                <a:gd name="connsiteY18" fmla="*/ 253316 h 3904396"/>
                <a:gd name="connsiteX19" fmla="*/ 493776 w 2451897"/>
                <a:gd name="connsiteY19" fmla="*/ 253316 h 3904396"/>
                <a:gd name="connsiteX20" fmla="*/ 493776 w 2451897"/>
                <a:gd name="connsiteY20" fmla="*/ 490989 h 3904396"/>
                <a:gd name="connsiteX21" fmla="*/ 732372 w 2451897"/>
                <a:gd name="connsiteY21" fmla="*/ 490989 h 3904396"/>
                <a:gd name="connsiteX22" fmla="*/ 732372 w 2451897"/>
                <a:gd name="connsiteY22" fmla="*/ 729506 h 3904396"/>
                <a:gd name="connsiteX23" fmla="*/ 736518 w 2451897"/>
                <a:gd name="connsiteY23" fmla="*/ 729506 h 3904396"/>
                <a:gd name="connsiteX24" fmla="*/ 979260 w 2451897"/>
                <a:gd name="connsiteY24" fmla="*/ 729506 h 3904396"/>
                <a:gd name="connsiteX25" fmla="*/ 979260 w 2451897"/>
                <a:gd name="connsiteY25" fmla="*/ 976394 h 3904396"/>
                <a:gd name="connsiteX26" fmla="*/ 872625 w 2451897"/>
                <a:gd name="connsiteY26" fmla="*/ 976394 h 3904396"/>
                <a:gd name="connsiteX27" fmla="*/ 872880 w 2451897"/>
                <a:gd name="connsiteY27" fmla="*/ 976646 h 3904396"/>
                <a:gd name="connsiteX28" fmla="*/ 970968 w 2451897"/>
                <a:gd name="connsiteY28" fmla="*/ 976646 h 3904396"/>
                <a:gd name="connsiteX29" fmla="*/ 975114 w 2451897"/>
                <a:gd name="connsiteY29" fmla="*/ 976646 h 3904396"/>
                <a:gd name="connsiteX30" fmla="*/ 1217856 w 2451897"/>
                <a:gd name="connsiteY30" fmla="*/ 976646 h 3904396"/>
                <a:gd name="connsiteX31" fmla="*/ 1217856 w 2451897"/>
                <a:gd name="connsiteY31" fmla="*/ 1223435 h 3904396"/>
                <a:gd name="connsiteX32" fmla="*/ 1223878 w 2451897"/>
                <a:gd name="connsiteY32" fmla="*/ 1223435 h 3904396"/>
                <a:gd name="connsiteX33" fmla="*/ 1228024 w 2451897"/>
                <a:gd name="connsiteY33" fmla="*/ 1223435 h 3904396"/>
                <a:gd name="connsiteX34" fmla="*/ 1470766 w 2451897"/>
                <a:gd name="connsiteY34" fmla="*/ 1223435 h 3904396"/>
                <a:gd name="connsiteX35" fmla="*/ 1470766 w 2451897"/>
                <a:gd name="connsiteY35" fmla="*/ 1470323 h 3904396"/>
                <a:gd name="connsiteX36" fmla="*/ 1372411 w 2451897"/>
                <a:gd name="connsiteY36" fmla="*/ 1470323 h 3904396"/>
                <a:gd name="connsiteX37" fmla="*/ 1372666 w 2451897"/>
                <a:gd name="connsiteY37" fmla="*/ 1470575 h 3904396"/>
                <a:gd name="connsiteX38" fmla="*/ 1460598 w 2451897"/>
                <a:gd name="connsiteY38" fmla="*/ 1470575 h 3904396"/>
                <a:gd name="connsiteX39" fmla="*/ 1464744 w 2451897"/>
                <a:gd name="connsiteY39" fmla="*/ 1470575 h 3904396"/>
                <a:gd name="connsiteX40" fmla="*/ 1707486 w 2451897"/>
                <a:gd name="connsiteY40" fmla="*/ 1470575 h 3904396"/>
                <a:gd name="connsiteX41" fmla="*/ 1707486 w 2451897"/>
                <a:gd name="connsiteY41" fmla="*/ 1708217 h 3904396"/>
                <a:gd name="connsiteX42" fmla="*/ 1727614 w 2451897"/>
                <a:gd name="connsiteY42" fmla="*/ 1708217 h 3904396"/>
                <a:gd name="connsiteX43" fmla="*/ 1731760 w 2451897"/>
                <a:gd name="connsiteY43" fmla="*/ 1708217 h 3904396"/>
                <a:gd name="connsiteX44" fmla="*/ 1974502 w 2451897"/>
                <a:gd name="connsiteY44" fmla="*/ 1708217 h 3904396"/>
                <a:gd name="connsiteX45" fmla="*/ 1974502 w 2451897"/>
                <a:gd name="connsiteY45" fmla="*/ 1955105 h 3904396"/>
                <a:gd name="connsiteX46" fmla="*/ 1862941 w 2451897"/>
                <a:gd name="connsiteY46" fmla="*/ 1955105 h 3904396"/>
                <a:gd name="connsiteX47" fmla="*/ 1863652 w 2451897"/>
                <a:gd name="connsiteY47" fmla="*/ 1955808 h 3904396"/>
                <a:gd name="connsiteX48" fmla="*/ 1966413 w 2451897"/>
                <a:gd name="connsiteY48" fmla="*/ 1955808 h 3904396"/>
                <a:gd name="connsiteX49" fmla="*/ 1970559 w 2451897"/>
                <a:gd name="connsiteY49" fmla="*/ 1955808 h 3904396"/>
                <a:gd name="connsiteX50" fmla="*/ 2213301 w 2451897"/>
                <a:gd name="connsiteY50" fmla="*/ 1955808 h 3904396"/>
                <a:gd name="connsiteX51" fmla="*/ 2213301 w 2451897"/>
                <a:gd name="connsiteY51" fmla="*/ 2202696 h 3904396"/>
                <a:gd name="connsiteX52" fmla="*/ 2113468 w 2451897"/>
                <a:gd name="connsiteY52" fmla="*/ 2202696 h 3904396"/>
                <a:gd name="connsiteX53" fmla="*/ 2121457 w 2451897"/>
                <a:gd name="connsiteY53" fmla="*/ 2210592 h 3904396"/>
                <a:gd name="connsiteX54" fmla="*/ 2205009 w 2451897"/>
                <a:gd name="connsiteY54" fmla="*/ 2210592 h 3904396"/>
                <a:gd name="connsiteX55" fmla="*/ 2209155 w 2451897"/>
                <a:gd name="connsiteY55" fmla="*/ 2210592 h 3904396"/>
                <a:gd name="connsiteX56" fmla="*/ 2451897 w 2451897"/>
                <a:gd name="connsiteY56" fmla="*/ 2210592 h 3904396"/>
                <a:gd name="connsiteX57" fmla="*/ 2451897 w 2451897"/>
                <a:gd name="connsiteY57" fmla="*/ 2457480 h 3904396"/>
                <a:gd name="connsiteX58" fmla="*/ 2209155 w 2451897"/>
                <a:gd name="connsiteY58" fmla="*/ 2457480 h 3904396"/>
                <a:gd name="connsiteX59" fmla="*/ 2205009 w 2451897"/>
                <a:gd name="connsiteY59" fmla="*/ 2457480 h 3904396"/>
                <a:gd name="connsiteX60" fmla="*/ 1966413 w 2451897"/>
                <a:gd name="connsiteY60" fmla="*/ 2457480 h 3904396"/>
                <a:gd name="connsiteX61" fmla="*/ 1962267 w 2451897"/>
                <a:gd name="connsiteY61" fmla="*/ 2457480 h 3904396"/>
                <a:gd name="connsiteX62" fmla="*/ 1723671 w 2451897"/>
                <a:gd name="connsiteY62" fmla="*/ 2457480 h 3904396"/>
                <a:gd name="connsiteX63" fmla="*/ 1719525 w 2451897"/>
                <a:gd name="connsiteY63" fmla="*/ 2457480 h 3904396"/>
                <a:gd name="connsiteX64" fmla="*/ 1480929 w 2451897"/>
                <a:gd name="connsiteY64" fmla="*/ 2457480 h 3904396"/>
                <a:gd name="connsiteX65" fmla="*/ 1476783 w 2451897"/>
                <a:gd name="connsiteY65" fmla="*/ 2457480 h 3904396"/>
                <a:gd name="connsiteX66" fmla="*/ 1410588 w 2451897"/>
                <a:gd name="connsiteY66" fmla="*/ 2457480 h 3904396"/>
                <a:gd name="connsiteX67" fmla="*/ 1409757 w 2451897"/>
                <a:gd name="connsiteY67" fmla="*/ 2461428 h 3904396"/>
                <a:gd name="connsiteX68" fmla="*/ 1470766 w 2451897"/>
                <a:gd name="connsiteY68" fmla="*/ 2461428 h 3904396"/>
                <a:gd name="connsiteX69" fmla="*/ 1470766 w 2451897"/>
                <a:gd name="connsiteY69" fmla="*/ 2699101 h 3904396"/>
                <a:gd name="connsiteX70" fmla="*/ 1470766 w 2451897"/>
                <a:gd name="connsiteY70" fmla="*/ 2708316 h 3904396"/>
                <a:gd name="connsiteX71" fmla="*/ 1470766 w 2451897"/>
                <a:gd name="connsiteY71" fmla="*/ 2928844 h 3904396"/>
                <a:gd name="connsiteX72" fmla="*/ 1472839 w 2451897"/>
                <a:gd name="connsiteY72" fmla="*/ 2928844 h 3904396"/>
                <a:gd name="connsiteX73" fmla="*/ 1715581 w 2451897"/>
                <a:gd name="connsiteY73" fmla="*/ 2928844 h 3904396"/>
                <a:gd name="connsiteX74" fmla="*/ 1715581 w 2451897"/>
                <a:gd name="connsiteY74" fmla="*/ 3175732 h 3904396"/>
                <a:gd name="connsiteX75" fmla="*/ 1707486 w 2451897"/>
                <a:gd name="connsiteY75" fmla="*/ 3175732 h 3904396"/>
                <a:gd name="connsiteX76" fmla="*/ 1707486 w 2451897"/>
                <a:gd name="connsiteY76" fmla="*/ 3414162 h 3904396"/>
                <a:gd name="connsiteX77" fmla="*/ 1464744 w 2451897"/>
                <a:gd name="connsiteY77" fmla="*/ 3414162 h 3904396"/>
                <a:gd name="connsiteX78" fmla="*/ 1460598 w 2451897"/>
                <a:gd name="connsiteY78" fmla="*/ 3414162 h 3904396"/>
                <a:gd name="connsiteX79" fmla="*/ 1217856 w 2451897"/>
                <a:gd name="connsiteY79" fmla="*/ 3414162 h 3904396"/>
                <a:gd name="connsiteX80" fmla="*/ 1217856 w 2451897"/>
                <a:gd name="connsiteY80" fmla="*/ 3167274 h 3904396"/>
                <a:gd name="connsiteX81" fmla="*/ 1225951 w 2451897"/>
                <a:gd name="connsiteY81" fmla="*/ 3167274 h 3904396"/>
                <a:gd name="connsiteX82" fmla="*/ 1225951 w 2451897"/>
                <a:gd name="connsiteY82" fmla="*/ 2945989 h 3904396"/>
                <a:gd name="connsiteX83" fmla="*/ 1223878 w 2451897"/>
                <a:gd name="connsiteY83" fmla="*/ 2945989 h 3904396"/>
                <a:gd name="connsiteX84" fmla="*/ 981136 w 2451897"/>
                <a:gd name="connsiteY84" fmla="*/ 2945989 h 3904396"/>
                <a:gd name="connsiteX85" fmla="*/ 981136 w 2451897"/>
                <a:gd name="connsiteY85" fmla="*/ 2708316 h 3904396"/>
                <a:gd name="connsiteX86" fmla="*/ 742540 w 2451897"/>
                <a:gd name="connsiteY86" fmla="*/ 2708316 h 3904396"/>
                <a:gd name="connsiteX87" fmla="*/ 742540 w 2451897"/>
                <a:gd name="connsiteY87" fmla="*/ 2945989 h 3904396"/>
                <a:gd name="connsiteX88" fmla="*/ 501871 w 2451897"/>
                <a:gd name="connsiteY88" fmla="*/ 2945989 h 3904396"/>
                <a:gd name="connsiteX89" fmla="*/ 501871 w 2451897"/>
                <a:gd name="connsiteY89" fmla="*/ 3175732 h 3904396"/>
                <a:gd name="connsiteX90" fmla="*/ 271370 w 2451897"/>
                <a:gd name="connsiteY90" fmla="*/ 3175732 h 3904396"/>
                <a:gd name="connsiteX91" fmla="*/ 271370 w 2451897"/>
                <a:gd name="connsiteY91" fmla="*/ 3414162 h 3904396"/>
                <a:gd name="connsiteX92" fmla="*/ 24482 w 2451897"/>
                <a:gd name="connsiteY92" fmla="*/ 3414162 h 3904396"/>
                <a:gd name="connsiteX93" fmla="*/ 24482 w 2451897"/>
                <a:gd name="connsiteY93" fmla="*/ 3175732 h 3904396"/>
                <a:gd name="connsiteX94" fmla="*/ 12241 w 2451897"/>
                <a:gd name="connsiteY94" fmla="*/ 3175732 h 3904396"/>
                <a:gd name="connsiteX95" fmla="*/ 12241 w 2451897"/>
                <a:gd name="connsiteY95" fmla="*/ 2945989 h 3904396"/>
                <a:gd name="connsiteX96" fmla="*/ 10168 w 2451897"/>
                <a:gd name="connsiteY96" fmla="*/ 2945989 h 3904396"/>
                <a:gd name="connsiteX97" fmla="*/ 10168 w 2451897"/>
                <a:gd name="connsiteY97" fmla="*/ 2708316 h 3904396"/>
                <a:gd name="connsiteX98" fmla="*/ 10168 w 2451897"/>
                <a:gd name="connsiteY98" fmla="*/ 2699101 h 3904396"/>
                <a:gd name="connsiteX99" fmla="*/ 10168 w 2451897"/>
                <a:gd name="connsiteY99" fmla="*/ 2461428 h 3904396"/>
                <a:gd name="connsiteX100" fmla="*/ 85924 w 2451897"/>
                <a:gd name="connsiteY100" fmla="*/ 2461428 h 3904396"/>
                <a:gd name="connsiteX101" fmla="*/ 85874 w 2451897"/>
                <a:gd name="connsiteY101" fmla="*/ 2457227 h 3904396"/>
                <a:gd name="connsiteX102" fmla="*/ 4043 w 2451897"/>
                <a:gd name="connsiteY102" fmla="*/ 2457227 h 3904396"/>
                <a:gd name="connsiteX103" fmla="*/ 4043 w 2451897"/>
                <a:gd name="connsiteY103" fmla="*/ 2210339 h 3904396"/>
                <a:gd name="connsiteX104" fmla="*/ 82908 w 2451897"/>
                <a:gd name="connsiteY104" fmla="*/ 2210339 h 3904396"/>
                <a:gd name="connsiteX105" fmla="*/ 82817 w 2451897"/>
                <a:gd name="connsiteY105" fmla="*/ 2202696 h 3904396"/>
                <a:gd name="connsiteX106" fmla="*/ 16382 w 2451897"/>
                <a:gd name="connsiteY106" fmla="*/ 2202696 h 3904396"/>
                <a:gd name="connsiteX107" fmla="*/ 16382 w 2451897"/>
                <a:gd name="connsiteY107" fmla="*/ 1955808 h 3904396"/>
                <a:gd name="connsiteX108" fmla="*/ 79851 w 2451897"/>
                <a:gd name="connsiteY108" fmla="*/ 1955808 h 3904396"/>
                <a:gd name="connsiteX109" fmla="*/ 79842 w 2451897"/>
                <a:gd name="connsiteY109" fmla="*/ 1955105 h 3904396"/>
                <a:gd name="connsiteX110" fmla="*/ 20326 w 2451897"/>
                <a:gd name="connsiteY110" fmla="*/ 1955105 h 3904396"/>
                <a:gd name="connsiteX111" fmla="*/ 20326 w 2451897"/>
                <a:gd name="connsiteY111" fmla="*/ 1717463 h 3904396"/>
                <a:gd name="connsiteX112" fmla="*/ 4146 w 2451897"/>
                <a:gd name="connsiteY112" fmla="*/ 1717463 h 3904396"/>
                <a:gd name="connsiteX113" fmla="*/ 4146 w 2451897"/>
                <a:gd name="connsiteY113" fmla="*/ 1470575 h 3904396"/>
                <a:gd name="connsiteX114" fmla="*/ 74022 w 2451897"/>
                <a:gd name="connsiteY114" fmla="*/ 1470575 h 3904396"/>
                <a:gd name="connsiteX115" fmla="*/ 74019 w 2451897"/>
                <a:gd name="connsiteY115" fmla="*/ 1470323 h 3904396"/>
                <a:gd name="connsiteX116" fmla="*/ 10168 w 2451897"/>
                <a:gd name="connsiteY116" fmla="*/ 1470323 h 3904396"/>
                <a:gd name="connsiteX117" fmla="*/ 10168 w 2451897"/>
                <a:gd name="connsiteY117" fmla="*/ 1223534 h 3904396"/>
                <a:gd name="connsiteX118" fmla="*/ 0 w 2451897"/>
                <a:gd name="connsiteY118" fmla="*/ 1223534 h 3904396"/>
                <a:gd name="connsiteX119" fmla="*/ 0 w 2451897"/>
                <a:gd name="connsiteY119" fmla="*/ 976646 h 3904396"/>
                <a:gd name="connsiteX120" fmla="*/ 68089 w 2451897"/>
                <a:gd name="connsiteY120" fmla="*/ 976646 h 3904396"/>
                <a:gd name="connsiteX121" fmla="*/ 68086 w 2451897"/>
                <a:gd name="connsiteY121" fmla="*/ 976394 h 3904396"/>
                <a:gd name="connsiteX122" fmla="*/ 4146 w 2451897"/>
                <a:gd name="connsiteY122" fmla="*/ 976394 h 3904396"/>
                <a:gd name="connsiteX123" fmla="*/ 4146 w 2451897"/>
                <a:gd name="connsiteY123" fmla="*/ 737877 h 3904396"/>
                <a:gd name="connsiteX124" fmla="*/ 0 w 2451897"/>
                <a:gd name="connsiteY124" fmla="*/ 737877 h 3904396"/>
                <a:gd name="connsiteX125" fmla="*/ 0 w 2451897"/>
                <a:gd name="connsiteY125" fmla="*/ 490989 h 3904396"/>
                <a:gd name="connsiteX126" fmla="*/ 4146 w 2451897"/>
                <a:gd name="connsiteY126" fmla="*/ 490989 h 3904396"/>
                <a:gd name="connsiteX127" fmla="*/ 4146 w 2451897"/>
                <a:gd name="connsiteY127" fmla="*/ 253316 h 3904396"/>
                <a:gd name="connsiteX128" fmla="*/ 59401 w 2451897"/>
                <a:gd name="connsiteY128" fmla="*/ 253316 h 3904396"/>
                <a:gd name="connsiteX129" fmla="*/ 59323 w 2451897"/>
                <a:gd name="connsiteY129" fmla="*/ 246888 h 3904396"/>
                <a:gd name="connsiteX130" fmla="*/ 12137 w 2451897"/>
                <a:gd name="connsiteY130" fmla="*/ 246888 h 3904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</a:cxnLst>
              <a:rect l="l" t="t" r="r" b="b"/>
              <a:pathLst>
                <a:path w="2451897" h="3904396">
                  <a:moveTo>
                    <a:pt x="1464744" y="3414577"/>
                  </a:moveTo>
                  <a:lnTo>
                    <a:pt x="1707486" y="3414577"/>
                  </a:lnTo>
                  <a:lnTo>
                    <a:pt x="1711632" y="3414577"/>
                  </a:lnTo>
                  <a:lnTo>
                    <a:pt x="1954374" y="3414577"/>
                  </a:lnTo>
                  <a:lnTo>
                    <a:pt x="1954374" y="3657508"/>
                  </a:lnTo>
                  <a:lnTo>
                    <a:pt x="1954374" y="3661465"/>
                  </a:lnTo>
                  <a:lnTo>
                    <a:pt x="1954374" y="3904396"/>
                  </a:lnTo>
                  <a:lnTo>
                    <a:pt x="1711632" y="3904396"/>
                  </a:lnTo>
                  <a:lnTo>
                    <a:pt x="1707486" y="3904396"/>
                  </a:lnTo>
                  <a:lnTo>
                    <a:pt x="1464744" y="3904396"/>
                  </a:lnTo>
                  <a:lnTo>
                    <a:pt x="1464744" y="3661465"/>
                  </a:lnTo>
                  <a:lnTo>
                    <a:pt x="1464744" y="3657508"/>
                  </a:lnTo>
                  <a:close/>
                  <a:moveTo>
                    <a:pt x="12137" y="0"/>
                  </a:moveTo>
                  <a:lnTo>
                    <a:pt x="259025" y="0"/>
                  </a:lnTo>
                  <a:lnTo>
                    <a:pt x="259025" y="246888"/>
                  </a:lnTo>
                  <a:lnTo>
                    <a:pt x="216066" y="246888"/>
                  </a:lnTo>
                  <a:lnTo>
                    <a:pt x="218454" y="253316"/>
                  </a:lnTo>
                  <a:lnTo>
                    <a:pt x="246888" y="253316"/>
                  </a:lnTo>
                  <a:lnTo>
                    <a:pt x="251034" y="253316"/>
                  </a:lnTo>
                  <a:lnTo>
                    <a:pt x="493776" y="253316"/>
                  </a:lnTo>
                  <a:lnTo>
                    <a:pt x="493776" y="490989"/>
                  </a:lnTo>
                  <a:lnTo>
                    <a:pt x="732372" y="490989"/>
                  </a:lnTo>
                  <a:lnTo>
                    <a:pt x="732372" y="729506"/>
                  </a:lnTo>
                  <a:lnTo>
                    <a:pt x="736518" y="729506"/>
                  </a:lnTo>
                  <a:lnTo>
                    <a:pt x="979260" y="729506"/>
                  </a:lnTo>
                  <a:lnTo>
                    <a:pt x="979260" y="976394"/>
                  </a:lnTo>
                  <a:lnTo>
                    <a:pt x="872625" y="976394"/>
                  </a:lnTo>
                  <a:lnTo>
                    <a:pt x="872880" y="976646"/>
                  </a:lnTo>
                  <a:lnTo>
                    <a:pt x="970968" y="976646"/>
                  </a:lnTo>
                  <a:lnTo>
                    <a:pt x="975114" y="976646"/>
                  </a:lnTo>
                  <a:lnTo>
                    <a:pt x="1217856" y="976646"/>
                  </a:lnTo>
                  <a:lnTo>
                    <a:pt x="1217856" y="1223435"/>
                  </a:lnTo>
                  <a:lnTo>
                    <a:pt x="1223878" y="1223435"/>
                  </a:lnTo>
                  <a:lnTo>
                    <a:pt x="1228024" y="1223435"/>
                  </a:lnTo>
                  <a:lnTo>
                    <a:pt x="1470766" y="1223435"/>
                  </a:lnTo>
                  <a:lnTo>
                    <a:pt x="1470766" y="1470323"/>
                  </a:lnTo>
                  <a:lnTo>
                    <a:pt x="1372411" y="1470323"/>
                  </a:lnTo>
                  <a:lnTo>
                    <a:pt x="1372666" y="1470575"/>
                  </a:lnTo>
                  <a:lnTo>
                    <a:pt x="1460598" y="1470575"/>
                  </a:lnTo>
                  <a:lnTo>
                    <a:pt x="1464744" y="1470575"/>
                  </a:lnTo>
                  <a:lnTo>
                    <a:pt x="1707486" y="1470575"/>
                  </a:lnTo>
                  <a:lnTo>
                    <a:pt x="1707486" y="1708217"/>
                  </a:lnTo>
                  <a:lnTo>
                    <a:pt x="1727614" y="1708217"/>
                  </a:lnTo>
                  <a:lnTo>
                    <a:pt x="1731760" y="1708217"/>
                  </a:lnTo>
                  <a:lnTo>
                    <a:pt x="1974502" y="1708217"/>
                  </a:lnTo>
                  <a:lnTo>
                    <a:pt x="1974502" y="1955105"/>
                  </a:lnTo>
                  <a:lnTo>
                    <a:pt x="1862941" y="1955105"/>
                  </a:lnTo>
                  <a:lnTo>
                    <a:pt x="1863652" y="1955808"/>
                  </a:lnTo>
                  <a:lnTo>
                    <a:pt x="1966413" y="1955808"/>
                  </a:lnTo>
                  <a:lnTo>
                    <a:pt x="1970559" y="1955808"/>
                  </a:lnTo>
                  <a:lnTo>
                    <a:pt x="2213301" y="1955808"/>
                  </a:lnTo>
                  <a:lnTo>
                    <a:pt x="2213301" y="2202696"/>
                  </a:lnTo>
                  <a:lnTo>
                    <a:pt x="2113468" y="2202696"/>
                  </a:lnTo>
                  <a:lnTo>
                    <a:pt x="2121457" y="2210592"/>
                  </a:lnTo>
                  <a:lnTo>
                    <a:pt x="2205009" y="2210592"/>
                  </a:lnTo>
                  <a:lnTo>
                    <a:pt x="2209155" y="2210592"/>
                  </a:lnTo>
                  <a:lnTo>
                    <a:pt x="2451897" y="2210592"/>
                  </a:lnTo>
                  <a:lnTo>
                    <a:pt x="2451897" y="2457480"/>
                  </a:lnTo>
                  <a:lnTo>
                    <a:pt x="2209155" y="2457480"/>
                  </a:lnTo>
                  <a:lnTo>
                    <a:pt x="2205009" y="2457480"/>
                  </a:lnTo>
                  <a:lnTo>
                    <a:pt x="1966413" y="2457480"/>
                  </a:lnTo>
                  <a:lnTo>
                    <a:pt x="1962267" y="2457480"/>
                  </a:lnTo>
                  <a:lnTo>
                    <a:pt x="1723671" y="2457480"/>
                  </a:lnTo>
                  <a:lnTo>
                    <a:pt x="1719525" y="2457480"/>
                  </a:lnTo>
                  <a:lnTo>
                    <a:pt x="1480929" y="2457480"/>
                  </a:lnTo>
                  <a:lnTo>
                    <a:pt x="1476783" y="2457480"/>
                  </a:lnTo>
                  <a:lnTo>
                    <a:pt x="1410588" y="2457480"/>
                  </a:lnTo>
                  <a:lnTo>
                    <a:pt x="1409757" y="2461428"/>
                  </a:lnTo>
                  <a:lnTo>
                    <a:pt x="1470766" y="2461428"/>
                  </a:lnTo>
                  <a:lnTo>
                    <a:pt x="1470766" y="2699101"/>
                  </a:lnTo>
                  <a:lnTo>
                    <a:pt x="1470766" y="2708316"/>
                  </a:lnTo>
                  <a:lnTo>
                    <a:pt x="1470766" y="2928844"/>
                  </a:lnTo>
                  <a:lnTo>
                    <a:pt x="1472839" y="2928844"/>
                  </a:lnTo>
                  <a:lnTo>
                    <a:pt x="1715581" y="2928844"/>
                  </a:lnTo>
                  <a:lnTo>
                    <a:pt x="1715581" y="3175732"/>
                  </a:lnTo>
                  <a:lnTo>
                    <a:pt x="1707486" y="3175732"/>
                  </a:lnTo>
                  <a:lnTo>
                    <a:pt x="1707486" y="3414162"/>
                  </a:lnTo>
                  <a:lnTo>
                    <a:pt x="1464744" y="3414162"/>
                  </a:lnTo>
                  <a:lnTo>
                    <a:pt x="1460598" y="3414162"/>
                  </a:lnTo>
                  <a:lnTo>
                    <a:pt x="1217856" y="3414162"/>
                  </a:lnTo>
                  <a:lnTo>
                    <a:pt x="1217856" y="3167274"/>
                  </a:lnTo>
                  <a:lnTo>
                    <a:pt x="1225951" y="3167274"/>
                  </a:lnTo>
                  <a:lnTo>
                    <a:pt x="1225951" y="2945989"/>
                  </a:lnTo>
                  <a:lnTo>
                    <a:pt x="1223878" y="2945989"/>
                  </a:lnTo>
                  <a:lnTo>
                    <a:pt x="981136" y="2945989"/>
                  </a:lnTo>
                  <a:lnTo>
                    <a:pt x="981136" y="2708316"/>
                  </a:lnTo>
                  <a:lnTo>
                    <a:pt x="742540" y="2708316"/>
                  </a:lnTo>
                  <a:lnTo>
                    <a:pt x="742540" y="2945989"/>
                  </a:lnTo>
                  <a:lnTo>
                    <a:pt x="501871" y="2945989"/>
                  </a:lnTo>
                  <a:lnTo>
                    <a:pt x="501871" y="3175732"/>
                  </a:lnTo>
                  <a:lnTo>
                    <a:pt x="271370" y="3175732"/>
                  </a:lnTo>
                  <a:lnTo>
                    <a:pt x="271370" y="3414162"/>
                  </a:lnTo>
                  <a:lnTo>
                    <a:pt x="24482" y="3414162"/>
                  </a:lnTo>
                  <a:lnTo>
                    <a:pt x="24482" y="3175732"/>
                  </a:lnTo>
                  <a:lnTo>
                    <a:pt x="12241" y="3175732"/>
                  </a:lnTo>
                  <a:lnTo>
                    <a:pt x="12241" y="2945989"/>
                  </a:lnTo>
                  <a:lnTo>
                    <a:pt x="10168" y="2945989"/>
                  </a:lnTo>
                  <a:lnTo>
                    <a:pt x="10168" y="2708316"/>
                  </a:lnTo>
                  <a:lnTo>
                    <a:pt x="10168" y="2699101"/>
                  </a:lnTo>
                  <a:lnTo>
                    <a:pt x="10168" y="2461428"/>
                  </a:lnTo>
                  <a:lnTo>
                    <a:pt x="85924" y="2461428"/>
                  </a:lnTo>
                  <a:lnTo>
                    <a:pt x="85874" y="2457227"/>
                  </a:lnTo>
                  <a:lnTo>
                    <a:pt x="4043" y="2457227"/>
                  </a:lnTo>
                  <a:lnTo>
                    <a:pt x="4043" y="2210339"/>
                  </a:lnTo>
                  <a:lnTo>
                    <a:pt x="82908" y="2210339"/>
                  </a:lnTo>
                  <a:lnTo>
                    <a:pt x="82817" y="2202696"/>
                  </a:lnTo>
                  <a:lnTo>
                    <a:pt x="16382" y="2202696"/>
                  </a:lnTo>
                  <a:lnTo>
                    <a:pt x="16382" y="1955808"/>
                  </a:lnTo>
                  <a:lnTo>
                    <a:pt x="79851" y="1955808"/>
                  </a:lnTo>
                  <a:lnTo>
                    <a:pt x="79842" y="1955105"/>
                  </a:lnTo>
                  <a:lnTo>
                    <a:pt x="20326" y="1955105"/>
                  </a:lnTo>
                  <a:lnTo>
                    <a:pt x="20326" y="1717463"/>
                  </a:lnTo>
                  <a:lnTo>
                    <a:pt x="4146" y="1717463"/>
                  </a:lnTo>
                  <a:lnTo>
                    <a:pt x="4146" y="1470575"/>
                  </a:lnTo>
                  <a:lnTo>
                    <a:pt x="74022" y="1470575"/>
                  </a:lnTo>
                  <a:lnTo>
                    <a:pt x="74019" y="1470323"/>
                  </a:lnTo>
                  <a:lnTo>
                    <a:pt x="10168" y="1470323"/>
                  </a:lnTo>
                  <a:lnTo>
                    <a:pt x="10168" y="1223534"/>
                  </a:lnTo>
                  <a:lnTo>
                    <a:pt x="0" y="1223534"/>
                  </a:lnTo>
                  <a:lnTo>
                    <a:pt x="0" y="976646"/>
                  </a:lnTo>
                  <a:lnTo>
                    <a:pt x="68089" y="976646"/>
                  </a:lnTo>
                  <a:lnTo>
                    <a:pt x="68086" y="976394"/>
                  </a:lnTo>
                  <a:lnTo>
                    <a:pt x="4146" y="976394"/>
                  </a:lnTo>
                  <a:lnTo>
                    <a:pt x="4146" y="737877"/>
                  </a:lnTo>
                  <a:lnTo>
                    <a:pt x="0" y="737877"/>
                  </a:lnTo>
                  <a:lnTo>
                    <a:pt x="0" y="490989"/>
                  </a:lnTo>
                  <a:lnTo>
                    <a:pt x="4146" y="490989"/>
                  </a:lnTo>
                  <a:lnTo>
                    <a:pt x="4146" y="253316"/>
                  </a:lnTo>
                  <a:lnTo>
                    <a:pt x="59401" y="253316"/>
                  </a:lnTo>
                  <a:lnTo>
                    <a:pt x="59323" y="246888"/>
                  </a:lnTo>
                  <a:lnTo>
                    <a:pt x="12137" y="2468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E49DA08-9159-416D-BA89-E543CBD31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297" y="1233878"/>
              <a:ext cx="2921000" cy="4636378"/>
            </a:xfrm>
            <a:custGeom>
              <a:avLst/>
              <a:gdLst>
                <a:gd name="connsiteX0" fmla="*/ 1707289 w 2921000"/>
                <a:gd name="connsiteY0" fmla="*/ 4385542 h 4636378"/>
                <a:gd name="connsiteX1" fmla="*/ 1950031 w 2921000"/>
                <a:gd name="connsiteY1" fmla="*/ 4385542 h 4636378"/>
                <a:gd name="connsiteX2" fmla="*/ 2192773 w 2921000"/>
                <a:gd name="connsiteY2" fmla="*/ 4385542 h 4636378"/>
                <a:gd name="connsiteX3" fmla="*/ 2192773 w 2921000"/>
                <a:gd name="connsiteY3" fmla="*/ 4636378 h 4636378"/>
                <a:gd name="connsiteX4" fmla="*/ 1950031 w 2921000"/>
                <a:gd name="connsiteY4" fmla="*/ 4636378 h 4636378"/>
                <a:gd name="connsiteX5" fmla="*/ 1707289 w 2921000"/>
                <a:gd name="connsiteY5" fmla="*/ 4636378 h 4636378"/>
                <a:gd name="connsiteX6" fmla="*/ 2192773 w 2921000"/>
                <a:gd name="connsiteY6" fmla="*/ 3900058 h 4636378"/>
                <a:gd name="connsiteX7" fmla="*/ 2443609 w 2921000"/>
                <a:gd name="connsiteY7" fmla="*/ 3900058 h 4636378"/>
                <a:gd name="connsiteX8" fmla="*/ 2443609 w 2921000"/>
                <a:gd name="connsiteY8" fmla="*/ 4142800 h 4636378"/>
                <a:gd name="connsiteX9" fmla="*/ 2443609 w 2921000"/>
                <a:gd name="connsiteY9" fmla="*/ 4385542 h 4636378"/>
                <a:gd name="connsiteX10" fmla="*/ 2192773 w 2921000"/>
                <a:gd name="connsiteY10" fmla="*/ 4385542 h 4636378"/>
                <a:gd name="connsiteX11" fmla="*/ 2192773 w 2921000"/>
                <a:gd name="connsiteY11" fmla="*/ 4142800 h 4636378"/>
                <a:gd name="connsiteX12" fmla="*/ 1464547 w 2921000"/>
                <a:gd name="connsiteY12" fmla="*/ 3900058 h 4636378"/>
                <a:gd name="connsiteX13" fmla="*/ 1707289 w 2921000"/>
                <a:gd name="connsiteY13" fmla="*/ 3900058 h 4636378"/>
                <a:gd name="connsiteX14" fmla="*/ 1707289 w 2921000"/>
                <a:gd name="connsiteY14" fmla="*/ 4142800 h 4636378"/>
                <a:gd name="connsiteX15" fmla="*/ 1707289 w 2921000"/>
                <a:gd name="connsiteY15" fmla="*/ 4385542 h 4636378"/>
                <a:gd name="connsiteX16" fmla="*/ 1464547 w 2921000"/>
                <a:gd name="connsiteY16" fmla="*/ 4385542 h 4636378"/>
                <a:gd name="connsiteX17" fmla="*/ 1464547 w 2921000"/>
                <a:gd name="connsiteY17" fmla="*/ 4142800 h 4636378"/>
                <a:gd name="connsiteX18" fmla="*/ 485484 w 2921000"/>
                <a:gd name="connsiteY18" fmla="*/ 3657315 h 4636378"/>
                <a:gd name="connsiteX19" fmla="*/ 728226 w 2921000"/>
                <a:gd name="connsiteY19" fmla="*/ 3657315 h 4636378"/>
                <a:gd name="connsiteX20" fmla="*/ 728226 w 2921000"/>
                <a:gd name="connsiteY20" fmla="*/ 3900057 h 4636378"/>
                <a:gd name="connsiteX21" fmla="*/ 485484 w 2921000"/>
                <a:gd name="connsiteY21" fmla="*/ 3900057 h 4636378"/>
                <a:gd name="connsiteX22" fmla="*/ 1950031 w 2921000"/>
                <a:gd name="connsiteY22" fmla="*/ 3414573 h 4636378"/>
                <a:gd name="connsiteX23" fmla="*/ 2192773 w 2921000"/>
                <a:gd name="connsiteY23" fmla="*/ 3414573 h 4636378"/>
                <a:gd name="connsiteX24" fmla="*/ 2192773 w 2921000"/>
                <a:gd name="connsiteY24" fmla="*/ 3655241 h 4636378"/>
                <a:gd name="connsiteX25" fmla="*/ 2192773 w 2921000"/>
                <a:gd name="connsiteY25" fmla="*/ 3900057 h 4636378"/>
                <a:gd name="connsiteX26" fmla="*/ 1950031 w 2921000"/>
                <a:gd name="connsiteY26" fmla="*/ 3900057 h 4636378"/>
                <a:gd name="connsiteX27" fmla="*/ 1950031 w 2921000"/>
                <a:gd name="connsiteY27" fmla="*/ 3655241 h 4636378"/>
                <a:gd name="connsiteX28" fmla="*/ 1221805 w 2921000"/>
                <a:gd name="connsiteY28" fmla="*/ 3414573 h 4636378"/>
                <a:gd name="connsiteX29" fmla="*/ 1464547 w 2921000"/>
                <a:gd name="connsiteY29" fmla="*/ 3414573 h 4636378"/>
                <a:gd name="connsiteX30" fmla="*/ 1464547 w 2921000"/>
                <a:gd name="connsiteY30" fmla="*/ 3655241 h 4636378"/>
                <a:gd name="connsiteX31" fmla="*/ 1464547 w 2921000"/>
                <a:gd name="connsiteY31" fmla="*/ 3900057 h 4636378"/>
                <a:gd name="connsiteX32" fmla="*/ 1221805 w 2921000"/>
                <a:gd name="connsiteY32" fmla="*/ 3900057 h 4636378"/>
                <a:gd name="connsiteX33" fmla="*/ 1221805 w 2921000"/>
                <a:gd name="connsiteY33" fmla="*/ 3655241 h 4636378"/>
                <a:gd name="connsiteX34" fmla="*/ 728227 w 2921000"/>
                <a:gd name="connsiteY34" fmla="*/ 3414573 h 4636378"/>
                <a:gd name="connsiteX35" fmla="*/ 979063 w 2921000"/>
                <a:gd name="connsiteY35" fmla="*/ 3414573 h 4636378"/>
                <a:gd name="connsiteX36" fmla="*/ 979063 w 2921000"/>
                <a:gd name="connsiteY36" fmla="*/ 3657315 h 4636378"/>
                <a:gd name="connsiteX37" fmla="*/ 728227 w 2921000"/>
                <a:gd name="connsiteY37" fmla="*/ 3657315 h 4636378"/>
                <a:gd name="connsiteX38" fmla="*/ 979063 w 2921000"/>
                <a:gd name="connsiteY38" fmla="*/ 3171831 h 4636378"/>
                <a:gd name="connsiteX39" fmla="*/ 1221805 w 2921000"/>
                <a:gd name="connsiteY39" fmla="*/ 3171831 h 4636378"/>
                <a:gd name="connsiteX40" fmla="*/ 1221805 w 2921000"/>
                <a:gd name="connsiteY40" fmla="*/ 3414573 h 4636378"/>
                <a:gd name="connsiteX41" fmla="*/ 979063 w 2921000"/>
                <a:gd name="connsiteY41" fmla="*/ 3414573 h 4636378"/>
                <a:gd name="connsiteX42" fmla="*/ 2443605 w 2921000"/>
                <a:gd name="connsiteY42" fmla="*/ 2443605 h 4636378"/>
                <a:gd name="connsiteX43" fmla="*/ 2686347 w 2921000"/>
                <a:gd name="connsiteY43" fmla="*/ 2443605 h 4636378"/>
                <a:gd name="connsiteX44" fmla="*/ 2686347 w 2921000"/>
                <a:gd name="connsiteY44" fmla="*/ 2686347 h 4636378"/>
                <a:gd name="connsiteX45" fmla="*/ 2921000 w 2921000"/>
                <a:gd name="connsiteY45" fmla="*/ 2686347 h 4636378"/>
                <a:gd name="connsiteX46" fmla="*/ 2921000 w 2921000"/>
                <a:gd name="connsiteY46" fmla="*/ 2927702 h 4636378"/>
                <a:gd name="connsiteX47" fmla="*/ 2921000 w 2921000"/>
                <a:gd name="connsiteY47" fmla="*/ 3173219 h 4636378"/>
                <a:gd name="connsiteX48" fmla="*/ 2679092 w 2921000"/>
                <a:gd name="connsiteY48" fmla="*/ 3173219 h 4636378"/>
                <a:gd name="connsiteX49" fmla="*/ 2437184 w 2921000"/>
                <a:gd name="connsiteY49" fmla="*/ 3173219 h 4636378"/>
                <a:gd name="connsiteX50" fmla="*/ 2191105 w 2921000"/>
                <a:gd name="connsiteY50" fmla="*/ 3173219 h 4636378"/>
                <a:gd name="connsiteX51" fmla="*/ 1949197 w 2921000"/>
                <a:gd name="connsiteY51" fmla="*/ 3173219 h 4636378"/>
                <a:gd name="connsiteX52" fmla="*/ 1949197 w 2921000"/>
                <a:gd name="connsiteY52" fmla="*/ 3414574 h 4636378"/>
                <a:gd name="connsiteX53" fmla="*/ 1707289 w 2921000"/>
                <a:gd name="connsiteY53" fmla="*/ 3414574 h 4636378"/>
                <a:gd name="connsiteX54" fmla="*/ 1707289 w 2921000"/>
                <a:gd name="connsiteY54" fmla="*/ 3173219 h 4636378"/>
                <a:gd name="connsiteX55" fmla="*/ 1707289 w 2921000"/>
                <a:gd name="connsiteY55" fmla="*/ 2927702 h 4636378"/>
                <a:gd name="connsiteX56" fmla="*/ 1949197 w 2921000"/>
                <a:gd name="connsiteY56" fmla="*/ 2927702 h 4636378"/>
                <a:gd name="connsiteX57" fmla="*/ 2191105 w 2921000"/>
                <a:gd name="connsiteY57" fmla="*/ 2927702 h 4636378"/>
                <a:gd name="connsiteX58" fmla="*/ 2437184 w 2921000"/>
                <a:gd name="connsiteY58" fmla="*/ 2927702 h 4636378"/>
                <a:gd name="connsiteX59" fmla="*/ 2679092 w 2921000"/>
                <a:gd name="connsiteY59" fmla="*/ 2927702 h 4636378"/>
                <a:gd name="connsiteX60" fmla="*/ 2679092 w 2921000"/>
                <a:gd name="connsiteY60" fmla="*/ 2686347 h 4636378"/>
                <a:gd name="connsiteX61" fmla="*/ 2443605 w 2921000"/>
                <a:gd name="connsiteY61" fmla="*/ 2686347 h 4636378"/>
                <a:gd name="connsiteX62" fmla="*/ 2192773 w 2921000"/>
                <a:gd name="connsiteY62" fmla="*/ 2192768 h 4636378"/>
                <a:gd name="connsiteX63" fmla="*/ 2443609 w 2921000"/>
                <a:gd name="connsiteY63" fmla="*/ 2192768 h 4636378"/>
                <a:gd name="connsiteX64" fmla="*/ 2443609 w 2921000"/>
                <a:gd name="connsiteY64" fmla="*/ 2443604 h 4636378"/>
                <a:gd name="connsiteX65" fmla="*/ 2192773 w 2921000"/>
                <a:gd name="connsiteY65" fmla="*/ 2443604 h 4636378"/>
                <a:gd name="connsiteX66" fmla="*/ 1950031 w 2921000"/>
                <a:gd name="connsiteY66" fmla="*/ 1950026 h 4636378"/>
                <a:gd name="connsiteX67" fmla="*/ 2192773 w 2921000"/>
                <a:gd name="connsiteY67" fmla="*/ 1950026 h 4636378"/>
                <a:gd name="connsiteX68" fmla="*/ 2192773 w 2921000"/>
                <a:gd name="connsiteY68" fmla="*/ 2192768 h 4636378"/>
                <a:gd name="connsiteX69" fmla="*/ 1950031 w 2921000"/>
                <a:gd name="connsiteY69" fmla="*/ 2192768 h 4636378"/>
                <a:gd name="connsiteX70" fmla="*/ 1707289 w 2921000"/>
                <a:gd name="connsiteY70" fmla="*/ 1707284 h 4636378"/>
                <a:gd name="connsiteX71" fmla="*/ 1950031 w 2921000"/>
                <a:gd name="connsiteY71" fmla="*/ 1707284 h 4636378"/>
                <a:gd name="connsiteX72" fmla="*/ 1950031 w 2921000"/>
                <a:gd name="connsiteY72" fmla="*/ 1950026 h 4636378"/>
                <a:gd name="connsiteX73" fmla="*/ 1707289 w 2921000"/>
                <a:gd name="connsiteY73" fmla="*/ 1950026 h 4636378"/>
                <a:gd name="connsiteX74" fmla="*/ 1464547 w 2921000"/>
                <a:gd name="connsiteY74" fmla="*/ 1464542 h 4636378"/>
                <a:gd name="connsiteX75" fmla="*/ 1707289 w 2921000"/>
                <a:gd name="connsiteY75" fmla="*/ 1464542 h 4636378"/>
                <a:gd name="connsiteX76" fmla="*/ 1707289 w 2921000"/>
                <a:gd name="connsiteY76" fmla="*/ 1707284 h 4636378"/>
                <a:gd name="connsiteX77" fmla="*/ 1464547 w 2921000"/>
                <a:gd name="connsiteY77" fmla="*/ 1707284 h 4636378"/>
                <a:gd name="connsiteX78" fmla="*/ 1221805 w 2921000"/>
                <a:gd name="connsiteY78" fmla="*/ 1221800 h 4636378"/>
                <a:gd name="connsiteX79" fmla="*/ 1464547 w 2921000"/>
                <a:gd name="connsiteY79" fmla="*/ 1221800 h 4636378"/>
                <a:gd name="connsiteX80" fmla="*/ 1464547 w 2921000"/>
                <a:gd name="connsiteY80" fmla="*/ 1464542 h 4636378"/>
                <a:gd name="connsiteX81" fmla="*/ 1221805 w 2921000"/>
                <a:gd name="connsiteY81" fmla="*/ 1464542 h 4636378"/>
                <a:gd name="connsiteX82" fmla="*/ 728227 w 2921000"/>
                <a:gd name="connsiteY82" fmla="*/ 728227 h 4636378"/>
                <a:gd name="connsiteX83" fmla="*/ 979063 w 2921000"/>
                <a:gd name="connsiteY83" fmla="*/ 728227 h 4636378"/>
                <a:gd name="connsiteX84" fmla="*/ 979063 w 2921000"/>
                <a:gd name="connsiteY84" fmla="*/ 979058 h 4636378"/>
                <a:gd name="connsiteX85" fmla="*/ 1221805 w 2921000"/>
                <a:gd name="connsiteY85" fmla="*/ 979058 h 4636378"/>
                <a:gd name="connsiteX86" fmla="*/ 1221805 w 2921000"/>
                <a:gd name="connsiteY86" fmla="*/ 1221800 h 4636378"/>
                <a:gd name="connsiteX87" fmla="*/ 979063 w 2921000"/>
                <a:gd name="connsiteY87" fmla="*/ 1221800 h 4636378"/>
                <a:gd name="connsiteX88" fmla="*/ 979063 w 2921000"/>
                <a:gd name="connsiteY88" fmla="*/ 979063 h 4636378"/>
                <a:gd name="connsiteX89" fmla="*/ 728227 w 2921000"/>
                <a:gd name="connsiteY89" fmla="*/ 979063 h 4636378"/>
                <a:gd name="connsiteX90" fmla="*/ 0 w 2921000"/>
                <a:gd name="connsiteY90" fmla="*/ 0 h 4636378"/>
                <a:gd name="connsiteX91" fmla="*/ 244817 w 2921000"/>
                <a:gd name="connsiteY91" fmla="*/ 0 h 4636378"/>
                <a:gd name="connsiteX92" fmla="*/ 244817 w 2921000"/>
                <a:gd name="connsiteY92" fmla="*/ 246397 h 4636378"/>
                <a:gd name="connsiteX93" fmla="*/ 485484 w 2921000"/>
                <a:gd name="connsiteY93" fmla="*/ 246397 h 4636378"/>
                <a:gd name="connsiteX94" fmla="*/ 485484 w 2921000"/>
                <a:gd name="connsiteY94" fmla="*/ 485484 h 4636378"/>
                <a:gd name="connsiteX95" fmla="*/ 728226 w 2921000"/>
                <a:gd name="connsiteY95" fmla="*/ 485484 h 4636378"/>
                <a:gd name="connsiteX96" fmla="*/ 728226 w 2921000"/>
                <a:gd name="connsiteY96" fmla="*/ 728226 h 4636378"/>
                <a:gd name="connsiteX97" fmla="*/ 485484 w 2921000"/>
                <a:gd name="connsiteY97" fmla="*/ 728226 h 4636378"/>
                <a:gd name="connsiteX98" fmla="*/ 485484 w 2921000"/>
                <a:gd name="connsiteY98" fmla="*/ 488617 h 4636378"/>
                <a:gd name="connsiteX99" fmla="*/ 244817 w 2921000"/>
                <a:gd name="connsiteY99" fmla="*/ 488617 h 4636378"/>
                <a:gd name="connsiteX100" fmla="*/ 244817 w 2921000"/>
                <a:gd name="connsiteY100" fmla="*/ 730837 h 4636378"/>
                <a:gd name="connsiteX101" fmla="*/ 244817 w 2921000"/>
                <a:gd name="connsiteY101" fmla="*/ 977233 h 4636378"/>
                <a:gd name="connsiteX102" fmla="*/ 244817 w 2921000"/>
                <a:gd name="connsiteY102" fmla="*/ 1219453 h 4636378"/>
                <a:gd name="connsiteX103" fmla="*/ 244817 w 2921000"/>
                <a:gd name="connsiteY103" fmla="*/ 1461674 h 4636378"/>
                <a:gd name="connsiteX104" fmla="*/ 244817 w 2921000"/>
                <a:gd name="connsiteY104" fmla="*/ 1708070 h 4636378"/>
                <a:gd name="connsiteX105" fmla="*/ 244817 w 2921000"/>
                <a:gd name="connsiteY105" fmla="*/ 1950290 h 4636378"/>
                <a:gd name="connsiteX106" fmla="*/ 244817 w 2921000"/>
                <a:gd name="connsiteY106" fmla="*/ 2192510 h 4636378"/>
                <a:gd name="connsiteX107" fmla="*/ 244817 w 2921000"/>
                <a:gd name="connsiteY107" fmla="*/ 2438907 h 4636378"/>
                <a:gd name="connsiteX108" fmla="*/ 244817 w 2921000"/>
                <a:gd name="connsiteY108" fmla="*/ 2681127 h 4636378"/>
                <a:gd name="connsiteX109" fmla="*/ 244817 w 2921000"/>
                <a:gd name="connsiteY109" fmla="*/ 2923347 h 4636378"/>
                <a:gd name="connsiteX110" fmla="*/ 244817 w 2921000"/>
                <a:gd name="connsiteY110" fmla="*/ 3169743 h 4636378"/>
                <a:gd name="connsiteX111" fmla="*/ 244817 w 2921000"/>
                <a:gd name="connsiteY111" fmla="*/ 3411963 h 4636378"/>
                <a:gd name="connsiteX112" fmla="*/ 244817 w 2921000"/>
                <a:gd name="connsiteY112" fmla="*/ 3654184 h 4636378"/>
                <a:gd name="connsiteX113" fmla="*/ 244817 w 2921000"/>
                <a:gd name="connsiteY113" fmla="*/ 3900580 h 4636378"/>
                <a:gd name="connsiteX114" fmla="*/ 485484 w 2921000"/>
                <a:gd name="connsiteY114" fmla="*/ 3900580 h 4636378"/>
                <a:gd name="connsiteX115" fmla="*/ 485484 w 2921000"/>
                <a:gd name="connsiteY115" fmla="*/ 4142800 h 4636378"/>
                <a:gd name="connsiteX116" fmla="*/ 244817 w 2921000"/>
                <a:gd name="connsiteY116" fmla="*/ 4142800 h 4636378"/>
                <a:gd name="connsiteX117" fmla="*/ 0 w 2921000"/>
                <a:gd name="connsiteY117" fmla="*/ 4142800 h 4636378"/>
                <a:gd name="connsiteX118" fmla="*/ 0 w 2921000"/>
                <a:gd name="connsiteY118" fmla="*/ 3900580 h 4636378"/>
                <a:gd name="connsiteX119" fmla="*/ 0 w 2921000"/>
                <a:gd name="connsiteY119" fmla="*/ 3654184 h 4636378"/>
                <a:gd name="connsiteX120" fmla="*/ 0 w 2921000"/>
                <a:gd name="connsiteY120" fmla="*/ 3411963 h 4636378"/>
                <a:gd name="connsiteX121" fmla="*/ 0 w 2921000"/>
                <a:gd name="connsiteY121" fmla="*/ 3169743 h 4636378"/>
                <a:gd name="connsiteX122" fmla="*/ 0 w 2921000"/>
                <a:gd name="connsiteY122" fmla="*/ 2923347 h 4636378"/>
                <a:gd name="connsiteX123" fmla="*/ 0 w 2921000"/>
                <a:gd name="connsiteY123" fmla="*/ 2681127 h 4636378"/>
                <a:gd name="connsiteX124" fmla="*/ 0 w 2921000"/>
                <a:gd name="connsiteY124" fmla="*/ 2438907 h 4636378"/>
                <a:gd name="connsiteX125" fmla="*/ 0 w 2921000"/>
                <a:gd name="connsiteY125" fmla="*/ 2192510 h 4636378"/>
                <a:gd name="connsiteX126" fmla="*/ 0 w 2921000"/>
                <a:gd name="connsiteY126" fmla="*/ 1950290 h 4636378"/>
                <a:gd name="connsiteX127" fmla="*/ 0 w 2921000"/>
                <a:gd name="connsiteY127" fmla="*/ 1708070 h 4636378"/>
                <a:gd name="connsiteX128" fmla="*/ 0 w 2921000"/>
                <a:gd name="connsiteY128" fmla="*/ 1461674 h 4636378"/>
                <a:gd name="connsiteX129" fmla="*/ 0 w 2921000"/>
                <a:gd name="connsiteY129" fmla="*/ 1219453 h 4636378"/>
                <a:gd name="connsiteX130" fmla="*/ 0 w 2921000"/>
                <a:gd name="connsiteY130" fmla="*/ 977233 h 4636378"/>
                <a:gd name="connsiteX131" fmla="*/ 0 w 2921000"/>
                <a:gd name="connsiteY131" fmla="*/ 730837 h 4636378"/>
                <a:gd name="connsiteX132" fmla="*/ 0 w 2921000"/>
                <a:gd name="connsiteY132" fmla="*/ 488617 h 4636378"/>
                <a:gd name="connsiteX133" fmla="*/ 0 w 2921000"/>
                <a:gd name="connsiteY133" fmla="*/ 246397 h 463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2921000" h="4636378">
                  <a:moveTo>
                    <a:pt x="1707289" y="4385542"/>
                  </a:moveTo>
                  <a:lnTo>
                    <a:pt x="1950031" y="4385542"/>
                  </a:lnTo>
                  <a:lnTo>
                    <a:pt x="2192773" y="4385542"/>
                  </a:lnTo>
                  <a:lnTo>
                    <a:pt x="2192773" y="4636378"/>
                  </a:lnTo>
                  <a:lnTo>
                    <a:pt x="1950031" y="4636378"/>
                  </a:lnTo>
                  <a:lnTo>
                    <a:pt x="1707289" y="4636378"/>
                  </a:lnTo>
                  <a:close/>
                  <a:moveTo>
                    <a:pt x="2192773" y="3900058"/>
                  </a:moveTo>
                  <a:lnTo>
                    <a:pt x="2443609" y="3900058"/>
                  </a:lnTo>
                  <a:lnTo>
                    <a:pt x="2443609" y="4142800"/>
                  </a:lnTo>
                  <a:lnTo>
                    <a:pt x="2443609" y="4385542"/>
                  </a:lnTo>
                  <a:lnTo>
                    <a:pt x="2192773" y="4385542"/>
                  </a:lnTo>
                  <a:lnTo>
                    <a:pt x="2192773" y="4142800"/>
                  </a:lnTo>
                  <a:close/>
                  <a:moveTo>
                    <a:pt x="1464547" y="3900058"/>
                  </a:moveTo>
                  <a:lnTo>
                    <a:pt x="1707289" y="3900058"/>
                  </a:lnTo>
                  <a:lnTo>
                    <a:pt x="1707289" y="4142800"/>
                  </a:lnTo>
                  <a:lnTo>
                    <a:pt x="1707289" y="4385542"/>
                  </a:lnTo>
                  <a:lnTo>
                    <a:pt x="1464547" y="4385542"/>
                  </a:lnTo>
                  <a:lnTo>
                    <a:pt x="1464547" y="4142800"/>
                  </a:lnTo>
                  <a:close/>
                  <a:moveTo>
                    <a:pt x="485484" y="3657315"/>
                  </a:moveTo>
                  <a:lnTo>
                    <a:pt x="728226" y="3657315"/>
                  </a:lnTo>
                  <a:lnTo>
                    <a:pt x="728226" y="3900057"/>
                  </a:lnTo>
                  <a:lnTo>
                    <a:pt x="485484" y="3900057"/>
                  </a:lnTo>
                  <a:close/>
                  <a:moveTo>
                    <a:pt x="1950031" y="3414573"/>
                  </a:moveTo>
                  <a:lnTo>
                    <a:pt x="2192773" y="3414573"/>
                  </a:lnTo>
                  <a:lnTo>
                    <a:pt x="2192773" y="3655241"/>
                  </a:lnTo>
                  <a:lnTo>
                    <a:pt x="2192773" y="3900057"/>
                  </a:lnTo>
                  <a:lnTo>
                    <a:pt x="1950031" y="3900057"/>
                  </a:lnTo>
                  <a:lnTo>
                    <a:pt x="1950031" y="3655241"/>
                  </a:lnTo>
                  <a:close/>
                  <a:moveTo>
                    <a:pt x="1221805" y="3414573"/>
                  </a:moveTo>
                  <a:lnTo>
                    <a:pt x="1464547" y="3414573"/>
                  </a:lnTo>
                  <a:lnTo>
                    <a:pt x="1464547" y="3655241"/>
                  </a:lnTo>
                  <a:lnTo>
                    <a:pt x="1464547" y="3900057"/>
                  </a:lnTo>
                  <a:lnTo>
                    <a:pt x="1221805" y="3900057"/>
                  </a:lnTo>
                  <a:lnTo>
                    <a:pt x="1221805" y="3655241"/>
                  </a:lnTo>
                  <a:close/>
                  <a:moveTo>
                    <a:pt x="728227" y="3414573"/>
                  </a:moveTo>
                  <a:lnTo>
                    <a:pt x="979063" y="3414573"/>
                  </a:lnTo>
                  <a:lnTo>
                    <a:pt x="979063" y="3657315"/>
                  </a:lnTo>
                  <a:lnTo>
                    <a:pt x="728227" y="3657315"/>
                  </a:lnTo>
                  <a:close/>
                  <a:moveTo>
                    <a:pt x="979063" y="3171831"/>
                  </a:moveTo>
                  <a:lnTo>
                    <a:pt x="1221805" y="3171831"/>
                  </a:lnTo>
                  <a:lnTo>
                    <a:pt x="1221805" y="3414573"/>
                  </a:lnTo>
                  <a:lnTo>
                    <a:pt x="979063" y="3414573"/>
                  </a:lnTo>
                  <a:close/>
                  <a:moveTo>
                    <a:pt x="2443605" y="2443605"/>
                  </a:moveTo>
                  <a:lnTo>
                    <a:pt x="2686347" y="2443605"/>
                  </a:lnTo>
                  <a:lnTo>
                    <a:pt x="2686347" y="2686347"/>
                  </a:lnTo>
                  <a:lnTo>
                    <a:pt x="2921000" y="2686347"/>
                  </a:lnTo>
                  <a:lnTo>
                    <a:pt x="2921000" y="2927702"/>
                  </a:lnTo>
                  <a:lnTo>
                    <a:pt x="2921000" y="3173219"/>
                  </a:lnTo>
                  <a:lnTo>
                    <a:pt x="2679092" y="3173219"/>
                  </a:lnTo>
                  <a:lnTo>
                    <a:pt x="2437184" y="3173219"/>
                  </a:lnTo>
                  <a:lnTo>
                    <a:pt x="2191105" y="3173219"/>
                  </a:lnTo>
                  <a:lnTo>
                    <a:pt x="1949197" y="3173219"/>
                  </a:lnTo>
                  <a:lnTo>
                    <a:pt x="1949197" y="3414574"/>
                  </a:lnTo>
                  <a:lnTo>
                    <a:pt x="1707289" y="3414574"/>
                  </a:lnTo>
                  <a:lnTo>
                    <a:pt x="1707289" y="3173219"/>
                  </a:lnTo>
                  <a:lnTo>
                    <a:pt x="1707289" y="2927702"/>
                  </a:lnTo>
                  <a:lnTo>
                    <a:pt x="1949197" y="2927702"/>
                  </a:lnTo>
                  <a:lnTo>
                    <a:pt x="2191105" y="2927702"/>
                  </a:lnTo>
                  <a:lnTo>
                    <a:pt x="2437184" y="2927702"/>
                  </a:lnTo>
                  <a:lnTo>
                    <a:pt x="2679092" y="2927702"/>
                  </a:lnTo>
                  <a:lnTo>
                    <a:pt x="2679092" y="2686347"/>
                  </a:lnTo>
                  <a:lnTo>
                    <a:pt x="2443605" y="2686347"/>
                  </a:lnTo>
                  <a:close/>
                  <a:moveTo>
                    <a:pt x="2192773" y="2192768"/>
                  </a:moveTo>
                  <a:lnTo>
                    <a:pt x="2443609" y="2192768"/>
                  </a:lnTo>
                  <a:lnTo>
                    <a:pt x="2443609" y="2443604"/>
                  </a:lnTo>
                  <a:lnTo>
                    <a:pt x="2192773" y="2443604"/>
                  </a:lnTo>
                  <a:close/>
                  <a:moveTo>
                    <a:pt x="1950031" y="1950026"/>
                  </a:moveTo>
                  <a:lnTo>
                    <a:pt x="2192773" y="1950026"/>
                  </a:lnTo>
                  <a:lnTo>
                    <a:pt x="2192773" y="2192768"/>
                  </a:lnTo>
                  <a:lnTo>
                    <a:pt x="1950031" y="2192768"/>
                  </a:lnTo>
                  <a:close/>
                  <a:moveTo>
                    <a:pt x="1707289" y="1707284"/>
                  </a:moveTo>
                  <a:lnTo>
                    <a:pt x="1950031" y="1707284"/>
                  </a:lnTo>
                  <a:lnTo>
                    <a:pt x="1950031" y="1950026"/>
                  </a:lnTo>
                  <a:lnTo>
                    <a:pt x="1707289" y="1950026"/>
                  </a:lnTo>
                  <a:close/>
                  <a:moveTo>
                    <a:pt x="1464547" y="1464542"/>
                  </a:moveTo>
                  <a:lnTo>
                    <a:pt x="1707289" y="1464542"/>
                  </a:lnTo>
                  <a:lnTo>
                    <a:pt x="1707289" y="1707284"/>
                  </a:lnTo>
                  <a:lnTo>
                    <a:pt x="1464547" y="1707284"/>
                  </a:lnTo>
                  <a:close/>
                  <a:moveTo>
                    <a:pt x="1221805" y="1221800"/>
                  </a:moveTo>
                  <a:lnTo>
                    <a:pt x="1464547" y="1221800"/>
                  </a:lnTo>
                  <a:lnTo>
                    <a:pt x="1464547" y="1464542"/>
                  </a:lnTo>
                  <a:lnTo>
                    <a:pt x="1221805" y="1464542"/>
                  </a:lnTo>
                  <a:close/>
                  <a:moveTo>
                    <a:pt x="728227" y="728227"/>
                  </a:moveTo>
                  <a:lnTo>
                    <a:pt x="979063" y="728227"/>
                  </a:lnTo>
                  <a:lnTo>
                    <a:pt x="979063" y="979058"/>
                  </a:lnTo>
                  <a:lnTo>
                    <a:pt x="1221805" y="979058"/>
                  </a:lnTo>
                  <a:lnTo>
                    <a:pt x="1221805" y="1221800"/>
                  </a:lnTo>
                  <a:lnTo>
                    <a:pt x="979063" y="1221800"/>
                  </a:lnTo>
                  <a:lnTo>
                    <a:pt x="979063" y="979063"/>
                  </a:lnTo>
                  <a:lnTo>
                    <a:pt x="728227" y="979063"/>
                  </a:lnTo>
                  <a:close/>
                  <a:moveTo>
                    <a:pt x="0" y="0"/>
                  </a:moveTo>
                  <a:lnTo>
                    <a:pt x="244817" y="0"/>
                  </a:lnTo>
                  <a:lnTo>
                    <a:pt x="244817" y="246397"/>
                  </a:lnTo>
                  <a:lnTo>
                    <a:pt x="485484" y="246397"/>
                  </a:lnTo>
                  <a:lnTo>
                    <a:pt x="485484" y="485484"/>
                  </a:lnTo>
                  <a:lnTo>
                    <a:pt x="728226" y="485484"/>
                  </a:lnTo>
                  <a:lnTo>
                    <a:pt x="728226" y="728226"/>
                  </a:lnTo>
                  <a:lnTo>
                    <a:pt x="485484" y="728226"/>
                  </a:lnTo>
                  <a:lnTo>
                    <a:pt x="485484" y="488617"/>
                  </a:lnTo>
                  <a:lnTo>
                    <a:pt x="244817" y="488617"/>
                  </a:lnTo>
                  <a:lnTo>
                    <a:pt x="244817" y="730837"/>
                  </a:lnTo>
                  <a:lnTo>
                    <a:pt x="244817" y="977233"/>
                  </a:lnTo>
                  <a:lnTo>
                    <a:pt x="244817" y="1219453"/>
                  </a:lnTo>
                  <a:lnTo>
                    <a:pt x="244817" y="1461674"/>
                  </a:lnTo>
                  <a:lnTo>
                    <a:pt x="244817" y="1708070"/>
                  </a:lnTo>
                  <a:lnTo>
                    <a:pt x="244817" y="1950290"/>
                  </a:lnTo>
                  <a:lnTo>
                    <a:pt x="244817" y="2192510"/>
                  </a:lnTo>
                  <a:lnTo>
                    <a:pt x="244817" y="2438907"/>
                  </a:lnTo>
                  <a:lnTo>
                    <a:pt x="244817" y="2681127"/>
                  </a:lnTo>
                  <a:lnTo>
                    <a:pt x="244817" y="2923347"/>
                  </a:lnTo>
                  <a:lnTo>
                    <a:pt x="244817" y="3169743"/>
                  </a:lnTo>
                  <a:lnTo>
                    <a:pt x="244817" y="3411963"/>
                  </a:lnTo>
                  <a:lnTo>
                    <a:pt x="244817" y="3654184"/>
                  </a:lnTo>
                  <a:lnTo>
                    <a:pt x="244817" y="3900580"/>
                  </a:lnTo>
                  <a:lnTo>
                    <a:pt x="485484" y="3900580"/>
                  </a:lnTo>
                  <a:lnTo>
                    <a:pt x="485484" y="4142800"/>
                  </a:lnTo>
                  <a:lnTo>
                    <a:pt x="244817" y="4142800"/>
                  </a:lnTo>
                  <a:lnTo>
                    <a:pt x="0" y="4142800"/>
                  </a:lnTo>
                  <a:lnTo>
                    <a:pt x="0" y="3900580"/>
                  </a:lnTo>
                  <a:lnTo>
                    <a:pt x="0" y="3654184"/>
                  </a:lnTo>
                  <a:lnTo>
                    <a:pt x="0" y="3411963"/>
                  </a:lnTo>
                  <a:lnTo>
                    <a:pt x="0" y="3169743"/>
                  </a:lnTo>
                  <a:lnTo>
                    <a:pt x="0" y="2923347"/>
                  </a:lnTo>
                  <a:lnTo>
                    <a:pt x="0" y="2681127"/>
                  </a:lnTo>
                  <a:lnTo>
                    <a:pt x="0" y="2438907"/>
                  </a:lnTo>
                  <a:lnTo>
                    <a:pt x="0" y="2192510"/>
                  </a:lnTo>
                  <a:lnTo>
                    <a:pt x="0" y="1950290"/>
                  </a:lnTo>
                  <a:lnTo>
                    <a:pt x="0" y="1708070"/>
                  </a:lnTo>
                  <a:lnTo>
                    <a:pt x="0" y="1461674"/>
                  </a:lnTo>
                  <a:lnTo>
                    <a:pt x="0" y="1219453"/>
                  </a:lnTo>
                  <a:lnTo>
                    <a:pt x="0" y="977233"/>
                  </a:lnTo>
                  <a:lnTo>
                    <a:pt x="0" y="730837"/>
                  </a:lnTo>
                  <a:lnTo>
                    <a:pt x="0" y="488617"/>
                  </a:lnTo>
                  <a:lnTo>
                    <a:pt x="0" y="2463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BA97F40-BE78-44DD-A247-91AFE28BE334}"/>
              </a:ext>
            </a:extLst>
          </p:cNvPr>
          <p:cNvGrpSpPr/>
          <p:nvPr/>
        </p:nvGrpSpPr>
        <p:grpSpPr>
          <a:xfrm>
            <a:off x="5632171" y="4752798"/>
            <a:ext cx="200092" cy="317598"/>
            <a:chOff x="1714297" y="1233878"/>
            <a:chExt cx="2921000" cy="4636378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823FF-44F2-4448-8D99-41E92ADB1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747" y="1713581"/>
              <a:ext cx="2451897" cy="3904396"/>
            </a:xfrm>
            <a:custGeom>
              <a:avLst/>
              <a:gdLst>
                <a:gd name="connsiteX0" fmla="*/ 1464744 w 2451897"/>
                <a:gd name="connsiteY0" fmla="*/ 3414577 h 3904396"/>
                <a:gd name="connsiteX1" fmla="*/ 1707486 w 2451897"/>
                <a:gd name="connsiteY1" fmla="*/ 3414577 h 3904396"/>
                <a:gd name="connsiteX2" fmla="*/ 1711632 w 2451897"/>
                <a:gd name="connsiteY2" fmla="*/ 3414577 h 3904396"/>
                <a:gd name="connsiteX3" fmla="*/ 1954374 w 2451897"/>
                <a:gd name="connsiteY3" fmla="*/ 3414577 h 3904396"/>
                <a:gd name="connsiteX4" fmla="*/ 1954374 w 2451897"/>
                <a:gd name="connsiteY4" fmla="*/ 3657508 h 3904396"/>
                <a:gd name="connsiteX5" fmla="*/ 1954374 w 2451897"/>
                <a:gd name="connsiteY5" fmla="*/ 3661465 h 3904396"/>
                <a:gd name="connsiteX6" fmla="*/ 1954374 w 2451897"/>
                <a:gd name="connsiteY6" fmla="*/ 3904396 h 3904396"/>
                <a:gd name="connsiteX7" fmla="*/ 1711632 w 2451897"/>
                <a:gd name="connsiteY7" fmla="*/ 3904396 h 3904396"/>
                <a:gd name="connsiteX8" fmla="*/ 1707486 w 2451897"/>
                <a:gd name="connsiteY8" fmla="*/ 3904396 h 3904396"/>
                <a:gd name="connsiteX9" fmla="*/ 1464744 w 2451897"/>
                <a:gd name="connsiteY9" fmla="*/ 3904396 h 3904396"/>
                <a:gd name="connsiteX10" fmla="*/ 1464744 w 2451897"/>
                <a:gd name="connsiteY10" fmla="*/ 3661465 h 3904396"/>
                <a:gd name="connsiteX11" fmla="*/ 1464744 w 2451897"/>
                <a:gd name="connsiteY11" fmla="*/ 3657508 h 3904396"/>
                <a:gd name="connsiteX12" fmla="*/ 12137 w 2451897"/>
                <a:gd name="connsiteY12" fmla="*/ 0 h 3904396"/>
                <a:gd name="connsiteX13" fmla="*/ 259025 w 2451897"/>
                <a:gd name="connsiteY13" fmla="*/ 0 h 3904396"/>
                <a:gd name="connsiteX14" fmla="*/ 259025 w 2451897"/>
                <a:gd name="connsiteY14" fmla="*/ 246888 h 3904396"/>
                <a:gd name="connsiteX15" fmla="*/ 216066 w 2451897"/>
                <a:gd name="connsiteY15" fmla="*/ 246888 h 3904396"/>
                <a:gd name="connsiteX16" fmla="*/ 218454 w 2451897"/>
                <a:gd name="connsiteY16" fmla="*/ 253316 h 3904396"/>
                <a:gd name="connsiteX17" fmla="*/ 246888 w 2451897"/>
                <a:gd name="connsiteY17" fmla="*/ 253316 h 3904396"/>
                <a:gd name="connsiteX18" fmla="*/ 251034 w 2451897"/>
                <a:gd name="connsiteY18" fmla="*/ 253316 h 3904396"/>
                <a:gd name="connsiteX19" fmla="*/ 493776 w 2451897"/>
                <a:gd name="connsiteY19" fmla="*/ 253316 h 3904396"/>
                <a:gd name="connsiteX20" fmla="*/ 493776 w 2451897"/>
                <a:gd name="connsiteY20" fmla="*/ 490989 h 3904396"/>
                <a:gd name="connsiteX21" fmla="*/ 732372 w 2451897"/>
                <a:gd name="connsiteY21" fmla="*/ 490989 h 3904396"/>
                <a:gd name="connsiteX22" fmla="*/ 732372 w 2451897"/>
                <a:gd name="connsiteY22" fmla="*/ 729506 h 3904396"/>
                <a:gd name="connsiteX23" fmla="*/ 736518 w 2451897"/>
                <a:gd name="connsiteY23" fmla="*/ 729506 h 3904396"/>
                <a:gd name="connsiteX24" fmla="*/ 979260 w 2451897"/>
                <a:gd name="connsiteY24" fmla="*/ 729506 h 3904396"/>
                <a:gd name="connsiteX25" fmla="*/ 979260 w 2451897"/>
                <a:gd name="connsiteY25" fmla="*/ 976394 h 3904396"/>
                <a:gd name="connsiteX26" fmla="*/ 872625 w 2451897"/>
                <a:gd name="connsiteY26" fmla="*/ 976394 h 3904396"/>
                <a:gd name="connsiteX27" fmla="*/ 872880 w 2451897"/>
                <a:gd name="connsiteY27" fmla="*/ 976646 h 3904396"/>
                <a:gd name="connsiteX28" fmla="*/ 970968 w 2451897"/>
                <a:gd name="connsiteY28" fmla="*/ 976646 h 3904396"/>
                <a:gd name="connsiteX29" fmla="*/ 975114 w 2451897"/>
                <a:gd name="connsiteY29" fmla="*/ 976646 h 3904396"/>
                <a:gd name="connsiteX30" fmla="*/ 1217856 w 2451897"/>
                <a:gd name="connsiteY30" fmla="*/ 976646 h 3904396"/>
                <a:gd name="connsiteX31" fmla="*/ 1217856 w 2451897"/>
                <a:gd name="connsiteY31" fmla="*/ 1223435 h 3904396"/>
                <a:gd name="connsiteX32" fmla="*/ 1223878 w 2451897"/>
                <a:gd name="connsiteY32" fmla="*/ 1223435 h 3904396"/>
                <a:gd name="connsiteX33" fmla="*/ 1228024 w 2451897"/>
                <a:gd name="connsiteY33" fmla="*/ 1223435 h 3904396"/>
                <a:gd name="connsiteX34" fmla="*/ 1470766 w 2451897"/>
                <a:gd name="connsiteY34" fmla="*/ 1223435 h 3904396"/>
                <a:gd name="connsiteX35" fmla="*/ 1470766 w 2451897"/>
                <a:gd name="connsiteY35" fmla="*/ 1470323 h 3904396"/>
                <a:gd name="connsiteX36" fmla="*/ 1372411 w 2451897"/>
                <a:gd name="connsiteY36" fmla="*/ 1470323 h 3904396"/>
                <a:gd name="connsiteX37" fmla="*/ 1372666 w 2451897"/>
                <a:gd name="connsiteY37" fmla="*/ 1470575 h 3904396"/>
                <a:gd name="connsiteX38" fmla="*/ 1460598 w 2451897"/>
                <a:gd name="connsiteY38" fmla="*/ 1470575 h 3904396"/>
                <a:gd name="connsiteX39" fmla="*/ 1464744 w 2451897"/>
                <a:gd name="connsiteY39" fmla="*/ 1470575 h 3904396"/>
                <a:gd name="connsiteX40" fmla="*/ 1707486 w 2451897"/>
                <a:gd name="connsiteY40" fmla="*/ 1470575 h 3904396"/>
                <a:gd name="connsiteX41" fmla="*/ 1707486 w 2451897"/>
                <a:gd name="connsiteY41" fmla="*/ 1708217 h 3904396"/>
                <a:gd name="connsiteX42" fmla="*/ 1727614 w 2451897"/>
                <a:gd name="connsiteY42" fmla="*/ 1708217 h 3904396"/>
                <a:gd name="connsiteX43" fmla="*/ 1731760 w 2451897"/>
                <a:gd name="connsiteY43" fmla="*/ 1708217 h 3904396"/>
                <a:gd name="connsiteX44" fmla="*/ 1974502 w 2451897"/>
                <a:gd name="connsiteY44" fmla="*/ 1708217 h 3904396"/>
                <a:gd name="connsiteX45" fmla="*/ 1974502 w 2451897"/>
                <a:gd name="connsiteY45" fmla="*/ 1955105 h 3904396"/>
                <a:gd name="connsiteX46" fmla="*/ 1862941 w 2451897"/>
                <a:gd name="connsiteY46" fmla="*/ 1955105 h 3904396"/>
                <a:gd name="connsiteX47" fmla="*/ 1863652 w 2451897"/>
                <a:gd name="connsiteY47" fmla="*/ 1955808 h 3904396"/>
                <a:gd name="connsiteX48" fmla="*/ 1966413 w 2451897"/>
                <a:gd name="connsiteY48" fmla="*/ 1955808 h 3904396"/>
                <a:gd name="connsiteX49" fmla="*/ 1970559 w 2451897"/>
                <a:gd name="connsiteY49" fmla="*/ 1955808 h 3904396"/>
                <a:gd name="connsiteX50" fmla="*/ 2213301 w 2451897"/>
                <a:gd name="connsiteY50" fmla="*/ 1955808 h 3904396"/>
                <a:gd name="connsiteX51" fmla="*/ 2213301 w 2451897"/>
                <a:gd name="connsiteY51" fmla="*/ 2202696 h 3904396"/>
                <a:gd name="connsiteX52" fmla="*/ 2113468 w 2451897"/>
                <a:gd name="connsiteY52" fmla="*/ 2202696 h 3904396"/>
                <a:gd name="connsiteX53" fmla="*/ 2121457 w 2451897"/>
                <a:gd name="connsiteY53" fmla="*/ 2210592 h 3904396"/>
                <a:gd name="connsiteX54" fmla="*/ 2205009 w 2451897"/>
                <a:gd name="connsiteY54" fmla="*/ 2210592 h 3904396"/>
                <a:gd name="connsiteX55" fmla="*/ 2209155 w 2451897"/>
                <a:gd name="connsiteY55" fmla="*/ 2210592 h 3904396"/>
                <a:gd name="connsiteX56" fmla="*/ 2451897 w 2451897"/>
                <a:gd name="connsiteY56" fmla="*/ 2210592 h 3904396"/>
                <a:gd name="connsiteX57" fmla="*/ 2451897 w 2451897"/>
                <a:gd name="connsiteY57" fmla="*/ 2457480 h 3904396"/>
                <a:gd name="connsiteX58" fmla="*/ 2209155 w 2451897"/>
                <a:gd name="connsiteY58" fmla="*/ 2457480 h 3904396"/>
                <a:gd name="connsiteX59" fmla="*/ 2205009 w 2451897"/>
                <a:gd name="connsiteY59" fmla="*/ 2457480 h 3904396"/>
                <a:gd name="connsiteX60" fmla="*/ 1966413 w 2451897"/>
                <a:gd name="connsiteY60" fmla="*/ 2457480 h 3904396"/>
                <a:gd name="connsiteX61" fmla="*/ 1962267 w 2451897"/>
                <a:gd name="connsiteY61" fmla="*/ 2457480 h 3904396"/>
                <a:gd name="connsiteX62" fmla="*/ 1723671 w 2451897"/>
                <a:gd name="connsiteY62" fmla="*/ 2457480 h 3904396"/>
                <a:gd name="connsiteX63" fmla="*/ 1719525 w 2451897"/>
                <a:gd name="connsiteY63" fmla="*/ 2457480 h 3904396"/>
                <a:gd name="connsiteX64" fmla="*/ 1480929 w 2451897"/>
                <a:gd name="connsiteY64" fmla="*/ 2457480 h 3904396"/>
                <a:gd name="connsiteX65" fmla="*/ 1476783 w 2451897"/>
                <a:gd name="connsiteY65" fmla="*/ 2457480 h 3904396"/>
                <a:gd name="connsiteX66" fmla="*/ 1410588 w 2451897"/>
                <a:gd name="connsiteY66" fmla="*/ 2457480 h 3904396"/>
                <a:gd name="connsiteX67" fmla="*/ 1409757 w 2451897"/>
                <a:gd name="connsiteY67" fmla="*/ 2461428 h 3904396"/>
                <a:gd name="connsiteX68" fmla="*/ 1470766 w 2451897"/>
                <a:gd name="connsiteY68" fmla="*/ 2461428 h 3904396"/>
                <a:gd name="connsiteX69" fmla="*/ 1470766 w 2451897"/>
                <a:gd name="connsiteY69" fmla="*/ 2699101 h 3904396"/>
                <a:gd name="connsiteX70" fmla="*/ 1470766 w 2451897"/>
                <a:gd name="connsiteY70" fmla="*/ 2708316 h 3904396"/>
                <a:gd name="connsiteX71" fmla="*/ 1470766 w 2451897"/>
                <a:gd name="connsiteY71" fmla="*/ 2928844 h 3904396"/>
                <a:gd name="connsiteX72" fmla="*/ 1472839 w 2451897"/>
                <a:gd name="connsiteY72" fmla="*/ 2928844 h 3904396"/>
                <a:gd name="connsiteX73" fmla="*/ 1715581 w 2451897"/>
                <a:gd name="connsiteY73" fmla="*/ 2928844 h 3904396"/>
                <a:gd name="connsiteX74" fmla="*/ 1715581 w 2451897"/>
                <a:gd name="connsiteY74" fmla="*/ 3175732 h 3904396"/>
                <a:gd name="connsiteX75" fmla="*/ 1707486 w 2451897"/>
                <a:gd name="connsiteY75" fmla="*/ 3175732 h 3904396"/>
                <a:gd name="connsiteX76" fmla="*/ 1707486 w 2451897"/>
                <a:gd name="connsiteY76" fmla="*/ 3414162 h 3904396"/>
                <a:gd name="connsiteX77" fmla="*/ 1464744 w 2451897"/>
                <a:gd name="connsiteY77" fmla="*/ 3414162 h 3904396"/>
                <a:gd name="connsiteX78" fmla="*/ 1460598 w 2451897"/>
                <a:gd name="connsiteY78" fmla="*/ 3414162 h 3904396"/>
                <a:gd name="connsiteX79" fmla="*/ 1217856 w 2451897"/>
                <a:gd name="connsiteY79" fmla="*/ 3414162 h 3904396"/>
                <a:gd name="connsiteX80" fmla="*/ 1217856 w 2451897"/>
                <a:gd name="connsiteY80" fmla="*/ 3167274 h 3904396"/>
                <a:gd name="connsiteX81" fmla="*/ 1225951 w 2451897"/>
                <a:gd name="connsiteY81" fmla="*/ 3167274 h 3904396"/>
                <a:gd name="connsiteX82" fmla="*/ 1225951 w 2451897"/>
                <a:gd name="connsiteY82" fmla="*/ 2945989 h 3904396"/>
                <a:gd name="connsiteX83" fmla="*/ 1223878 w 2451897"/>
                <a:gd name="connsiteY83" fmla="*/ 2945989 h 3904396"/>
                <a:gd name="connsiteX84" fmla="*/ 981136 w 2451897"/>
                <a:gd name="connsiteY84" fmla="*/ 2945989 h 3904396"/>
                <a:gd name="connsiteX85" fmla="*/ 981136 w 2451897"/>
                <a:gd name="connsiteY85" fmla="*/ 2708316 h 3904396"/>
                <a:gd name="connsiteX86" fmla="*/ 742540 w 2451897"/>
                <a:gd name="connsiteY86" fmla="*/ 2708316 h 3904396"/>
                <a:gd name="connsiteX87" fmla="*/ 742540 w 2451897"/>
                <a:gd name="connsiteY87" fmla="*/ 2945989 h 3904396"/>
                <a:gd name="connsiteX88" fmla="*/ 501871 w 2451897"/>
                <a:gd name="connsiteY88" fmla="*/ 2945989 h 3904396"/>
                <a:gd name="connsiteX89" fmla="*/ 501871 w 2451897"/>
                <a:gd name="connsiteY89" fmla="*/ 3175732 h 3904396"/>
                <a:gd name="connsiteX90" fmla="*/ 271370 w 2451897"/>
                <a:gd name="connsiteY90" fmla="*/ 3175732 h 3904396"/>
                <a:gd name="connsiteX91" fmla="*/ 271370 w 2451897"/>
                <a:gd name="connsiteY91" fmla="*/ 3414162 h 3904396"/>
                <a:gd name="connsiteX92" fmla="*/ 24482 w 2451897"/>
                <a:gd name="connsiteY92" fmla="*/ 3414162 h 3904396"/>
                <a:gd name="connsiteX93" fmla="*/ 24482 w 2451897"/>
                <a:gd name="connsiteY93" fmla="*/ 3175732 h 3904396"/>
                <a:gd name="connsiteX94" fmla="*/ 12241 w 2451897"/>
                <a:gd name="connsiteY94" fmla="*/ 3175732 h 3904396"/>
                <a:gd name="connsiteX95" fmla="*/ 12241 w 2451897"/>
                <a:gd name="connsiteY95" fmla="*/ 2945989 h 3904396"/>
                <a:gd name="connsiteX96" fmla="*/ 10168 w 2451897"/>
                <a:gd name="connsiteY96" fmla="*/ 2945989 h 3904396"/>
                <a:gd name="connsiteX97" fmla="*/ 10168 w 2451897"/>
                <a:gd name="connsiteY97" fmla="*/ 2708316 h 3904396"/>
                <a:gd name="connsiteX98" fmla="*/ 10168 w 2451897"/>
                <a:gd name="connsiteY98" fmla="*/ 2699101 h 3904396"/>
                <a:gd name="connsiteX99" fmla="*/ 10168 w 2451897"/>
                <a:gd name="connsiteY99" fmla="*/ 2461428 h 3904396"/>
                <a:gd name="connsiteX100" fmla="*/ 85924 w 2451897"/>
                <a:gd name="connsiteY100" fmla="*/ 2461428 h 3904396"/>
                <a:gd name="connsiteX101" fmla="*/ 85874 w 2451897"/>
                <a:gd name="connsiteY101" fmla="*/ 2457227 h 3904396"/>
                <a:gd name="connsiteX102" fmla="*/ 4043 w 2451897"/>
                <a:gd name="connsiteY102" fmla="*/ 2457227 h 3904396"/>
                <a:gd name="connsiteX103" fmla="*/ 4043 w 2451897"/>
                <a:gd name="connsiteY103" fmla="*/ 2210339 h 3904396"/>
                <a:gd name="connsiteX104" fmla="*/ 82908 w 2451897"/>
                <a:gd name="connsiteY104" fmla="*/ 2210339 h 3904396"/>
                <a:gd name="connsiteX105" fmla="*/ 82817 w 2451897"/>
                <a:gd name="connsiteY105" fmla="*/ 2202696 h 3904396"/>
                <a:gd name="connsiteX106" fmla="*/ 16382 w 2451897"/>
                <a:gd name="connsiteY106" fmla="*/ 2202696 h 3904396"/>
                <a:gd name="connsiteX107" fmla="*/ 16382 w 2451897"/>
                <a:gd name="connsiteY107" fmla="*/ 1955808 h 3904396"/>
                <a:gd name="connsiteX108" fmla="*/ 79851 w 2451897"/>
                <a:gd name="connsiteY108" fmla="*/ 1955808 h 3904396"/>
                <a:gd name="connsiteX109" fmla="*/ 79842 w 2451897"/>
                <a:gd name="connsiteY109" fmla="*/ 1955105 h 3904396"/>
                <a:gd name="connsiteX110" fmla="*/ 20326 w 2451897"/>
                <a:gd name="connsiteY110" fmla="*/ 1955105 h 3904396"/>
                <a:gd name="connsiteX111" fmla="*/ 20326 w 2451897"/>
                <a:gd name="connsiteY111" fmla="*/ 1717463 h 3904396"/>
                <a:gd name="connsiteX112" fmla="*/ 4146 w 2451897"/>
                <a:gd name="connsiteY112" fmla="*/ 1717463 h 3904396"/>
                <a:gd name="connsiteX113" fmla="*/ 4146 w 2451897"/>
                <a:gd name="connsiteY113" fmla="*/ 1470575 h 3904396"/>
                <a:gd name="connsiteX114" fmla="*/ 74022 w 2451897"/>
                <a:gd name="connsiteY114" fmla="*/ 1470575 h 3904396"/>
                <a:gd name="connsiteX115" fmla="*/ 74019 w 2451897"/>
                <a:gd name="connsiteY115" fmla="*/ 1470323 h 3904396"/>
                <a:gd name="connsiteX116" fmla="*/ 10168 w 2451897"/>
                <a:gd name="connsiteY116" fmla="*/ 1470323 h 3904396"/>
                <a:gd name="connsiteX117" fmla="*/ 10168 w 2451897"/>
                <a:gd name="connsiteY117" fmla="*/ 1223534 h 3904396"/>
                <a:gd name="connsiteX118" fmla="*/ 0 w 2451897"/>
                <a:gd name="connsiteY118" fmla="*/ 1223534 h 3904396"/>
                <a:gd name="connsiteX119" fmla="*/ 0 w 2451897"/>
                <a:gd name="connsiteY119" fmla="*/ 976646 h 3904396"/>
                <a:gd name="connsiteX120" fmla="*/ 68089 w 2451897"/>
                <a:gd name="connsiteY120" fmla="*/ 976646 h 3904396"/>
                <a:gd name="connsiteX121" fmla="*/ 68086 w 2451897"/>
                <a:gd name="connsiteY121" fmla="*/ 976394 h 3904396"/>
                <a:gd name="connsiteX122" fmla="*/ 4146 w 2451897"/>
                <a:gd name="connsiteY122" fmla="*/ 976394 h 3904396"/>
                <a:gd name="connsiteX123" fmla="*/ 4146 w 2451897"/>
                <a:gd name="connsiteY123" fmla="*/ 737877 h 3904396"/>
                <a:gd name="connsiteX124" fmla="*/ 0 w 2451897"/>
                <a:gd name="connsiteY124" fmla="*/ 737877 h 3904396"/>
                <a:gd name="connsiteX125" fmla="*/ 0 w 2451897"/>
                <a:gd name="connsiteY125" fmla="*/ 490989 h 3904396"/>
                <a:gd name="connsiteX126" fmla="*/ 4146 w 2451897"/>
                <a:gd name="connsiteY126" fmla="*/ 490989 h 3904396"/>
                <a:gd name="connsiteX127" fmla="*/ 4146 w 2451897"/>
                <a:gd name="connsiteY127" fmla="*/ 253316 h 3904396"/>
                <a:gd name="connsiteX128" fmla="*/ 59401 w 2451897"/>
                <a:gd name="connsiteY128" fmla="*/ 253316 h 3904396"/>
                <a:gd name="connsiteX129" fmla="*/ 59323 w 2451897"/>
                <a:gd name="connsiteY129" fmla="*/ 246888 h 3904396"/>
                <a:gd name="connsiteX130" fmla="*/ 12137 w 2451897"/>
                <a:gd name="connsiteY130" fmla="*/ 246888 h 3904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</a:cxnLst>
              <a:rect l="l" t="t" r="r" b="b"/>
              <a:pathLst>
                <a:path w="2451897" h="3904396">
                  <a:moveTo>
                    <a:pt x="1464744" y="3414577"/>
                  </a:moveTo>
                  <a:lnTo>
                    <a:pt x="1707486" y="3414577"/>
                  </a:lnTo>
                  <a:lnTo>
                    <a:pt x="1711632" y="3414577"/>
                  </a:lnTo>
                  <a:lnTo>
                    <a:pt x="1954374" y="3414577"/>
                  </a:lnTo>
                  <a:lnTo>
                    <a:pt x="1954374" y="3657508"/>
                  </a:lnTo>
                  <a:lnTo>
                    <a:pt x="1954374" y="3661465"/>
                  </a:lnTo>
                  <a:lnTo>
                    <a:pt x="1954374" y="3904396"/>
                  </a:lnTo>
                  <a:lnTo>
                    <a:pt x="1711632" y="3904396"/>
                  </a:lnTo>
                  <a:lnTo>
                    <a:pt x="1707486" y="3904396"/>
                  </a:lnTo>
                  <a:lnTo>
                    <a:pt x="1464744" y="3904396"/>
                  </a:lnTo>
                  <a:lnTo>
                    <a:pt x="1464744" y="3661465"/>
                  </a:lnTo>
                  <a:lnTo>
                    <a:pt x="1464744" y="3657508"/>
                  </a:lnTo>
                  <a:close/>
                  <a:moveTo>
                    <a:pt x="12137" y="0"/>
                  </a:moveTo>
                  <a:lnTo>
                    <a:pt x="259025" y="0"/>
                  </a:lnTo>
                  <a:lnTo>
                    <a:pt x="259025" y="246888"/>
                  </a:lnTo>
                  <a:lnTo>
                    <a:pt x="216066" y="246888"/>
                  </a:lnTo>
                  <a:lnTo>
                    <a:pt x="218454" y="253316"/>
                  </a:lnTo>
                  <a:lnTo>
                    <a:pt x="246888" y="253316"/>
                  </a:lnTo>
                  <a:lnTo>
                    <a:pt x="251034" y="253316"/>
                  </a:lnTo>
                  <a:lnTo>
                    <a:pt x="493776" y="253316"/>
                  </a:lnTo>
                  <a:lnTo>
                    <a:pt x="493776" y="490989"/>
                  </a:lnTo>
                  <a:lnTo>
                    <a:pt x="732372" y="490989"/>
                  </a:lnTo>
                  <a:lnTo>
                    <a:pt x="732372" y="729506"/>
                  </a:lnTo>
                  <a:lnTo>
                    <a:pt x="736518" y="729506"/>
                  </a:lnTo>
                  <a:lnTo>
                    <a:pt x="979260" y="729506"/>
                  </a:lnTo>
                  <a:lnTo>
                    <a:pt x="979260" y="976394"/>
                  </a:lnTo>
                  <a:lnTo>
                    <a:pt x="872625" y="976394"/>
                  </a:lnTo>
                  <a:lnTo>
                    <a:pt x="872880" y="976646"/>
                  </a:lnTo>
                  <a:lnTo>
                    <a:pt x="970968" y="976646"/>
                  </a:lnTo>
                  <a:lnTo>
                    <a:pt x="975114" y="976646"/>
                  </a:lnTo>
                  <a:lnTo>
                    <a:pt x="1217856" y="976646"/>
                  </a:lnTo>
                  <a:lnTo>
                    <a:pt x="1217856" y="1223435"/>
                  </a:lnTo>
                  <a:lnTo>
                    <a:pt x="1223878" y="1223435"/>
                  </a:lnTo>
                  <a:lnTo>
                    <a:pt x="1228024" y="1223435"/>
                  </a:lnTo>
                  <a:lnTo>
                    <a:pt x="1470766" y="1223435"/>
                  </a:lnTo>
                  <a:lnTo>
                    <a:pt x="1470766" y="1470323"/>
                  </a:lnTo>
                  <a:lnTo>
                    <a:pt x="1372411" y="1470323"/>
                  </a:lnTo>
                  <a:lnTo>
                    <a:pt x="1372666" y="1470575"/>
                  </a:lnTo>
                  <a:lnTo>
                    <a:pt x="1460598" y="1470575"/>
                  </a:lnTo>
                  <a:lnTo>
                    <a:pt x="1464744" y="1470575"/>
                  </a:lnTo>
                  <a:lnTo>
                    <a:pt x="1707486" y="1470575"/>
                  </a:lnTo>
                  <a:lnTo>
                    <a:pt x="1707486" y="1708217"/>
                  </a:lnTo>
                  <a:lnTo>
                    <a:pt x="1727614" y="1708217"/>
                  </a:lnTo>
                  <a:lnTo>
                    <a:pt x="1731760" y="1708217"/>
                  </a:lnTo>
                  <a:lnTo>
                    <a:pt x="1974502" y="1708217"/>
                  </a:lnTo>
                  <a:lnTo>
                    <a:pt x="1974502" y="1955105"/>
                  </a:lnTo>
                  <a:lnTo>
                    <a:pt x="1862941" y="1955105"/>
                  </a:lnTo>
                  <a:lnTo>
                    <a:pt x="1863652" y="1955808"/>
                  </a:lnTo>
                  <a:lnTo>
                    <a:pt x="1966413" y="1955808"/>
                  </a:lnTo>
                  <a:lnTo>
                    <a:pt x="1970559" y="1955808"/>
                  </a:lnTo>
                  <a:lnTo>
                    <a:pt x="2213301" y="1955808"/>
                  </a:lnTo>
                  <a:lnTo>
                    <a:pt x="2213301" y="2202696"/>
                  </a:lnTo>
                  <a:lnTo>
                    <a:pt x="2113468" y="2202696"/>
                  </a:lnTo>
                  <a:lnTo>
                    <a:pt x="2121457" y="2210592"/>
                  </a:lnTo>
                  <a:lnTo>
                    <a:pt x="2205009" y="2210592"/>
                  </a:lnTo>
                  <a:lnTo>
                    <a:pt x="2209155" y="2210592"/>
                  </a:lnTo>
                  <a:lnTo>
                    <a:pt x="2451897" y="2210592"/>
                  </a:lnTo>
                  <a:lnTo>
                    <a:pt x="2451897" y="2457480"/>
                  </a:lnTo>
                  <a:lnTo>
                    <a:pt x="2209155" y="2457480"/>
                  </a:lnTo>
                  <a:lnTo>
                    <a:pt x="2205009" y="2457480"/>
                  </a:lnTo>
                  <a:lnTo>
                    <a:pt x="1966413" y="2457480"/>
                  </a:lnTo>
                  <a:lnTo>
                    <a:pt x="1962267" y="2457480"/>
                  </a:lnTo>
                  <a:lnTo>
                    <a:pt x="1723671" y="2457480"/>
                  </a:lnTo>
                  <a:lnTo>
                    <a:pt x="1719525" y="2457480"/>
                  </a:lnTo>
                  <a:lnTo>
                    <a:pt x="1480929" y="2457480"/>
                  </a:lnTo>
                  <a:lnTo>
                    <a:pt x="1476783" y="2457480"/>
                  </a:lnTo>
                  <a:lnTo>
                    <a:pt x="1410588" y="2457480"/>
                  </a:lnTo>
                  <a:lnTo>
                    <a:pt x="1409757" y="2461428"/>
                  </a:lnTo>
                  <a:lnTo>
                    <a:pt x="1470766" y="2461428"/>
                  </a:lnTo>
                  <a:lnTo>
                    <a:pt x="1470766" y="2699101"/>
                  </a:lnTo>
                  <a:lnTo>
                    <a:pt x="1470766" y="2708316"/>
                  </a:lnTo>
                  <a:lnTo>
                    <a:pt x="1470766" y="2928844"/>
                  </a:lnTo>
                  <a:lnTo>
                    <a:pt x="1472839" y="2928844"/>
                  </a:lnTo>
                  <a:lnTo>
                    <a:pt x="1715581" y="2928844"/>
                  </a:lnTo>
                  <a:lnTo>
                    <a:pt x="1715581" y="3175732"/>
                  </a:lnTo>
                  <a:lnTo>
                    <a:pt x="1707486" y="3175732"/>
                  </a:lnTo>
                  <a:lnTo>
                    <a:pt x="1707486" y="3414162"/>
                  </a:lnTo>
                  <a:lnTo>
                    <a:pt x="1464744" y="3414162"/>
                  </a:lnTo>
                  <a:lnTo>
                    <a:pt x="1460598" y="3414162"/>
                  </a:lnTo>
                  <a:lnTo>
                    <a:pt x="1217856" y="3414162"/>
                  </a:lnTo>
                  <a:lnTo>
                    <a:pt x="1217856" y="3167274"/>
                  </a:lnTo>
                  <a:lnTo>
                    <a:pt x="1225951" y="3167274"/>
                  </a:lnTo>
                  <a:lnTo>
                    <a:pt x="1225951" y="2945989"/>
                  </a:lnTo>
                  <a:lnTo>
                    <a:pt x="1223878" y="2945989"/>
                  </a:lnTo>
                  <a:lnTo>
                    <a:pt x="981136" y="2945989"/>
                  </a:lnTo>
                  <a:lnTo>
                    <a:pt x="981136" y="2708316"/>
                  </a:lnTo>
                  <a:lnTo>
                    <a:pt x="742540" y="2708316"/>
                  </a:lnTo>
                  <a:lnTo>
                    <a:pt x="742540" y="2945989"/>
                  </a:lnTo>
                  <a:lnTo>
                    <a:pt x="501871" y="2945989"/>
                  </a:lnTo>
                  <a:lnTo>
                    <a:pt x="501871" y="3175732"/>
                  </a:lnTo>
                  <a:lnTo>
                    <a:pt x="271370" y="3175732"/>
                  </a:lnTo>
                  <a:lnTo>
                    <a:pt x="271370" y="3414162"/>
                  </a:lnTo>
                  <a:lnTo>
                    <a:pt x="24482" y="3414162"/>
                  </a:lnTo>
                  <a:lnTo>
                    <a:pt x="24482" y="3175732"/>
                  </a:lnTo>
                  <a:lnTo>
                    <a:pt x="12241" y="3175732"/>
                  </a:lnTo>
                  <a:lnTo>
                    <a:pt x="12241" y="2945989"/>
                  </a:lnTo>
                  <a:lnTo>
                    <a:pt x="10168" y="2945989"/>
                  </a:lnTo>
                  <a:lnTo>
                    <a:pt x="10168" y="2708316"/>
                  </a:lnTo>
                  <a:lnTo>
                    <a:pt x="10168" y="2699101"/>
                  </a:lnTo>
                  <a:lnTo>
                    <a:pt x="10168" y="2461428"/>
                  </a:lnTo>
                  <a:lnTo>
                    <a:pt x="85924" y="2461428"/>
                  </a:lnTo>
                  <a:lnTo>
                    <a:pt x="85874" y="2457227"/>
                  </a:lnTo>
                  <a:lnTo>
                    <a:pt x="4043" y="2457227"/>
                  </a:lnTo>
                  <a:lnTo>
                    <a:pt x="4043" y="2210339"/>
                  </a:lnTo>
                  <a:lnTo>
                    <a:pt x="82908" y="2210339"/>
                  </a:lnTo>
                  <a:lnTo>
                    <a:pt x="82817" y="2202696"/>
                  </a:lnTo>
                  <a:lnTo>
                    <a:pt x="16382" y="2202696"/>
                  </a:lnTo>
                  <a:lnTo>
                    <a:pt x="16382" y="1955808"/>
                  </a:lnTo>
                  <a:lnTo>
                    <a:pt x="79851" y="1955808"/>
                  </a:lnTo>
                  <a:lnTo>
                    <a:pt x="79842" y="1955105"/>
                  </a:lnTo>
                  <a:lnTo>
                    <a:pt x="20326" y="1955105"/>
                  </a:lnTo>
                  <a:lnTo>
                    <a:pt x="20326" y="1717463"/>
                  </a:lnTo>
                  <a:lnTo>
                    <a:pt x="4146" y="1717463"/>
                  </a:lnTo>
                  <a:lnTo>
                    <a:pt x="4146" y="1470575"/>
                  </a:lnTo>
                  <a:lnTo>
                    <a:pt x="74022" y="1470575"/>
                  </a:lnTo>
                  <a:lnTo>
                    <a:pt x="74019" y="1470323"/>
                  </a:lnTo>
                  <a:lnTo>
                    <a:pt x="10168" y="1470323"/>
                  </a:lnTo>
                  <a:lnTo>
                    <a:pt x="10168" y="1223534"/>
                  </a:lnTo>
                  <a:lnTo>
                    <a:pt x="0" y="1223534"/>
                  </a:lnTo>
                  <a:lnTo>
                    <a:pt x="0" y="976646"/>
                  </a:lnTo>
                  <a:lnTo>
                    <a:pt x="68089" y="976646"/>
                  </a:lnTo>
                  <a:lnTo>
                    <a:pt x="68086" y="976394"/>
                  </a:lnTo>
                  <a:lnTo>
                    <a:pt x="4146" y="976394"/>
                  </a:lnTo>
                  <a:lnTo>
                    <a:pt x="4146" y="737877"/>
                  </a:lnTo>
                  <a:lnTo>
                    <a:pt x="0" y="737877"/>
                  </a:lnTo>
                  <a:lnTo>
                    <a:pt x="0" y="490989"/>
                  </a:lnTo>
                  <a:lnTo>
                    <a:pt x="4146" y="490989"/>
                  </a:lnTo>
                  <a:lnTo>
                    <a:pt x="4146" y="253316"/>
                  </a:lnTo>
                  <a:lnTo>
                    <a:pt x="59401" y="253316"/>
                  </a:lnTo>
                  <a:lnTo>
                    <a:pt x="59323" y="246888"/>
                  </a:lnTo>
                  <a:lnTo>
                    <a:pt x="12137" y="2468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2B1760D-E3FB-458F-9DDB-1A6DD8868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297" y="1233878"/>
              <a:ext cx="2921000" cy="4636378"/>
            </a:xfrm>
            <a:custGeom>
              <a:avLst/>
              <a:gdLst>
                <a:gd name="connsiteX0" fmla="*/ 1707289 w 2921000"/>
                <a:gd name="connsiteY0" fmla="*/ 4385542 h 4636378"/>
                <a:gd name="connsiteX1" fmla="*/ 1950031 w 2921000"/>
                <a:gd name="connsiteY1" fmla="*/ 4385542 h 4636378"/>
                <a:gd name="connsiteX2" fmla="*/ 2192773 w 2921000"/>
                <a:gd name="connsiteY2" fmla="*/ 4385542 h 4636378"/>
                <a:gd name="connsiteX3" fmla="*/ 2192773 w 2921000"/>
                <a:gd name="connsiteY3" fmla="*/ 4636378 h 4636378"/>
                <a:gd name="connsiteX4" fmla="*/ 1950031 w 2921000"/>
                <a:gd name="connsiteY4" fmla="*/ 4636378 h 4636378"/>
                <a:gd name="connsiteX5" fmla="*/ 1707289 w 2921000"/>
                <a:gd name="connsiteY5" fmla="*/ 4636378 h 4636378"/>
                <a:gd name="connsiteX6" fmla="*/ 2192773 w 2921000"/>
                <a:gd name="connsiteY6" fmla="*/ 3900058 h 4636378"/>
                <a:gd name="connsiteX7" fmla="*/ 2443609 w 2921000"/>
                <a:gd name="connsiteY7" fmla="*/ 3900058 h 4636378"/>
                <a:gd name="connsiteX8" fmla="*/ 2443609 w 2921000"/>
                <a:gd name="connsiteY8" fmla="*/ 4142800 h 4636378"/>
                <a:gd name="connsiteX9" fmla="*/ 2443609 w 2921000"/>
                <a:gd name="connsiteY9" fmla="*/ 4385542 h 4636378"/>
                <a:gd name="connsiteX10" fmla="*/ 2192773 w 2921000"/>
                <a:gd name="connsiteY10" fmla="*/ 4385542 h 4636378"/>
                <a:gd name="connsiteX11" fmla="*/ 2192773 w 2921000"/>
                <a:gd name="connsiteY11" fmla="*/ 4142800 h 4636378"/>
                <a:gd name="connsiteX12" fmla="*/ 1464547 w 2921000"/>
                <a:gd name="connsiteY12" fmla="*/ 3900058 h 4636378"/>
                <a:gd name="connsiteX13" fmla="*/ 1707289 w 2921000"/>
                <a:gd name="connsiteY13" fmla="*/ 3900058 h 4636378"/>
                <a:gd name="connsiteX14" fmla="*/ 1707289 w 2921000"/>
                <a:gd name="connsiteY14" fmla="*/ 4142800 h 4636378"/>
                <a:gd name="connsiteX15" fmla="*/ 1707289 w 2921000"/>
                <a:gd name="connsiteY15" fmla="*/ 4385542 h 4636378"/>
                <a:gd name="connsiteX16" fmla="*/ 1464547 w 2921000"/>
                <a:gd name="connsiteY16" fmla="*/ 4385542 h 4636378"/>
                <a:gd name="connsiteX17" fmla="*/ 1464547 w 2921000"/>
                <a:gd name="connsiteY17" fmla="*/ 4142800 h 4636378"/>
                <a:gd name="connsiteX18" fmla="*/ 485484 w 2921000"/>
                <a:gd name="connsiteY18" fmla="*/ 3657315 h 4636378"/>
                <a:gd name="connsiteX19" fmla="*/ 728226 w 2921000"/>
                <a:gd name="connsiteY19" fmla="*/ 3657315 h 4636378"/>
                <a:gd name="connsiteX20" fmla="*/ 728226 w 2921000"/>
                <a:gd name="connsiteY20" fmla="*/ 3900057 h 4636378"/>
                <a:gd name="connsiteX21" fmla="*/ 485484 w 2921000"/>
                <a:gd name="connsiteY21" fmla="*/ 3900057 h 4636378"/>
                <a:gd name="connsiteX22" fmla="*/ 1950031 w 2921000"/>
                <a:gd name="connsiteY22" fmla="*/ 3414573 h 4636378"/>
                <a:gd name="connsiteX23" fmla="*/ 2192773 w 2921000"/>
                <a:gd name="connsiteY23" fmla="*/ 3414573 h 4636378"/>
                <a:gd name="connsiteX24" fmla="*/ 2192773 w 2921000"/>
                <a:gd name="connsiteY24" fmla="*/ 3655241 h 4636378"/>
                <a:gd name="connsiteX25" fmla="*/ 2192773 w 2921000"/>
                <a:gd name="connsiteY25" fmla="*/ 3900057 h 4636378"/>
                <a:gd name="connsiteX26" fmla="*/ 1950031 w 2921000"/>
                <a:gd name="connsiteY26" fmla="*/ 3900057 h 4636378"/>
                <a:gd name="connsiteX27" fmla="*/ 1950031 w 2921000"/>
                <a:gd name="connsiteY27" fmla="*/ 3655241 h 4636378"/>
                <a:gd name="connsiteX28" fmla="*/ 1221805 w 2921000"/>
                <a:gd name="connsiteY28" fmla="*/ 3414573 h 4636378"/>
                <a:gd name="connsiteX29" fmla="*/ 1464547 w 2921000"/>
                <a:gd name="connsiteY29" fmla="*/ 3414573 h 4636378"/>
                <a:gd name="connsiteX30" fmla="*/ 1464547 w 2921000"/>
                <a:gd name="connsiteY30" fmla="*/ 3655241 h 4636378"/>
                <a:gd name="connsiteX31" fmla="*/ 1464547 w 2921000"/>
                <a:gd name="connsiteY31" fmla="*/ 3900057 h 4636378"/>
                <a:gd name="connsiteX32" fmla="*/ 1221805 w 2921000"/>
                <a:gd name="connsiteY32" fmla="*/ 3900057 h 4636378"/>
                <a:gd name="connsiteX33" fmla="*/ 1221805 w 2921000"/>
                <a:gd name="connsiteY33" fmla="*/ 3655241 h 4636378"/>
                <a:gd name="connsiteX34" fmla="*/ 728227 w 2921000"/>
                <a:gd name="connsiteY34" fmla="*/ 3414573 h 4636378"/>
                <a:gd name="connsiteX35" fmla="*/ 979063 w 2921000"/>
                <a:gd name="connsiteY35" fmla="*/ 3414573 h 4636378"/>
                <a:gd name="connsiteX36" fmla="*/ 979063 w 2921000"/>
                <a:gd name="connsiteY36" fmla="*/ 3657315 h 4636378"/>
                <a:gd name="connsiteX37" fmla="*/ 728227 w 2921000"/>
                <a:gd name="connsiteY37" fmla="*/ 3657315 h 4636378"/>
                <a:gd name="connsiteX38" fmla="*/ 979063 w 2921000"/>
                <a:gd name="connsiteY38" fmla="*/ 3171831 h 4636378"/>
                <a:gd name="connsiteX39" fmla="*/ 1221805 w 2921000"/>
                <a:gd name="connsiteY39" fmla="*/ 3171831 h 4636378"/>
                <a:gd name="connsiteX40" fmla="*/ 1221805 w 2921000"/>
                <a:gd name="connsiteY40" fmla="*/ 3414573 h 4636378"/>
                <a:gd name="connsiteX41" fmla="*/ 979063 w 2921000"/>
                <a:gd name="connsiteY41" fmla="*/ 3414573 h 4636378"/>
                <a:gd name="connsiteX42" fmla="*/ 2443605 w 2921000"/>
                <a:gd name="connsiteY42" fmla="*/ 2443605 h 4636378"/>
                <a:gd name="connsiteX43" fmla="*/ 2686347 w 2921000"/>
                <a:gd name="connsiteY43" fmla="*/ 2443605 h 4636378"/>
                <a:gd name="connsiteX44" fmla="*/ 2686347 w 2921000"/>
                <a:gd name="connsiteY44" fmla="*/ 2686347 h 4636378"/>
                <a:gd name="connsiteX45" fmla="*/ 2921000 w 2921000"/>
                <a:gd name="connsiteY45" fmla="*/ 2686347 h 4636378"/>
                <a:gd name="connsiteX46" fmla="*/ 2921000 w 2921000"/>
                <a:gd name="connsiteY46" fmla="*/ 2927702 h 4636378"/>
                <a:gd name="connsiteX47" fmla="*/ 2921000 w 2921000"/>
                <a:gd name="connsiteY47" fmla="*/ 3173219 h 4636378"/>
                <a:gd name="connsiteX48" fmla="*/ 2679092 w 2921000"/>
                <a:gd name="connsiteY48" fmla="*/ 3173219 h 4636378"/>
                <a:gd name="connsiteX49" fmla="*/ 2437184 w 2921000"/>
                <a:gd name="connsiteY49" fmla="*/ 3173219 h 4636378"/>
                <a:gd name="connsiteX50" fmla="*/ 2191105 w 2921000"/>
                <a:gd name="connsiteY50" fmla="*/ 3173219 h 4636378"/>
                <a:gd name="connsiteX51" fmla="*/ 1949197 w 2921000"/>
                <a:gd name="connsiteY51" fmla="*/ 3173219 h 4636378"/>
                <a:gd name="connsiteX52" fmla="*/ 1949197 w 2921000"/>
                <a:gd name="connsiteY52" fmla="*/ 3414574 h 4636378"/>
                <a:gd name="connsiteX53" fmla="*/ 1707289 w 2921000"/>
                <a:gd name="connsiteY53" fmla="*/ 3414574 h 4636378"/>
                <a:gd name="connsiteX54" fmla="*/ 1707289 w 2921000"/>
                <a:gd name="connsiteY54" fmla="*/ 3173219 h 4636378"/>
                <a:gd name="connsiteX55" fmla="*/ 1707289 w 2921000"/>
                <a:gd name="connsiteY55" fmla="*/ 2927702 h 4636378"/>
                <a:gd name="connsiteX56" fmla="*/ 1949197 w 2921000"/>
                <a:gd name="connsiteY56" fmla="*/ 2927702 h 4636378"/>
                <a:gd name="connsiteX57" fmla="*/ 2191105 w 2921000"/>
                <a:gd name="connsiteY57" fmla="*/ 2927702 h 4636378"/>
                <a:gd name="connsiteX58" fmla="*/ 2437184 w 2921000"/>
                <a:gd name="connsiteY58" fmla="*/ 2927702 h 4636378"/>
                <a:gd name="connsiteX59" fmla="*/ 2679092 w 2921000"/>
                <a:gd name="connsiteY59" fmla="*/ 2927702 h 4636378"/>
                <a:gd name="connsiteX60" fmla="*/ 2679092 w 2921000"/>
                <a:gd name="connsiteY60" fmla="*/ 2686347 h 4636378"/>
                <a:gd name="connsiteX61" fmla="*/ 2443605 w 2921000"/>
                <a:gd name="connsiteY61" fmla="*/ 2686347 h 4636378"/>
                <a:gd name="connsiteX62" fmla="*/ 2192773 w 2921000"/>
                <a:gd name="connsiteY62" fmla="*/ 2192768 h 4636378"/>
                <a:gd name="connsiteX63" fmla="*/ 2443609 w 2921000"/>
                <a:gd name="connsiteY63" fmla="*/ 2192768 h 4636378"/>
                <a:gd name="connsiteX64" fmla="*/ 2443609 w 2921000"/>
                <a:gd name="connsiteY64" fmla="*/ 2443604 h 4636378"/>
                <a:gd name="connsiteX65" fmla="*/ 2192773 w 2921000"/>
                <a:gd name="connsiteY65" fmla="*/ 2443604 h 4636378"/>
                <a:gd name="connsiteX66" fmla="*/ 1950031 w 2921000"/>
                <a:gd name="connsiteY66" fmla="*/ 1950026 h 4636378"/>
                <a:gd name="connsiteX67" fmla="*/ 2192773 w 2921000"/>
                <a:gd name="connsiteY67" fmla="*/ 1950026 h 4636378"/>
                <a:gd name="connsiteX68" fmla="*/ 2192773 w 2921000"/>
                <a:gd name="connsiteY68" fmla="*/ 2192768 h 4636378"/>
                <a:gd name="connsiteX69" fmla="*/ 1950031 w 2921000"/>
                <a:gd name="connsiteY69" fmla="*/ 2192768 h 4636378"/>
                <a:gd name="connsiteX70" fmla="*/ 1707289 w 2921000"/>
                <a:gd name="connsiteY70" fmla="*/ 1707284 h 4636378"/>
                <a:gd name="connsiteX71" fmla="*/ 1950031 w 2921000"/>
                <a:gd name="connsiteY71" fmla="*/ 1707284 h 4636378"/>
                <a:gd name="connsiteX72" fmla="*/ 1950031 w 2921000"/>
                <a:gd name="connsiteY72" fmla="*/ 1950026 h 4636378"/>
                <a:gd name="connsiteX73" fmla="*/ 1707289 w 2921000"/>
                <a:gd name="connsiteY73" fmla="*/ 1950026 h 4636378"/>
                <a:gd name="connsiteX74" fmla="*/ 1464547 w 2921000"/>
                <a:gd name="connsiteY74" fmla="*/ 1464542 h 4636378"/>
                <a:gd name="connsiteX75" fmla="*/ 1707289 w 2921000"/>
                <a:gd name="connsiteY75" fmla="*/ 1464542 h 4636378"/>
                <a:gd name="connsiteX76" fmla="*/ 1707289 w 2921000"/>
                <a:gd name="connsiteY76" fmla="*/ 1707284 h 4636378"/>
                <a:gd name="connsiteX77" fmla="*/ 1464547 w 2921000"/>
                <a:gd name="connsiteY77" fmla="*/ 1707284 h 4636378"/>
                <a:gd name="connsiteX78" fmla="*/ 1221805 w 2921000"/>
                <a:gd name="connsiteY78" fmla="*/ 1221800 h 4636378"/>
                <a:gd name="connsiteX79" fmla="*/ 1464547 w 2921000"/>
                <a:gd name="connsiteY79" fmla="*/ 1221800 h 4636378"/>
                <a:gd name="connsiteX80" fmla="*/ 1464547 w 2921000"/>
                <a:gd name="connsiteY80" fmla="*/ 1464542 h 4636378"/>
                <a:gd name="connsiteX81" fmla="*/ 1221805 w 2921000"/>
                <a:gd name="connsiteY81" fmla="*/ 1464542 h 4636378"/>
                <a:gd name="connsiteX82" fmla="*/ 728227 w 2921000"/>
                <a:gd name="connsiteY82" fmla="*/ 728227 h 4636378"/>
                <a:gd name="connsiteX83" fmla="*/ 979063 w 2921000"/>
                <a:gd name="connsiteY83" fmla="*/ 728227 h 4636378"/>
                <a:gd name="connsiteX84" fmla="*/ 979063 w 2921000"/>
                <a:gd name="connsiteY84" fmla="*/ 979058 h 4636378"/>
                <a:gd name="connsiteX85" fmla="*/ 1221805 w 2921000"/>
                <a:gd name="connsiteY85" fmla="*/ 979058 h 4636378"/>
                <a:gd name="connsiteX86" fmla="*/ 1221805 w 2921000"/>
                <a:gd name="connsiteY86" fmla="*/ 1221800 h 4636378"/>
                <a:gd name="connsiteX87" fmla="*/ 979063 w 2921000"/>
                <a:gd name="connsiteY87" fmla="*/ 1221800 h 4636378"/>
                <a:gd name="connsiteX88" fmla="*/ 979063 w 2921000"/>
                <a:gd name="connsiteY88" fmla="*/ 979063 h 4636378"/>
                <a:gd name="connsiteX89" fmla="*/ 728227 w 2921000"/>
                <a:gd name="connsiteY89" fmla="*/ 979063 h 4636378"/>
                <a:gd name="connsiteX90" fmla="*/ 0 w 2921000"/>
                <a:gd name="connsiteY90" fmla="*/ 0 h 4636378"/>
                <a:gd name="connsiteX91" fmla="*/ 244817 w 2921000"/>
                <a:gd name="connsiteY91" fmla="*/ 0 h 4636378"/>
                <a:gd name="connsiteX92" fmla="*/ 244817 w 2921000"/>
                <a:gd name="connsiteY92" fmla="*/ 246397 h 4636378"/>
                <a:gd name="connsiteX93" fmla="*/ 485484 w 2921000"/>
                <a:gd name="connsiteY93" fmla="*/ 246397 h 4636378"/>
                <a:gd name="connsiteX94" fmla="*/ 485484 w 2921000"/>
                <a:gd name="connsiteY94" fmla="*/ 485484 h 4636378"/>
                <a:gd name="connsiteX95" fmla="*/ 728226 w 2921000"/>
                <a:gd name="connsiteY95" fmla="*/ 485484 h 4636378"/>
                <a:gd name="connsiteX96" fmla="*/ 728226 w 2921000"/>
                <a:gd name="connsiteY96" fmla="*/ 728226 h 4636378"/>
                <a:gd name="connsiteX97" fmla="*/ 485484 w 2921000"/>
                <a:gd name="connsiteY97" fmla="*/ 728226 h 4636378"/>
                <a:gd name="connsiteX98" fmla="*/ 485484 w 2921000"/>
                <a:gd name="connsiteY98" fmla="*/ 488617 h 4636378"/>
                <a:gd name="connsiteX99" fmla="*/ 244817 w 2921000"/>
                <a:gd name="connsiteY99" fmla="*/ 488617 h 4636378"/>
                <a:gd name="connsiteX100" fmla="*/ 244817 w 2921000"/>
                <a:gd name="connsiteY100" fmla="*/ 730837 h 4636378"/>
                <a:gd name="connsiteX101" fmla="*/ 244817 w 2921000"/>
                <a:gd name="connsiteY101" fmla="*/ 977233 h 4636378"/>
                <a:gd name="connsiteX102" fmla="*/ 244817 w 2921000"/>
                <a:gd name="connsiteY102" fmla="*/ 1219453 h 4636378"/>
                <a:gd name="connsiteX103" fmla="*/ 244817 w 2921000"/>
                <a:gd name="connsiteY103" fmla="*/ 1461674 h 4636378"/>
                <a:gd name="connsiteX104" fmla="*/ 244817 w 2921000"/>
                <a:gd name="connsiteY104" fmla="*/ 1708070 h 4636378"/>
                <a:gd name="connsiteX105" fmla="*/ 244817 w 2921000"/>
                <a:gd name="connsiteY105" fmla="*/ 1950290 h 4636378"/>
                <a:gd name="connsiteX106" fmla="*/ 244817 w 2921000"/>
                <a:gd name="connsiteY106" fmla="*/ 2192510 h 4636378"/>
                <a:gd name="connsiteX107" fmla="*/ 244817 w 2921000"/>
                <a:gd name="connsiteY107" fmla="*/ 2438907 h 4636378"/>
                <a:gd name="connsiteX108" fmla="*/ 244817 w 2921000"/>
                <a:gd name="connsiteY108" fmla="*/ 2681127 h 4636378"/>
                <a:gd name="connsiteX109" fmla="*/ 244817 w 2921000"/>
                <a:gd name="connsiteY109" fmla="*/ 2923347 h 4636378"/>
                <a:gd name="connsiteX110" fmla="*/ 244817 w 2921000"/>
                <a:gd name="connsiteY110" fmla="*/ 3169743 h 4636378"/>
                <a:gd name="connsiteX111" fmla="*/ 244817 w 2921000"/>
                <a:gd name="connsiteY111" fmla="*/ 3411963 h 4636378"/>
                <a:gd name="connsiteX112" fmla="*/ 244817 w 2921000"/>
                <a:gd name="connsiteY112" fmla="*/ 3654184 h 4636378"/>
                <a:gd name="connsiteX113" fmla="*/ 244817 w 2921000"/>
                <a:gd name="connsiteY113" fmla="*/ 3900580 h 4636378"/>
                <a:gd name="connsiteX114" fmla="*/ 485484 w 2921000"/>
                <a:gd name="connsiteY114" fmla="*/ 3900580 h 4636378"/>
                <a:gd name="connsiteX115" fmla="*/ 485484 w 2921000"/>
                <a:gd name="connsiteY115" fmla="*/ 4142800 h 4636378"/>
                <a:gd name="connsiteX116" fmla="*/ 244817 w 2921000"/>
                <a:gd name="connsiteY116" fmla="*/ 4142800 h 4636378"/>
                <a:gd name="connsiteX117" fmla="*/ 0 w 2921000"/>
                <a:gd name="connsiteY117" fmla="*/ 4142800 h 4636378"/>
                <a:gd name="connsiteX118" fmla="*/ 0 w 2921000"/>
                <a:gd name="connsiteY118" fmla="*/ 3900580 h 4636378"/>
                <a:gd name="connsiteX119" fmla="*/ 0 w 2921000"/>
                <a:gd name="connsiteY119" fmla="*/ 3654184 h 4636378"/>
                <a:gd name="connsiteX120" fmla="*/ 0 w 2921000"/>
                <a:gd name="connsiteY120" fmla="*/ 3411963 h 4636378"/>
                <a:gd name="connsiteX121" fmla="*/ 0 w 2921000"/>
                <a:gd name="connsiteY121" fmla="*/ 3169743 h 4636378"/>
                <a:gd name="connsiteX122" fmla="*/ 0 w 2921000"/>
                <a:gd name="connsiteY122" fmla="*/ 2923347 h 4636378"/>
                <a:gd name="connsiteX123" fmla="*/ 0 w 2921000"/>
                <a:gd name="connsiteY123" fmla="*/ 2681127 h 4636378"/>
                <a:gd name="connsiteX124" fmla="*/ 0 w 2921000"/>
                <a:gd name="connsiteY124" fmla="*/ 2438907 h 4636378"/>
                <a:gd name="connsiteX125" fmla="*/ 0 w 2921000"/>
                <a:gd name="connsiteY125" fmla="*/ 2192510 h 4636378"/>
                <a:gd name="connsiteX126" fmla="*/ 0 w 2921000"/>
                <a:gd name="connsiteY126" fmla="*/ 1950290 h 4636378"/>
                <a:gd name="connsiteX127" fmla="*/ 0 w 2921000"/>
                <a:gd name="connsiteY127" fmla="*/ 1708070 h 4636378"/>
                <a:gd name="connsiteX128" fmla="*/ 0 w 2921000"/>
                <a:gd name="connsiteY128" fmla="*/ 1461674 h 4636378"/>
                <a:gd name="connsiteX129" fmla="*/ 0 w 2921000"/>
                <a:gd name="connsiteY129" fmla="*/ 1219453 h 4636378"/>
                <a:gd name="connsiteX130" fmla="*/ 0 w 2921000"/>
                <a:gd name="connsiteY130" fmla="*/ 977233 h 4636378"/>
                <a:gd name="connsiteX131" fmla="*/ 0 w 2921000"/>
                <a:gd name="connsiteY131" fmla="*/ 730837 h 4636378"/>
                <a:gd name="connsiteX132" fmla="*/ 0 w 2921000"/>
                <a:gd name="connsiteY132" fmla="*/ 488617 h 4636378"/>
                <a:gd name="connsiteX133" fmla="*/ 0 w 2921000"/>
                <a:gd name="connsiteY133" fmla="*/ 246397 h 463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2921000" h="4636378">
                  <a:moveTo>
                    <a:pt x="1707289" y="4385542"/>
                  </a:moveTo>
                  <a:lnTo>
                    <a:pt x="1950031" y="4385542"/>
                  </a:lnTo>
                  <a:lnTo>
                    <a:pt x="2192773" y="4385542"/>
                  </a:lnTo>
                  <a:lnTo>
                    <a:pt x="2192773" y="4636378"/>
                  </a:lnTo>
                  <a:lnTo>
                    <a:pt x="1950031" y="4636378"/>
                  </a:lnTo>
                  <a:lnTo>
                    <a:pt x="1707289" y="4636378"/>
                  </a:lnTo>
                  <a:close/>
                  <a:moveTo>
                    <a:pt x="2192773" y="3900058"/>
                  </a:moveTo>
                  <a:lnTo>
                    <a:pt x="2443609" y="3900058"/>
                  </a:lnTo>
                  <a:lnTo>
                    <a:pt x="2443609" y="4142800"/>
                  </a:lnTo>
                  <a:lnTo>
                    <a:pt x="2443609" y="4385542"/>
                  </a:lnTo>
                  <a:lnTo>
                    <a:pt x="2192773" y="4385542"/>
                  </a:lnTo>
                  <a:lnTo>
                    <a:pt x="2192773" y="4142800"/>
                  </a:lnTo>
                  <a:close/>
                  <a:moveTo>
                    <a:pt x="1464547" y="3900058"/>
                  </a:moveTo>
                  <a:lnTo>
                    <a:pt x="1707289" y="3900058"/>
                  </a:lnTo>
                  <a:lnTo>
                    <a:pt x="1707289" y="4142800"/>
                  </a:lnTo>
                  <a:lnTo>
                    <a:pt x="1707289" y="4385542"/>
                  </a:lnTo>
                  <a:lnTo>
                    <a:pt x="1464547" y="4385542"/>
                  </a:lnTo>
                  <a:lnTo>
                    <a:pt x="1464547" y="4142800"/>
                  </a:lnTo>
                  <a:close/>
                  <a:moveTo>
                    <a:pt x="485484" y="3657315"/>
                  </a:moveTo>
                  <a:lnTo>
                    <a:pt x="728226" y="3657315"/>
                  </a:lnTo>
                  <a:lnTo>
                    <a:pt x="728226" y="3900057"/>
                  </a:lnTo>
                  <a:lnTo>
                    <a:pt x="485484" y="3900057"/>
                  </a:lnTo>
                  <a:close/>
                  <a:moveTo>
                    <a:pt x="1950031" y="3414573"/>
                  </a:moveTo>
                  <a:lnTo>
                    <a:pt x="2192773" y="3414573"/>
                  </a:lnTo>
                  <a:lnTo>
                    <a:pt x="2192773" y="3655241"/>
                  </a:lnTo>
                  <a:lnTo>
                    <a:pt x="2192773" y="3900057"/>
                  </a:lnTo>
                  <a:lnTo>
                    <a:pt x="1950031" y="3900057"/>
                  </a:lnTo>
                  <a:lnTo>
                    <a:pt x="1950031" y="3655241"/>
                  </a:lnTo>
                  <a:close/>
                  <a:moveTo>
                    <a:pt x="1221805" y="3414573"/>
                  </a:moveTo>
                  <a:lnTo>
                    <a:pt x="1464547" y="3414573"/>
                  </a:lnTo>
                  <a:lnTo>
                    <a:pt x="1464547" y="3655241"/>
                  </a:lnTo>
                  <a:lnTo>
                    <a:pt x="1464547" y="3900057"/>
                  </a:lnTo>
                  <a:lnTo>
                    <a:pt x="1221805" y="3900057"/>
                  </a:lnTo>
                  <a:lnTo>
                    <a:pt x="1221805" y="3655241"/>
                  </a:lnTo>
                  <a:close/>
                  <a:moveTo>
                    <a:pt x="728227" y="3414573"/>
                  </a:moveTo>
                  <a:lnTo>
                    <a:pt x="979063" y="3414573"/>
                  </a:lnTo>
                  <a:lnTo>
                    <a:pt x="979063" y="3657315"/>
                  </a:lnTo>
                  <a:lnTo>
                    <a:pt x="728227" y="3657315"/>
                  </a:lnTo>
                  <a:close/>
                  <a:moveTo>
                    <a:pt x="979063" y="3171831"/>
                  </a:moveTo>
                  <a:lnTo>
                    <a:pt x="1221805" y="3171831"/>
                  </a:lnTo>
                  <a:lnTo>
                    <a:pt x="1221805" y="3414573"/>
                  </a:lnTo>
                  <a:lnTo>
                    <a:pt x="979063" y="3414573"/>
                  </a:lnTo>
                  <a:close/>
                  <a:moveTo>
                    <a:pt x="2443605" y="2443605"/>
                  </a:moveTo>
                  <a:lnTo>
                    <a:pt x="2686347" y="2443605"/>
                  </a:lnTo>
                  <a:lnTo>
                    <a:pt x="2686347" y="2686347"/>
                  </a:lnTo>
                  <a:lnTo>
                    <a:pt x="2921000" y="2686347"/>
                  </a:lnTo>
                  <a:lnTo>
                    <a:pt x="2921000" y="2927702"/>
                  </a:lnTo>
                  <a:lnTo>
                    <a:pt x="2921000" y="3173219"/>
                  </a:lnTo>
                  <a:lnTo>
                    <a:pt x="2679092" y="3173219"/>
                  </a:lnTo>
                  <a:lnTo>
                    <a:pt x="2437184" y="3173219"/>
                  </a:lnTo>
                  <a:lnTo>
                    <a:pt x="2191105" y="3173219"/>
                  </a:lnTo>
                  <a:lnTo>
                    <a:pt x="1949197" y="3173219"/>
                  </a:lnTo>
                  <a:lnTo>
                    <a:pt x="1949197" y="3414574"/>
                  </a:lnTo>
                  <a:lnTo>
                    <a:pt x="1707289" y="3414574"/>
                  </a:lnTo>
                  <a:lnTo>
                    <a:pt x="1707289" y="3173219"/>
                  </a:lnTo>
                  <a:lnTo>
                    <a:pt x="1707289" y="2927702"/>
                  </a:lnTo>
                  <a:lnTo>
                    <a:pt x="1949197" y="2927702"/>
                  </a:lnTo>
                  <a:lnTo>
                    <a:pt x="2191105" y="2927702"/>
                  </a:lnTo>
                  <a:lnTo>
                    <a:pt x="2437184" y="2927702"/>
                  </a:lnTo>
                  <a:lnTo>
                    <a:pt x="2679092" y="2927702"/>
                  </a:lnTo>
                  <a:lnTo>
                    <a:pt x="2679092" y="2686347"/>
                  </a:lnTo>
                  <a:lnTo>
                    <a:pt x="2443605" y="2686347"/>
                  </a:lnTo>
                  <a:close/>
                  <a:moveTo>
                    <a:pt x="2192773" y="2192768"/>
                  </a:moveTo>
                  <a:lnTo>
                    <a:pt x="2443609" y="2192768"/>
                  </a:lnTo>
                  <a:lnTo>
                    <a:pt x="2443609" y="2443604"/>
                  </a:lnTo>
                  <a:lnTo>
                    <a:pt x="2192773" y="2443604"/>
                  </a:lnTo>
                  <a:close/>
                  <a:moveTo>
                    <a:pt x="1950031" y="1950026"/>
                  </a:moveTo>
                  <a:lnTo>
                    <a:pt x="2192773" y="1950026"/>
                  </a:lnTo>
                  <a:lnTo>
                    <a:pt x="2192773" y="2192768"/>
                  </a:lnTo>
                  <a:lnTo>
                    <a:pt x="1950031" y="2192768"/>
                  </a:lnTo>
                  <a:close/>
                  <a:moveTo>
                    <a:pt x="1707289" y="1707284"/>
                  </a:moveTo>
                  <a:lnTo>
                    <a:pt x="1950031" y="1707284"/>
                  </a:lnTo>
                  <a:lnTo>
                    <a:pt x="1950031" y="1950026"/>
                  </a:lnTo>
                  <a:lnTo>
                    <a:pt x="1707289" y="1950026"/>
                  </a:lnTo>
                  <a:close/>
                  <a:moveTo>
                    <a:pt x="1464547" y="1464542"/>
                  </a:moveTo>
                  <a:lnTo>
                    <a:pt x="1707289" y="1464542"/>
                  </a:lnTo>
                  <a:lnTo>
                    <a:pt x="1707289" y="1707284"/>
                  </a:lnTo>
                  <a:lnTo>
                    <a:pt x="1464547" y="1707284"/>
                  </a:lnTo>
                  <a:close/>
                  <a:moveTo>
                    <a:pt x="1221805" y="1221800"/>
                  </a:moveTo>
                  <a:lnTo>
                    <a:pt x="1464547" y="1221800"/>
                  </a:lnTo>
                  <a:lnTo>
                    <a:pt x="1464547" y="1464542"/>
                  </a:lnTo>
                  <a:lnTo>
                    <a:pt x="1221805" y="1464542"/>
                  </a:lnTo>
                  <a:close/>
                  <a:moveTo>
                    <a:pt x="728227" y="728227"/>
                  </a:moveTo>
                  <a:lnTo>
                    <a:pt x="979063" y="728227"/>
                  </a:lnTo>
                  <a:lnTo>
                    <a:pt x="979063" y="979058"/>
                  </a:lnTo>
                  <a:lnTo>
                    <a:pt x="1221805" y="979058"/>
                  </a:lnTo>
                  <a:lnTo>
                    <a:pt x="1221805" y="1221800"/>
                  </a:lnTo>
                  <a:lnTo>
                    <a:pt x="979063" y="1221800"/>
                  </a:lnTo>
                  <a:lnTo>
                    <a:pt x="979063" y="979063"/>
                  </a:lnTo>
                  <a:lnTo>
                    <a:pt x="728227" y="979063"/>
                  </a:lnTo>
                  <a:close/>
                  <a:moveTo>
                    <a:pt x="0" y="0"/>
                  </a:moveTo>
                  <a:lnTo>
                    <a:pt x="244817" y="0"/>
                  </a:lnTo>
                  <a:lnTo>
                    <a:pt x="244817" y="246397"/>
                  </a:lnTo>
                  <a:lnTo>
                    <a:pt x="485484" y="246397"/>
                  </a:lnTo>
                  <a:lnTo>
                    <a:pt x="485484" y="485484"/>
                  </a:lnTo>
                  <a:lnTo>
                    <a:pt x="728226" y="485484"/>
                  </a:lnTo>
                  <a:lnTo>
                    <a:pt x="728226" y="728226"/>
                  </a:lnTo>
                  <a:lnTo>
                    <a:pt x="485484" y="728226"/>
                  </a:lnTo>
                  <a:lnTo>
                    <a:pt x="485484" y="488617"/>
                  </a:lnTo>
                  <a:lnTo>
                    <a:pt x="244817" y="488617"/>
                  </a:lnTo>
                  <a:lnTo>
                    <a:pt x="244817" y="730837"/>
                  </a:lnTo>
                  <a:lnTo>
                    <a:pt x="244817" y="977233"/>
                  </a:lnTo>
                  <a:lnTo>
                    <a:pt x="244817" y="1219453"/>
                  </a:lnTo>
                  <a:lnTo>
                    <a:pt x="244817" y="1461674"/>
                  </a:lnTo>
                  <a:lnTo>
                    <a:pt x="244817" y="1708070"/>
                  </a:lnTo>
                  <a:lnTo>
                    <a:pt x="244817" y="1950290"/>
                  </a:lnTo>
                  <a:lnTo>
                    <a:pt x="244817" y="2192510"/>
                  </a:lnTo>
                  <a:lnTo>
                    <a:pt x="244817" y="2438907"/>
                  </a:lnTo>
                  <a:lnTo>
                    <a:pt x="244817" y="2681127"/>
                  </a:lnTo>
                  <a:lnTo>
                    <a:pt x="244817" y="2923347"/>
                  </a:lnTo>
                  <a:lnTo>
                    <a:pt x="244817" y="3169743"/>
                  </a:lnTo>
                  <a:lnTo>
                    <a:pt x="244817" y="3411963"/>
                  </a:lnTo>
                  <a:lnTo>
                    <a:pt x="244817" y="3654184"/>
                  </a:lnTo>
                  <a:lnTo>
                    <a:pt x="244817" y="3900580"/>
                  </a:lnTo>
                  <a:lnTo>
                    <a:pt x="485484" y="3900580"/>
                  </a:lnTo>
                  <a:lnTo>
                    <a:pt x="485484" y="4142800"/>
                  </a:lnTo>
                  <a:lnTo>
                    <a:pt x="244817" y="4142800"/>
                  </a:lnTo>
                  <a:lnTo>
                    <a:pt x="0" y="4142800"/>
                  </a:lnTo>
                  <a:lnTo>
                    <a:pt x="0" y="3900580"/>
                  </a:lnTo>
                  <a:lnTo>
                    <a:pt x="0" y="3654184"/>
                  </a:lnTo>
                  <a:lnTo>
                    <a:pt x="0" y="3411963"/>
                  </a:lnTo>
                  <a:lnTo>
                    <a:pt x="0" y="3169743"/>
                  </a:lnTo>
                  <a:lnTo>
                    <a:pt x="0" y="2923347"/>
                  </a:lnTo>
                  <a:lnTo>
                    <a:pt x="0" y="2681127"/>
                  </a:lnTo>
                  <a:lnTo>
                    <a:pt x="0" y="2438907"/>
                  </a:lnTo>
                  <a:lnTo>
                    <a:pt x="0" y="2192510"/>
                  </a:lnTo>
                  <a:lnTo>
                    <a:pt x="0" y="1950290"/>
                  </a:lnTo>
                  <a:lnTo>
                    <a:pt x="0" y="1708070"/>
                  </a:lnTo>
                  <a:lnTo>
                    <a:pt x="0" y="1461674"/>
                  </a:lnTo>
                  <a:lnTo>
                    <a:pt x="0" y="1219453"/>
                  </a:lnTo>
                  <a:lnTo>
                    <a:pt x="0" y="977233"/>
                  </a:lnTo>
                  <a:lnTo>
                    <a:pt x="0" y="730837"/>
                  </a:lnTo>
                  <a:lnTo>
                    <a:pt x="0" y="488617"/>
                  </a:lnTo>
                  <a:lnTo>
                    <a:pt x="0" y="2463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EE3F88FF-396A-4AD2-8ECD-54A17206679A}"/>
              </a:ext>
            </a:extLst>
          </p:cNvPr>
          <p:cNvSpPr txBox="1"/>
          <p:nvPr/>
        </p:nvSpPr>
        <p:spPr>
          <a:xfrm>
            <a:off x="5965256" y="5309903"/>
            <a:ext cx="68800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  <a:sym typeface="Wingdings 2" panose="05020102010507070707" pitchFamily="18" charset="2"/>
              </a:rPr>
              <a:t>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EDED202-AEDB-4C94-9AE6-7793BB7CC53C}"/>
              </a:ext>
            </a:extLst>
          </p:cNvPr>
          <p:cNvSpPr txBox="1"/>
          <p:nvPr/>
        </p:nvSpPr>
        <p:spPr>
          <a:xfrm>
            <a:off x="6486484" y="5370093"/>
            <a:ext cx="243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And select your picture from your computer</a:t>
            </a:r>
          </a:p>
        </p:txBody>
      </p:sp>
    </p:spTree>
    <p:extLst>
      <p:ext uri="{BB962C8B-B14F-4D97-AF65-F5344CB8AC3E}">
        <p14:creationId xmlns:p14="http://schemas.microsoft.com/office/powerpoint/2010/main" val="169569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11330</TotalTime>
  <Words>327</Words>
  <PresentationFormat>On-screen Show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Freestyle Script</vt:lpstr>
      <vt:lpstr>Helvetica</vt:lpstr>
      <vt:lpstr>Open Sans</vt:lpstr>
      <vt:lpstr>Wingdings 2</vt:lpstr>
      <vt:lpstr>Template PresentationGo</vt:lpstr>
      <vt:lpstr>Template PresentationGo Dark</vt:lpstr>
      <vt:lpstr>Custom Design</vt:lpstr>
      <vt:lpstr>Polaroid Mockups for PowerPoint</vt:lpstr>
      <vt:lpstr>Polaroid Mockups for PowerPoint</vt:lpstr>
      <vt:lpstr>HOW TO... make sure the size of the photo will perfectly fit the frame?</vt:lpstr>
      <vt:lpstr>HOW TO... insert your picture?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Polaroid Mockups for PowerPoint</dc:title>
  <dc:creator>PresentationGO.com</dc:creator>
  <dc:description>© Copyright PresentationGO.com</dc:description>
  <dcterms:created xsi:type="dcterms:W3CDTF">2014-11-26T05:14:11Z</dcterms:created>
  <dcterms:modified xsi:type="dcterms:W3CDTF">2018-08-30T14:44:33Z</dcterms:modified>
  <cp:category>Graphics &amp; Metaphors</cp:category>
</cp:coreProperties>
</file>