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2" r:id="rId4"/>
    <p:sldId id="353" r:id="rId5"/>
    <p:sldId id="356" r:id="rId6"/>
    <p:sldId id="3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9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3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2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07">
            <a:extLst>
              <a:ext uri="{FF2B5EF4-FFF2-40B4-BE49-F238E27FC236}">
                <a16:creationId xmlns:a16="http://schemas.microsoft.com/office/drawing/2014/main" id="{4BB82573-4FCC-476C-AF35-88EAA1C1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93" y="1840722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Polaroid Mockups for PowerPoint</a:t>
            </a:r>
          </a:p>
        </p:txBody>
      </p:sp>
      <p:sp>
        <p:nvSpPr>
          <p:cNvPr id="81" name="Rectangle 108">
            <a:extLst>
              <a:ext uri="{FF2B5EF4-FFF2-40B4-BE49-F238E27FC236}">
                <a16:creationId xmlns:a16="http://schemas.microsoft.com/office/drawing/2014/main" id="{4EC66840-62C7-49A1-8F11-D97BDA63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68" y="1958197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AE7B71-FBF5-4B65-BA7C-D0B9E086AAA8}"/>
              </a:ext>
            </a:extLst>
          </p:cNvPr>
          <p:cNvGrpSpPr/>
          <p:nvPr/>
        </p:nvGrpSpPr>
        <p:grpSpPr>
          <a:xfrm>
            <a:off x="1442071" y="1643872"/>
            <a:ext cx="384881" cy="973165"/>
            <a:chOff x="1442071" y="1643872"/>
            <a:chExt cx="384881" cy="973165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BE4D1B4-EB71-4204-8114-D5AF55C16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249" y="215221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DAF54A8-5E03-401A-A23F-B5FC53446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609" y="1921685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9DFB78-5CFD-4D3A-9C57-689198D70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072" y="1923273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6" name="Freeform 194">
              <a:extLst>
                <a:ext uri="{FF2B5EF4-FFF2-40B4-BE49-F238E27FC236}">
                  <a16:creationId xmlns:a16="http://schemas.microsoft.com/office/drawing/2014/main" id="{52114148-7ADE-4EE9-9B90-FCE5A50AD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071" y="1805797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5">
              <a:extLst>
                <a:ext uri="{FF2B5EF4-FFF2-40B4-BE49-F238E27FC236}">
                  <a16:creationId xmlns:a16="http://schemas.microsoft.com/office/drawing/2014/main" id="{D516F441-6BF9-48D6-8070-EB600186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96" y="180897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6">
              <a:extLst>
                <a:ext uri="{FF2B5EF4-FFF2-40B4-BE49-F238E27FC236}">
                  <a16:creationId xmlns:a16="http://schemas.microsoft.com/office/drawing/2014/main" id="{9985EF85-DC2E-48AD-A04E-C30BF9D5E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921" y="1780397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7">
              <a:extLst>
                <a:ext uri="{FF2B5EF4-FFF2-40B4-BE49-F238E27FC236}">
                  <a16:creationId xmlns:a16="http://schemas.microsoft.com/office/drawing/2014/main" id="{08338468-3159-466D-9D00-840257299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859" y="179150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8">
              <a:extLst>
                <a:ext uri="{FF2B5EF4-FFF2-40B4-BE49-F238E27FC236}">
                  <a16:creationId xmlns:a16="http://schemas.microsoft.com/office/drawing/2014/main" id="{91105991-9128-48E9-8928-37BE038F8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859" y="1791509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99">
              <a:extLst>
                <a:ext uri="{FF2B5EF4-FFF2-40B4-BE49-F238E27FC236}">
                  <a16:creationId xmlns:a16="http://schemas.microsoft.com/office/drawing/2014/main" id="{06EA0E5E-AF80-4BAC-B2B7-27F987F92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534" y="1839134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00">
              <a:extLst>
                <a:ext uri="{FF2B5EF4-FFF2-40B4-BE49-F238E27FC236}">
                  <a16:creationId xmlns:a16="http://schemas.microsoft.com/office/drawing/2014/main" id="{5CE54378-A78F-4381-AFDC-A6C96CF9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8584" y="1643872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01">
              <a:extLst>
                <a:ext uri="{FF2B5EF4-FFF2-40B4-BE49-F238E27FC236}">
                  <a16:creationId xmlns:a16="http://schemas.microsoft.com/office/drawing/2014/main" id="{1E5D86BB-836D-4032-B1C3-933C85F74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696" y="165022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02">
              <a:extLst>
                <a:ext uri="{FF2B5EF4-FFF2-40B4-BE49-F238E27FC236}">
                  <a16:creationId xmlns:a16="http://schemas.microsoft.com/office/drawing/2014/main" id="{A6FF61A4-9EAF-47C0-96C0-DCB0BF683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509" y="1661334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Rectangle 107">
            <a:extLst>
              <a:ext uri="{FF2B5EF4-FFF2-40B4-BE49-F238E27FC236}">
                <a16:creationId xmlns:a16="http://schemas.microsoft.com/office/drawing/2014/main" id="{A100ADCB-414C-4120-A63A-86B6EACC812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3515998" y="1935792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108">
            <a:extLst>
              <a:ext uri="{FF2B5EF4-FFF2-40B4-BE49-F238E27FC236}">
                <a16:creationId xmlns:a16="http://schemas.microsoft.com/office/drawing/2014/main" id="{53E16E77-F1E3-4FE3-A123-2A409770CD3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3554791" y="2063626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020AA4-9B8C-4B09-8961-25E5EE23D89B}"/>
              </a:ext>
            </a:extLst>
          </p:cNvPr>
          <p:cNvGrpSpPr/>
          <p:nvPr/>
        </p:nvGrpSpPr>
        <p:grpSpPr>
          <a:xfrm>
            <a:off x="4952113" y="1545210"/>
            <a:ext cx="513270" cy="928367"/>
            <a:chOff x="4952113" y="1545210"/>
            <a:chExt cx="513270" cy="928367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728401E-4B69-486D-9D82-CF2D1CB21B6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164680" y="200875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4108B5A-5713-4190-B64D-C42D8208D45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78816" y="1821808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4C61C8A-2F46-4E5B-BE8C-D4E861B00122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88647" y="182460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2" name="Freeform 194">
              <a:extLst>
                <a:ext uri="{FF2B5EF4-FFF2-40B4-BE49-F238E27FC236}">
                  <a16:creationId xmlns:a16="http://schemas.microsoft.com/office/drawing/2014/main" id="{AC89FB6C-E505-41D5-B8EC-67EE8B0F825D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391" y="1705364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95">
              <a:extLst>
                <a:ext uri="{FF2B5EF4-FFF2-40B4-BE49-F238E27FC236}">
                  <a16:creationId xmlns:a16="http://schemas.microsoft.com/office/drawing/2014/main" id="{F058430E-0AD3-4DAE-B99D-6BB3E26EAC77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0451" y="170852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96">
              <a:extLst>
                <a:ext uri="{FF2B5EF4-FFF2-40B4-BE49-F238E27FC236}">
                  <a16:creationId xmlns:a16="http://schemas.microsoft.com/office/drawing/2014/main" id="{58989D52-4009-4CC4-B424-959AAC87C2A5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18466" y="1680105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97">
              <a:extLst>
                <a:ext uri="{FF2B5EF4-FFF2-40B4-BE49-F238E27FC236}">
                  <a16:creationId xmlns:a16="http://schemas.microsoft.com/office/drawing/2014/main" id="{DE690CCF-45B3-486A-9974-7CC0B13B4BCE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636" y="1691395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98">
              <a:extLst>
                <a:ext uri="{FF2B5EF4-FFF2-40B4-BE49-F238E27FC236}">
                  <a16:creationId xmlns:a16="http://schemas.microsoft.com/office/drawing/2014/main" id="{99E5F33C-9D31-4543-93BC-F41B05AE47F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977" y="1700337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99">
              <a:extLst>
                <a:ext uri="{FF2B5EF4-FFF2-40B4-BE49-F238E27FC236}">
                  <a16:creationId xmlns:a16="http://schemas.microsoft.com/office/drawing/2014/main" id="{788FB548-0F52-43B7-9665-9EE03133341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82131" y="1752821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00">
              <a:extLst>
                <a:ext uri="{FF2B5EF4-FFF2-40B4-BE49-F238E27FC236}">
                  <a16:creationId xmlns:a16="http://schemas.microsoft.com/office/drawing/2014/main" id="{813DDFFA-28F6-48D0-BF79-DAED0979F7F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52113" y="1545210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01">
              <a:extLst>
                <a:ext uri="{FF2B5EF4-FFF2-40B4-BE49-F238E27FC236}">
                  <a16:creationId xmlns:a16="http://schemas.microsoft.com/office/drawing/2014/main" id="{9E9E0651-CCB2-4F84-B0CE-6A0D7E70A02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581" y="155143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2">
              <a:extLst>
                <a:ext uri="{FF2B5EF4-FFF2-40B4-BE49-F238E27FC236}">
                  <a16:creationId xmlns:a16="http://schemas.microsoft.com/office/drawing/2014/main" id="{978C7146-91C6-4F8B-A283-3EDBFA3D1029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9453" y="1570149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" name="Rectangle 107">
            <a:extLst>
              <a:ext uri="{FF2B5EF4-FFF2-40B4-BE49-F238E27FC236}">
                <a16:creationId xmlns:a16="http://schemas.microsoft.com/office/drawing/2014/main" id="{E6A691C0-4114-4665-8DE0-741CCB33C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996" y="1371906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108">
            <a:extLst>
              <a:ext uri="{FF2B5EF4-FFF2-40B4-BE49-F238E27FC236}">
                <a16:creationId xmlns:a16="http://schemas.microsoft.com/office/drawing/2014/main" id="{A00E027F-36FC-43ED-9E4C-02DADF0F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71" y="1489381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5D1756-B5FB-4209-ABB8-1FE5C771D016}"/>
              </a:ext>
            </a:extLst>
          </p:cNvPr>
          <p:cNvGrpSpPr/>
          <p:nvPr/>
        </p:nvGrpSpPr>
        <p:grpSpPr>
          <a:xfrm>
            <a:off x="9663474" y="1175056"/>
            <a:ext cx="384881" cy="973165"/>
            <a:chOff x="9663474" y="1175056"/>
            <a:chExt cx="384881" cy="973165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DC00E6-777F-4DDD-ACF0-509FD960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7652" y="1683397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E0FCD3C-AF9A-4E8A-A183-04994B29B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012" y="145286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39D7F89-239B-493D-BD65-607519BAA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7475" y="1454457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4" name="Freeform 194">
              <a:extLst>
                <a:ext uri="{FF2B5EF4-FFF2-40B4-BE49-F238E27FC236}">
                  <a16:creationId xmlns:a16="http://schemas.microsoft.com/office/drawing/2014/main" id="{0795AAF8-273B-467F-8E0B-A5DC7484D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474" y="133698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95">
              <a:extLst>
                <a:ext uri="{FF2B5EF4-FFF2-40B4-BE49-F238E27FC236}">
                  <a16:creationId xmlns:a16="http://schemas.microsoft.com/office/drawing/2014/main" id="{7FBAAA41-6233-4EC7-B5B2-BD2CC89F4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999" y="1340156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96">
              <a:extLst>
                <a:ext uri="{FF2B5EF4-FFF2-40B4-BE49-F238E27FC236}">
                  <a16:creationId xmlns:a16="http://schemas.microsoft.com/office/drawing/2014/main" id="{9B4C15D7-2F80-4234-B433-D9C96DB31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3324" y="1311581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97">
              <a:extLst>
                <a:ext uri="{FF2B5EF4-FFF2-40B4-BE49-F238E27FC236}">
                  <a16:creationId xmlns:a16="http://schemas.microsoft.com/office/drawing/2014/main" id="{86A65B7D-5634-4C09-8BF8-311C943F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98">
              <a:extLst>
                <a:ext uri="{FF2B5EF4-FFF2-40B4-BE49-F238E27FC236}">
                  <a16:creationId xmlns:a16="http://schemas.microsoft.com/office/drawing/2014/main" id="{9D2A402E-200D-41D6-92F7-871BA9E34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99">
              <a:extLst>
                <a:ext uri="{FF2B5EF4-FFF2-40B4-BE49-F238E27FC236}">
                  <a16:creationId xmlns:a16="http://schemas.microsoft.com/office/drawing/2014/main" id="{75A5AD5A-6D9E-4C1B-87C6-F10A24FEA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937" y="137031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00">
              <a:extLst>
                <a:ext uri="{FF2B5EF4-FFF2-40B4-BE49-F238E27FC236}">
                  <a16:creationId xmlns:a16="http://schemas.microsoft.com/office/drawing/2014/main" id="{16EB2C38-5080-434E-BA93-C628D6C9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9987" y="1175056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01">
              <a:extLst>
                <a:ext uri="{FF2B5EF4-FFF2-40B4-BE49-F238E27FC236}">
                  <a16:creationId xmlns:a16="http://schemas.microsoft.com/office/drawing/2014/main" id="{B8A2E8DE-8682-49EA-87FC-023642A3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099" y="118140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02">
              <a:extLst>
                <a:ext uri="{FF2B5EF4-FFF2-40B4-BE49-F238E27FC236}">
                  <a16:creationId xmlns:a16="http://schemas.microsoft.com/office/drawing/2014/main" id="{72B0082C-4D9E-4559-9714-84347F1EB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912" y="119251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14E6CC1-D2F3-40BE-85A0-256928CBE0C1}"/>
              </a:ext>
            </a:extLst>
          </p:cNvPr>
          <p:cNvGrpSpPr/>
          <p:nvPr/>
        </p:nvGrpSpPr>
        <p:grpSpPr>
          <a:xfrm>
            <a:off x="8579811" y="4340143"/>
            <a:ext cx="2937088" cy="1290153"/>
            <a:chOff x="8921977" y="1466725"/>
            <a:chExt cx="2937088" cy="1290153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4F3ABA8-C032-4066-873A-375AD5F9B7B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8A1A10F-6015-45DB-8F4C-E23E7C8B656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DC7DA12-A208-4566-BA4B-1AE0855C7A48}"/>
              </a:ext>
            </a:extLst>
          </p:cNvPr>
          <p:cNvGrpSpPr/>
          <p:nvPr/>
        </p:nvGrpSpPr>
        <p:grpSpPr>
          <a:xfrm>
            <a:off x="506593" y="4899123"/>
            <a:ext cx="2937088" cy="1290153"/>
            <a:chOff x="8921977" y="1466725"/>
            <a:chExt cx="2937088" cy="1290153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6A776D1-B6DC-4670-A787-09419EB349D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08EA06D-007B-4B53-AE6D-75F2CEF567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861379B-CCB5-43F4-A960-ECA2D3BA99D7}"/>
              </a:ext>
            </a:extLst>
          </p:cNvPr>
          <p:cNvSpPr txBox="1"/>
          <p:nvPr/>
        </p:nvSpPr>
        <p:spPr>
          <a:xfrm>
            <a:off x="1060477" y="3843413"/>
            <a:ext cx="114807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James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32EE55E-7E7D-44BD-B97F-14573546C3F3}"/>
              </a:ext>
            </a:extLst>
          </p:cNvPr>
          <p:cNvSpPr txBox="1"/>
          <p:nvPr/>
        </p:nvSpPr>
        <p:spPr>
          <a:xfrm rot="20700000">
            <a:off x="4364238" y="3903321"/>
            <a:ext cx="108876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Mary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8FAA0A5-56EC-4593-9E0F-A13FA9C5A8F7}"/>
              </a:ext>
            </a:extLst>
          </p:cNvPr>
          <p:cNvSpPr txBox="1"/>
          <p:nvPr/>
        </p:nvSpPr>
        <p:spPr>
          <a:xfrm>
            <a:off x="9274205" y="3380947"/>
            <a:ext cx="118494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Nancy</a:t>
            </a:r>
          </a:p>
        </p:txBody>
      </p:sp>
      <p:sp>
        <p:nvSpPr>
          <p:cNvPr id="112" name="Rectangle 107">
            <a:extLst>
              <a:ext uri="{FF2B5EF4-FFF2-40B4-BE49-F238E27FC236}">
                <a16:creationId xmlns:a16="http://schemas.microsoft.com/office/drawing/2014/main" id="{F7BB0195-DD59-457E-B21B-F5AD93A0EBE4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5580668" y="2584167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08">
            <a:extLst>
              <a:ext uri="{FF2B5EF4-FFF2-40B4-BE49-F238E27FC236}">
                <a16:creationId xmlns:a16="http://schemas.microsoft.com/office/drawing/2014/main" id="{B90EB673-5CDF-42A3-8977-4FBC6AFDEAF9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5776825" y="2712001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4B9749-E587-482F-BD95-DAC9186C8071}"/>
              </a:ext>
            </a:extLst>
          </p:cNvPr>
          <p:cNvGrpSpPr/>
          <p:nvPr/>
        </p:nvGrpSpPr>
        <p:grpSpPr>
          <a:xfrm>
            <a:off x="6077951" y="2132095"/>
            <a:ext cx="343876" cy="973757"/>
            <a:chOff x="6077951" y="2132095"/>
            <a:chExt cx="343876" cy="973757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A0124B1-4E84-42E6-B177-049698FFA7A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077951" y="2641028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8FDE4C0-A618-4024-9D60-C71642E04521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72877" y="239071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64E2FF5-4E74-4BC6-8284-1E75FB213EF6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82298" y="239103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8" name="Freeform 194">
              <a:extLst>
                <a:ext uri="{FF2B5EF4-FFF2-40B4-BE49-F238E27FC236}">
                  <a16:creationId xmlns:a16="http://schemas.microsoft.com/office/drawing/2014/main" id="{67351E02-0B3B-4F5E-BB54-27A170C248FA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18995" y="228362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95">
              <a:extLst>
                <a:ext uri="{FF2B5EF4-FFF2-40B4-BE49-F238E27FC236}">
                  <a16:creationId xmlns:a16="http://schemas.microsoft.com/office/drawing/2014/main" id="{AE962562-F113-4362-9B89-0EA592B1AF5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29931" y="2287190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96">
              <a:extLst>
                <a:ext uri="{FF2B5EF4-FFF2-40B4-BE49-F238E27FC236}">
                  <a16:creationId xmlns:a16="http://schemas.microsoft.com/office/drawing/2014/main" id="{C40FC31A-9B22-4FDE-8564-D177D0628E14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2188" y="2261649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97">
              <a:extLst>
                <a:ext uri="{FF2B5EF4-FFF2-40B4-BE49-F238E27FC236}">
                  <a16:creationId xmlns:a16="http://schemas.microsoft.com/office/drawing/2014/main" id="{FCAF885E-3449-40A7-BB70-E939A8B4BFAE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9947" y="227252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98">
              <a:extLst>
                <a:ext uri="{FF2B5EF4-FFF2-40B4-BE49-F238E27FC236}">
                  <a16:creationId xmlns:a16="http://schemas.microsoft.com/office/drawing/2014/main" id="{599EA115-3425-42B0-886A-28F7F9305DD8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1932" y="226380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99">
              <a:extLst>
                <a:ext uri="{FF2B5EF4-FFF2-40B4-BE49-F238E27FC236}">
                  <a16:creationId xmlns:a16="http://schemas.microsoft.com/office/drawing/2014/main" id="{1EAC3AC8-35AA-4601-AD76-6BB1603C0247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37914" y="230272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00">
              <a:extLst>
                <a:ext uri="{FF2B5EF4-FFF2-40B4-BE49-F238E27FC236}">
                  <a16:creationId xmlns:a16="http://schemas.microsoft.com/office/drawing/2014/main" id="{3EC9EE7E-4181-4DD4-B086-EBAFE7A41C52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1164" y="2132095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01">
              <a:extLst>
                <a:ext uri="{FF2B5EF4-FFF2-40B4-BE49-F238E27FC236}">
                  <a16:creationId xmlns:a16="http://schemas.microsoft.com/office/drawing/2014/main" id="{6FC207F9-11E1-4111-ABBA-228FCC861F6C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2865" y="213873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02">
              <a:extLst>
                <a:ext uri="{FF2B5EF4-FFF2-40B4-BE49-F238E27FC236}">
                  <a16:creationId xmlns:a16="http://schemas.microsoft.com/office/drawing/2014/main" id="{5A594456-B8A8-4369-B06C-4BB6F535D609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45350" y="214429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D20D8BD7-4A9B-41FD-8F82-2F471AE7E755}"/>
              </a:ext>
            </a:extLst>
          </p:cNvPr>
          <p:cNvSpPr txBox="1"/>
          <p:nvPr/>
        </p:nvSpPr>
        <p:spPr>
          <a:xfrm rot="900000">
            <a:off x="5722673" y="4540685"/>
            <a:ext cx="143661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Michael</a:t>
            </a:r>
          </a:p>
        </p:txBody>
      </p:sp>
    </p:spTree>
    <p:extLst>
      <p:ext uri="{BB962C8B-B14F-4D97-AF65-F5344CB8AC3E}">
        <p14:creationId xmlns:p14="http://schemas.microsoft.com/office/powerpoint/2010/main" val="107132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Polaroid Mockups for PowerPoint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DC7DA12-A208-4566-BA4B-1AE0855C7A48}"/>
              </a:ext>
            </a:extLst>
          </p:cNvPr>
          <p:cNvGrpSpPr/>
          <p:nvPr/>
        </p:nvGrpSpPr>
        <p:grpSpPr>
          <a:xfrm>
            <a:off x="506593" y="4899123"/>
            <a:ext cx="2937088" cy="1290153"/>
            <a:chOff x="8921977" y="1466725"/>
            <a:chExt cx="2937088" cy="1290153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6A776D1-B6DC-4670-A787-09419EB349D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08EA06D-007B-4B53-AE6D-75F2CEF567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0901F62-817B-4AB6-A377-C8963A5E9382}"/>
              </a:ext>
            </a:extLst>
          </p:cNvPr>
          <p:cNvGrpSpPr/>
          <p:nvPr/>
        </p:nvGrpSpPr>
        <p:grpSpPr>
          <a:xfrm>
            <a:off x="8579811" y="4340143"/>
            <a:ext cx="2937088" cy="1290153"/>
            <a:chOff x="8921977" y="1466725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3CE2048-7D6B-4348-8FC7-3B108FE3BBC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A88F29C-573B-44FF-BEE8-71059941D4C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71" name="Rectangle 107">
            <a:extLst>
              <a:ext uri="{FF2B5EF4-FFF2-40B4-BE49-F238E27FC236}">
                <a16:creationId xmlns:a16="http://schemas.microsoft.com/office/drawing/2014/main" id="{70690BEE-B5D4-4EF3-A47F-9CAEC28D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93" y="1840722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108">
            <a:extLst>
              <a:ext uri="{FF2B5EF4-FFF2-40B4-BE49-F238E27FC236}">
                <a16:creationId xmlns:a16="http://schemas.microsoft.com/office/drawing/2014/main" id="{06BF6804-7B74-47ED-8E71-E390F533D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68" y="1958197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CE0FE9-7647-4602-AD44-F080B7E753D1}"/>
              </a:ext>
            </a:extLst>
          </p:cNvPr>
          <p:cNvGrpSpPr/>
          <p:nvPr/>
        </p:nvGrpSpPr>
        <p:grpSpPr>
          <a:xfrm>
            <a:off x="1442071" y="1643872"/>
            <a:ext cx="384881" cy="973165"/>
            <a:chOff x="1442071" y="1643872"/>
            <a:chExt cx="384881" cy="97316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1514E6F-F08A-46EF-9FED-DDD2E95F8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249" y="215221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43F2368-9491-43FD-B1D7-C98181780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609" y="1921685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9D6EF3D-0B9B-4CFE-9A46-B2752E51F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072" y="1923273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 194">
              <a:extLst>
                <a:ext uri="{FF2B5EF4-FFF2-40B4-BE49-F238E27FC236}">
                  <a16:creationId xmlns:a16="http://schemas.microsoft.com/office/drawing/2014/main" id="{1E1225A5-A73A-4BB2-ADCD-44E7D59F2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071" y="1805797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95">
              <a:extLst>
                <a:ext uri="{FF2B5EF4-FFF2-40B4-BE49-F238E27FC236}">
                  <a16:creationId xmlns:a16="http://schemas.microsoft.com/office/drawing/2014/main" id="{E52ABBDF-D254-4C56-9008-C3A2C4DF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96" y="180897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96">
              <a:extLst>
                <a:ext uri="{FF2B5EF4-FFF2-40B4-BE49-F238E27FC236}">
                  <a16:creationId xmlns:a16="http://schemas.microsoft.com/office/drawing/2014/main" id="{B415DAE2-0230-4CBC-9831-551C6692D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921" y="1780397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97">
              <a:extLst>
                <a:ext uri="{FF2B5EF4-FFF2-40B4-BE49-F238E27FC236}">
                  <a16:creationId xmlns:a16="http://schemas.microsoft.com/office/drawing/2014/main" id="{5CC47F7C-8BEB-4E7F-9ECC-8DE1CCCA4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859" y="179150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98">
              <a:extLst>
                <a:ext uri="{FF2B5EF4-FFF2-40B4-BE49-F238E27FC236}">
                  <a16:creationId xmlns:a16="http://schemas.microsoft.com/office/drawing/2014/main" id="{7529FB43-34BD-4291-A01A-BB85555B7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859" y="1791509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99">
              <a:extLst>
                <a:ext uri="{FF2B5EF4-FFF2-40B4-BE49-F238E27FC236}">
                  <a16:creationId xmlns:a16="http://schemas.microsoft.com/office/drawing/2014/main" id="{7B13CA61-F34A-428A-B6CF-73AA1BE79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534" y="1839134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00">
              <a:extLst>
                <a:ext uri="{FF2B5EF4-FFF2-40B4-BE49-F238E27FC236}">
                  <a16:creationId xmlns:a16="http://schemas.microsoft.com/office/drawing/2014/main" id="{8DDA6A96-295D-4F35-B925-A81147C33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8584" y="1643872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01">
              <a:extLst>
                <a:ext uri="{FF2B5EF4-FFF2-40B4-BE49-F238E27FC236}">
                  <a16:creationId xmlns:a16="http://schemas.microsoft.com/office/drawing/2014/main" id="{C266B884-B7B2-45D3-9B37-4B5B18CEE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696" y="165022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2">
              <a:extLst>
                <a:ext uri="{FF2B5EF4-FFF2-40B4-BE49-F238E27FC236}">
                  <a16:creationId xmlns:a16="http://schemas.microsoft.com/office/drawing/2014/main" id="{B3A4F9D2-B117-467D-BBC3-66F88B27B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509" y="1661334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Rectangle 107">
            <a:extLst>
              <a:ext uri="{FF2B5EF4-FFF2-40B4-BE49-F238E27FC236}">
                <a16:creationId xmlns:a16="http://schemas.microsoft.com/office/drawing/2014/main" id="{B3216BF2-5DFC-4FBF-8C19-884FBC7510CA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3515998" y="1935792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08">
            <a:extLst>
              <a:ext uri="{FF2B5EF4-FFF2-40B4-BE49-F238E27FC236}">
                <a16:creationId xmlns:a16="http://schemas.microsoft.com/office/drawing/2014/main" id="{17275092-5264-443B-8EF2-0B8B183EBB8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3554791" y="2063626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2127BF7-43D6-418B-90C8-16B533CC966B}"/>
              </a:ext>
            </a:extLst>
          </p:cNvPr>
          <p:cNvGrpSpPr/>
          <p:nvPr/>
        </p:nvGrpSpPr>
        <p:grpSpPr>
          <a:xfrm>
            <a:off x="4952113" y="1545210"/>
            <a:ext cx="513270" cy="928367"/>
            <a:chOff x="4952113" y="1545210"/>
            <a:chExt cx="513270" cy="928367"/>
          </a:xfrm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5F35479-FF2B-4EFD-9E5D-71757ABAD397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164680" y="200875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90879C17-0A25-4701-8D67-E01E9B757651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78816" y="1821808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9AC59B6-5403-49AB-A107-D3909833897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88647" y="182460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3" name="Freeform 194">
              <a:extLst>
                <a:ext uri="{FF2B5EF4-FFF2-40B4-BE49-F238E27FC236}">
                  <a16:creationId xmlns:a16="http://schemas.microsoft.com/office/drawing/2014/main" id="{1CCB579D-3319-49B6-969D-5E3E60F52678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391" y="1705364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95">
              <a:extLst>
                <a:ext uri="{FF2B5EF4-FFF2-40B4-BE49-F238E27FC236}">
                  <a16:creationId xmlns:a16="http://schemas.microsoft.com/office/drawing/2014/main" id="{A1DF8E16-71A3-46A3-A18E-75D0447591F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0451" y="170852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96">
              <a:extLst>
                <a:ext uri="{FF2B5EF4-FFF2-40B4-BE49-F238E27FC236}">
                  <a16:creationId xmlns:a16="http://schemas.microsoft.com/office/drawing/2014/main" id="{EBEEC460-EF2C-48C0-986D-6268C0F28E47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18466" y="1680105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97">
              <a:extLst>
                <a:ext uri="{FF2B5EF4-FFF2-40B4-BE49-F238E27FC236}">
                  <a16:creationId xmlns:a16="http://schemas.microsoft.com/office/drawing/2014/main" id="{B258589D-CDF9-4444-AE93-E23DB59C2A71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636" y="1691395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98">
              <a:extLst>
                <a:ext uri="{FF2B5EF4-FFF2-40B4-BE49-F238E27FC236}">
                  <a16:creationId xmlns:a16="http://schemas.microsoft.com/office/drawing/2014/main" id="{6CACD818-870C-4137-8F4E-96C0ECF4D2D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977" y="1700337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99">
              <a:extLst>
                <a:ext uri="{FF2B5EF4-FFF2-40B4-BE49-F238E27FC236}">
                  <a16:creationId xmlns:a16="http://schemas.microsoft.com/office/drawing/2014/main" id="{12B2B026-D1DB-49AD-AA28-777D0D004432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82131" y="1752821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00">
              <a:extLst>
                <a:ext uri="{FF2B5EF4-FFF2-40B4-BE49-F238E27FC236}">
                  <a16:creationId xmlns:a16="http://schemas.microsoft.com/office/drawing/2014/main" id="{EFBB9B3D-4FDE-4ADF-8E50-F083E29CA9C1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52113" y="1545210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01">
              <a:extLst>
                <a:ext uri="{FF2B5EF4-FFF2-40B4-BE49-F238E27FC236}">
                  <a16:creationId xmlns:a16="http://schemas.microsoft.com/office/drawing/2014/main" id="{780101A7-0B14-45D8-89B0-6D084D8A89E9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581" y="155143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02">
              <a:extLst>
                <a:ext uri="{FF2B5EF4-FFF2-40B4-BE49-F238E27FC236}">
                  <a16:creationId xmlns:a16="http://schemas.microsoft.com/office/drawing/2014/main" id="{243C9681-CC02-47C1-AF30-6003F3D26FD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9453" y="1570149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Rectangle 107">
            <a:extLst>
              <a:ext uri="{FF2B5EF4-FFF2-40B4-BE49-F238E27FC236}">
                <a16:creationId xmlns:a16="http://schemas.microsoft.com/office/drawing/2014/main" id="{91088AFA-0497-49AF-8E1C-EDBFD9E52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996" y="1371906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108">
            <a:extLst>
              <a:ext uri="{FF2B5EF4-FFF2-40B4-BE49-F238E27FC236}">
                <a16:creationId xmlns:a16="http://schemas.microsoft.com/office/drawing/2014/main" id="{B0C12261-B923-4793-8A1B-F4E67754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471" y="1489381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314A134-C2CB-41D4-A3BB-9144935E13D9}"/>
              </a:ext>
            </a:extLst>
          </p:cNvPr>
          <p:cNvGrpSpPr/>
          <p:nvPr/>
        </p:nvGrpSpPr>
        <p:grpSpPr>
          <a:xfrm>
            <a:off x="9663474" y="1175056"/>
            <a:ext cx="384881" cy="973165"/>
            <a:chOff x="9663474" y="1175056"/>
            <a:chExt cx="384881" cy="973165"/>
          </a:xfrm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AE2203C-91A3-44D6-9238-4AFE38A8C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7652" y="1683397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231998E-C534-4186-960B-A38DCD8ED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012" y="145286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74F5A1D-D738-4E08-8CAB-A550F90AA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7475" y="1454457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8" name="Freeform 194">
              <a:extLst>
                <a:ext uri="{FF2B5EF4-FFF2-40B4-BE49-F238E27FC236}">
                  <a16:creationId xmlns:a16="http://schemas.microsoft.com/office/drawing/2014/main" id="{EAC50597-BCBF-4B8D-B07E-7B3D14AC1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474" y="133698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95">
              <a:extLst>
                <a:ext uri="{FF2B5EF4-FFF2-40B4-BE49-F238E27FC236}">
                  <a16:creationId xmlns:a16="http://schemas.microsoft.com/office/drawing/2014/main" id="{A0F17CD2-D709-4977-8606-4001A5183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999" y="1340156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96">
              <a:extLst>
                <a:ext uri="{FF2B5EF4-FFF2-40B4-BE49-F238E27FC236}">
                  <a16:creationId xmlns:a16="http://schemas.microsoft.com/office/drawing/2014/main" id="{EDE44CAC-224D-4CFB-BDE3-14D901B79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3324" y="1311581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97">
              <a:extLst>
                <a:ext uri="{FF2B5EF4-FFF2-40B4-BE49-F238E27FC236}">
                  <a16:creationId xmlns:a16="http://schemas.microsoft.com/office/drawing/2014/main" id="{4488A001-0664-49D6-92C7-1553B4AFE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98">
              <a:extLst>
                <a:ext uri="{FF2B5EF4-FFF2-40B4-BE49-F238E27FC236}">
                  <a16:creationId xmlns:a16="http://schemas.microsoft.com/office/drawing/2014/main" id="{A5BDCF46-B6CE-4A03-8982-49F5E4A2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99">
              <a:extLst>
                <a:ext uri="{FF2B5EF4-FFF2-40B4-BE49-F238E27FC236}">
                  <a16:creationId xmlns:a16="http://schemas.microsoft.com/office/drawing/2014/main" id="{824918E5-52EF-4A5D-BAE5-27FD537B3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937" y="137031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00">
              <a:extLst>
                <a:ext uri="{FF2B5EF4-FFF2-40B4-BE49-F238E27FC236}">
                  <a16:creationId xmlns:a16="http://schemas.microsoft.com/office/drawing/2014/main" id="{1B70FAAD-9004-4E22-B6D1-270319DFC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9987" y="1175056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01">
              <a:extLst>
                <a:ext uri="{FF2B5EF4-FFF2-40B4-BE49-F238E27FC236}">
                  <a16:creationId xmlns:a16="http://schemas.microsoft.com/office/drawing/2014/main" id="{E158D5DA-CA3C-4325-B6EB-8AA7364A9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099" y="118140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02">
              <a:extLst>
                <a:ext uri="{FF2B5EF4-FFF2-40B4-BE49-F238E27FC236}">
                  <a16:creationId xmlns:a16="http://schemas.microsoft.com/office/drawing/2014/main" id="{6205C6DC-981C-4B24-9F5F-55785545A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912" y="119251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CCB483A9-DC4F-4234-9F9E-5A0231DD2EB5}"/>
              </a:ext>
            </a:extLst>
          </p:cNvPr>
          <p:cNvSpPr txBox="1"/>
          <p:nvPr/>
        </p:nvSpPr>
        <p:spPr>
          <a:xfrm>
            <a:off x="1060477" y="3843413"/>
            <a:ext cx="114807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James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B1F9164-A397-4A89-861D-44FFBA2A3E8D}"/>
              </a:ext>
            </a:extLst>
          </p:cNvPr>
          <p:cNvSpPr txBox="1"/>
          <p:nvPr/>
        </p:nvSpPr>
        <p:spPr>
          <a:xfrm rot="20700000">
            <a:off x="4364238" y="3903321"/>
            <a:ext cx="108876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Mary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C7CC12FD-6A23-41E1-B8BA-2E72D084091B}"/>
              </a:ext>
            </a:extLst>
          </p:cNvPr>
          <p:cNvSpPr txBox="1"/>
          <p:nvPr/>
        </p:nvSpPr>
        <p:spPr>
          <a:xfrm>
            <a:off x="9274205" y="3380947"/>
            <a:ext cx="118494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Nancy</a:t>
            </a:r>
          </a:p>
        </p:txBody>
      </p:sp>
      <p:sp>
        <p:nvSpPr>
          <p:cNvPr id="180" name="Rectangle 107">
            <a:extLst>
              <a:ext uri="{FF2B5EF4-FFF2-40B4-BE49-F238E27FC236}">
                <a16:creationId xmlns:a16="http://schemas.microsoft.com/office/drawing/2014/main" id="{B33D65DD-50EF-4109-A601-C55513903703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5580668" y="2584167"/>
            <a:ext cx="2255838" cy="2801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Rectangle 108">
            <a:extLst>
              <a:ext uri="{FF2B5EF4-FFF2-40B4-BE49-F238E27FC236}">
                <a16:creationId xmlns:a16="http://schemas.microsoft.com/office/drawing/2014/main" id="{E982C500-CE3D-4CCB-BD24-51C4B54D9F5B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5776825" y="2712001"/>
            <a:ext cx="2020888" cy="1958975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A48DFA5-5434-4E21-AD8E-B2DCBD2174B7}"/>
              </a:ext>
            </a:extLst>
          </p:cNvPr>
          <p:cNvGrpSpPr/>
          <p:nvPr/>
        </p:nvGrpSpPr>
        <p:grpSpPr>
          <a:xfrm>
            <a:off x="6077951" y="2132095"/>
            <a:ext cx="343876" cy="973757"/>
            <a:chOff x="6077951" y="2132095"/>
            <a:chExt cx="343876" cy="973757"/>
          </a:xfrm>
        </p:grpSpPr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4B61CFB6-8ECD-4509-855C-72266940C4FE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077951" y="2641028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11543DA-6143-4E5C-BE48-876233161532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72877" y="239071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F593E23-5455-4289-9A17-75FAFF02C5EE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82298" y="239103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6" name="Freeform 194">
              <a:extLst>
                <a:ext uri="{FF2B5EF4-FFF2-40B4-BE49-F238E27FC236}">
                  <a16:creationId xmlns:a16="http://schemas.microsoft.com/office/drawing/2014/main" id="{89634048-828B-4A28-869E-7D9919D4942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18995" y="228362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95">
              <a:extLst>
                <a:ext uri="{FF2B5EF4-FFF2-40B4-BE49-F238E27FC236}">
                  <a16:creationId xmlns:a16="http://schemas.microsoft.com/office/drawing/2014/main" id="{A1FAB9AB-A69A-4148-8063-77BA879309C7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29931" y="2287190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96">
              <a:extLst>
                <a:ext uri="{FF2B5EF4-FFF2-40B4-BE49-F238E27FC236}">
                  <a16:creationId xmlns:a16="http://schemas.microsoft.com/office/drawing/2014/main" id="{2030728A-0B39-46EE-99A2-41556D007F1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2188" y="2261649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97">
              <a:extLst>
                <a:ext uri="{FF2B5EF4-FFF2-40B4-BE49-F238E27FC236}">
                  <a16:creationId xmlns:a16="http://schemas.microsoft.com/office/drawing/2014/main" id="{B6480252-B78C-4872-9EE8-5BD3FBA16CC9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9947" y="227252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98">
              <a:extLst>
                <a:ext uri="{FF2B5EF4-FFF2-40B4-BE49-F238E27FC236}">
                  <a16:creationId xmlns:a16="http://schemas.microsoft.com/office/drawing/2014/main" id="{64469CFE-746E-4EDD-A6A2-7F8B0D0CC8CB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1932" y="226380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99">
              <a:extLst>
                <a:ext uri="{FF2B5EF4-FFF2-40B4-BE49-F238E27FC236}">
                  <a16:creationId xmlns:a16="http://schemas.microsoft.com/office/drawing/2014/main" id="{35EC0895-9CC9-4613-9F46-D19710FFCC79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37914" y="230272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00">
              <a:extLst>
                <a:ext uri="{FF2B5EF4-FFF2-40B4-BE49-F238E27FC236}">
                  <a16:creationId xmlns:a16="http://schemas.microsoft.com/office/drawing/2014/main" id="{D9BE2C7F-E21D-4725-A3BD-23ADEBB72355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1164" y="2132095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01">
              <a:extLst>
                <a:ext uri="{FF2B5EF4-FFF2-40B4-BE49-F238E27FC236}">
                  <a16:creationId xmlns:a16="http://schemas.microsoft.com/office/drawing/2014/main" id="{3BB8185F-EE51-4FE1-B699-DF4BBAC582B6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2865" y="213873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02">
              <a:extLst>
                <a:ext uri="{FF2B5EF4-FFF2-40B4-BE49-F238E27FC236}">
                  <a16:creationId xmlns:a16="http://schemas.microsoft.com/office/drawing/2014/main" id="{5307146C-A70D-47E1-85A7-869C546B01C1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45350" y="214429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5B007C17-E7F2-4EFB-8772-8F5D8911ED07}"/>
              </a:ext>
            </a:extLst>
          </p:cNvPr>
          <p:cNvSpPr txBox="1"/>
          <p:nvPr/>
        </p:nvSpPr>
        <p:spPr>
          <a:xfrm rot="900000">
            <a:off x="5722673" y="4540685"/>
            <a:ext cx="143661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Freestyle Script" panose="030804020302050B0404" pitchFamily="66" charset="0"/>
              </a:rPr>
              <a:t>Michael</a:t>
            </a:r>
          </a:p>
        </p:txBody>
      </p:sp>
    </p:spTree>
    <p:extLst>
      <p:ext uri="{BB962C8B-B14F-4D97-AF65-F5344CB8AC3E}">
        <p14:creationId xmlns:p14="http://schemas.microsoft.com/office/powerpoint/2010/main" val="37036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F4054-ED6C-4C17-A495-22A5F58A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TO... make sure the size of the photo will perfectly fit the frame?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B23B6A4-04D3-489D-AF18-E490EE55B8C1}"/>
              </a:ext>
            </a:extLst>
          </p:cNvPr>
          <p:cNvSpPr/>
          <p:nvPr/>
        </p:nvSpPr>
        <p:spPr>
          <a:xfrm>
            <a:off x="6677638" y="4065843"/>
            <a:ext cx="3727022" cy="2129217"/>
          </a:xfrm>
          <a:prstGeom prst="roundRect">
            <a:avLst>
              <a:gd name="adj" fmla="val 972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3FF16CB-60BC-4390-929E-50A51D483B2D}"/>
              </a:ext>
            </a:extLst>
          </p:cNvPr>
          <p:cNvSpPr/>
          <p:nvPr/>
        </p:nvSpPr>
        <p:spPr>
          <a:xfrm>
            <a:off x="1787340" y="4065843"/>
            <a:ext cx="4755843" cy="2129217"/>
          </a:xfrm>
          <a:prstGeom prst="roundRect">
            <a:avLst>
              <a:gd name="adj" fmla="val 972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4E37426-4AB1-424C-931F-677CCEA168C3}"/>
              </a:ext>
            </a:extLst>
          </p:cNvPr>
          <p:cNvSpPr/>
          <p:nvPr/>
        </p:nvSpPr>
        <p:spPr>
          <a:xfrm>
            <a:off x="5360917" y="1380309"/>
            <a:ext cx="5040648" cy="2582021"/>
          </a:xfrm>
          <a:prstGeom prst="roundRect">
            <a:avLst>
              <a:gd name="adj" fmla="val 972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A03D43C5-2FDB-4A94-8687-7C0BD90A773F}"/>
              </a:ext>
            </a:extLst>
          </p:cNvPr>
          <p:cNvSpPr/>
          <p:nvPr/>
        </p:nvSpPr>
        <p:spPr>
          <a:xfrm>
            <a:off x="1787340" y="1380726"/>
            <a:ext cx="4365171" cy="2582021"/>
          </a:xfrm>
          <a:prstGeom prst="roundRect">
            <a:avLst>
              <a:gd name="adj" fmla="val 972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30C54-5D14-4ACA-91B7-6D6B1A21F5D8}"/>
              </a:ext>
            </a:extLst>
          </p:cNvPr>
          <p:cNvSpPr txBox="1"/>
          <p:nvPr/>
        </p:nvSpPr>
        <p:spPr>
          <a:xfrm>
            <a:off x="1936600" y="1407454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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3D21E4-7784-4848-92F3-F53D0DC758EC}"/>
              </a:ext>
            </a:extLst>
          </p:cNvPr>
          <p:cNvSpPr txBox="1"/>
          <p:nvPr/>
        </p:nvSpPr>
        <p:spPr>
          <a:xfrm>
            <a:off x="2457827" y="1467644"/>
            <a:ext cx="2418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Insert your photo into a (blank)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EE7E9F-66F5-4A79-BC7A-85A5FE1F3FBB}"/>
              </a:ext>
            </a:extLst>
          </p:cNvPr>
          <p:cNvSpPr txBox="1"/>
          <p:nvPr/>
        </p:nvSpPr>
        <p:spPr>
          <a:xfrm>
            <a:off x="5007325" y="1407454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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198C05-0AEB-4345-B9A2-EBA7A963CC94}"/>
              </a:ext>
            </a:extLst>
          </p:cNvPr>
          <p:cNvSpPr txBox="1"/>
          <p:nvPr/>
        </p:nvSpPr>
        <p:spPr>
          <a:xfrm>
            <a:off x="5547542" y="1469009"/>
            <a:ext cx="267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Copy/paste this </a:t>
            </a:r>
          </a:p>
          <a:p>
            <a:r>
              <a:rPr lang="en-US" dirty="0">
                <a:solidFill>
                  <a:schemeClr val="accent1"/>
                </a:solidFill>
              </a:rPr>
              <a:t>red transparent rectangle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C09F8FF-879B-484B-928A-C18608526B72}"/>
              </a:ext>
            </a:extLst>
          </p:cNvPr>
          <p:cNvGrpSpPr/>
          <p:nvPr/>
        </p:nvGrpSpPr>
        <p:grpSpPr>
          <a:xfrm>
            <a:off x="5007325" y="2676811"/>
            <a:ext cx="2458925" cy="521406"/>
            <a:chOff x="3659369" y="4866891"/>
            <a:chExt cx="4392488" cy="931411"/>
          </a:xfrm>
        </p:grpSpPr>
        <p:sp>
          <p:nvSpPr>
            <p:cNvPr id="21" name="Double Wave 20">
              <a:extLst>
                <a:ext uri="{FF2B5EF4-FFF2-40B4-BE49-F238E27FC236}">
                  <a16:creationId xmlns:a16="http://schemas.microsoft.com/office/drawing/2014/main" id="{49DD61DA-2730-4026-BCF6-948B5C348CA0}"/>
                </a:ext>
              </a:extLst>
            </p:cNvPr>
            <p:cNvSpPr/>
            <p:nvPr/>
          </p:nvSpPr>
          <p:spPr>
            <a:xfrm>
              <a:off x="3659369" y="4866891"/>
              <a:ext cx="4392488" cy="844791"/>
            </a:xfrm>
            <a:prstGeom prst="doubleWave">
              <a:avLst>
                <a:gd name="adj1" fmla="val 5653"/>
                <a:gd name="adj2" fmla="val 0"/>
              </a:avLst>
            </a:prstGeom>
            <a:solidFill>
              <a:schemeClr val="bg1">
                <a:lumMod val="65000"/>
              </a:schemeClr>
            </a:solidFill>
          </p:spPr>
          <p:txBody>
            <a:bodyPr wrap="square" lIns="640080" rIns="182880">
              <a:spAutoFit/>
            </a:bodyPr>
            <a:lstStyle/>
            <a:p>
              <a:pPr algn="just"/>
              <a:r>
                <a:rPr lang="en-US" dirty="0"/>
                <a:t>Lock aspect ratio!</a:t>
              </a:r>
            </a:p>
          </p:txBody>
        </p:sp>
        <p:pic>
          <p:nvPicPr>
            <p:cNvPr id="22" name="Graphic 21" descr="Lightbulb">
              <a:extLst>
                <a:ext uri="{FF2B5EF4-FFF2-40B4-BE49-F238E27FC236}">
                  <a16:creationId xmlns:a16="http://schemas.microsoft.com/office/drawing/2014/main" id="{84F6025B-E72E-4B7F-948B-18C7E2F7E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67380" y="5065802"/>
              <a:ext cx="732496" cy="732500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2C35A97-5748-4AAF-91F1-AF80B91D43EC}"/>
              </a:ext>
            </a:extLst>
          </p:cNvPr>
          <p:cNvSpPr txBox="1"/>
          <p:nvPr/>
        </p:nvSpPr>
        <p:spPr>
          <a:xfrm>
            <a:off x="5007325" y="2004151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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7CD631-79E4-4442-BAC2-2416C0E03319}"/>
              </a:ext>
            </a:extLst>
          </p:cNvPr>
          <p:cNvSpPr txBox="1"/>
          <p:nvPr/>
        </p:nvSpPr>
        <p:spPr>
          <a:xfrm>
            <a:off x="5547542" y="2204204"/>
            <a:ext cx="181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Resize 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4AA3EA-E1CD-4410-872A-BC3E81A6FDEF}"/>
              </a:ext>
            </a:extLst>
          </p:cNvPr>
          <p:cNvSpPr txBox="1"/>
          <p:nvPr/>
        </p:nvSpPr>
        <p:spPr>
          <a:xfrm>
            <a:off x="5007325" y="3175521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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F508CA-0DE7-4705-820D-3204FFCFE575}"/>
              </a:ext>
            </a:extLst>
          </p:cNvPr>
          <p:cNvSpPr txBox="1"/>
          <p:nvPr/>
        </p:nvSpPr>
        <p:spPr>
          <a:xfrm>
            <a:off x="5547542" y="3375574"/>
            <a:ext cx="181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Position it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9D715F-616B-47A3-8C15-045319BEB16A}"/>
              </a:ext>
            </a:extLst>
          </p:cNvPr>
          <p:cNvSpPr txBox="1"/>
          <p:nvPr/>
        </p:nvSpPr>
        <p:spPr>
          <a:xfrm>
            <a:off x="6992430" y="4130235"/>
            <a:ext cx="107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Et voila!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C5C12E-24D8-4F61-BC25-83376E91CFEA}"/>
              </a:ext>
            </a:extLst>
          </p:cNvPr>
          <p:cNvSpPr txBox="1"/>
          <p:nvPr/>
        </p:nvSpPr>
        <p:spPr>
          <a:xfrm>
            <a:off x="6872923" y="5486272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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718849-E419-435A-AE9F-B507EFF2CDFB}"/>
              </a:ext>
            </a:extLst>
          </p:cNvPr>
          <p:cNvSpPr txBox="1"/>
          <p:nvPr/>
        </p:nvSpPr>
        <p:spPr>
          <a:xfrm>
            <a:off x="7507870" y="5547827"/>
            <a:ext cx="2893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Now just right-click the picture and </a:t>
            </a:r>
            <a:r>
              <a:rPr lang="en-US" b="1" dirty="0">
                <a:solidFill>
                  <a:schemeClr val="accent1"/>
                </a:solidFill>
              </a:rPr>
              <a:t>Save as Picture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38183B-C36E-4781-8D31-53B121A095A4}"/>
              </a:ext>
            </a:extLst>
          </p:cNvPr>
          <p:cNvSpPr txBox="1"/>
          <p:nvPr/>
        </p:nvSpPr>
        <p:spPr>
          <a:xfrm>
            <a:off x="3509374" y="4216695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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2D41B7-5ABF-476A-A35D-EE84B6A02171}"/>
              </a:ext>
            </a:extLst>
          </p:cNvPr>
          <p:cNvSpPr txBox="1"/>
          <p:nvPr/>
        </p:nvSpPr>
        <p:spPr>
          <a:xfrm>
            <a:off x="4144320" y="4278250"/>
            <a:ext cx="2150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Select </a:t>
            </a:r>
            <a:r>
              <a:rPr lang="en-US" u="sng" dirty="0">
                <a:solidFill>
                  <a:schemeClr val="accent1"/>
                </a:solidFill>
              </a:rPr>
              <a:t>both</a:t>
            </a:r>
            <a:r>
              <a:rPr lang="en-US" dirty="0">
                <a:solidFill>
                  <a:schemeClr val="accent1"/>
                </a:solidFill>
              </a:rPr>
              <a:t> picture (1</a:t>
            </a:r>
            <a:r>
              <a:rPr lang="en-US" baseline="30000" dirty="0">
                <a:solidFill>
                  <a:schemeClr val="accent1"/>
                </a:solidFill>
              </a:rPr>
              <a:t>st</a:t>
            </a:r>
            <a:r>
              <a:rPr lang="en-US" dirty="0">
                <a:solidFill>
                  <a:schemeClr val="accent1"/>
                </a:solidFill>
              </a:rPr>
              <a:t>) and shape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98DD70-64F7-47DD-A387-035A272E9EED}"/>
              </a:ext>
            </a:extLst>
          </p:cNvPr>
          <p:cNvSpPr txBox="1"/>
          <p:nvPr/>
        </p:nvSpPr>
        <p:spPr>
          <a:xfrm>
            <a:off x="3509374" y="5063080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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196A05-764A-46E0-8C0D-1BF7D81E5F28}"/>
              </a:ext>
            </a:extLst>
          </p:cNvPr>
          <p:cNvSpPr txBox="1"/>
          <p:nvPr/>
        </p:nvSpPr>
        <p:spPr>
          <a:xfrm>
            <a:off x="4144320" y="5124635"/>
            <a:ext cx="2454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Format</a:t>
            </a:r>
            <a:r>
              <a:rPr lang="en-US" dirty="0">
                <a:solidFill>
                  <a:schemeClr val="accent1"/>
                </a:solidFill>
              </a:rPr>
              <a:t> &gt; </a:t>
            </a:r>
            <a:r>
              <a:rPr lang="en-US" b="1" dirty="0">
                <a:solidFill>
                  <a:schemeClr val="accent1"/>
                </a:solidFill>
              </a:rPr>
              <a:t>Merge Shapes</a:t>
            </a:r>
            <a:r>
              <a:rPr lang="en-US" dirty="0">
                <a:solidFill>
                  <a:schemeClr val="accent1"/>
                </a:solidFill>
              </a:rPr>
              <a:t> &gt; </a:t>
            </a:r>
            <a:r>
              <a:rPr lang="en-US" b="1" dirty="0">
                <a:solidFill>
                  <a:schemeClr val="accent1"/>
                </a:solidFill>
              </a:rPr>
              <a:t>Intersect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C7FCFBB-EC41-46D7-8EF2-588561FE2C7B}"/>
              </a:ext>
            </a:extLst>
          </p:cNvPr>
          <p:cNvSpPr/>
          <p:nvPr/>
        </p:nvSpPr>
        <p:spPr>
          <a:xfrm flipV="1">
            <a:off x="6704413" y="1505222"/>
            <a:ext cx="504060" cy="305863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8" name="Graphic 27" descr="Line Arrow: Clockwise curve">
            <a:extLst>
              <a:ext uri="{FF2B5EF4-FFF2-40B4-BE49-F238E27FC236}">
                <a16:creationId xmlns:a16="http://schemas.microsoft.com/office/drawing/2014/main" id="{1549193F-245C-487D-98D9-9F7C9B54FE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7200000">
            <a:off x="7344416" y="829422"/>
            <a:ext cx="1363148" cy="1363148"/>
          </a:xfrm>
          <a:prstGeom prst="rect">
            <a:avLst/>
          </a:prstGeom>
        </p:spPr>
      </p:pic>
      <p:pic>
        <p:nvPicPr>
          <p:cNvPr id="73" name="Graphic 72" descr="Line Arrow: Clockwise curve">
            <a:extLst>
              <a:ext uri="{FF2B5EF4-FFF2-40B4-BE49-F238E27FC236}">
                <a16:creationId xmlns:a16="http://schemas.microsoft.com/office/drawing/2014/main" id="{6B7D2091-FA5B-4F3B-B6C7-1C949E46D3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3600000" flipH="1">
            <a:off x="6710421" y="3286708"/>
            <a:ext cx="1142658" cy="87318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5351B8A8-A48D-4499-890E-9B710B4599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235" y="2200892"/>
            <a:ext cx="1098489" cy="164948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A670DFB0-4A8F-4C6A-886D-E69D0D87A5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706" y="2184570"/>
            <a:ext cx="1098489" cy="1649488"/>
          </a:xfrm>
          <a:prstGeom prst="rect">
            <a:avLst/>
          </a:prstGeom>
        </p:spPr>
      </p:pic>
      <p:sp>
        <p:nvSpPr>
          <p:cNvPr id="35" name="Rectangle 108">
            <a:extLst>
              <a:ext uri="{FF2B5EF4-FFF2-40B4-BE49-F238E27FC236}">
                <a16:creationId xmlns:a16="http://schemas.microsoft.com/office/drawing/2014/main" id="{4C2B42BF-3754-472C-AA68-A2DD9890C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9266" y="2608219"/>
            <a:ext cx="569812" cy="552355"/>
          </a:xfrm>
          <a:prstGeom prst="rect">
            <a:avLst/>
          </a:prstGeom>
          <a:solidFill>
            <a:srgbClr val="EB1E42">
              <a:alpha val="34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B2C5DF-3161-478B-BB21-AE325CE36DE1}"/>
              </a:ext>
            </a:extLst>
          </p:cNvPr>
          <p:cNvCxnSpPr>
            <a:cxnSpLocks/>
          </p:cNvCxnSpPr>
          <p:nvPr/>
        </p:nvCxnSpPr>
        <p:spPr>
          <a:xfrm flipV="1">
            <a:off x="8635384" y="2634841"/>
            <a:ext cx="131040" cy="13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6FD9D1D-AE4E-4D42-9F5E-0CBA096E7383}"/>
              </a:ext>
            </a:extLst>
          </p:cNvPr>
          <p:cNvCxnSpPr>
            <a:cxnSpLocks/>
          </p:cNvCxnSpPr>
          <p:nvPr/>
        </p:nvCxnSpPr>
        <p:spPr>
          <a:xfrm flipV="1">
            <a:off x="8241921" y="3010218"/>
            <a:ext cx="119257" cy="11925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0" name="Picture 79">
            <a:extLst>
              <a:ext uri="{FF2B5EF4-FFF2-40B4-BE49-F238E27FC236}">
                <a16:creationId xmlns:a16="http://schemas.microsoft.com/office/drawing/2014/main" id="{4A4784B5-97CD-4706-8291-899E3EB31C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279" y="4208832"/>
            <a:ext cx="1243830" cy="120421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B0ED3BCD-685A-46BD-B077-9BAE5D574C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03" y="3989475"/>
            <a:ext cx="1247775" cy="2181225"/>
          </a:xfrm>
          <a:prstGeom prst="rect">
            <a:avLst/>
          </a:prstGeom>
        </p:spPr>
      </p:pic>
      <p:sp>
        <p:nvSpPr>
          <p:cNvPr id="4" name="Rectangle 108">
            <a:extLst>
              <a:ext uri="{FF2B5EF4-FFF2-40B4-BE49-F238E27FC236}">
                <a16:creationId xmlns:a16="http://schemas.microsoft.com/office/drawing/2014/main" id="{A8999B42-E519-47AD-9A11-8E0D0341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807" y="1211739"/>
            <a:ext cx="1323165" cy="1282628"/>
          </a:xfrm>
          <a:prstGeom prst="rect">
            <a:avLst/>
          </a:prstGeom>
          <a:solidFill>
            <a:srgbClr val="EB1E42">
              <a:alpha val="34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9955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D97B31E-A05B-4113-A9DF-94DFF389B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37" y="1609725"/>
            <a:ext cx="2562225" cy="3257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E8747C-4F9D-436C-AC37-8F5427C588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7" y="902537"/>
            <a:ext cx="3743325" cy="53149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2F4054-ED6C-4C17-A495-22A5F58A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TO... insert your picture?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22811000-0347-49C1-9044-CD2924930FA9}"/>
              </a:ext>
            </a:extLst>
          </p:cNvPr>
          <p:cNvSpPr/>
          <p:nvPr/>
        </p:nvSpPr>
        <p:spPr>
          <a:xfrm flipV="1">
            <a:off x="6358338" y="4438650"/>
            <a:ext cx="864218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860BA9E-EF48-4420-89CA-FEBD2B53F416}"/>
              </a:ext>
            </a:extLst>
          </p:cNvPr>
          <p:cNvSpPr/>
          <p:nvPr/>
        </p:nvSpPr>
        <p:spPr>
          <a:xfrm flipV="1">
            <a:off x="3785812" y="5431057"/>
            <a:ext cx="1577406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F5DF4B98-2955-4724-ADDB-4F948AA3FCD4}"/>
              </a:ext>
            </a:extLst>
          </p:cNvPr>
          <p:cNvSpPr/>
          <p:nvPr/>
        </p:nvSpPr>
        <p:spPr>
          <a:xfrm flipV="1">
            <a:off x="6064250" y="3429000"/>
            <a:ext cx="1951178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BD872A-D607-41E0-A37A-03CF12CCEB45}"/>
              </a:ext>
            </a:extLst>
          </p:cNvPr>
          <p:cNvSpPr txBox="1"/>
          <p:nvPr/>
        </p:nvSpPr>
        <p:spPr>
          <a:xfrm>
            <a:off x="1638590" y="4785677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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8BAF80-05F7-4339-B70B-4816437C4705}"/>
              </a:ext>
            </a:extLst>
          </p:cNvPr>
          <p:cNvSpPr txBox="1"/>
          <p:nvPr/>
        </p:nvSpPr>
        <p:spPr>
          <a:xfrm>
            <a:off x="2159818" y="4845867"/>
            <a:ext cx="151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Right-click the 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E04AB3-BD3F-4F06-BA3B-166803AAC95D}"/>
              </a:ext>
            </a:extLst>
          </p:cNvPr>
          <p:cNvSpPr txBox="1"/>
          <p:nvPr/>
        </p:nvSpPr>
        <p:spPr>
          <a:xfrm>
            <a:off x="5560530" y="3306482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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4EC703-8E4D-457B-B720-953784B628C7}"/>
              </a:ext>
            </a:extLst>
          </p:cNvPr>
          <p:cNvSpPr txBox="1"/>
          <p:nvPr/>
        </p:nvSpPr>
        <p:spPr>
          <a:xfrm>
            <a:off x="5899510" y="4316132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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CDE2B1-F657-448C-A87D-7F4BAE8E249A}"/>
              </a:ext>
            </a:extLst>
          </p:cNvPr>
          <p:cNvSpPr txBox="1"/>
          <p:nvPr/>
        </p:nvSpPr>
        <p:spPr>
          <a:xfrm>
            <a:off x="3100165" y="5308539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</a:t>
            </a:r>
            <a:endParaRPr lang="en-US" sz="4400" dirty="0">
              <a:solidFill>
                <a:schemeClr val="accent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670287-89B5-4A72-9FC6-B303C88028AE}"/>
              </a:ext>
            </a:extLst>
          </p:cNvPr>
          <p:cNvGrpSpPr/>
          <p:nvPr/>
        </p:nvGrpSpPr>
        <p:grpSpPr>
          <a:xfrm>
            <a:off x="2435225" y="2760979"/>
            <a:ext cx="345447" cy="477521"/>
            <a:chOff x="838200" y="2760979"/>
            <a:chExt cx="345447" cy="47752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327C342-240C-4044-9145-0113AC4B1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0" y="2760979"/>
              <a:ext cx="311095" cy="310009"/>
            </a:xfrm>
            <a:custGeom>
              <a:avLst/>
              <a:gdLst>
                <a:gd name="connsiteX0" fmla="*/ 718705 w 909638"/>
                <a:gd name="connsiteY0" fmla="*/ 284163 h 906463"/>
                <a:gd name="connsiteX1" fmla="*/ 766234 w 909638"/>
                <a:gd name="connsiteY1" fmla="*/ 284163 h 906463"/>
                <a:gd name="connsiteX2" fmla="*/ 766234 w 909638"/>
                <a:gd name="connsiteY2" fmla="*/ 331780 h 906463"/>
                <a:gd name="connsiteX3" fmla="*/ 813762 w 909638"/>
                <a:gd name="connsiteY3" fmla="*/ 331780 h 906463"/>
                <a:gd name="connsiteX4" fmla="*/ 813762 w 909638"/>
                <a:gd name="connsiteY4" fmla="*/ 379398 h 906463"/>
                <a:gd name="connsiteX5" fmla="*/ 862110 w 909638"/>
                <a:gd name="connsiteY5" fmla="*/ 379398 h 906463"/>
                <a:gd name="connsiteX6" fmla="*/ 862110 w 909638"/>
                <a:gd name="connsiteY6" fmla="*/ 427836 h 906463"/>
                <a:gd name="connsiteX7" fmla="*/ 909638 w 909638"/>
                <a:gd name="connsiteY7" fmla="*/ 427836 h 906463"/>
                <a:gd name="connsiteX8" fmla="*/ 909638 w 909638"/>
                <a:gd name="connsiteY8" fmla="*/ 475453 h 906463"/>
                <a:gd name="connsiteX9" fmla="*/ 862110 w 909638"/>
                <a:gd name="connsiteY9" fmla="*/ 475453 h 906463"/>
                <a:gd name="connsiteX10" fmla="*/ 862110 w 909638"/>
                <a:gd name="connsiteY10" fmla="*/ 523892 h 906463"/>
                <a:gd name="connsiteX11" fmla="*/ 813762 w 909638"/>
                <a:gd name="connsiteY11" fmla="*/ 523892 h 906463"/>
                <a:gd name="connsiteX12" fmla="*/ 813762 w 909638"/>
                <a:gd name="connsiteY12" fmla="*/ 571509 h 906463"/>
                <a:gd name="connsiteX13" fmla="*/ 766234 w 909638"/>
                <a:gd name="connsiteY13" fmla="*/ 571509 h 906463"/>
                <a:gd name="connsiteX14" fmla="*/ 766234 w 909638"/>
                <a:gd name="connsiteY14" fmla="*/ 619126 h 906463"/>
                <a:gd name="connsiteX15" fmla="*/ 718705 w 909638"/>
                <a:gd name="connsiteY15" fmla="*/ 619126 h 906463"/>
                <a:gd name="connsiteX16" fmla="*/ 718705 w 909638"/>
                <a:gd name="connsiteY16" fmla="*/ 571509 h 906463"/>
                <a:gd name="connsiteX17" fmla="*/ 718705 w 909638"/>
                <a:gd name="connsiteY17" fmla="*/ 523892 h 906463"/>
                <a:gd name="connsiteX18" fmla="*/ 718705 w 909638"/>
                <a:gd name="connsiteY18" fmla="*/ 475453 h 906463"/>
                <a:gd name="connsiteX19" fmla="*/ 670358 w 909638"/>
                <a:gd name="connsiteY19" fmla="*/ 475453 h 906463"/>
                <a:gd name="connsiteX20" fmla="*/ 622829 w 909638"/>
                <a:gd name="connsiteY20" fmla="*/ 475453 h 906463"/>
                <a:gd name="connsiteX21" fmla="*/ 575301 w 909638"/>
                <a:gd name="connsiteY21" fmla="*/ 475453 h 906463"/>
                <a:gd name="connsiteX22" fmla="*/ 526953 w 909638"/>
                <a:gd name="connsiteY22" fmla="*/ 475453 h 906463"/>
                <a:gd name="connsiteX23" fmla="*/ 479425 w 909638"/>
                <a:gd name="connsiteY23" fmla="*/ 475453 h 906463"/>
                <a:gd name="connsiteX24" fmla="*/ 479425 w 909638"/>
                <a:gd name="connsiteY24" fmla="*/ 427836 h 906463"/>
                <a:gd name="connsiteX25" fmla="*/ 526953 w 909638"/>
                <a:gd name="connsiteY25" fmla="*/ 427836 h 906463"/>
                <a:gd name="connsiteX26" fmla="*/ 575301 w 909638"/>
                <a:gd name="connsiteY26" fmla="*/ 427836 h 906463"/>
                <a:gd name="connsiteX27" fmla="*/ 622829 w 909638"/>
                <a:gd name="connsiteY27" fmla="*/ 427836 h 906463"/>
                <a:gd name="connsiteX28" fmla="*/ 670358 w 909638"/>
                <a:gd name="connsiteY28" fmla="*/ 427836 h 906463"/>
                <a:gd name="connsiteX29" fmla="*/ 718705 w 909638"/>
                <a:gd name="connsiteY29" fmla="*/ 427836 h 906463"/>
                <a:gd name="connsiteX30" fmla="*/ 718705 w 909638"/>
                <a:gd name="connsiteY30" fmla="*/ 379398 h 906463"/>
                <a:gd name="connsiteX31" fmla="*/ 718705 w 909638"/>
                <a:gd name="connsiteY31" fmla="*/ 331780 h 906463"/>
                <a:gd name="connsiteX32" fmla="*/ 430445 w 909638"/>
                <a:gd name="connsiteY32" fmla="*/ 0 h 906463"/>
                <a:gd name="connsiteX33" fmla="*/ 478818 w 909638"/>
                <a:gd name="connsiteY33" fmla="*/ 0 h 906463"/>
                <a:gd name="connsiteX34" fmla="*/ 478818 w 909638"/>
                <a:gd name="connsiteY34" fmla="*/ 47579 h 906463"/>
                <a:gd name="connsiteX35" fmla="*/ 526372 w 909638"/>
                <a:gd name="connsiteY35" fmla="*/ 47579 h 906463"/>
                <a:gd name="connsiteX36" fmla="*/ 526372 w 909638"/>
                <a:gd name="connsiteY36" fmla="*/ 95978 h 906463"/>
                <a:gd name="connsiteX37" fmla="*/ 573926 w 909638"/>
                <a:gd name="connsiteY37" fmla="*/ 95978 h 906463"/>
                <a:gd name="connsiteX38" fmla="*/ 573926 w 909638"/>
                <a:gd name="connsiteY38" fmla="*/ 143557 h 906463"/>
                <a:gd name="connsiteX39" fmla="*/ 622300 w 909638"/>
                <a:gd name="connsiteY39" fmla="*/ 143557 h 906463"/>
                <a:gd name="connsiteX40" fmla="*/ 622300 w 909638"/>
                <a:gd name="connsiteY40" fmla="*/ 191136 h 906463"/>
                <a:gd name="connsiteX41" fmla="*/ 573926 w 909638"/>
                <a:gd name="connsiteY41" fmla="*/ 191136 h 906463"/>
                <a:gd name="connsiteX42" fmla="*/ 526372 w 909638"/>
                <a:gd name="connsiteY42" fmla="*/ 191136 h 906463"/>
                <a:gd name="connsiteX43" fmla="*/ 478818 w 909638"/>
                <a:gd name="connsiteY43" fmla="*/ 191136 h 906463"/>
                <a:gd name="connsiteX44" fmla="*/ 478818 w 909638"/>
                <a:gd name="connsiteY44" fmla="*/ 239536 h 906463"/>
                <a:gd name="connsiteX45" fmla="*/ 478818 w 909638"/>
                <a:gd name="connsiteY45" fmla="*/ 287115 h 906463"/>
                <a:gd name="connsiteX46" fmla="*/ 478818 w 909638"/>
                <a:gd name="connsiteY46" fmla="*/ 334694 h 906463"/>
                <a:gd name="connsiteX47" fmla="*/ 478818 w 909638"/>
                <a:gd name="connsiteY47" fmla="*/ 383094 h 906463"/>
                <a:gd name="connsiteX48" fmla="*/ 478818 w 909638"/>
                <a:gd name="connsiteY48" fmla="*/ 428212 h 906463"/>
                <a:gd name="connsiteX49" fmla="*/ 478818 w 909638"/>
                <a:gd name="connsiteY49" fmla="*/ 430673 h 906463"/>
                <a:gd name="connsiteX50" fmla="*/ 478818 w 909638"/>
                <a:gd name="connsiteY50" fmla="*/ 475791 h 906463"/>
                <a:gd name="connsiteX51" fmla="*/ 478818 w 909638"/>
                <a:gd name="connsiteY51" fmla="*/ 524190 h 906463"/>
                <a:gd name="connsiteX52" fmla="*/ 478818 w 909638"/>
                <a:gd name="connsiteY52" fmla="*/ 571769 h 906463"/>
                <a:gd name="connsiteX53" fmla="*/ 478818 w 909638"/>
                <a:gd name="connsiteY53" fmla="*/ 619348 h 906463"/>
                <a:gd name="connsiteX54" fmla="*/ 478818 w 909638"/>
                <a:gd name="connsiteY54" fmla="*/ 667748 h 906463"/>
                <a:gd name="connsiteX55" fmla="*/ 478818 w 909638"/>
                <a:gd name="connsiteY55" fmla="*/ 715327 h 906463"/>
                <a:gd name="connsiteX56" fmla="*/ 526372 w 909638"/>
                <a:gd name="connsiteY56" fmla="*/ 715327 h 906463"/>
                <a:gd name="connsiteX57" fmla="*/ 574746 w 909638"/>
                <a:gd name="connsiteY57" fmla="*/ 715327 h 906463"/>
                <a:gd name="connsiteX58" fmla="*/ 622300 w 909638"/>
                <a:gd name="connsiteY58" fmla="*/ 715327 h 906463"/>
                <a:gd name="connsiteX59" fmla="*/ 622300 w 909638"/>
                <a:gd name="connsiteY59" fmla="*/ 762906 h 906463"/>
                <a:gd name="connsiteX60" fmla="*/ 574746 w 909638"/>
                <a:gd name="connsiteY60" fmla="*/ 762906 h 906463"/>
                <a:gd name="connsiteX61" fmla="*/ 574746 w 909638"/>
                <a:gd name="connsiteY61" fmla="*/ 811305 h 906463"/>
                <a:gd name="connsiteX62" fmla="*/ 526372 w 909638"/>
                <a:gd name="connsiteY62" fmla="*/ 811305 h 906463"/>
                <a:gd name="connsiteX63" fmla="*/ 526372 w 909638"/>
                <a:gd name="connsiteY63" fmla="*/ 858884 h 906463"/>
                <a:gd name="connsiteX64" fmla="*/ 478818 w 909638"/>
                <a:gd name="connsiteY64" fmla="*/ 858884 h 906463"/>
                <a:gd name="connsiteX65" fmla="*/ 478818 w 909638"/>
                <a:gd name="connsiteY65" fmla="*/ 906463 h 906463"/>
                <a:gd name="connsiteX66" fmla="*/ 430445 w 909638"/>
                <a:gd name="connsiteY66" fmla="*/ 906463 h 906463"/>
                <a:gd name="connsiteX67" fmla="*/ 430445 w 909638"/>
                <a:gd name="connsiteY67" fmla="*/ 858884 h 906463"/>
                <a:gd name="connsiteX68" fmla="*/ 382891 w 909638"/>
                <a:gd name="connsiteY68" fmla="*/ 858884 h 906463"/>
                <a:gd name="connsiteX69" fmla="*/ 382891 w 909638"/>
                <a:gd name="connsiteY69" fmla="*/ 811305 h 906463"/>
                <a:gd name="connsiteX70" fmla="*/ 335337 w 909638"/>
                <a:gd name="connsiteY70" fmla="*/ 811305 h 906463"/>
                <a:gd name="connsiteX71" fmla="*/ 335337 w 909638"/>
                <a:gd name="connsiteY71" fmla="*/ 762906 h 906463"/>
                <a:gd name="connsiteX72" fmla="*/ 286963 w 909638"/>
                <a:gd name="connsiteY72" fmla="*/ 762906 h 906463"/>
                <a:gd name="connsiteX73" fmla="*/ 286963 w 909638"/>
                <a:gd name="connsiteY73" fmla="*/ 715327 h 906463"/>
                <a:gd name="connsiteX74" fmla="*/ 335337 w 909638"/>
                <a:gd name="connsiteY74" fmla="*/ 715327 h 906463"/>
                <a:gd name="connsiteX75" fmla="*/ 382891 w 909638"/>
                <a:gd name="connsiteY75" fmla="*/ 715327 h 906463"/>
                <a:gd name="connsiteX76" fmla="*/ 430445 w 909638"/>
                <a:gd name="connsiteY76" fmla="*/ 715327 h 906463"/>
                <a:gd name="connsiteX77" fmla="*/ 430445 w 909638"/>
                <a:gd name="connsiteY77" fmla="*/ 667748 h 906463"/>
                <a:gd name="connsiteX78" fmla="*/ 430445 w 909638"/>
                <a:gd name="connsiteY78" fmla="*/ 619348 h 906463"/>
                <a:gd name="connsiteX79" fmla="*/ 430445 w 909638"/>
                <a:gd name="connsiteY79" fmla="*/ 571769 h 906463"/>
                <a:gd name="connsiteX80" fmla="*/ 430445 w 909638"/>
                <a:gd name="connsiteY80" fmla="*/ 524190 h 906463"/>
                <a:gd name="connsiteX81" fmla="*/ 430445 w 909638"/>
                <a:gd name="connsiteY81" fmla="*/ 475791 h 906463"/>
                <a:gd name="connsiteX82" fmla="*/ 382891 w 909638"/>
                <a:gd name="connsiteY82" fmla="*/ 475791 h 906463"/>
                <a:gd name="connsiteX83" fmla="*/ 335337 w 909638"/>
                <a:gd name="connsiteY83" fmla="*/ 475791 h 906463"/>
                <a:gd name="connsiteX84" fmla="*/ 286963 w 909638"/>
                <a:gd name="connsiteY84" fmla="*/ 475791 h 906463"/>
                <a:gd name="connsiteX85" fmla="*/ 239409 w 909638"/>
                <a:gd name="connsiteY85" fmla="*/ 475791 h 906463"/>
                <a:gd name="connsiteX86" fmla="*/ 191855 w 909638"/>
                <a:gd name="connsiteY86" fmla="*/ 475791 h 906463"/>
                <a:gd name="connsiteX87" fmla="*/ 191855 w 909638"/>
                <a:gd name="connsiteY87" fmla="*/ 524190 h 906463"/>
                <a:gd name="connsiteX88" fmla="*/ 191855 w 909638"/>
                <a:gd name="connsiteY88" fmla="*/ 571769 h 906463"/>
                <a:gd name="connsiteX89" fmla="*/ 191855 w 909638"/>
                <a:gd name="connsiteY89" fmla="*/ 619348 h 906463"/>
                <a:gd name="connsiteX90" fmla="*/ 143482 w 909638"/>
                <a:gd name="connsiteY90" fmla="*/ 619348 h 906463"/>
                <a:gd name="connsiteX91" fmla="*/ 143482 w 909638"/>
                <a:gd name="connsiteY91" fmla="*/ 571769 h 906463"/>
                <a:gd name="connsiteX92" fmla="*/ 95928 w 909638"/>
                <a:gd name="connsiteY92" fmla="*/ 571769 h 906463"/>
                <a:gd name="connsiteX93" fmla="*/ 95928 w 909638"/>
                <a:gd name="connsiteY93" fmla="*/ 524190 h 906463"/>
                <a:gd name="connsiteX94" fmla="*/ 48374 w 909638"/>
                <a:gd name="connsiteY94" fmla="*/ 524190 h 906463"/>
                <a:gd name="connsiteX95" fmla="*/ 48374 w 909638"/>
                <a:gd name="connsiteY95" fmla="*/ 475791 h 906463"/>
                <a:gd name="connsiteX96" fmla="*/ 0 w 909638"/>
                <a:gd name="connsiteY96" fmla="*/ 475791 h 906463"/>
                <a:gd name="connsiteX97" fmla="*/ 0 w 909638"/>
                <a:gd name="connsiteY97" fmla="*/ 428212 h 906463"/>
                <a:gd name="connsiteX98" fmla="*/ 48374 w 909638"/>
                <a:gd name="connsiteY98" fmla="*/ 428212 h 906463"/>
                <a:gd name="connsiteX99" fmla="*/ 48374 w 909638"/>
                <a:gd name="connsiteY99" fmla="*/ 379812 h 906463"/>
                <a:gd name="connsiteX100" fmla="*/ 95928 w 909638"/>
                <a:gd name="connsiteY100" fmla="*/ 379812 h 906463"/>
                <a:gd name="connsiteX101" fmla="*/ 95928 w 909638"/>
                <a:gd name="connsiteY101" fmla="*/ 332233 h 906463"/>
                <a:gd name="connsiteX102" fmla="*/ 143482 w 909638"/>
                <a:gd name="connsiteY102" fmla="*/ 332233 h 906463"/>
                <a:gd name="connsiteX103" fmla="*/ 143482 w 909638"/>
                <a:gd name="connsiteY103" fmla="*/ 284654 h 906463"/>
                <a:gd name="connsiteX104" fmla="*/ 191855 w 909638"/>
                <a:gd name="connsiteY104" fmla="*/ 284654 h 906463"/>
                <a:gd name="connsiteX105" fmla="*/ 191855 w 909638"/>
                <a:gd name="connsiteY105" fmla="*/ 332233 h 906463"/>
                <a:gd name="connsiteX106" fmla="*/ 191855 w 909638"/>
                <a:gd name="connsiteY106" fmla="*/ 379812 h 906463"/>
                <a:gd name="connsiteX107" fmla="*/ 191855 w 909638"/>
                <a:gd name="connsiteY107" fmla="*/ 428212 h 906463"/>
                <a:gd name="connsiteX108" fmla="*/ 239409 w 909638"/>
                <a:gd name="connsiteY108" fmla="*/ 428212 h 906463"/>
                <a:gd name="connsiteX109" fmla="*/ 286963 w 909638"/>
                <a:gd name="connsiteY109" fmla="*/ 428212 h 906463"/>
                <a:gd name="connsiteX110" fmla="*/ 335337 w 909638"/>
                <a:gd name="connsiteY110" fmla="*/ 428212 h 906463"/>
                <a:gd name="connsiteX111" fmla="*/ 382891 w 909638"/>
                <a:gd name="connsiteY111" fmla="*/ 428212 h 906463"/>
                <a:gd name="connsiteX112" fmla="*/ 430445 w 909638"/>
                <a:gd name="connsiteY112" fmla="*/ 428212 h 906463"/>
                <a:gd name="connsiteX113" fmla="*/ 430445 w 909638"/>
                <a:gd name="connsiteY113" fmla="*/ 383094 h 906463"/>
                <a:gd name="connsiteX114" fmla="*/ 430445 w 909638"/>
                <a:gd name="connsiteY114" fmla="*/ 334694 h 906463"/>
                <a:gd name="connsiteX115" fmla="*/ 430445 w 909638"/>
                <a:gd name="connsiteY115" fmla="*/ 287115 h 906463"/>
                <a:gd name="connsiteX116" fmla="*/ 430445 w 909638"/>
                <a:gd name="connsiteY116" fmla="*/ 239536 h 906463"/>
                <a:gd name="connsiteX117" fmla="*/ 430445 w 909638"/>
                <a:gd name="connsiteY117" fmla="*/ 191136 h 906463"/>
                <a:gd name="connsiteX118" fmla="*/ 382891 w 909638"/>
                <a:gd name="connsiteY118" fmla="*/ 191136 h 906463"/>
                <a:gd name="connsiteX119" fmla="*/ 335337 w 909638"/>
                <a:gd name="connsiteY119" fmla="*/ 191136 h 906463"/>
                <a:gd name="connsiteX120" fmla="*/ 286963 w 909638"/>
                <a:gd name="connsiteY120" fmla="*/ 191136 h 906463"/>
                <a:gd name="connsiteX121" fmla="*/ 286963 w 909638"/>
                <a:gd name="connsiteY121" fmla="*/ 143557 h 906463"/>
                <a:gd name="connsiteX122" fmla="*/ 335337 w 909638"/>
                <a:gd name="connsiteY122" fmla="*/ 143557 h 906463"/>
                <a:gd name="connsiteX123" fmla="*/ 335337 w 909638"/>
                <a:gd name="connsiteY123" fmla="*/ 95978 h 906463"/>
                <a:gd name="connsiteX124" fmla="*/ 382891 w 909638"/>
                <a:gd name="connsiteY124" fmla="*/ 95978 h 906463"/>
                <a:gd name="connsiteX125" fmla="*/ 382891 w 909638"/>
                <a:gd name="connsiteY125" fmla="*/ 47579 h 906463"/>
                <a:gd name="connsiteX126" fmla="*/ 430445 w 909638"/>
                <a:gd name="connsiteY126" fmla="*/ 47579 h 90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909638" h="906463">
                  <a:moveTo>
                    <a:pt x="718705" y="284163"/>
                  </a:moveTo>
                  <a:lnTo>
                    <a:pt x="766234" y="284163"/>
                  </a:lnTo>
                  <a:lnTo>
                    <a:pt x="766234" y="331780"/>
                  </a:lnTo>
                  <a:lnTo>
                    <a:pt x="813762" y="331780"/>
                  </a:lnTo>
                  <a:lnTo>
                    <a:pt x="813762" y="379398"/>
                  </a:lnTo>
                  <a:lnTo>
                    <a:pt x="862110" y="379398"/>
                  </a:lnTo>
                  <a:lnTo>
                    <a:pt x="862110" y="427836"/>
                  </a:lnTo>
                  <a:lnTo>
                    <a:pt x="909638" y="427836"/>
                  </a:lnTo>
                  <a:lnTo>
                    <a:pt x="909638" y="475453"/>
                  </a:lnTo>
                  <a:lnTo>
                    <a:pt x="862110" y="475453"/>
                  </a:lnTo>
                  <a:lnTo>
                    <a:pt x="862110" y="523892"/>
                  </a:lnTo>
                  <a:lnTo>
                    <a:pt x="813762" y="523892"/>
                  </a:lnTo>
                  <a:lnTo>
                    <a:pt x="813762" y="571509"/>
                  </a:lnTo>
                  <a:lnTo>
                    <a:pt x="766234" y="571509"/>
                  </a:lnTo>
                  <a:lnTo>
                    <a:pt x="766234" y="619126"/>
                  </a:lnTo>
                  <a:lnTo>
                    <a:pt x="718705" y="619126"/>
                  </a:lnTo>
                  <a:lnTo>
                    <a:pt x="718705" y="571509"/>
                  </a:lnTo>
                  <a:lnTo>
                    <a:pt x="718705" y="523892"/>
                  </a:lnTo>
                  <a:lnTo>
                    <a:pt x="718705" y="475453"/>
                  </a:lnTo>
                  <a:lnTo>
                    <a:pt x="670358" y="475453"/>
                  </a:lnTo>
                  <a:lnTo>
                    <a:pt x="622829" y="475453"/>
                  </a:lnTo>
                  <a:lnTo>
                    <a:pt x="575301" y="475453"/>
                  </a:lnTo>
                  <a:lnTo>
                    <a:pt x="526953" y="475453"/>
                  </a:lnTo>
                  <a:lnTo>
                    <a:pt x="479425" y="475453"/>
                  </a:lnTo>
                  <a:lnTo>
                    <a:pt x="479425" y="427836"/>
                  </a:lnTo>
                  <a:lnTo>
                    <a:pt x="526953" y="427836"/>
                  </a:lnTo>
                  <a:lnTo>
                    <a:pt x="575301" y="427836"/>
                  </a:lnTo>
                  <a:lnTo>
                    <a:pt x="622829" y="427836"/>
                  </a:lnTo>
                  <a:lnTo>
                    <a:pt x="670358" y="427836"/>
                  </a:lnTo>
                  <a:lnTo>
                    <a:pt x="718705" y="427836"/>
                  </a:lnTo>
                  <a:lnTo>
                    <a:pt x="718705" y="379398"/>
                  </a:lnTo>
                  <a:lnTo>
                    <a:pt x="718705" y="331780"/>
                  </a:lnTo>
                  <a:close/>
                  <a:moveTo>
                    <a:pt x="430445" y="0"/>
                  </a:moveTo>
                  <a:lnTo>
                    <a:pt x="478818" y="0"/>
                  </a:lnTo>
                  <a:lnTo>
                    <a:pt x="478818" y="47579"/>
                  </a:lnTo>
                  <a:lnTo>
                    <a:pt x="526372" y="47579"/>
                  </a:lnTo>
                  <a:lnTo>
                    <a:pt x="526372" y="95978"/>
                  </a:lnTo>
                  <a:lnTo>
                    <a:pt x="573926" y="95978"/>
                  </a:lnTo>
                  <a:lnTo>
                    <a:pt x="573926" y="143557"/>
                  </a:lnTo>
                  <a:lnTo>
                    <a:pt x="622300" y="143557"/>
                  </a:lnTo>
                  <a:lnTo>
                    <a:pt x="622300" y="191136"/>
                  </a:lnTo>
                  <a:lnTo>
                    <a:pt x="573926" y="191136"/>
                  </a:lnTo>
                  <a:lnTo>
                    <a:pt x="526372" y="191136"/>
                  </a:lnTo>
                  <a:lnTo>
                    <a:pt x="478818" y="191136"/>
                  </a:lnTo>
                  <a:lnTo>
                    <a:pt x="478818" y="239536"/>
                  </a:lnTo>
                  <a:lnTo>
                    <a:pt x="478818" y="287115"/>
                  </a:lnTo>
                  <a:lnTo>
                    <a:pt x="478818" y="334694"/>
                  </a:lnTo>
                  <a:lnTo>
                    <a:pt x="478818" y="383094"/>
                  </a:lnTo>
                  <a:lnTo>
                    <a:pt x="478818" y="428212"/>
                  </a:lnTo>
                  <a:lnTo>
                    <a:pt x="478818" y="430673"/>
                  </a:lnTo>
                  <a:lnTo>
                    <a:pt x="478818" y="475791"/>
                  </a:lnTo>
                  <a:lnTo>
                    <a:pt x="478818" y="524190"/>
                  </a:lnTo>
                  <a:lnTo>
                    <a:pt x="478818" y="571769"/>
                  </a:lnTo>
                  <a:lnTo>
                    <a:pt x="478818" y="619348"/>
                  </a:lnTo>
                  <a:lnTo>
                    <a:pt x="478818" y="667748"/>
                  </a:lnTo>
                  <a:lnTo>
                    <a:pt x="478818" y="715327"/>
                  </a:lnTo>
                  <a:lnTo>
                    <a:pt x="526372" y="715327"/>
                  </a:lnTo>
                  <a:lnTo>
                    <a:pt x="574746" y="715327"/>
                  </a:lnTo>
                  <a:lnTo>
                    <a:pt x="622300" y="715327"/>
                  </a:lnTo>
                  <a:lnTo>
                    <a:pt x="622300" y="762906"/>
                  </a:lnTo>
                  <a:lnTo>
                    <a:pt x="574746" y="762906"/>
                  </a:lnTo>
                  <a:lnTo>
                    <a:pt x="574746" y="811305"/>
                  </a:lnTo>
                  <a:lnTo>
                    <a:pt x="526372" y="811305"/>
                  </a:lnTo>
                  <a:lnTo>
                    <a:pt x="526372" y="858884"/>
                  </a:lnTo>
                  <a:lnTo>
                    <a:pt x="478818" y="858884"/>
                  </a:lnTo>
                  <a:lnTo>
                    <a:pt x="478818" y="906463"/>
                  </a:lnTo>
                  <a:lnTo>
                    <a:pt x="430445" y="906463"/>
                  </a:lnTo>
                  <a:lnTo>
                    <a:pt x="430445" y="858884"/>
                  </a:lnTo>
                  <a:lnTo>
                    <a:pt x="382891" y="858884"/>
                  </a:lnTo>
                  <a:lnTo>
                    <a:pt x="382891" y="811305"/>
                  </a:lnTo>
                  <a:lnTo>
                    <a:pt x="335337" y="811305"/>
                  </a:lnTo>
                  <a:lnTo>
                    <a:pt x="335337" y="762906"/>
                  </a:lnTo>
                  <a:lnTo>
                    <a:pt x="286963" y="762906"/>
                  </a:lnTo>
                  <a:lnTo>
                    <a:pt x="286963" y="715327"/>
                  </a:lnTo>
                  <a:lnTo>
                    <a:pt x="335337" y="715327"/>
                  </a:lnTo>
                  <a:lnTo>
                    <a:pt x="382891" y="715327"/>
                  </a:lnTo>
                  <a:lnTo>
                    <a:pt x="430445" y="715327"/>
                  </a:lnTo>
                  <a:lnTo>
                    <a:pt x="430445" y="667748"/>
                  </a:lnTo>
                  <a:lnTo>
                    <a:pt x="430445" y="619348"/>
                  </a:lnTo>
                  <a:lnTo>
                    <a:pt x="430445" y="571769"/>
                  </a:lnTo>
                  <a:lnTo>
                    <a:pt x="430445" y="524190"/>
                  </a:lnTo>
                  <a:lnTo>
                    <a:pt x="430445" y="475791"/>
                  </a:lnTo>
                  <a:lnTo>
                    <a:pt x="382891" y="475791"/>
                  </a:lnTo>
                  <a:lnTo>
                    <a:pt x="335337" y="475791"/>
                  </a:lnTo>
                  <a:lnTo>
                    <a:pt x="286963" y="475791"/>
                  </a:lnTo>
                  <a:lnTo>
                    <a:pt x="239409" y="475791"/>
                  </a:lnTo>
                  <a:lnTo>
                    <a:pt x="191855" y="475791"/>
                  </a:lnTo>
                  <a:lnTo>
                    <a:pt x="191855" y="524190"/>
                  </a:lnTo>
                  <a:lnTo>
                    <a:pt x="191855" y="571769"/>
                  </a:lnTo>
                  <a:lnTo>
                    <a:pt x="191855" y="619348"/>
                  </a:lnTo>
                  <a:lnTo>
                    <a:pt x="143482" y="619348"/>
                  </a:lnTo>
                  <a:lnTo>
                    <a:pt x="143482" y="571769"/>
                  </a:lnTo>
                  <a:lnTo>
                    <a:pt x="95928" y="571769"/>
                  </a:lnTo>
                  <a:lnTo>
                    <a:pt x="95928" y="524190"/>
                  </a:lnTo>
                  <a:lnTo>
                    <a:pt x="48374" y="524190"/>
                  </a:lnTo>
                  <a:lnTo>
                    <a:pt x="48374" y="475791"/>
                  </a:lnTo>
                  <a:lnTo>
                    <a:pt x="0" y="475791"/>
                  </a:lnTo>
                  <a:lnTo>
                    <a:pt x="0" y="428212"/>
                  </a:lnTo>
                  <a:lnTo>
                    <a:pt x="48374" y="428212"/>
                  </a:lnTo>
                  <a:lnTo>
                    <a:pt x="48374" y="379812"/>
                  </a:lnTo>
                  <a:lnTo>
                    <a:pt x="95928" y="379812"/>
                  </a:lnTo>
                  <a:lnTo>
                    <a:pt x="95928" y="332233"/>
                  </a:lnTo>
                  <a:lnTo>
                    <a:pt x="143482" y="332233"/>
                  </a:lnTo>
                  <a:lnTo>
                    <a:pt x="143482" y="284654"/>
                  </a:lnTo>
                  <a:lnTo>
                    <a:pt x="191855" y="284654"/>
                  </a:lnTo>
                  <a:lnTo>
                    <a:pt x="191855" y="332233"/>
                  </a:lnTo>
                  <a:lnTo>
                    <a:pt x="191855" y="379812"/>
                  </a:lnTo>
                  <a:lnTo>
                    <a:pt x="191855" y="428212"/>
                  </a:lnTo>
                  <a:lnTo>
                    <a:pt x="239409" y="428212"/>
                  </a:lnTo>
                  <a:lnTo>
                    <a:pt x="286963" y="428212"/>
                  </a:lnTo>
                  <a:lnTo>
                    <a:pt x="335337" y="428212"/>
                  </a:lnTo>
                  <a:lnTo>
                    <a:pt x="382891" y="428212"/>
                  </a:lnTo>
                  <a:lnTo>
                    <a:pt x="430445" y="428212"/>
                  </a:lnTo>
                  <a:lnTo>
                    <a:pt x="430445" y="383094"/>
                  </a:lnTo>
                  <a:lnTo>
                    <a:pt x="430445" y="334694"/>
                  </a:lnTo>
                  <a:lnTo>
                    <a:pt x="430445" y="287115"/>
                  </a:lnTo>
                  <a:lnTo>
                    <a:pt x="430445" y="239536"/>
                  </a:lnTo>
                  <a:lnTo>
                    <a:pt x="430445" y="191136"/>
                  </a:lnTo>
                  <a:lnTo>
                    <a:pt x="382891" y="191136"/>
                  </a:lnTo>
                  <a:lnTo>
                    <a:pt x="335337" y="191136"/>
                  </a:lnTo>
                  <a:lnTo>
                    <a:pt x="286963" y="191136"/>
                  </a:lnTo>
                  <a:lnTo>
                    <a:pt x="286963" y="143557"/>
                  </a:lnTo>
                  <a:lnTo>
                    <a:pt x="335337" y="143557"/>
                  </a:lnTo>
                  <a:lnTo>
                    <a:pt x="335337" y="95978"/>
                  </a:lnTo>
                  <a:lnTo>
                    <a:pt x="382891" y="95978"/>
                  </a:lnTo>
                  <a:lnTo>
                    <a:pt x="382891" y="47579"/>
                  </a:lnTo>
                  <a:lnTo>
                    <a:pt x="430445" y="475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CE63B1F-669B-48AF-A173-1379E220509B}"/>
                </a:ext>
              </a:extLst>
            </p:cNvPr>
            <p:cNvGrpSpPr/>
            <p:nvPr/>
          </p:nvGrpSpPr>
          <p:grpSpPr>
            <a:xfrm>
              <a:off x="983555" y="2920902"/>
              <a:ext cx="200092" cy="317598"/>
              <a:chOff x="1714297" y="1233878"/>
              <a:chExt cx="2921000" cy="4636378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3A34B97-9975-4269-BB5C-1E12B3CDA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747" y="1713581"/>
                <a:ext cx="2451897" cy="3904396"/>
              </a:xfrm>
              <a:custGeom>
                <a:avLst/>
                <a:gdLst>
                  <a:gd name="connsiteX0" fmla="*/ 1464744 w 2451897"/>
                  <a:gd name="connsiteY0" fmla="*/ 3414577 h 3904396"/>
                  <a:gd name="connsiteX1" fmla="*/ 1707486 w 2451897"/>
                  <a:gd name="connsiteY1" fmla="*/ 3414577 h 3904396"/>
                  <a:gd name="connsiteX2" fmla="*/ 1711632 w 2451897"/>
                  <a:gd name="connsiteY2" fmla="*/ 3414577 h 3904396"/>
                  <a:gd name="connsiteX3" fmla="*/ 1954374 w 2451897"/>
                  <a:gd name="connsiteY3" fmla="*/ 3414577 h 3904396"/>
                  <a:gd name="connsiteX4" fmla="*/ 1954374 w 2451897"/>
                  <a:gd name="connsiteY4" fmla="*/ 3657508 h 3904396"/>
                  <a:gd name="connsiteX5" fmla="*/ 1954374 w 2451897"/>
                  <a:gd name="connsiteY5" fmla="*/ 3661465 h 3904396"/>
                  <a:gd name="connsiteX6" fmla="*/ 1954374 w 2451897"/>
                  <a:gd name="connsiteY6" fmla="*/ 3904396 h 3904396"/>
                  <a:gd name="connsiteX7" fmla="*/ 1711632 w 2451897"/>
                  <a:gd name="connsiteY7" fmla="*/ 3904396 h 3904396"/>
                  <a:gd name="connsiteX8" fmla="*/ 1707486 w 2451897"/>
                  <a:gd name="connsiteY8" fmla="*/ 3904396 h 3904396"/>
                  <a:gd name="connsiteX9" fmla="*/ 1464744 w 2451897"/>
                  <a:gd name="connsiteY9" fmla="*/ 3904396 h 3904396"/>
                  <a:gd name="connsiteX10" fmla="*/ 1464744 w 2451897"/>
                  <a:gd name="connsiteY10" fmla="*/ 3661465 h 3904396"/>
                  <a:gd name="connsiteX11" fmla="*/ 1464744 w 2451897"/>
                  <a:gd name="connsiteY11" fmla="*/ 3657508 h 3904396"/>
                  <a:gd name="connsiteX12" fmla="*/ 12137 w 2451897"/>
                  <a:gd name="connsiteY12" fmla="*/ 0 h 3904396"/>
                  <a:gd name="connsiteX13" fmla="*/ 259025 w 2451897"/>
                  <a:gd name="connsiteY13" fmla="*/ 0 h 3904396"/>
                  <a:gd name="connsiteX14" fmla="*/ 259025 w 2451897"/>
                  <a:gd name="connsiteY14" fmla="*/ 246888 h 3904396"/>
                  <a:gd name="connsiteX15" fmla="*/ 216066 w 2451897"/>
                  <a:gd name="connsiteY15" fmla="*/ 246888 h 3904396"/>
                  <a:gd name="connsiteX16" fmla="*/ 218454 w 2451897"/>
                  <a:gd name="connsiteY16" fmla="*/ 253316 h 3904396"/>
                  <a:gd name="connsiteX17" fmla="*/ 246888 w 2451897"/>
                  <a:gd name="connsiteY17" fmla="*/ 253316 h 3904396"/>
                  <a:gd name="connsiteX18" fmla="*/ 251034 w 2451897"/>
                  <a:gd name="connsiteY18" fmla="*/ 253316 h 3904396"/>
                  <a:gd name="connsiteX19" fmla="*/ 493776 w 2451897"/>
                  <a:gd name="connsiteY19" fmla="*/ 253316 h 3904396"/>
                  <a:gd name="connsiteX20" fmla="*/ 493776 w 2451897"/>
                  <a:gd name="connsiteY20" fmla="*/ 490989 h 3904396"/>
                  <a:gd name="connsiteX21" fmla="*/ 732372 w 2451897"/>
                  <a:gd name="connsiteY21" fmla="*/ 490989 h 3904396"/>
                  <a:gd name="connsiteX22" fmla="*/ 732372 w 2451897"/>
                  <a:gd name="connsiteY22" fmla="*/ 729506 h 3904396"/>
                  <a:gd name="connsiteX23" fmla="*/ 736518 w 2451897"/>
                  <a:gd name="connsiteY23" fmla="*/ 729506 h 3904396"/>
                  <a:gd name="connsiteX24" fmla="*/ 979260 w 2451897"/>
                  <a:gd name="connsiteY24" fmla="*/ 729506 h 3904396"/>
                  <a:gd name="connsiteX25" fmla="*/ 979260 w 2451897"/>
                  <a:gd name="connsiteY25" fmla="*/ 976394 h 3904396"/>
                  <a:gd name="connsiteX26" fmla="*/ 872625 w 2451897"/>
                  <a:gd name="connsiteY26" fmla="*/ 976394 h 3904396"/>
                  <a:gd name="connsiteX27" fmla="*/ 872880 w 2451897"/>
                  <a:gd name="connsiteY27" fmla="*/ 976646 h 3904396"/>
                  <a:gd name="connsiteX28" fmla="*/ 970968 w 2451897"/>
                  <a:gd name="connsiteY28" fmla="*/ 976646 h 3904396"/>
                  <a:gd name="connsiteX29" fmla="*/ 975114 w 2451897"/>
                  <a:gd name="connsiteY29" fmla="*/ 976646 h 3904396"/>
                  <a:gd name="connsiteX30" fmla="*/ 1217856 w 2451897"/>
                  <a:gd name="connsiteY30" fmla="*/ 976646 h 3904396"/>
                  <a:gd name="connsiteX31" fmla="*/ 1217856 w 2451897"/>
                  <a:gd name="connsiteY31" fmla="*/ 1223435 h 3904396"/>
                  <a:gd name="connsiteX32" fmla="*/ 1223878 w 2451897"/>
                  <a:gd name="connsiteY32" fmla="*/ 1223435 h 3904396"/>
                  <a:gd name="connsiteX33" fmla="*/ 1228024 w 2451897"/>
                  <a:gd name="connsiteY33" fmla="*/ 1223435 h 3904396"/>
                  <a:gd name="connsiteX34" fmla="*/ 1470766 w 2451897"/>
                  <a:gd name="connsiteY34" fmla="*/ 1223435 h 3904396"/>
                  <a:gd name="connsiteX35" fmla="*/ 1470766 w 2451897"/>
                  <a:gd name="connsiteY35" fmla="*/ 1470323 h 3904396"/>
                  <a:gd name="connsiteX36" fmla="*/ 1372411 w 2451897"/>
                  <a:gd name="connsiteY36" fmla="*/ 1470323 h 3904396"/>
                  <a:gd name="connsiteX37" fmla="*/ 1372666 w 2451897"/>
                  <a:gd name="connsiteY37" fmla="*/ 1470575 h 3904396"/>
                  <a:gd name="connsiteX38" fmla="*/ 1460598 w 2451897"/>
                  <a:gd name="connsiteY38" fmla="*/ 1470575 h 3904396"/>
                  <a:gd name="connsiteX39" fmla="*/ 1464744 w 2451897"/>
                  <a:gd name="connsiteY39" fmla="*/ 1470575 h 3904396"/>
                  <a:gd name="connsiteX40" fmla="*/ 1707486 w 2451897"/>
                  <a:gd name="connsiteY40" fmla="*/ 1470575 h 3904396"/>
                  <a:gd name="connsiteX41" fmla="*/ 1707486 w 2451897"/>
                  <a:gd name="connsiteY41" fmla="*/ 1708217 h 3904396"/>
                  <a:gd name="connsiteX42" fmla="*/ 1727614 w 2451897"/>
                  <a:gd name="connsiteY42" fmla="*/ 1708217 h 3904396"/>
                  <a:gd name="connsiteX43" fmla="*/ 1731760 w 2451897"/>
                  <a:gd name="connsiteY43" fmla="*/ 1708217 h 3904396"/>
                  <a:gd name="connsiteX44" fmla="*/ 1974502 w 2451897"/>
                  <a:gd name="connsiteY44" fmla="*/ 1708217 h 3904396"/>
                  <a:gd name="connsiteX45" fmla="*/ 1974502 w 2451897"/>
                  <a:gd name="connsiteY45" fmla="*/ 1955105 h 3904396"/>
                  <a:gd name="connsiteX46" fmla="*/ 1862941 w 2451897"/>
                  <a:gd name="connsiteY46" fmla="*/ 1955105 h 3904396"/>
                  <a:gd name="connsiteX47" fmla="*/ 1863652 w 2451897"/>
                  <a:gd name="connsiteY47" fmla="*/ 1955808 h 3904396"/>
                  <a:gd name="connsiteX48" fmla="*/ 1966413 w 2451897"/>
                  <a:gd name="connsiteY48" fmla="*/ 1955808 h 3904396"/>
                  <a:gd name="connsiteX49" fmla="*/ 1970559 w 2451897"/>
                  <a:gd name="connsiteY49" fmla="*/ 1955808 h 3904396"/>
                  <a:gd name="connsiteX50" fmla="*/ 2213301 w 2451897"/>
                  <a:gd name="connsiteY50" fmla="*/ 1955808 h 3904396"/>
                  <a:gd name="connsiteX51" fmla="*/ 2213301 w 2451897"/>
                  <a:gd name="connsiteY51" fmla="*/ 2202696 h 3904396"/>
                  <a:gd name="connsiteX52" fmla="*/ 2113468 w 2451897"/>
                  <a:gd name="connsiteY52" fmla="*/ 2202696 h 3904396"/>
                  <a:gd name="connsiteX53" fmla="*/ 2121457 w 2451897"/>
                  <a:gd name="connsiteY53" fmla="*/ 2210592 h 3904396"/>
                  <a:gd name="connsiteX54" fmla="*/ 2205009 w 2451897"/>
                  <a:gd name="connsiteY54" fmla="*/ 2210592 h 3904396"/>
                  <a:gd name="connsiteX55" fmla="*/ 2209155 w 2451897"/>
                  <a:gd name="connsiteY55" fmla="*/ 2210592 h 3904396"/>
                  <a:gd name="connsiteX56" fmla="*/ 2451897 w 2451897"/>
                  <a:gd name="connsiteY56" fmla="*/ 2210592 h 3904396"/>
                  <a:gd name="connsiteX57" fmla="*/ 2451897 w 2451897"/>
                  <a:gd name="connsiteY57" fmla="*/ 2457480 h 3904396"/>
                  <a:gd name="connsiteX58" fmla="*/ 2209155 w 2451897"/>
                  <a:gd name="connsiteY58" fmla="*/ 2457480 h 3904396"/>
                  <a:gd name="connsiteX59" fmla="*/ 2205009 w 2451897"/>
                  <a:gd name="connsiteY59" fmla="*/ 2457480 h 3904396"/>
                  <a:gd name="connsiteX60" fmla="*/ 1966413 w 2451897"/>
                  <a:gd name="connsiteY60" fmla="*/ 2457480 h 3904396"/>
                  <a:gd name="connsiteX61" fmla="*/ 1962267 w 2451897"/>
                  <a:gd name="connsiteY61" fmla="*/ 2457480 h 3904396"/>
                  <a:gd name="connsiteX62" fmla="*/ 1723671 w 2451897"/>
                  <a:gd name="connsiteY62" fmla="*/ 2457480 h 3904396"/>
                  <a:gd name="connsiteX63" fmla="*/ 1719525 w 2451897"/>
                  <a:gd name="connsiteY63" fmla="*/ 2457480 h 3904396"/>
                  <a:gd name="connsiteX64" fmla="*/ 1480929 w 2451897"/>
                  <a:gd name="connsiteY64" fmla="*/ 2457480 h 3904396"/>
                  <a:gd name="connsiteX65" fmla="*/ 1476783 w 2451897"/>
                  <a:gd name="connsiteY65" fmla="*/ 2457480 h 3904396"/>
                  <a:gd name="connsiteX66" fmla="*/ 1410588 w 2451897"/>
                  <a:gd name="connsiteY66" fmla="*/ 2457480 h 3904396"/>
                  <a:gd name="connsiteX67" fmla="*/ 1409757 w 2451897"/>
                  <a:gd name="connsiteY67" fmla="*/ 2461428 h 3904396"/>
                  <a:gd name="connsiteX68" fmla="*/ 1470766 w 2451897"/>
                  <a:gd name="connsiteY68" fmla="*/ 2461428 h 3904396"/>
                  <a:gd name="connsiteX69" fmla="*/ 1470766 w 2451897"/>
                  <a:gd name="connsiteY69" fmla="*/ 2699101 h 3904396"/>
                  <a:gd name="connsiteX70" fmla="*/ 1470766 w 2451897"/>
                  <a:gd name="connsiteY70" fmla="*/ 2708316 h 3904396"/>
                  <a:gd name="connsiteX71" fmla="*/ 1470766 w 2451897"/>
                  <a:gd name="connsiteY71" fmla="*/ 2928844 h 3904396"/>
                  <a:gd name="connsiteX72" fmla="*/ 1472839 w 2451897"/>
                  <a:gd name="connsiteY72" fmla="*/ 2928844 h 3904396"/>
                  <a:gd name="connsiteX73" fmla="*/ 1715581 w 2451897"/>
                  <a:gd name="connsiteY73" fmla="*/ 2928844 h 3904396"/>
                  <a:gd name="connsiteX74" fmla="*/ 1715581 w 2451897"/>
                  <a:gd name="connsiteY74" fmla="*/ 3175732 h 3904396"/>
                  <a:gd name="connsiteX75" fmla="*/ 1707486 w 2451897"/>
                  <a:gd name="connsiteY75" fmla="*/ 3175732 h 3904396"/>
                  <a:gd name="connsiteX76" fmla="*/ 1707486 w 2451897"/>
                  <a:gd name="connsiteY76" fmla="*/ 3414162 h 3904396"/>
                  <a:gd name="connsiteX77" fmla="*/ 1464744 w 2451897"/>
                  <a:gd name="connsiteY77" fmla="*/ 3414162 h 3904396"/>
                  <a:gd name="connsiteX78" fmla="*/ 1460598 w 2451897"/>
                  <a:gd name="connsiteY78" fmla="*/ 3414162 h 3904396"/>
                  <a:gd name="connsiteX79" fmla="*/ 1217856 w 2451897"/>
                  <a:gd name="connsiteY79" fmla="*/ 3414162 h 3904396"/>
                  <a:gd name="connsiteX80" fmla="*/ 1217856 w 2451897"/>
                  <a:gd name="connsiteY80" fmla="*/ 3167274 h 3904396"/>
                  <a:gd name="connsiteX81" fmla="*/ 1225951 w 2451897"/>
                  <a:gd name="connsiteY81" fmla="*/ 3167274 h 3904396"/>
                  <a:gd name="connsiteX82" fmla="*/ 1225951 w 2451897"/>
                  <a:gd name="connsiteY82" fmla="*/ 2945989 h 3904396"/>
                  <a:gd name="connsiteX83" fmla="*/ 1223878 w 2451897"/>
                  <a:gd name="connsiteY83" fmla="*/ 2945989 h 3904396"/>
                  <a:gd name="connsiteX84" fmla="*/ 981136 w 2451897"/>
                  <a:gd name="connsiteY84" fmla="*/ 2945989 h 3904396"/>
                  <a:gd name="connsiteX85" fmla="*/ 981136 w 2451897"/>
                  <a:gd name="connsiteY85" fmla="*/ 2708316 h 3904396"/>
                  <a:gd name="connsiteX86" fmla="*/ 742540 w 2451897"/>
                  <a:gd name="connsiteY86" fmla="*/ 2708316 h 3904396"/>
                  <a:gd name="connsiteX87" fmla="*/ 742540 w 2451897"/>
                  <a:gd name="connsiteY87" fmla="*/ 2945989 h 3904396"/>
                  <a:gd name="connsiteX88" fmla="*/ 501871 w 2451897"/>
                  <a:gd name="connsiteY88" fmla="*/ 2945989 h 3904396"/>
                  <a:gd name="connsiteX89" fmla="*/ 501871 w 2451897"/>
                  <a:gd name="connsiteY89" fmla="*/ 3175732 h 3904396"/>
                  <a:gd name="connsiteX90" fmla="*/ 271370 w 2451897"/>
                  <a:gd name="connsiteY90" fmla="*/ 3175732 h 3904396"/>
                  <a:gd name="connsiteX91" fmla="*/ 271370 w 2451897"/>
                  <a:gd name="connsiteY91" fmla="*/ 3414162 h 3904396"/>
                  <a:gd name="connsiteX92" fmla="*/ 24482 w 2451897"/>
                  <a:gd name="connsiteY92" fmla="*/ 3414162 h 3904396"/>
                  <a:gd name="connsiteX93" fmla="*/ 24482 w 2451897"/>
                  <a:gd name="connsiteY93" fmla="*/ 3175732 h 3904396"/>
                  <a:gd name="connsiteX94" fmla="*/ 12241 w 2451897"/>
                  <a:gd name="connsiteY94" fmla="*/ 3175732 h 3904396"/>
                  <a:gd name="connsiteX95" fmla="*/ 12241 w 2451897"/>
                  <a:gd name="connsiteY95" fmla="*/ 2945989 h 3904396"/>
                  <a:gd name="connsiteX96" fmla="*/ 10168 w 2451897"/>
                  <a:gd name="connsiteY96" fmla="*/ 2945989 h 3904396"/>
                  <a:gd name="connsiteX97" fmla="*/ 10168 w 2451897"/>
                  <a:gd name="connsiteY97" fmla="*/ 2708316 h 3904396"/>
                  <a:gd name="connsiteX98" fmla="*/ 10168 w 2451897"/>
                  <a:gd name="connsiteY98" fmla="*/ 2699101 h 3904396"/>
                  <a:gd name="connsiteX99" fmla="*/ 10168 w 2451897"/>
                  <a:gd name="connsiteY99" fmla="*/ 2461428 h 3904396"/>
                  <a:gd name="connsiteX100" fmla="*/ 85924 w 2451897"/>
                  <a:gd name="connsiteY100" fmla="*/ 2461428 h 3904396"/>
                  <a:gd name="connsiteX101" fmla="*/ 85874 w 2451897"/>
                  <a:gd name="connsiteY101" fmla="*/ 2457227 h 3904396"/>
                  <a:gd name="connsiteX102" fmla="*/ 4043 w 2451897"/>
                  <a:gd name="connsiteY102" fmla="*/ 2457227 h 3904396"/>
                  <a:gd name="connsiteX103" fmla="*/ 4043 w 2451897"/>
                  <a:gd name="connsiteY103" fmla="*/ 2210339 h 3904396"/>
                  <a:gd name="connsiteX104" fmla="*/ 82908 w 2451897"/>
                  <a:gd name="connsiteY104" fmla="*/ 2210339 h 3904396"/>
                  <a:gd name="connsiteX105" fmla="*/ 82817 w 2451897"/>
                  <a:gd name="connsiteY105" fmla="*/ 2202696 h 3904396"/>
                  <a:gd name="connsiteX106" fmla="*/ 16382 w 2451897"/>
                  <a:gd name="connsiteY106" fmla="*/ 2202696 h 3904396"/>
                  <a:gd name="connsiteX107" fmla="*/ 16382 w 2451897"/>
                  <a:gd name="connsiteY107" fmla="*/ 1955808 h 3904396"/>
                  <a:gd name="connsiteX108" fmla="*/ 79851 w 2451897"/>
                  <a:gd name="connsiteY108" fmla="*/ 1955808 h 3904396"/>
                  <a:gd name="connsiteX109" fmla="*/ 79842 w 2451897"/>
                  <a:gd name="connsiteY109" fmla="*/ 1955105 h 3904396"/>
                  <a:gd name="connsiteX110" fmla="*/ 20326 w 2451897"/>
                  <a:gd name="connsiteY110" fmla="*/ 1955105 h 3904396"/>
                  <a:gd name="connsiteX111" fmla="*/ 20326 w 2451897"/>
                  <a:gd name="connsiteY111" fmla="*/ 1717463 h 3904396"/>
                  <a:gd name="connsiteX112" fmla="*/ 4146 w 2451897"/>
                  <a:gd name="connsiteY112" fmla="*/ 1717463 h 3904396"/>
                  <a:gd name="connsiteX113" fmla="*/ 4146 w 2451897"/>
                  <a:gd name="connsiteY113" fmla="*/ 1470575 h 3904396"/>
                  <a:gd name="connsiteX114" fmla="*/ 74022 w 2451897"/>
                  <a:gd name="connsiteY114" fmla="*/ 1470575 h 3904396"/>
                  <a:gd name="connsiteX115" fmla="*/ 74019 w 2451897"/>
                  <a:gd name="connsiteY115" fmla="*/ 1470323 h 3904396"/>
                  <a:gd name="connsiteX116" fmla="*/ 10168 w 2451897"/>
                  <a:gd name="connsiteY116" fmla="*/ 1470323 h 3904396"/>
                  <a:gd name="connsiteX117" fmla="*/ 10168 w 2451897"/>
                  <a:gd name="connsiteY117" fmla="*/ 1223534 h 3904396"/>
                  <a:gd name="connsiteX118" fmla="*/ 0 w 2451897"/>
                  <a:gd name="connsiteY118" fmla="*/ 1223534 h 3904396"/>
                  <a:gd name="connsiteX119" fmla="*/ 0 w 2451897"/>
                  <a:gd name="connsiteY119" fmla="*/ 976646 h 3904396"/>
                  <a:gd name="connsiteX120" fmla="*/ 68089 w 2451897"/>
                  <a:gd name="connsiteY120" fmla="*/ 976646 h 3904396"/>
                  <a:gd name="connsiteX121" fmla="*/ 68086 w 2451897"/>
                  <a:gd name="connsiteY121" fmla="*/ 976394 h 3904396"/>
                  <a:gd name="connsiteX122" fmla="*/ 4146 w 2451897"/>
                  <a:gd name="connsiteY122" fmla="*/ 976394 h 3904396"/>
                  <a:gd name="connsiteX123" fmla="*/ 4146 w 2451897"/>
                  <a:gd name="connsiteY123" fmla="*/ 737877 h 3904396"/>
                  <a:gd name="connsiteX124" fmla="*/ 0 w 2451897"/>
                  <a:gd name="connsiteY124" fmla="*/ 737877 h 3904396"/>
                  <a:gd name="connsiteX125" fmla="*/ 0 w 2451897"/>
                  <a:gd name="connsiteY125" fmla="*/ 490989 h 3904396"/>
                  <a:gd name="connsiteX126" fmla="*/ 4146 w 2451897"/>
                  <a:gd name="connsiteY126" fmla="*/ 490989 h 3904396"/>
                  <a:gd name="connsiteX127" fmla="*/ 4146 w 2451897"/>
                  <a:gd name="connsiteY127" fmla="*/ 253316 h 3904396"/>
                  <a:gd name="connsiteX128" fmla="*/ 59401 w 2451897"/>
                  <a:gd name="connsiteY128" fmla="*/ 253316 h 3904396"/>
                  <a:gd name="connsiteX129" fmla="*/ 59323 w 2451897"/>
                  <a:gd name="connsiteY129" fmla="*/ 246888 h 3904396"/>
                  <a:gd name="connsiteX130" fmla="*/ 12137 w 2451897"/>
                  <a:gd name="connsiteY130" fmla="*/ 246888 h 3904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</a:cxnLst>
                <a:rect l="l" t="t" r="r" b="b"/>
                <a:pathLst>
                  <a:path w="2451897" h="3904396">
                    <a:moveTo>
                      <a:pt x="1464744" y="3414577"/>
                    </a:moveTo>
                    <a:lnTo>
                      <a:pt x="1707486" y="3414577"/>
                    </a:lnTo>
                    <a:lnTo>
                      <a:pt x="1711632" y="3414577"/>
                    </a:lnTo>
                    <a:lnTo>
                      <a:pt x="1954374" y="3414577"/>
                    </a:lnTo>
                    <a:lnTo>
                      <a:pt x="1954374" y="3657508"/>
                    </a:lnTo>
                    <a:lnTo>
                      <a:pt x="1954374" y="3661465"/>
                    </a:lnTo>
                    <a:lnTo>
                      <a:pt x="1954374" y="3904396"/>
                    </a:lnTo>
                    <a:lnTo>
                      <a:pt x="1711632" y="3904396"/>
                    </a:lnTo>
                    <a:lnTo>
                      <a:pt x="1707486" y="3904396"/>
                    </a:lnTo>
                    <a:lnTo>
                      <a:pt x="1464744" y="3904396"/>
                    </a:lnTo>
                    <a:lnTo>
                      <a:pt x="1464744" y="3661465"/>
                    </a:lnTo>
                    <a:lnTo>
                      <a:pt x="1464744" y="3657508"/>
                    </a:lnTo>
                    <a:close/>
                    <a:moveTo>
                      <a:pt x="12137" y="0"/>
                    </a:moveTo>
                    <a:lnTo>
                      <a:pt x="259025" y="0"/>
                    </a:lnTo>
                    <a:lnTo>
                      <a:pt x="259025" y="246888"/>
                    </a:lnTo>
                    <a:lnTo>
                      <a:pt x="216066" y="246888"/>
                    </a:lnTo>
                    <a:lnTo>
                      <a:pt x="218454" y="253316"/>
                    </a:lnTo>
                    <a:lnTo>
                      <a:pt x="246888" y="253316"/>
                    </a:lnTo>
                    <a:lnTo>
                      <a:pt x="251034" y="253316"/>
                    </a:lnTo>
                    <a:lnTo>
                      <a:pt x="493776" y="253316"/>
                    </a:lnTo>
                    <a:lnTo>
                      <a:pt x="493776" y="490989"/>
                    </a:lnTo>
                    <a:lnTo>
                      <a:pt x="732372" y="490989"/>
                    </a:lnTo>
                    <a:lnTo>
                      <a:pt x="732372" y="729506"/>
                    </a:lnTo>
                    <a:lnTo>
                      <a:pt x="736518" y="729506"/>
                    </a:lnTo>
                    <a:lnTo>
                      <a:pt x="979260" y="729506"/>
                    </a:lnTo>
                    <a:lnTo>
                      <a:pt x="979260" y="976394"/>
                    </a:lnTo>
                    <a:lnTo>
                      <a:pt x="872625" y="976394"/>
                    </a:lnTo>
                    <a:lnTo>
                      <a:pt x="872880" y="976646"/>
                    </a:lnTo>
                    <a:lnTo>
                      <a:pt x="970968" y="976646"/>
                    </a:lnTo>
                    <a:lnTo>
                      <a:pt x="975114" y="976646"/>
                    </a:lnTo>
                    <a:lnTo>
                      <a:pt x="1217856" y="976646"/>
                    </a:lnTo>
                    <a:lnTo>
                      <a:pt x="1217856" y="1223435"/>
                    </a:lnTo>
                    <a:lnTo>
                      <a:pt x="1223878" y="1223435"/>
                    </a:lnTo>
                    <a:lnTo>
                      <a:pt x="1228024" y="1223435"/>
                    </a:lnTo>
                    <a:lnTo>
                      <a:pt x="1470766" y="1223435"/>
                    </a:lnTo>
                    <a:lnTo>
                      <a:pt x="1470766" y="1470323"/>
                    </a:lnTo>
                    <a:lnTo>
                      <a:pt x="1372411" y="1470323"/>
                    </a:lnTo>
                    <a:lnTo>
                      <a:pt x="1372666" y="1470575"/>
                    </a:lnTo>
                    <a:lnTo>
                      <a:pt x="1460598" y="1470575"/>
                    </a:lnTo>
                    <a:lnTo>
                      <a:pt x="1464744" y="1470575"/>
                    </a:lnTo>
                    <a:lnTo>
                      <a:pt x="1707486" y="1470575"/>
                    </a:lnTo>
                    <a:lnTo>
                      <a:pt x="1707486" y="1708217"/>
                    </a:lnTo>
                    <a:lnTo>
                      <a:pt x="1727614" y="1708217"/>
                    </a:lnTo>
                    <a:lnTo>
                      <a:pt x="1731760" y="1708217"/>
                    </a:lnTo>
                    <a:lnTo>
                      <a:pt x="1974502" y="1708217"/>
                    </a:lnTo>
                    <a:lnTo>
                      <a:pt x="1974502" y="1955105"/>
                    </a:lnTo>
                    <a:lnTo>
                      <a:pt x="1862941" y="1955105"/>
                    </a:lnTo>
                    <a:lnTo>
                      <a:pt x="1863652" y="1955808"/>
                    </a:lnTo>
                    <a:lnTo>
                      <a:pt x="1966413" y="1955808"/>
                    </a:lnTo>
                    <a:lnTo>
                      <a:pt x="1970559" y="1955808"/>
                    </a:lnTo>
                    <a:lnTo>
                      <a:pt x="2213301" y="1955808"/>
                    </a:lnTo>
                    <a:lnTo>
                      <a:pt x="2213301" y="2202696"/>
                    </a:lnTo>
                    <a:lnTo>
                      <a:pt x="2113468" y="2202696"/>
                    </a:lnTo>
                    <a:lnTo>
                      <a:pt x="2121457" y="2210592"/>
                    </a:lnTo>
                    <a:lnTo>
                      <a:pt x="2205009" y="2210592"/>
                    </a:lnTo>
                    <a:lnTo>
                      <a:pt x="2209155" y="2210592"/>
                    </a:lnTo>
                    <a:lnTo>
                      <a:pt x="2451897" y="2210592"/>
                    </a:lnTo>
                    <a:lnTo>
                      <a:pt x="2451897" y="2457480"/>
                    </a:lnTo>
                    <a:lnTo>
                      <a:pt x="2209155" y="2457480"/>
                    </a:lnTo>
                    <a:lnTo>
                      <a:pt x="2205009" y="2457480"/>
                    </a:lnTo>
                    <a:lnTo>
                      <a:pt x="1966413" y="2457480"/>
                    </a:lnTo>
                    <a:lnTo>
                      <a:pt x="1962267" y="2457480"/>
                    </a:lnTo>
                    <a:lnTo>
                      <a:pt x="1723671" y="2457480"/>
                    </a:lnTo>
                    <a:lnTo>
                      <a:pt x="1719525" y="2457480"/>
                    </a:lnTo>
                    <a:lnTo>
                      <a:pt x="1480929" y="2457480"/>
                    </a:lnTo>
                    <a:lnTo>
                      <a:pt x="1476783" y="2457480"/>
                    </a:lnTo>
                    <a:lnTo>
                      <a:pt x="1410588" y="2457480"/>
                    </a:lnTo>
                    <a:lnTo>
                      <a:pt x="1409757" y="2461428"/>
                    </a:lnTo>
                    <a:lnTo>
                      <a:pt x="1470766" y="2461428"/>
                    </a:lnTo>
                    <a:lnTo>
                      <a:pt x="1470766" y="2699101"/>
                    </a:lnTo>
                    <a:lnTo>
                      <a:pt x="1470766" y="2708316"/>
                    </a:lnTo>
                    <a:lnTo>
                      <a:pt x="1470766" y="2928844"/>
                    </a:lnTo>
                    <a:lnTo>
                      <a:pt x="1472839" y="2928844"/>
                    </a:lnTo>
                    <a:lnTo>
                      <a:pt x="1715581" y="2928844"/>
                    </a:lnTo>
                    <a:lnTo>
                      <a:pt x="1715581" y="3175732"/>
                    </a:lnTo>
                    <a:lnTo>
                      <a:pt x="1707486" y="3175732"/>
                    </a:lnTo>
                    <a:lnTo>
                      <a:pt x="1707486" y="3414162"/>
                    </a:lnTo>
                    <a:lnTo>
                      <a:pt x="1464744" y="3414162"/>
                    </a:lnTo>
                    <a:lnTo>
                      <a:pt x="1460598" y="3414162"/>
                    </a:lnTo>
                    <a:lnTo>
                      <a:pt x="1217856" y="3414162"/>
                    </a:lnTo>
                    <a:lnTo>
                      <a:pt x="1217856" y="3167274"/>
                    </a:lnTo>
                    <a:lnTo>
                      <a:pt x="1225951" y="3167274"/>
                    </a:lnTo>
                    <a:lnTo>
                      <a:pt x="1225951" y="2945989"/>
                    </a:lnTo>
                    <a:lnTo>
                      <a:pt x="1223878" y="2945989"/>
                    </a:lnTo>
                    <a:lnTo>
                      <a:pt x="981136" y="2945989"/>
                    </a:lnTo>
                    <a:lnTo>
                      <a:pt x="981136" y="2708316"/>
                    </a:lnTo>
                    <a:lnTo>
                      <a:pt x="742540" y="2708316"/>
                    </a:lnTo>
                    <a:lnTo>
                      <a:pt x="742540" y="2945989"/>
                    </a:lnTo>
                    <a:lnTo>
                      <a:pt x="501871" y="2945989"/>
                    </a:lnTo>
                    <a:lnTo>
                      <a:pt x="501871" y="3175732"/>
                    </a:lnTo>
                    <a:lnTo>
                      <a:pt x="271370" y="3175732"/>
                    </a:lnTo>
                    <a:lnTo>
                      <a:pt x="271370" y="3414162"/>
                    </a:lnTo>
                    <a:lnTo>
                      <a:pt x="24482" y="3414162"/>
                    </a:lnTo>
                    <a:lnTo>
                      <a:pt x="24482" y="3175732"/>
                    </a:lnTo>
                    <a:lnTo>
                      <a:pt x="12241" y="3175732"/>
                    </a:lnTo>
                    <a:lnTo>
                      <a:pt x="12241" y="2945989"/>
                    </a:lnTo>
                    <a:lnTo>
                      <a:pt x="10168" y="2945989"/>
                    </a:lnTo>
                    <a:lnTo>
                      <a:pt x="10168" y="2708316"/>
                    </a:lnTo>
                    <a:lnTo>
                      <a:pt x="10168" y="2699101"/>
                    </a:lnTo>
                    <a:lnTo>
                      <a:pt x="10168" y="2461428"/>
                    </a:lnTo>
                    <a:lnTo>
                      <a:pt x="85924" y="2461428"/>
                    </a:lnTo>
                    <a:lnTo>
                      <a:pt x="85874" y="2457227"/>
                    </a:lnTo>
                    <a:lnTo>
                      <a:pt x="4043" y="2457227"/>
                    </a:lnTo>
                    <a:lnTo>
                      <a:pt x="4043" y="2210339"/>
                    </a:lnTo>
                    <a:lnTo>
                      <a:pt x="82908" y="2210339"/>
                    </a:lnTo>
                    <a:lnTo>
                      <a:pt x="82817" y="2202696"/>
                    </a:lnTo>
                    <a:lnTo>
                      <a:pt x="16382" y="2202696"/>
                    </a:lnTo>
                    <a:lnTo>
                      <a:pt x="16382" y="1955808"/>
                    </a:lnTo>
                    <a:lnTo>
                      <a:pt x="79851" y="1955808"/>
                    </a:lnTo>
                    <a:lnTo>
                      <a:pt x="79842" y="1955105"/>
                    </a:lnTo>
                    <a:lnTo>
                      <a:pt x="20326" y="1955105"/>
                    </a:lnTo>
                    <a:lnTo>
                      <a:pt x="20326" y="1717463"/>
                    </a:lnTo>
                    <a:lnTo>
                      <a:pt x="4146" y="1717463"/>
                    </a:lnTo>
                    <a:lnTo>
                      <a:pt x="4146" y="1470575"/>
                    </a:lnTo>
                    <a:lnTo>
                      <a:pt x="74022" y="1470575"/>
                    </a:lnTo>
                    <a:lnTo>
                      <a:pt x="74019" y="1470323"/>
                    </a:lnTo>
                    <a:lnTo>
                      <a:pt x="10168" y="1470323"/>
                    </a:lnTo>
                    <a:lnTo>
                      <a:pt x="10168" y="1223534"/>
                    </a:lnTo>
                    <a:lnTo>
                      <a:pt x="0" y="1223534"/>
                    </a:lnTo>
                    <a:lnTo>
                      <a:pt x="0" y="976646"/>
                    </a:lnTo>
                    <a:lnTo>
                      <a:pt x="68089" y="976646"/>
                    </a:lnTo>
                    <a:lnTo>
                      <a:pt x="68086" y="976394"/>
                    </a:lnTo>
                    <a:lnTo>
                      <a:pt x="4146" y="976394"/>
                    </a:lnTo>
                    <a:lnTo>
                      <a:pt x="4146" y="737877"/>
                    </a:lnTo>
                    <a:lnTo>
                      <a:pt x="0" y="737877"/>
                    </a:lnTo>
                    <a:lnTo>
                      <a:pt x="0" y="490989"/>
                    </a:lnTo>
                    <a:lnTo>
                      <a:pt x="4146" y="490989"/>
                    </a:lnTo>
                    <a:lnTo>
                      <a:pt x="4146" y="253316"/>
                    </a:lnTo>
                    <a:lnTo>
                      <a:pt x="59401" y="253316"/>
                    </a:lnTo>
                    <a:lnTo>
                      <a:pt x="59323" y="246888"/>
                    </a:lnTo>
                    <a:lnTo>
                      <a:pt x="12137" y="2468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73F04D9-3538-4706-B6B8-950991FA3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297" y="1233878"/>
                <a:ext cx="2921000" cy="4636378"/>
              </a:xfrm>
              <a:custGeom>
                <a:avLst/>
                <a:gdLst>
                  <a:gd name="connsiteX0" fmla="*/ 1707289 w 2921000"/>
                  <a:gd name="connsiteY0" fmla="*/ 4385542 h 4636378"/>
                  <a:gd name="connsiteX1" fmla="*/ 1950031 w 2921000"/>
                  <a:gd name="connsiteY1" fmla="*/ 4385542 h 4636378"/>
                  <a:gd name="connsiteX2" fmla="*/ 2192773 w 2921000"/>
                  <a:gd name="connsiteY2" fmla="*/ 4385542 h 4636378"/>
                  <a:gd name="connsiteX3" fmla="*/ 2192773 w 2921000"/>
                  <a:gd name="connsiteY3" fmla="*/ 4636378 h 4636378"/>
                  <a:gd name="connsiteX4" fmla="*/ 1950031 w 2921000"/>
                  <a:gd name="connsiteY4" fmla="*/ 4636378 h 4636378"/>
                  <a:gd name="connsiteX5" fmla="*/ 1707289 w 2921000"/>
                  <a:gd name="connsiteY5" fmla="*/ 4636378 h 4636378"/>
                  <a:gd name="connsiteX6" fmla="*/ 2192773 w 2921000"/>
                  <a:gd name="connsiteY6" fmla="*/ 3900058 h 4636378"/>
                  <a:gd name="connsiteX7" fmla="*/ 2443609 w 2921000"/>
                  <a:gd name="connsiteY7" fmla="*/ 3900058 h 4636378"/>
                  <a:gd name="connsiteX8" fmla="*/ 2443609 w 2921000"/>
                  <a:gd name="connsiteY8" fmla="*/ 4142800 h 4636378"/>
                  <a:gd name="connsiteX9" fmla="*/ 2443609 w 2921000"/>
                  <a:gd name="connsiteY9" fmla="*/ 4385542 h 4636378"/>
                  <a:gd name="connsiteX10" fmla="*/ 2192773 w 2921000"/>
                  <a:gd name="connsiteY10" fmla="*/ 4385542 h 4636378"/>
                  <a:gd name="connsiteX11" fmla="*/ 2192773 w 2921000"/>
                  <a:gd name="connsiteY11" fmla="*/ 4142800 h 4636378"/>
                  <a:gd name="connsiteX12" fmla="*/ 1464547 w 2921000"/>
                  <a:gd name="connsiteY12" fmla="*/ 3900058 h 4636378"/>
                  <a:gd name="connsiteX13" fmla="*/ 1707289 w 2921000"/>
                  <a:gd name="connsiteY13" fmla="*/ 3900058 h 4636378"/>
                  <a:gd name="connsiteX14" fmla="*/ 1707289 w 2921000"/>
                  <a:gd name="connsiteY14" fmla="*/ 4142800 h 4636378"/>
                  <a:gd name="connsiteX15" fmla="*/ 1707289 w 2921000"/>
                  <a:gd name="connsiteY15" fmla="*/ 4385542 h 4636378"/>
                  <a:gd name="connsiteX16" fmla="*/ 1464547 w 2921000"/>
                  <a:gd name="connsiteY16" fmla="*/ 4385542 h 4636378"/>
                  <a:gd name="connsiteX17" fmla="*/ 1464547 w 2921000"/>
                  <a:gd name="connsiteY17" fmla="*/ 4142800 h 4636378"/>
                  <a:gd name="connsiteX18" fmla="*/ 485484 w 2921000"/>
                  <a:gd name="connsiteY18" fmla="*/ 3657315 h 4636378"/>
                  <a:gd name="connsiteX19" fmla="*/ 728226 w 2921000"/>
                  <a:gd name="connsiteY19" fmla="*/ 3657315 h 4636378"/>
                  <a:gd name="connsiteX20" fmla="*/ 728226 w 2921000"/>
                  <a:gd name="connsiteY20" fmla="*/ 3900057 h 4636378"/>
                  <a:gd name="connsiteX21" fmla="*/ 485484 w 2921000"/>
                  <a:gd name="connsiteY21" fmla="*/ 3900057 h 4636378"/>
                  <a:gd name="connsiteX22" fmla="*/ 1950031 w 2921000"/>
                  <a:gd name="connsiteY22" fmla="*/ 3414573 h 4636378"/>
                  <a:gd name="connsiteX23" fmla="*/ 2192773 w 2921000"/>
                  <a:gd name="connsiteY23" fmla="*/ 3414573 h 4636378"/>
                  <a:gd name="connsiteX24" fmla="*/ 2192773 w 2921000"/>
                  <a:gd name="connsiteY24" fmla="*/ 3655241 h 4636378"/>
                  <a:gd name="connsiteX25" fmla="*/ 2192773 w 2921000"/>
                  <a:gd name="connsiteY25" fmla="*/ 3900057 h 4636378"/>
                  <a:gd name="connsiteX26" fmla="*/ 1950031 w 2921000"/>
                  <a:gd name="connsiteY26" fmla="*/ 3900057 h 4636378"/>
                  <a:gd name="connsiteX27" fmla="*/ 1950031 w 2921000"/>
                  <a:gd name="connsiteY27" fmla="*/ 3655241 h 4636378"/>
                  <a:gd name="connsiteX28" fmla="*/ 1221805 w 2921000"/>
                  <a:gd name="connsiteY28" fmla="*/ 3414573 h 4636378"/>
                  <a:gd name="connsiteX29" fmla="*/ 1464547 w 2921000"/>
                  <a:gd name="connsiteY29" fmla="*/ 3414573 h 4636378"/>
                  <a:gd name="connsiteX30" fmla="*/ 1464547 w 2921000"/>
                  <a:gd name="connsiteY30" fmla="*/ 3655241 h 4636378"/>
                  <a:gd name="connsiteX31" fmla="*/ 1464547 w 2921000"/>
                  <a:gd name="connsiteY31" fmla="*/ 3900057 h 4636378"/>
                  <a:gd name="connsiteX32" fmla="*/ 1221805 w 2921000"/>
                  <a:gd name="connsiteY32" fmla="*/ 3900057 h 4636378"/>
                  <a:gd name="connsiteX33" fmla="*/ 1221805 w 2921000"/>
                  <a:gd name="connsiteY33" fmla="*/ 3655241 h 4636378"/>
                  <a:gd name="connsiteX34" fmla="*/ 728227 w 2921000"/>
                  <a:gd name="connsiteY34" fmla="*/ 3414573 h 4636378"/>
                  <a:gd name="connsiteX35" fmla="*/ 979063 w 2921000"/>
                  <a:gd name="connsiteY35" fmla="*/ 3414573 h 4636378"/>
                  <a:gd name="connsiteX36" fmla="*/ 979063 w 2921000"/>
                  <a:gd name="connsiteY36" fmla="*/ 3657315 h 4636378"/>
                  <a:gd name="connsiteX37" fmla="*/ 728227 w 2921000"/>
                  <a:gd name="connsiteY37" fmla="*/ 3657315 h 4636378"/>
                  <a:gd name="connsiteX38" fmla="*/ 979063 w 2921000"/>
                  <a:gd name="connsiteY38" fmla="*/ 3171831 h 4636378"/>
                  <a:gd name="connsiteX39" fmla="*/ 1221805 w 2921000"/>
                  <a:gd name="connsiteY39" fmla="*/ 3171831 h 4636378"/>
                  <a:gd name="connsiteX40" fmla="*/ 1221805 w 2921000"/>
                  <a:gd name="connsiteY40" fmla="*/ 3414573 h 4636378"/>
                  <a:gd name="connsiteX41" fmla="*/ 979063 w 2921000"/>
                  <a:gd name="connsiteY41" fmla="*/ 3414573 h 4636378"/>
                  <a:gd name="connsiteX42" fmla="*/ 2443605 w 2921000"/>
                  <a:gd name="connsiteY42" fmla="*/ 2443605 h 4636378"/>
                  <a:gd name="connsiteX43" fmla="*/ 2686347 w 2921000"/>
                  <a:gd name="connsiteY43" fmla="*/ 2443605 h 4636378"/>
                  <a:gd name="connsiteX44" fmla="*/ 2686347 w 2921000"/>
                  <a:gd name="connsiteY44" fmla="*/ 2686347 h 4636378"/>
                  <a:gd name="connsiteX45" fmla="*/ 2921000 w 2921000"/>
                  <a:gd name="connsiteY45" fmla="*/ 2686347 h 4636378"/>
                  <a:gd name="connsiteX46" fmla="*/ 2921000 w 2921000"/>
                  <a:gd name="connsiteY46" fmla="*/ 2927702 h 4636378"/>
                  <a:gd name="connsiteX47" fmla="*/ 2921000 w 2921000"/>
                  <a:gd name="connsiteY47" fmla="*/ 3173219 h 4636378"/>
                  <a:gd name="connsiteX48" fmla="*/ 2679092 w 2921000"/>
                  <a:gd name="connsiteY48" fmla="*/ 3173219 h 4636378"/>
                  <a:gd name="connsiteX49" fmla="*/ 2437184 w 2921000"/>
                  <a:gd name="connsiteY49" fmla="*/ 3173219 h 4636378"/>
                  <a:gd name="connsiteX50" fmla="*/ 2191105 w 2921000"/>
                  <a:gd name="connsiteY50" fmla="*/ 3173219 h 4636378"/>
                  <a:gd name="connsiteX51" fmla="*/ 1949197 w 2921000"/>
                  <a:gd name="connsiteY51" fmla="*/ 3173219 h 4636378"/>
                  <a:gd name="connsiteX52" fmla="*/ 1949197 w 2921000"/>
                  <a:gd name="connsiteY52" fmla="*/ 3414574 h 4636378"/>
                  <a:gd name="connsiteX53" fmla="*/ 1707289 w 2921000"/>
                  <a:gd name="connsiteY53" fmla="*/ 3414574 h 4636378"/>
                  <a:gd name="connsiteX54" fmla="*/ 1707289 w 2921000"/>
                  <a:gd name="connsiteY54" fmla="*/ 3173219 h 4636378"/>
                  <a:gd name="connsiteX55" fmla="*/ 1707289 w 2921000"/>
                  <a:gd name="connsiteY55" fmla="*/ 2927702 h 4636378"/>
                  <a:gd name="connsiteX56" fmla="*/ 1949197 w 2921000"/>
                  <a:gd name="connsiteY56" fmla="*/ 2927702 h 4636378"/>
                  <a:gd name="connsiteX57" fmla="*/ 2191105 w 2921000"/>
                  <a:gd name="connsiteY57" fmla="*/ 2927702 h 4636378"/>
                  <a:gd name="connsiteX58" fmla="*/ 2437184 w 2921000"/>
                  <a:gd name="connsiteY58" fmla="*/ 2927702 h 4636378"/>
                  <a:gd name="connsiteX59" fmla="*/ 2679092 w 2921000"/>
                  <a:gd name="connsiteY59" fmla="*/ 2927702 h 4636378"/>
                  <a:gd name="connsiteX60" fmla="*/ 2679092 w 2921000"/>
                  <a:gd name="connsiteY60" fmla="*/ 2686347 h 4636378"/>
                  <a:gd name="connsiteX61" fmla="*/ 2443605 w 2921000"/>
                  <a:gd name="connsiteY61" fmla="*/ 2686347 h 4636378"/>
                  <a:gd name="connsiteX62" fmla="*/ 2192773 w 2921000"/>
                  <a:gd name="connsiteY62" fmla="*/ 2192768 h 4636378"/>
                  <a:gd name="connsiteX63" fmla="*/ 2443609 w 2921000"/>
                  <a:gd name="connsiteY63" fmla="*/ 2192768 h 4636378"/>
                  <a:gd name="connsiteX64" fmla="*/ 2443609 w 2921000"/>
                  <a:gd name="connsiteY64" fmla="*/ 2443604 h 4636378"/>
                  <a:gd name="connsiteX65" fmla="*/ 2192773 w 2921000"/>
                  <a:gd name="connsiteY65" fmla="*/ 2443604 h 4636378"/>
                  <a:gd name="connsiteX66" fmla="*/ 1950031 w 2921000"/>
                  <a:gd name="connsiteY66" fmla="*/ 1950026 h 4636378"/>
                  <a:gd name="connsiteX67" fmla="*/ 2192773 w 2921000"/>
                  <a:gd name="connsiteY67" fmla="*/ 1950026 h 4636378"/>
                  <a:gd name="connsiteX68" fmla="*/ 2192773 w 2921000"/>
                  <a:gd name="connsiteY68" fmla="*/ 2192768 h 4636378"/>
                  <a:gd name="connsiteX69" fmla="*/ 1950031 w 2921000"/>
                  <a:gd name="connsiteY69" fmla="*/ 2192768 h 4636378"/>
                  <a:gd name="connsiteX70" fmla="*/ 1707289 w 2921000"/>
                  <a:gd name="connsiteY70" fmla="*/ 1707284 h 4636378"/>
                  <a:gd name="connsiteX71" fmla="*/ 1950031 w 2921000"/>
                  <a:gd name="connsiteY71" fmla="*/ 1707284 h 4636378"/>
                  <a:gd name="connsiteX72" fmla="*/ 1950031 w 2921000"/>
                  <a:gd name="connsiteY72" fmla="*/ 1950026 h 4636378"/>
                  <a:gd name="connsiteX73" fmla="*/ 1707289 w 2921000"/>
                  <a:gd name="connsiteY73" fmla="*/ 1950026 h 4636378"/>
                  <a:gd name="connsiteX74" fmla="*/ 1464547 w 2921000"/>
                  <a:gd name="connsiteY74" fmla="*/ 1464542 h 4636378"/>
                  <a:gd name="connsiteX75" fmla="*/ 1707289 w 2921000"/>
                  <a:gd name="connsiteY75" fmla="*/ 1464542 h 4636378"/>
                  <a:gd name="connsiteX76" fmla="*/ 1707289 w 2921000"/>
                  <a:gd name="connsiteY76" fmla="*/ 1707284 h 4636378"/>
                  <a:gd name="connsiteX77" fmla="*/ 1464547 w 2921000"/>
                  <a:gd name="connsiteY77" fmla="*/ 1707284 h 4636378"/>
                  <a:gd name="connsiteX78" fmla="*/ 1221805 w 2921000"/>
                  <a:gd name="connsiteY78" fmla="*/ 1221800 h 4636378"/>
                  <a:gd name="connsiteX79" fmla="*/ 1464547 w 2921000"/>
                  <a:gd name="connsiteY79" fmla="*/ 1221800 h 4636378"/>
                  <a:gd name="connsiteX80" fmla="*/ 1464547 w 2921000"/>
                  <a:gd name="connsiteY80" fmla="*/ 1464542 h 4636378"/>
                  <a:gd name="connsiteX81" fmla="*/ 1221805 w 2921000"/>
                  <a:gd name="connsiteY81" fmla="*/ 1464542 h 4636378"/>
                  <a:gd name="connsiteX82" fmla="*/ 728227 w 2921000"/>
                  <a:gd name="connsiteY82" fmla="*/ 728227 h 4636378"/>
                  <a:gd name="connsiteX83" fmla="*/ 979063 w 2921000"/>
                  <a:gd name="connsiteY83" fmla="*/ 728227 h 4636378"/>
                  <a:gd name="connsiteX84" fmla="*/ 979063 w 2921000"/>
                  <a:gd name="connsiteY84" fmla="*/ 979058 h 4636378"/>
                  <a:gd name="connsiteX85" fmla="*/ 1221805 w 2921000"/>
                  <a:gd name="connsiteY85" fmla="*/ 979058 h 4636378"/>
                  <a:gd name="connsiteX86" fmla="*/ 1221805 w 2921000"/>
                  <a:gd name="connsiteY86" fmla="*/ 1221800 h 4636378"/>
                  <a:gd name="connsiteX87" fmla="*/ 979063 w 2921000"/>
                  <a:gd name="connsiteY87" fmla="*/ 1221800 h 4636378"/>
                  <a:gd name="connsiteX88" fmla="*/ 979063 w 2921000"/>
                  <a:gd name="connsiteY88" fmla="*/ 979063 h 4636378"/>
                  <a:gd name="connsiteX89" fmla="*/ 728227 w 2921000"/>
                  <a:gd name="connsiteY89" fmla="*/ 979063 h 4636378"/>
                  <a:gd name="connsiteX90" fmla="*/ 0 w 2921000"/>
                  <a:gd name="connsiteY90" fmla="*/ 0 h 4636378"/>
                  <a:gd name="connsiteX91" fmla="*/ 244817 w 2921000"/>
                  <a:gd name="connsiteY91" fmla="*/ 0 h 4636378"/>
                  <a:gd name="connsiteX92" fmla="*/ 244817 w 2921000"/>
                  <a:gd name="connsiteY92" fmla="*/ 246397 h 4636378"/>
                  <a:gd name="connsiteX93" fmla="*/ 485484 w 2921000"/>
                  <a:gd name="connsiteY93" fmla="*/ 246397 h 4636378"/>
                  <a:gd name="connsiteX94" fmla="*/ 485484 w 2921000"/>
                  <a:gd name="connsiteY94" fmla="*/ 485484 h 4636378"/>
                  <a:gd name="connsiteX95" fmla="*/ 728226 w 2921000"/>
                  <a:gd name="connsiteY95" fmla="*/ 485484 h 4636378"/>
                  <a:gd name="connsiteX96" fmla="*/ 728226 w 2921000"/>
                  <a:gd name="connsiteY96" fmla="*/ 728226 h 4636378"/>
                  <a:gd name="connsiteX97" fmla="*/ 485484 w 2921000"/>
                  <a:gd name="connsiteY97" fmla="*/ 728226 h 4636378"/>
                  <a:gd name="connsiteX98" fmla="*/ 485484 w 2921000"/>
                  <a:gd name="connsiteY98" fmla="*/ 488617 h 4636378"/>
                  <a:gd name="connsiteX99" fmla="*/ 244817 w 2921000"/>
                  <a:gd name="connsiteY99" fmla="*/ 488617 h 4636378"/>
                  <a:gd name="connsiteX100" fmla="*/ 244817 w 2921000"/>
                  <a:gd name="connsiteY100" fmla="*/ 730837 h 4636378"/>
                  <a:gd name="connsiteX101" fmla="*/ 244817 w 2921000"/>
                  <a:gd name="connsiteY101" fmla="*/ 977233 h 4636378"/>
                  <a:gd name="connsiteX102" fmla="*/ 244817 w 2921000"/>
                  <a:gd name="connsiteY102" fmla="*/ 1219453 h 4636378"/>
                  <a:gd name="connsiteX103" fmla="*/ 244817 w 2921000"/>
                  <a:gd name="connsiteY103" fmla="*/ 1461674 h 4636378"/>
                  <a:gd name="connsiteX104" fmla="*/ 244817 w 2921000"/>
                  <a:gd name="connsiteY104" fmla="*/ 1708070 h 4636378"/>
                  <a:gd name="connsiteX105" fmla="*/ 244817 w 2921000"/>
                  <a:gd name="connsiteY105" fmla="*/ 1950290 h 4636378"/>
                  <a:gd name="connsiteX106" fmla="*/ 244817 w 2921000"/>
                  <a:gd name="connsiteY106" fmla="*/ 2192510 h 4636378"/>
                  <a:gd name="connsiteX107" fmla="*/ 244817 w 2921000"/>
                  <a:gd name="connsiteY107" fmla="*/ 2438907 h 4636378"/>
                  <a:gd name="connsiteX108" fmla="*/ 244817 w 2921000"/>
                  <a:gd name="connsiteY108" fmla="*/ 2681127 h 4636378"/>
                  <a:gd name="connsiteX109" fmla="*/ 244817 w 2921000"/>
                  <a:gd name="connsiteY109" fmla="*/ 2923347 h 4636378"/>
                  <a:gd name="connsiteX110" fmla="*/ 244817 w 2921000"/>
                  <a:gd name="connsiteY110" fmla="*/ 3169743 h 4636378"/>
                  <a:gd name="connsiteX111" fmla="*/ 244817 w 2921000"/>
                  <a:gd name="connsiteY111" fmla="*/ 3411963 h 4636378"/>
                  <a:gd name="connsiteX112" fmla="*/ 244817 w 2921000"/>
                  <a:gd name="connsiteY112" fmla="*/ 3654184 h 4636378"/>
                  <a:gd name="connsiteX113" fmla="*/ 244817 w 2921000"/>
                  <a:gd name="connsiteY113" fmla="*/ 3900580 h 4636378"/>
                  <a:gd name="connsiteX114" fmla="*/ 485484 w 2921000"/>
                  <a:gd name="connsiteY114" fmla="*/ 3900580 h 4636378"/>
                  <a:gd name="connsiteX115" fmla="*/ 485484 w 2921000"/>
                  <a:gd name="connsiteY115" fmla="*/ 4142800 h 4636378"/>
                  <a:gd name="connsiteX116" fmla="*/ 244817 w 2921000"/>
                  <a:gd name="connsiteY116" fmla="*/ 4142800 h 4636378"/>
                  <a:gd name="connsiteX117" fmla="*/ 0 w 2921000"/>
                  <a:gd name="connsiteY117" fmla="*/ 4142800 h 4636378"/>
                  <a:gd name="connsiteX118" fmla="*/ 0 w 2921000"/>
                  <a:gd name="connsiteY118" fmla="*/ 3900580 h 4636378"/>
                  <a:gd name="connsiteX119" fmla="*/ 0 w 2921000"/>
                  <a:gd name="connsiteY119" fmla="*/ 3654184 h 4636378"/>
                  <a:gd name="connsiteX120" fmla="*/ 0 w 2921000"/>
                  <a:gd name="connsiteY120" fmla="*/ 3411963 h 4636378"/>
                  <a:gd name="connsiteX121" fmla="*/ 0 w 2921000"/>
                  <a:gd name="connsiteY121" fmla="*/ 3169743 h 4636378"/>
                  <a:gd name="connsiteX122" fmla="*/ 0 w 2921000"/>
                  <a:gd name="connsiteY122" fmla="*/ 2923347 h 4636378"/>
                  <a:gd name="connsiteX123" fmla="*/ 0 w 2921000"/>
                  <a:gd name="connsiteY123" fmla="*/ 2681127 h 4636378"/>
                  <a:gd name="connsiteX124" fmla="*/ 0 w 2921000"/>
                  <a:gd name="connsiteY124" fmla="*/ 2438907 h 4636378"/>
                  <a:gd name="connsiteX125" fmla="*/ 0 w 2921000"/>
                  <a:gd name="connsiteY125" fmla="*/ 2192510 h 4636378"/>
                  <a:gd name="connsiteX126" fmla="*/ 0 w 2921000"/>
                  <a:gd name="connsiteY126" fmla="*/ 1950290 h 4636378"/>
                  <a:gd name="connsiteX127" fmla="*/ 0 w 2921000"/>
                  <a:gd name="connsiteY127" fmla="*/ 1708070 h 4636378"/>
                  <a:gd name="connsiteX128" fmla="*/ 0 w 2921000"/>
                  <a:gd name="connsiteY128" fmla="*/ 1461674 h 4636378"/>
                  <a:gd name="connsiteX129" fmla="*/ 0 w 2921000"/>
                  <a:gd name="connsiteY129" fmla="*/ 1219453 h 4636378"/>
                  <a:gd name="connsiteX130" fmla="*/ 0 w 2921000"/>
                  <a:gd name="connsiteY130" fmla="*/ 977233 h 4636378"/>
                  <a:gd name="connsiteX131" fmla="*/ 0 w 2921000"/>
                  <a:gd name="connsiteY131" fmla="*/ 730837 h 4636378"/>
                  <a:gd name="connsiteX132" fmla="*/ 0 w 2921000"/>
                  <a:gd name="connsiteY132" fmla="*/ 488617 h 4636378"/>
                  <a:gd name="connsiteX133" fmla="*/ 0 w 2921000"/>
                  <a:gd name="connsiteY133" fmla="*/ 246397 h 4636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</a:cxnLst>
                <a:rect l="l" t="t" r="r" b="b"/>
                <a:pathLst>
                  <a:path w="2921000" h="4636378">
                    <a:moveTo>
                      <a:pt x="1707289" y="4385542"/>
                    </a:moveTo>
                    <a:lnTo>
                      <a:pt x="1950031" y="4385542"/>
                    </a:lnTo>
                    <a:lnTo>
                      <a:pt x="2192773" y="4385542"/>
                    </a:lnTo>
                    <a:lnTo>
                      <a:pt x="2192773" y="4636378"/>
                    </a:lnTo>
                    <a:lnTo>
                      <a:pt x="1950031" y="4636378"/>
                    </a:lnTo>
                    <a:lnTo>
                      <a:pt x="1707289" y="4636378"/>
                    </a:lnTo>
                    <a:close/>
                    <a:moveTo>
                      <a:pt x="2192773" y="3900058"/>
                    </a:moveTo>
                    <a:lnTo>
                      <a:pt x="2443609" y="3900058"/>
                    </a:lnTo>
                    <a:lnTo>
                      <a:pt x="2443609" y="4142800"/>
                    </a:lnTo>
                    <a:lnTo>
                      <a:pt x="2443609" y="4385542"/>
                    </a:lnTo>
                    <a:lnTo>
                      <a:pt x="2192773" y="4385542"/>
                    </a:lnTo>
                    <a:lnTo>
                      <a:pt x="2192773" y="4142800"/>
                    </a:lnTo>
                    <a:close/>
                    <a:moveTo>
                      <a:pt x="1464547" y="3900058"/>
                    </a:moveTo>
                    <a:lnTo>
                      <a:pt x="1707289" y="3900058"/>
                    </a:lnTo>
                    <a:lnTo>
                      <a:pt x="1707289" y="4142800"/>
                    </a:lnTo>
                    <a:lnTo>
                      <a:pt x="1707289" y="4385542"/>
                    </a:lnTo>
                    <a:lnTo>
                      <a:pt x="1464547" y="4385542"/>
                    </a:lnTo>
                    <a:lnTo>
                      <a:pt x="1464547" y="4142800"/>
                    </a:lnTo>
                    <a:close/>
                    <a:moveTo>
                      <a:pt x="485484" y="3657315"/>
                    </a:moveTo>
                    <a:lnTo>
                      <a:pt x="728226" y="3657315"/>
                    </a:lnTo>
                    <a:lnTo>
                      <a:pt x="728226" y="3900057"/>
                    </a:lnTo>
                    <a:lnTo>
                      <a:pt x="485484" y="3900057"/>
                    </a:lnTo>
                    <a:close/>
                    <a:moveTo>
                      <a:pt x="1950031" y="3414573"/>
                    </a:moveTo>
                    <a:lnTo>
                      <a:pt x="2192773" y="3414573"/>
                    </a:lnTo>
                    <a:lnTo>
                      <a:pt x="2192773" y="3655241"/>
                    </a:lnTo>
                    <a:lnTo>
                      <a:pt x="2192773" y="3900057"/>
                    </a:lnTo>
                    <a:lnTo>
                      <a:pt x="1950031" y="3900057"/>
                    </a:lnTo>
                    <a:lnTo>
                      <a:pt x="1950031" y="3655241"/>
                    </a:lnTo>
                    <a:close/>
                    <a:moveTo>
                      <a:pt x="1221805" y="3414573"/>
                    </a:moveTo>
                    <a:lnTo>
                      <a:pt x="1464547" y="3414573"/>
                    </a:lnTo>
                    <a:lnTo>
                      <a:pt x="1464547" y="3655241"/>
                    </a:lnTo>
                    <a:lnTo>
                      <a:pt x="1464547" y="3900057"/>
                    </a:lnTo>
                    <a:lnTo>
                      <a:pt x="1221805" y="3900057"/>
                    </a:lnTo>
                    <a:lnTo>
                      <a:pt x="1221805" y="3655241"/>
                    </a:lnTo>
                    <a:close/>
                    <a:moveTo>
                      <a:pt x="728227" y="3414573"/>
                    </a:moveTo>
                    <a:lnTo>
                      <a:pt x="979063" y="3414573"/>
                    </a:lnTo>
                    <a:lnTo>
                      <a:pt x="979063" y="3657315"/>
                    </a:lnTo>
                    <a:lnTo>
                      <a:pt x="728227" y="3657315"/>
                    </a:lnTo>
                    <a:close/>
                    <a:moveTo>
                      <a:pt x="979063" y="3171831"/>
                    </a:moveTo>
                    <a:lnTo>
                      <a:pt x="1221805" y="3171831"/>
                    </a:lnTo>
                    <a:lnTo>
                      <a:pt x="1221805" y="3414573"/>
                    </a:lnTo>
                    <a:lnTo>
                      <a:pt x="979063" y="3414573"/>
                    </a:lnTo>
                    <a:close/>
                    <a:moveTo>
                      <a:pt x="2443605" y="2443605"/>
                    </a:moveTo>
                    <a:lnTo>
                      <a:pt x="2686347" y="2443605"/>
                    </a:lnTo>
                    <a:lnTo>
                      <a:pt x="2686347" y="2686347"/>
                    </a:lnTo>
                    <a:lnTo>
                      <a:pt x="2921000" y="2686347"/>
                    </a:lnTo>
                    <a:lnTo>
                      <a:pt x="2921000" y="2927702"/>
                    </a:lnTo>
                    <a:lnTo>
                      <a:pt x="2921000" y="3173219"/>
                    </a:lnTo>
                    <a:lnTo>
                      <a:pt x="2679092" y="3173219"/>
                    </a:lnTo>
                    <a:lnTo>
                      <a:pt x="2437184" y="3173219"/>
                    </a:lnTo>
                    <a:lnTo>
                      <a:pt x="2191105" y="3173219"/>
                    </a:lnTo>
                    <a:lnTo>
                      <a:pt x="1949197" y="3173219"/>
                    </a:lnTo>
                    <a:lnTo>
                      <a:pt x="1949197" y="3414574"/>
                    </a:lnTo>
                    <a:lnTo>
                      <a:pt x="1707289" y="3414574"/>
                    </a:lnTo>
                    <a:lnTo>
                      <a:pt x="1707289" y="3173219"/>
                    </a:lnTo>
                    <a:lnTo>
                      <a:pt x="1707289" y="2927702"/>
                    </a:lnTo>
                    <a:lnTo>
                      <a:pt x="1949197" y="2927702"/>
                    </a:lnTo>
                    <a:lnTo>
                      <a:pt x="2191105" y="2927702"/>
                    </a:lnTo>
                    <a:lnTo>
                      <a:pt x="2437184" y="2927702"/>
                    </a:lnTo>
                    <a:lnTo>
                      <a:pt x="2679092" y="2927702"/>
                    </a:lnTo>
                    <a:lnTo>
                      <a:pt x="2679092" y="2686347"/>
                    </a:lnTo>
                    <a:lnTo>
                      <a:pt x="2443605" y="2686347"/>
                    </a:lnTo>
                    <a:close/>
                    <a:moveTo>
                      <a:pt x="2192773" y="2192768"/>
                    </a:moveTo>
                    <a:lnTo>
                      <a:pt x="2443609" y="2192768"/>
                    </a:lnTo>
                    <a:lnTo>
                      <a:pt x="2443609" y="2443604"/>
                    </a:lnTo>
                    <a:lnTo>
                      <a:pt x="2192773" y="2443604"/>
                    </a:lnTo>
                    <a:close/>
                    <a:moveTo>
                      <a:pt x="1950031" y="1950026"/>
                    </a:moveTo>
                    <a:lnTo>
                      <a:pt x="2192773" y="1950026"/>
                    </a:lnTo>
                    <a:lnTo>
                      <a:pt x="2192773" y="2192768"/>
                    </a:lnTo>
                    <a:lnTo>
                      <a:pt x="1950031" y="2192768"/>
                    </a:lnTo>
                    <a:close/>
                    <a:moveTo>
                      <a:pt x="1707289" y="1707284"/>
                    </a:moveTo>
                    <a:lnTo>
                      <a:pt x="1950031" y="1707284"/>
                    </a:lnTo>
                    <a:lnTo>
                      <a:pt x="1950031" y="1950026"/>
                    </a:lnTo>
                    <a:lnTo>
                      <a:pt x="1707289" y="1950026"/>
                    </a:lnTo>
                    <a:close/>
                    <a:moveTo>
                      <a:pt x="1464547" y="1464542"/>
                    </a:moveTo>
                    <a:lnTo>
                      <a:pt x="1707289" y="1464542"/>
                    </a:lnTo>
                    <a:lnTo>
                      <a:pt x="1707289" y="1707284"/>
                    </a:lnTo>
                    <a:lnTo>
                      <a:pt x="1464547" y="1707284"/>
                    </a:lnTo>
                    <a:close/>
                    <a:moveTo>
                      <a:pt x="1221805" y="1221800"/>
                    </a:moveTo>
                    <a:lnTo>
                      <a:pt x="1464547" y="1221800"/>
                    </a:lnTo>
                    <a:lnTo>
                      <a:pt x="1464547" y="1464542"/>
                    </a:lnTo>
                    <a:lnTo>
                      <a:pt x="1221805" y="1464542"/>
                    </a:lnTo>
                    <a:close/>
                    <a:moveTo>
                      <a:pt x="728227" y="728227"/>
                    </a:moveTo>
                    <a:lnTo>
                      <a:pt x="979063" y="728227"/>
                    </a:lnTo>
                    <a:lnTo>
                      <a:pt x="979063" y="979058"/>
                    </a:lnTo>
                    <a:lnTo>
                      <a:pt x="1221805" y="979058"/>
                    </a:lnTo>
                    <a:lnTo>
                      <a:pt x="1221805" y="1221800"/>
                    </a:lnTo>
                    <a:lnTo>
                      <a:pt x="979063" y="1221800"/>
                    </a:lnTo>
                    <a:lnTo>
                      <a:pt x="979063" y="979063"/>
                    </a:lnTo>
                    <a:lnTo>
                      <a:pt x="728227" y="979063"/>
                    </a:lnTo>
                    <a:close/>
                    <a:moveTo>
                      <a:pt x="0" y="0"/>
                    </a:moveTo>
                    <a:lnTo>
                      <a:pt x="244817" y="0"/>
                    </a:lnTo>
                    <a:lnTo>
                      <a:pt x="244817" y="246397"/>
                    </a:lnTo>
                    <a:lnTo>
                      <a:pt x="485484" y="246397"/>
                    </a:lnTo>
                    <a:lnTo>
                      <a:pt x="485484" y="485484"/>
                    </a:lnTo>
                    <a:lnTo>
                      <a:pt x="728226" y="485484"/>
                    </a:lnTo>
                    <a:lnTo>
                      <a:pt x="728226" y="728226"/>
                    </a:lnTo>
                    <a:lnTo>
                      <a:pt x="485484" y="728226"/>
                    </a:lnTo>
                    <a:lnTo>
                      <a:pt x="485484" y="488617"/>
                    </a:lnTo>
                    <a:lnTo>
                      <a:pt x="244817" y="488617"/>
                    </a:lnTo>
                    <a:lnTo>
                      <a:pt x="244817" y="730837"/>
                    </a:lnTo>
                    <a:lnTo>
                      <a:pt x="244817" y="977233"/>
                    </a:lnTo>
                    <a:lnTo>
                      <a:pt x="244817" y="1219453"/>
                    </a:lnTo>
                    <a:lnTo>
                      <a:pt x="244817" y="1461674"/>
                    </a:lnTo>
                    <a:lnTo>
                      <a:pt x="244817" y="1708070"/>
                    </a:lnTo>
                    <a:lnTo>
                      <a:pt x="244817" y="1950290"/>
                    </a:lnTo>
                    <a:lnTo>
                      <a:pt x="244817" y="2192510"/>
                    </a:lnTo>
                    <a:lnTo>
                      <a:pt x="244817" y="2438907"/>
                    </a:lnTo>
                    <a:lnTo>
                      <a:pt x="244817" y="2681127"/>
                    </a:lnTo>
                    <a:lnTo>
                      <a:pt x="244817" y="2923347"/>
                    </a:lnTo>
                    <a:lnTo>
                      <a:pt x="244817" y="3169743"/>
                    </a:lnTo>
                    <a:lnTo>
                      <a:pt x="244817" y="3411963"/>
                    </a:lnTo>
                    <a:lnTo>
                      <a:pt x="244817" y="3654184"/>
                    </a:lnTo>
                    <a:lnTo>
                      <a:pt x="244817" y="3900580"/>
                    </a:lnTo>
                    <a:lnTo>
                      <a:pt x="485484" y="3900580"/>
                    </a:lnTo>
                    <a:lnTo>
                      <a:pt x="485484" y="4142800"/>
                    </a:lnTo>
                    <a:lnTo>
                      <a:pt x="244817" y="4142800"/>
                    </a:lnTo>
                    <a:lnTo>
                      <a:pt x="0" y="4142800"/>
                    </a:lnTo>
                    <a:lnTo>
                      <a:pt x="0" y="3900580"/>
                    </a:lnTo>
                    <a:lnTo>
                      <a:pt x="0" y="3654184"/>
                    </a:lnTo>
                    <a:lnTo>
                      <a:pt x="0" y="3411963"/>
                    </a:lnTo>
                    <a:lnTo>
                      <a:pt x="0" y="3169743"/>
                    </a:lnTo>
                    <a:lnTo>
                      <a:pt x="0" y="2923347"/>
                    </a:lnTo>
                    <a:lnTo>
                      <a:pt x="0" y="2681127"/>
                    </a:lnTo>
                    <a:lnTo>
                      <a:pt x="0" y="2438907"/>
                    </a:lnTo>
                    <a:lnTo>
                      <a:pt x="0" y="2192510"/>
                    </a:lnTo>
                    <a:lnTo>
                      <a:pt x="0" y="1950290"/>
                    </a:lnTo>
                    <a:lnTo>
                      <a:pt x="0" y="1708070"/>
                    </a:lnTo>
                    <a:lnTo>
                      <a:pt x="0" y="1461674"/>
                    </a:lnTo>
                    <a:lnTo>
                      <a:pt x="0" y="1219453"/>
                    </a:lnTo>
                    <a:lnTo>
                      <a:pt x="0" y="977233"/>
                    </a:lnTo>
                    <a:lnTo>
                      <a:pt x="0" y="730837"/>
                    </a:lnTo>
                    <a:lnTo>
                      <a:pt x="0" y="488617"/>
                    </a:lnTo>
                    <a:lnTo>
                      <a:pt x="0" y="2463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011A0C2-5D01-40F6-AB50-DB32D2BE8F31}"/>
              </a:ext>
            </a:extLst>
          </p:cNvPr>
          <p:cNvGrpSpPr/>
          <p:nvPr/>
        </p:nvGrpSpPr>
        <p:grpSpPr>
          <a:xfrm>
            <a:off x="5034106" y="5693259"/>
            <a:ext cx="200092" cy="317598"/>
            <a:chOff x="1714297" y="1233878"/>
            <a:chExt cx="2921000" cy="4636378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9CCB102-30BD-4650-B6FE-7715C955F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89EE8A3-F54B-4A3C-B88E-1D99F0798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C5A6786-88E6-4120-8FD9-FFF4FF599368}"/>
              </a:ext>
            </a:extLst>
          </p:cNvPr>
          <p:cNvGrpSpPr/>
          <p:nvPr/>
        </p:nvGrpSpPr>
        <p:grpSpPr>
          <a:xfrm>
            <a:off x="6552167" y="3742535"/>
            <a:ext cx="200092" cy="317598"/>
            <a:chOff x="1714297" y="1233878"/>
            <a:chExt cx="2921000" cy="4636378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305511D-BC86-4FAA-8B2A-9A3173FE7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07DBB0B-D73B-46E5-BB58-8413B6F4D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4DDBBDE-7130-4B65-BB1C-3752610FF203}"/>
              </a:ext>
            </a:extLst>
          </p:cNvPr>
          <p:cNvGrpSpPr/>
          <p:nvPr/>
        </p:nvGrpSpPr>
        <p:grpSpPr>
          <a:xfrm>
            <a:off x="6889471" y="4752798"/>
            <a:ext cx="200092" cy="317598"/>
            <a:chOff x="1714297" y="1233878"/>
            <a:chExt cx="2921000" cy="4636378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D9C9C22-3C6D-4269-9F18-02E2DDA7D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4078178-1C65-443E-BA12-C3F743170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0823FDC-B783-4C8B-B01E-7EE1249419EF}"/>
              </a:ext>
            </a:extLst>
          </p:cNvPr>
          <p:cNvSpPr txBox="1"/>
          <p:nvPr/>
        </p:nvSpPr>
        <p:spPr>
          <a:xfrm>
            <a:off x="8149420" y="5309903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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BC5891-A21A-41B3-B9C7-623994FCE9E2}"/>
              </a:ext>
            </a:extLst>
          </p:cNvPr>
          <p:cNvSpPr txBox="1"/>
          <p:nvPr/>
        </p:nvSpPr>
        <p:spPr>
          <a:xfrm>
            <a:off x="8670648" y="5370093"/>
            <a:ext cx="243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And select your picture from your computer</a:t>
            </a:r>
          </a:p>
        </p:txBody>
      </p:sp>
    </p:spTree>
    <p:extLst>
      <p:ext uri="{BB962C8B-B14F-4D97-AF65-F5344CB8AC3E}">
        <p14:creationId xmlns:p14="http://schemas.microsoft.com/office/powerpoint/2010/main" val="169569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9696</TotalTime>
  <Words>327</Words>
  <PresentationFormat>Widescreen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Freestyle Script</vt:lpstr>
      <vt:lpstr>Helvetica</vt:lpstr>
      <vt:lpstr>Open Sans</vt:lpstr>
      <vt:lpstr>Wingdings 2</vt:lpstr>
      <vt:lpstr>Template PresentationGo</vt:lpstr>
      <vt:lpstr>Template PresentationGo Dark</vt:lpstr>
      <vt:lpstr>Custom Design</vt:lpstr>
      <vt:lpstr>Polaroid Mockups for PowerPoint</vt:lpstr>
      <vt:lpstr>Polaroid Mockups for PowerPoint</vt:lpstr>
      <vt:lpstr>HOW TO... make sure the size of the photo will perfectly fit the frame?</vt:lpstr>
      <vt:lpstr>HOW TO... insert your picture?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Polaroid Mockups for PowerPoint</dc:title>
  <dc:creator>PresentationGO.com</dc:creator>
  <dc:description>© Copyright PresentationGO.com</dc:description>
  <dcterms:created xsi:type="dcterms:W3CDTF">2014-11-26T05:14:11Z</dcterms:created>
  <dcterms:modified xsi:type="dcterms:W3CDTF">2018-08-30T14:43:44Z</dcterms:modified>
  <cp:category>Graphics &amp; Metaphors</cp:category>
</cp:coreProperties>
</file>